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24AC4-24CD-E9F5-47BF-AEC5CE99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640152-CA4C-239E-F0D8-6F9B1026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0219A-B4A7-2A0F-2F0F-67272D8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26ECF-1FE0-C99D-76B9-3F64712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FA96D-8C6D-D8B3-3EDD-E323EA15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39A47-96AD-7C6D-9488-E141E87C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218F91-AB3D-2AF5-CA24-B157E5524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119C6-CC02-9736-A407-DF19E6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2EFE5-8AA8-FB58-31AC-867E78FD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FDCC8-38AA-4D33-78F2-D1B58A4B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22D9E-43D6-1EDF-2499-5190CEB9B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B13A7-9E12-8312-E21B-84DEB966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0F758-F50E-A82A-231B-9BBA3B66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F9FD9-6737-E013-F2E4-7B423194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80DDFB-A451-D35A-8500-48D13BD7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6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0C5F1-76B4-B36C-E336-8CFB67AF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03BBC-6A05-838B-4A10-9565B388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6B1CE-AD1F-E675-D804-FCF841C1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F7F1A-A27B-2674-51C5-BB31A26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C51FD-DD38-8389-1A8A-36D4ADF7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725A8-65BF-BFAC-2558-26BE33E6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61124-0DAA-24DA-5972-E0708142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9E30D-1143-0A20-D088-86814E8C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A9C34-CAD7-B5C1-8A87-31AEA64D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3124-A889-F768-75C3-0EF2D486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6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3289A-6619-6685-3D68-55720891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B7AF4-D7EC-CFCD-3D65-4C1F72B8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F069D6-97D5-CC16-9D84-B259892C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823F1-D0CC-608B-97FC-DB33819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095789-D796-4DF5-546D-3684FD9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D956E-1079-FF41-507D-7AEF7F6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44F8-4D33-CAF0-84B1-4566EA42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62A68-F169-1FAE-8BD3-8955AA91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678C2-8E56-FCD9-3529-48B06238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07784-A0CD-0A9A-559E-2EAC41A43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9A4028-1D68-519C-2B54-BF23FB48E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12850A-09EA-6340-BE1B-AEF280D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EA30C-6E7A-4E22-6A3C-2F0E1C93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657D76-0C98-D450-6907-3157A13B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4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50DBA-2FFE-4D53-5432-A252FBC4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F67BA4-F5A0-9924-6A02-A77116E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19E2D2-F52D-F0AB-A1FD-3835A1BB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9967A-3BF4-4B56-92A1-36201632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B8C20B-3191-961C-5E2E-1D880CBA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F033F8-4B87-6937-F834-369D85CD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58662-0976-448D-2B98-5F2455A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B8A7-724D-D117-F9E9-95BEA1D4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FF08A-D432-05D8-0904-270F1A86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B38DB1-5095-7730-C2A7-B8A84F6A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06505A-60EE-C55B-53A9-BD5F1A39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D9BE0C-A0EE-28A6-9FDF-12E62E2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12C29-73B3-A23C-6EE0-A2FB7940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DFE59-8509-5385-2C22-02AB4095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BA4350-305B-7136-413D-937B1E9BD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1CEF70-8E63-1CDD-6B4D-02B93E20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8E28B-19B6-BBD3-E739-AD1C273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D63A33-AC1C-8353-BF66-6A794F01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27BEB4-88E3-3995-2759-A0B089E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351F-3C06-8648-9DFE-391E3DE1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C76D2A-97C0-BE51-269D-D63AC071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FEDE4-C7D8-6120-34DA-E48136036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4424F-4CFF-4D49-8343-EDBBE0D54FD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19F21-3070-C7B1-17A7-3FEFB85A0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5CFDC-BF52-2947-0BC8-19EF2ED31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6514B-F125-4149-8C97-F52DB8FF2A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15F7A7-8A0E-6566-6386-0AD6B7D8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524" y="827712"/>
            <a:ext cx="9166697" cy="52025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Game: Players decide if they want to help or ignore the other player to score points.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Player count: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Actions: Help or Ignore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Timing: simultaneously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Information structure: Complete, Imperfect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Nature moves: None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6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652FBD-C045-5EED-F00E-1CC88DDC5303}"/>
              </a:ext>
            </a:extLst>
          </p:cNvPr>
          <p:cNvSpPr/>
          <p:nvPr/>
        </p:nvSpPr>
        <p:spPr>
          <a:xfrm>
            <a:off x="5466945" y="1180200"/>
            <a:ext cx="1945532" cy="198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(2,2)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9C4303-7FC9-ADD4-EB97-FB709EE756B5}"/>
              </a:ext>
            </a:extLst>
          </p:cNvPr>
          <p:cNvSpPr/>
          <p:nvPr/>
        </p:nvSpPr>
        <p:spPr>
          <a:xfrm>
            <a:off x="5466945" y="3161490"/>
            <a:ext cx="1945532" cy="202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(1,0)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3B4E3D-9F97-08CF-A6C4-F9110C9E98D3}"/>
              </a:ext>
            </a:extLst>
          </p:cNvPr>
          <p:cNvSpPr/>
          <p:nvPr/>
        </p:nvSpPr>
        <p:spPr>
          <a:xfrm>
            <a:off x="7412477" y="1180201"/>
            <a:ext cx="1945532" cy="198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(0,1)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69EA8AF-B75C-CEAD-7E2E-D8CA519D127E}"/>
              </a:ext>
            </a:extLst>
          </p:cNvPr>
          <p:cNvSpPr/>
          <p:nvPr/>
        </p:nvSpPr>
        <p:spPr>
          <a:xfrm>
            <a:off x="7412477" y="3161490"/>
            <a:ext cx="1945532" cy="202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(1,1)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9800B-670F-CA52-3F8F-F40D41D37AF0}"/>
              </a:ext>
            </a:extLst>
          </p:cNvPr>
          <p:cNvSpPr txBox="1"/>
          <p:nvPr/>
        </p:nvSpPr>
        <p:spPr>
          <a:xfrm>
            <a:off x="4387178" y="1981156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B6253-D3B8-3FDA-9EA2-7004AEE62759}"/>
              </a:ext>
            </a:extLst>
          </p:cNvPr>
          <p:cNvSpPr txBox="1"/>
          <p:nvPr/>
        </p:nvSpPr>
        <p:spPr>
          <a:xfrm>
            <a:off x="6096000" y="616086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4D47B-AA8A-34FF-48B1-83F6BFB94222}"/>
              </a:ext>
            </a:extLst>
          </p:cNvPr>
          <p:cNvSpPr txBox="1"/>
          <p:nvPr/>
        </p:nvSpPr>
        <p:spPr>
          <a:xfrm>
            <a:off x="4387178" y="3910520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85187-CABB-1773-2068-FD2E112E6886}"/>
              </a:ext>
            </a:extLst>
          </p:cNvPr>
          <p:cNvSpPr txBox="1"/>
          <p:nvPr/>
        </p:nvSpPr>
        <p:spPr>
          <a:xfrm>
            <a:off x="7966954" y="570690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2E1DE-2914-1ED1-B14B-CC3BE53739DB}"/>
              </a:ext>
            </a:extLst>
          </p:cNvPr>
          <p:cNvSpPr txBox="1"/>
          <p:nvPr/>
        </p:nvSpPr>
        <p:spPr>
          <a:xfrm>
            <a:off x="661481" y="3563481"/>
            <a:ext cx="3161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concept:</a:t>
            </a:r>
          </a:p>
          <a:p>
            <a:r>
              <a:rPr lang="en-US" dirty="0"/>
              <a:t>In this game the most rational </a:t>
            </a:r>
          </a:p>
          <a:p>
            <a:r>
              <a:rPr lang="en-US" dirty="0"/>
              <a:t>strategy would be to always chose to Help as even in worst case it scores as best case of Ignore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BA405-A7EA-1F32-96AD-E1DBF9F66C55}"/>
              </a:ext>
            </a:extLst>
          </p:cNvPr>
          <p:cNvSpPr txBox="1"/>
          <p:nvPr/>
        </p:nvSpPr>
        <p:spPr>
          <a:xfrm>
            <a:off x="661481" y="810867"/>
            <a:ext cx="3365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Strategies:</a:t>
            </a:r>
          </a:p>
          <a:p>
            <a:r>
              <a:rPr lang="en-US" dirty="0"/>
              <a:t>Always chose Help to maximize</a:t>
            </a:r>
          </a:p>
          <a:p>
            <a:r>
              <a:rPr lang="en-US" dirty="0"/>
              <a:t>self score.</a:t>
            </a:r>
          </a:p>
          <a:p>
            <a:r>
              <a:rPr lang="en-US" dirty="0"/>
              <a:t>Always chose Ignore to minimize another player’s score.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75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5D57F9-0959-4EDB-3A65-2383443CEB98}"/>
              </a:ext>
            </a:extLst>
          </p:cNvPr>
          <p:cNvSpPr/>
          <p:nvPr/>
        </p:nvSpPr>
        <p:spPr>
          <a:xfrm>
            <a:off x="5466945" y="1180200"/>
            <a:ext cx="1945532" cy="198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(2,2)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82F072-3815-EB18-1279-B8817CFBF022}"/>
              </a:ext>
            </a:extLst>
          </p:cNvPr>
          <p:cNvSpPr/>
          <p:nvPr/>
        </p:nvSpPr>
        <p:spPr>
          <a:xfrm>
            <a:off x="5466945" y="3161490"/>
            <a:ext cx="1945532" cy="202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(1,0)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A703C2-0CF4-43AF-1E96-0D35536848BD}"/>
              </a:ext>
            </a:extLst>
          </p:cNvPr>
          <p:cNvSpPr/>
          <p:nvPr/>
        </p:nvSpPr>
        <p:spPr>
          <a:xfrm>
            <a:off x="7412477" y="1180201"/>
            <a:ext cx="1945532" cy="198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(0,1)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850B87-10FE-8D8A-5B23-29B1064213E6}"/>
              </a:ext>
            </a:extLst>
          </p:cNvPr>
          <p:cNvSpPr/>
          <p:nvPr/>
        </p:nvSpPr>
        <p:spPr>
          <a:xfrm>
            <a:off x="7412477" y="3161490"/>
            <a:ext cx="1945532" cy="202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(1,1)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D5B76-D2AC-50C0-5768-D88EDEDB105D}"/>
              </a:ext>
            </a:extLst>
          </p:cNvPr>
          <p:cNvSpPr txBox="1"/>
          <p:nvPr/>
        </p:nvSpPr>
        <p:spPr>
          <a:xfrm>
            <a:off x="4387178" y="1981156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D0F2-8394-A14F-0FA1-271857D8673F}"/>
              </a:ext>
            </a:extLst>
          </p:cNvPr>
          <p:cNvSpPr txBox="1"/>
          <p:nvPr/>
        </p:nvSpPr>
        <p:spPr>
          <a:xfrm>
            <a:off x="6096000" y="616086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E08E-57A0-3701-905A-B9198A82FB88}"/>
              </a:ext>
            </a:extLst>
          </p:cNvPr>
          <p:cNvSpPr txBox="1"/>
          <p:nvPr/>
        </p:nvSpPr>
        <p:spPr>
          <a:xfrm>
            <a:off x="4387178" y="3910520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DFDC4-5E89-C3E5-145C-A7E4E79FE51B}"/>
              </a:ext>
            </a:extLst>
          </p:cNvPr>
          <p:cNvSpPr txBox="1"/>
          <p:nvPr/>
        </p:nvSpPr>
        <p:spPr>
          <a:xfrm>
            <a:off x="7966954" y="570690"/>
            <a:ext cx="836578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D0011-DC5E-38C0-6AF7-D5B64A3AEAD4}"/>
              </a:ext>
            </a:extLst>
          </p:cNvPr>
          <p:cNvSpPr txBox="1"/>
          <p:nvPr/>
        </p:nvSpPr>
        <p:spPr>
          <a:xfrm>
            <a:off x="817121" y="3602387"/>
            <a:ext cx="297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Nash equilibrium: Help + Help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0E640-EAEC-BCA0-B984-2A38588BF054}"/>
              </a:ext>
            </a:extLst>
          </p:cNvPr>
          <p:cNvSpPr txBox="1"/>
          <p:nvPr/>
        </p:nvSpPr>
        <p:spPr>
          <a:xfrm>
            <a:off x="817121" y="1130704"/>
            <a:ext cx="357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Pareto-efficient strategy:</a:t>
            </a:r>
          </a:p>
          <a:p>
            <a:r>
              <a:rPr lang="en-US" sz="2400" dirty="0"/>
              <a:t>Always chose Help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831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304AF-34CC-62D5-7885-C041DB31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I use it?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EB912-85E2-273F-96D4-AE216347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scenario where 2 picker bots are closer </a:t>
            </a:r>
          </a:p>
          <a:p>
            <a:pPr marL="0" indent="0">
              <a:buNone/>
            </a:pPr>
            <a:r>
              <a:rPr lang="en-US" dirty="0"/>
              <a:t>to destinations of each other rather then their own.</a:t>
            </a:r>
          </a:p>
          <a:p>
            <a:pPr marL="0" indent="0">
              <a:buNone/>
            </a:pPr>
            <a:r>
              <a:rPr lang="en-US" dirty="0"/>
              <a:t>They could help one another by exchanging destinations,</a:t>
            </a:r>
          </a:p>
          <a:p>
            <a:pPr marL="0" indent="0">
              <a:buNone/>
            </a:pPr>
            <a:r>
              <a:rPr lang="en-US" dirty="0"/>
              <a:t>hence both will reach a ripe bush quicker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158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177</Words>
  <Application>Microsoft Office PowerPoint</Application>
  <PresentationFormat>Широкоэкранный</PresentationFormat>
  <Paragraphs>38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How could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Ilyas Utenov (Student)</dc:creator>
  <cp:lastModifiedBy>Ilyas Utenov (Student)</cp:lastModifiedBy>
  <cp:revision>1</cp:revision>
  <dcterms:created xsi:type="dcterms:W3CDTF">2024-12-13T12:12:20Z</dcterms:created>
  <dcterms:modified xsi:type="dcterms:W3CDTF">2024-12-13T20:34:53Z</dcterms:modified>
</cp:coreProperties>
</file>