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6FA5FE-B33C-82C9-737E-FC5AE669789E}"/>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1EC0F4ED-3EC7-5715-4FAE-4C4D65F347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66FA04AE-197D-B785-D302-72E7A0CC70B7}"/>
              </a:ext>
            </a:extLst>
          </p:cNvPr>
          <p:cNvSpPr>
            <a:spLocks noGrp="1"/>
          </p:cNvSpPr>
          <p:nvPr>
            <p:ph type="dt" sz="half" idx="10"/>
          </p:nvPr>
        </p:nvSpPr>
        <p:spPr/>
        <p:txBody>
          <a:bodyPr/>
          <a:lstStyle/>
          <a:p>
            <a:fld id="{929A4248-0426-42EA-8E68-0EA7CE249137}" type="datetimeFigureOut">
              <a:rPr lang="ru-RU" smtClean="0"/>
              <a:t>14.12.2024</a:t>
            </a:fld>
            <a:endParaRPr lang="ru-RU"/>
          </a:p>
        </p:txBody>
      </p:sp>
      <p:sp>
        <p:nvSpPr>
          <p:cNvPr id="5" name="Нижний колонтитул 4">
            <a:extLst>
              <a:ext uri="{FF2B5EF4-FFF2-40B4-BE49-F238E27FC236}">
                <a16:creationId xmlns:a16="http://schemas.microsoft.com/office/drawing/2014/main" id="{9A643FFD-4457-6A3F-EC4E-0A53000C933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F08AC85-A9D4-4AF6-8D5F-940517AD0F19}"/>
              </a:ext>
            </a:extLst>
          </p:cNvPr>
          <p:cNvSpPr>
            <a:spLocks noGrp="1"/>
          </p:cNvSpPr>
          <p:nvPr>
            <p:ph type="sldNum" sz="quarter" idx="12"/>
          </p:nvPr>
        </p:nvSpPr>
        <p:spPr/>
        <p:txBody>
          <a:bodyPr/>
          <a:lstStyle/>
          <a:p>
            <a:fld id="{54254E45-744D-4DC1-9F73-5EF4E83DAB3A}" type="slidenum">
              <a:rPr lang="ru-RU" smtClean="0"/>
              <a:t>‹#›</a:t>
            </a:fld>
            <a:endParaRPr lang="ru-RU"/>
          </a:p>
        </p:txBody>
      </p:sp>
    </p:spTree>
    <p:extLst>
      <p:ext uri="{BB962C8B-B14F-4D97-AF65-F5344CB8AC3E}">
        <p14:creationId xmlns:p14="http://schemas.microsoft.com/office/powerpoint/2010/main" val="2208860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82ADEA-F141-4F93-2C79-51EF240E234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03CEDDA6-DD81-E696-1974-8DB37495463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49AA70-1F74-61C0-AE07-86A9515E218C}"/>
              </a:ext>
            </a:extLst>
          </p:cNvPr>
          <p:cNvSpPr>
            <a:spLocks noGrp="1"/>
          </p:cNvSpPr>
          <p:nvPr>
            <p:ph type="dt" sz="half" idx="10"/>
          </p:nvPr>
        </p:nvSpPr>
        <p:spPr/>
        <p:txBody>
          <a:bodyPr/>
          <a:lstStyle/>
          <a:p>
            <a:fld id="{929A4248-0426-42EA-8E68-0EA7CE249137}" type="datetimeFigureOut">
              <a:rPr lang="ru-RU" smtClean="0"/>
              <a:t>14.12.2024</a:t>
            </a:fld>
            <a:endParaRPr lang="ru-RU"/>
          </a:p>
        </p:txBody>
      </p:sp>
      <p:sp>
        <p:nvSpPr>
          <p:cNvPr id="5" name="Нижний колонтитул 4">
            <a:extLst>
              <a:ext uri="{FF2B5EF4-FFF2-40B4-BE49-F238E27FC236}">
                <a16:creationId xmlns:a16="http://schemas.microsoft.com/office/drawing/2014/main" id="{C91BFC65-B8EB-2352-506A-453D26D1F6E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D5CBC43-EAEA-ADEE-DC97-E73C9AF2D7AD}"/>
              </a:ext>
            </a:extLst>
          </p:cNvPr>
          <p:cNvSpPr>
            <a:spLocks noGrp="1"/>
          </p:cNvSpPr>
          <p:nvPr>
            <p:ph type="sldNum" sz="quarter" idx="12"/>
          </p:nvPr>
        </p:nvSpPr>
        <p:spPr/>
        <p:txBody>
          <a:bodyPr/>
          <a:lstStyle/>
          <a:p>
            <a:fld id="{54254E45-744D-4DC1-9F73-5EF4E83DAB3A}" type="slidenum">
              <a:rPr lang="ru-RU" smtClean="0"/>
              <a:t>‹#›</a:t>
            </a:fld>
            <a:endParaRPr lang="ru-RU"/>
          </a:p>
        </p:txBody>
      </p:sp>
    </p:spTree>
    <p:extLst>
      <p:ext uri="{BB962C8B-B14F-4D97-AF65-F5344CB8AC3E}">
        <p14:creationId xmlns:p14="http://schemas.microsoft.com/office/powerpoint/2010/main" val="257448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BF2550EE-8B46-E6FB-C5E8-CF2BCF898F2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D92603D2-6431-DA37-BE59-611B88E023E3}"/>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32F6F3A-0E29-FA07-9F8D-58A5214C8A7A}"/>
              </a:ext>
            </a:extLst>
          </p:cNvPr>
          <p:cNvSpPr>
            <a:spLocks noGrp="1"/>
          </p:cNvSpPr>
          <p:nvPr>
            <p:ph type="dt" sz="half" idx="10"/>
          </p:nvPr>
        </p:nvSpPr>
        <p:spPr/>
        <p:txBody>
          <a:bodyPr/>
          <a:lstStyle/>
          <a:p>
            <a:fld id="{929A4248-0426-42EA-8E68-0EA7CE249137}" type="datetimeFigureOut">
              <a:rPr lang="ru-RU" smtClean="0"/>
              <a:t>14.12.2024</a:t>
            </a:fld>
            <a:endParaRPr lang="ru-RU"/>
          </a:p>
        </p:txBody>
      </p:sp>
      <p:sp>
        <p:nvSpPr>
          <p:cNvPr id="5" name="Нижний колонтитул 4">
            <a:extLst>
              <a:ext uri="{FF2B5EF4-FFF2-40B4-BE49-F238E27FC236}">
                <a16:creationId xmlns:a16="http://schemas.microsoft.com/office/drawing/2014/main" id="{92D2961C-8893-F8E1-50B9-43009B4F270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2470419-3301-7DA8-A9AD-705B9CD79AA8}"/>
              </a:ext>
            </a:extLst>
          </p:cNvPr>
          <p:cNvSpPr>
            <a:spLocks noGrp="1"/>
          </p:cNvSpPr>
          <p:nvPr>
            <p:ph type="sldNum" sz="quarter" idx="12"/>
          </p:nvPr>
        </p:nvSpPr>
        <p:spPr/>
        <p:txBody>
          <a:bodyPr/>
          <a:lstStyle/>
          <a:p>
            <a:fld id="{54254E45-744D-4DC1-9F73-5EF4E83DAB3A}" type="slidenum">
              <a:rPr lang="ru-RU" smtClean="0"/>
              <a:t>‹#›</a:t>
            </a:fld>
            <a:endParaRPr lang="ru-RU"/>
          </a:p>
        </p:txBody>
      </p:sp>
    </p:spTree>
    <p:extLst>
      <p:ext uri="{BB962C8B-B14F-4D97-AF65-F5344CB8AC3E}">
        <p14:creationId xmlns:p14="http://schemas.microsoft.com/office/powerpoint/2010/main" val="1152232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84951C-832C-F9C4-2F9A-4F1165B5667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3DA9C67-91DF-07E1-E464-C0BB3BD6388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800D660-1148-C504-1C35-CD7C36DFB854}"/>
              </a:ext>
            </a:extLst>
          </p:cNvPr>
          <p:cNvSpPr>
            <a:spLocks noGrp="1"/>
          </p:cNvSpPr>
          <p:nvPr>
            <p:ph type="dt" sz="half" idx="10"/>
          </p:nvPr>
        </p:nvSpPr>
        <p:spPr/>
        <p:txBody>
          <a:bodyPr/>
          <a:lstStyle/>
          <a:p>
            <a:fld id="{929A4248-0426-42EA-8E68-0EA7CE249137}" type="datetimeFigureOut">
              <a:rPr lang="ru-RU" smtClean="0"/>
              <a:t>14.12.2024</a:t>
            </a:fld>
            <a:endParaRPr lang="ru-RU"/>
          </a:p>
        </p:txBody>
      </p:sp>
      <p:sp>
        <p:nvSpPr>
          <p:cNvPr id="5" name="Нижний колонтитул 4">
            <a:extLst>
              <a:ext uri="{FF2B5EF4-FFF2-40B4-BE49-F238E27FC236}">
                <a16:creationId xmlns:a16="http://schemas.microsoft.com/office/drawing/2014/main" id="{EAF4E638-687A-9681-4C1E-8A941A9AEBD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3D23210-D98D-9301-3328-B6763182DCBC}"/>
              </a:ext>
            </a:extLst>
          </p:cNvPr>
          <p:cNvSpPr>
            <a:spLocks noGrp="1"/>
          </p:cNvSpPr>
          <p:nvPr>
            <p:ph type="sldNum" sz="quarter" idx="12"/>
          </p:nvPr>
        </p:nvSpPr>
        <p:spPr/>
        <p:txBody>
          <a:bodyPr/>
          <a:lstStyle/>
          <a:p>
            <a:fld id="{54254E45-744D-4DC1-9F73-5EF4E83DAB3A}" type="slidenum">
              <a:rPr lang="ru-RU" smtClean="0"/>
              <a:t>‹#›</a:t>
            </a:fld>
            <a:endParaRPr lang="ru-RU"/>
          </a:p>
        </p:txBody>
      </p:sp>
    </p:spTree>
    <p:extLst>
      <p:ext uri="{BB962C8B-B14F-4D97-AF65-F5344CB8AC3E}">
        <p14:creationId xmlns:p14="http://schemas.microsoft.com/office/powerpoint/2010/main" val="2790805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513F18-4087-1664-37D0-A667B0CC2A31}"/>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7E53DBA1-90BE-9925-5A2B-90846B26C29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4DB672E-04C3-F94B-1BA0-A087DA296011}"/>
              </a:ext>
            </a:extLst>
          </p:cNvPr>
          <p:cNvSpPr>
            <a:spLocks noGrp="1"/>
          </p:cNvSpPr>
          <p:nvPr>
            <p:ph type="dt" sz="half" idx="10"/>
          </p:nvPr>
        </p:nvSpPr>
        <p:spPr/>
        <p:txBody>
          <a:bodyPr/>
          <a:lstStyle/>
          <a:p>
            <a:fld id="{929A4248-0426-42EA-8E68-0EA7CE249137}" type="datetimeFigureOut">
              <a:rPr lang="ru-RU" smtClean="0"/>
              <a:t>14.12.2024</a:t>
            </a:fld>
            <a:endParaRPr lang="ru-RU"/>
          </a:p>
        </p:txBody>
      </p:sp>
      <p:sp>
        <p:nvSpPr>
          <p:cNvPr id="5" name="Нижний колонтитул 4">
            <a:extLst>
              <a:ext uri="{FF2B5EF4-FFF2-40B4-BE49-F238E27FC236}">
                <a16:creationId xmlns:a16="http://schemas.microsoft.com/office/drawing/2014/main" id="{44350A15-89BF-74BE-02E6-A464BD97B34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2BB58D8-2E26-83D6-FAE1-D5BEADE67D71}"/>
              </a:ext>
            </a:extLst>
          </p:cNvPr>
          <p:cNvSpPr>
            <a:spLocks noGrp="1"/>
          </p:cNvSpPr>
          <p:nvPr>
            <p:ph type="sldNum" sz="quarter" idx="12"/>
          </p:nvPr>
        </p:nvSpPr>
        <p:spPr/>
        <p:txBody>
          <a:bodyPr/>
          <a:lstStyle/>
          <a:p>
            <a:fld id="{54254E45-744D-4DC1-9F73-5EF4E83DAB3A}" type="slidenum">
              <a:rPr lang="ru-RU" smtClean="0"/>
              <a:t>‹#›</a:t>
            </a:fld>
            <a:endParaRPr lang="ru-RU"/>
          </a:p>
        </p:txBody>
      </p:sp>
    </p:spTree>
    <p:extLst>
      <p:ext uri="{BB962C8B-B14F-4D97-AF65-F5344CB8AC3E}">
        <p14:creationId xmlns:p14="http://schemas.microsoft.com/office/powerpoint/2010/main" val="2385996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E0F12C-9D3E-AAAF-F642-A654FDFADB3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5FE5B8D3-3E86-5B6C-FAFB-8BCCAF17C8B1}"/>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F51D4448-27C8-FF92-9C85-B151604B9316}"/>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01C7B025-D018-6E5B-E0F3-62E43262BDA8}"/>
              </a:ext>
            </a:extLst>
          </p:cNvPr>
          <p:cNvSpPr>
            <a:spLocks noGrp="1"/>
          </p:cNvSpPr>
          <p:nvPr>
            <p:ph type="dt" sz="half" idx="10"/>
          </p:nvPr>
        </p:nvSpPr>
        <p:spPr/>
        <p:txBody>
          <a:bodyPr/>
          <a:lstStyle/>
          <a:p>
            <a:fld id="{929A4248-0426-42EA-8E68-0EA7CE249137}" type="datetimeFigureOut">
              <a:rPr lang="ru-RU" smtClean="0"/>
              <a:t>14.12.2024</a:t>
            </a:fld>
            <a:endParaRPr lang="ru-RU"/>
          </a:p>
        </p:txBody>
      </p:sp>
      <p:sp>
        <p:nvSpPr>
          <p:cNvPr id="6" name="Нижний колонтитул 5">
            <a:extLst>
              <a:ext uri="{FF2B5EF4-FFF2-40B4-BE49-F238E27FC236}">
                <a16:creationId xmlns:a16="http://schemas.microsoft.com/office/drawing/2014/main" id="{5E3F9565-FD16-B054-944C-F0571B097A1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7A92162-96FB-C6FA-01DC-3BC0838144F4}"/>
              </a:ext>
            </a:extLst>
          </p:cNvPr>
          <p:cNvSpPr>
            <a:spLocks noGrp="1"/>
          </p:cNvSpPr>
          <p:nvPr>
            <p:ph type="sldNum" sz="quarter" idx="12"/>
          </p:nvPr>
        </p:nvSpPr>
        <p:spPr/>
        <p:txBody>
          <a:bodyPr/>
          <a:lstStyle/>
          <a:p>
            <a:fld id="{54254E45-744D-4DC1-9F73-5EF4E83DAB3A}" type="slidenum">
              <a:rPr lang="ru-RU" smtClean="0"/>
              <a:t>‹#›</a:t>
            </a:fld>
            <a:endParaRPr lang="ru-RU"/>
          </a:p>
        </p:txBody>
      </p:sp>
    </p:spTree>
    <p:extLst>
      <p:ext uri="{BB962C8B-B14F-4D97-AF65-F5344CB8AC3E}">
        <p14:creationId xmlns:p14="http://schemas.microsoft.com/office/powerpoint/2010/main" val="15855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B08603-C124-E455-7473-93850E71F842}"/>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07F77FD6-8D00-37EA-19B6-D9CD2A3564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7843277B-92D2-43A5-3EAA-615109B8CB0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400403CF-0CD3-C6D4-4C8B-A10ABC8712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F03DE17D-0DD1-E8A0-4CD0-AC609FB0FB7D}"/>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712C6E65-8F2E-EECE-32CB-15F57D73E655}"/>
              </a:ext>
            </a:extLst>
          </p:cNvPr>
          <p:cNvSpPr>
            <a:spLocks noGrp="1"/>
          </p:cNvSpPr>
          <p:nvPr>
            <p:ph type="dt" sz="half" idx="10"/>
          </p:nvPr>
        </p:nvSpPr>
        <p:spPr/>
        <p:txBody>
          <a:bodyPr/>
          <a:lstStyle/>
          <a:p>
            <a:fld id="{929A4248-0426-42EA-8E68-0EA7CE249137}" type="datetimeFigureOut">
              <a:rPr lang="ru-RU" smtClean="0"/>
              <a:t>14.12.2024</a:t>
            </a:fld>
            <a:endParaRPr lang="ru-RU"/>
          </a:p>
        </p:txBody>
      </p:sp>
      <p:sp>
        <p:nvSpPr>
          <p:cNvPr id="8" name="Нижний колонтитул 7">
            <a:extLst>
              <a:ext uri="{FF2B5EF4-FFF2-40B4-BE49-F238E27FC236}">
                <a16:creationId xmlns:a16="http://schemas.microsoft.com/office/drawing/2014/main" id="{F5341890-683E-B51E-C85E-9C5E8A6E9B75}"/>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4CA57116-4667-187B-8F99-0D8C696368FF}"/>
              </a:ext>
            </a:extLst>
          </p:cNvPr>
          <p:cNvSpPr>
            <a:spLocks noGrp="1"/>
          </p:cNvSpPr>
          <p:nvPr>
            <p:ph type="sldNum" sz="quarter" idx="12"/>
          </p:nvPr>
        </p:nvSpPr>
        <p:spPr/>
        <p:txBody>
          <a:bodyPr/>
          <a:lstStyle/>
          <a:p>
            <a:fld id="{54254E45-744D-4DC1-9F73-5EF4E83DAB3A}" type="slidenum">
              <a:rPr lang="ru-RU" smtClean="0"/>
              <a:t>‹#›</a:t>
            </a:fld>
            <a:endParaRPr lang="ru-RU"/>
          </a:p>
        </p:txBody>
      </p:sp>
    </p:spTree>
    <p:extLst>
      <p:ext uri="{BB962C8B-B14F-4D97-AF65-F5344CB8AC3E}">
        <p14:creationId xmlns:p14="http://schemas.microsoft.com/office/powerpoint/2010/main" val="633167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9B8EC0-E02A-88A6-FBE8-21F407861233}"/>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89F1D24B-11C8-3646-6F83-E28CD105FB70}"/>
              </a:ext>
            </a:extLst>
          </p:cNvPr>
          <p:cNvSpPr>
            <a:spLocks noGrp="1"/>
          </p:cNvSpPr>
          <p:nvPr>
            <p:ph type="dt" sz="half" idx="10"/>
          </p:nvPr>
        </p:nvSpPr>
        <p:spPr/>
        <p:txBody>
          <a:bodyPr/>
          <a:lstStyle/>
          <a:p>
            <a:fld id="{929A4248-0426-42EA-8E68-0EA7CE249137}" type="datetimeFigureOut">
              <a:rPr lang="ru-RU" smtClean="0"/>
              <a:t>14.12.2024</a:t>
            </a:fld>
            <a:endParaRPr lang="ru-RU"/>
          </a:p>
        </p:txBody>
      </p:sp>
      <p:sp>
        <p:nvSpPr>
          <p:cNvPr id="4" name="Нижний колонтитул 3">
            <a:extLst>
              <a:ext uri="{FF2B5EF4-FFF2-40B4-BE49-F238E27FC236}">
                <a16:creationId xmlns:a16="http://schemas.microsoft.com/office/drawing/2014/main" id="{1860070D-7CB7-2630-8340-1253E827269B}"/>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728792BA-A6B1-CDB0-5B32-EDBD7231D2CB}"/>
              </a:ext>
            </a:extLst>
          </p:cNvPr>
          <p:cNvSpPr>
            <a:spLocks noGrp="1"/>
          </p:cNvSpPr>
          <p:nvPr>
            <p:ph type="sldNum" sz="quarter" idx="12"/>
          </p:nvPr>
        </p:nvSpPr>
        <p:spPr/>
        <p:txBody>
          <a:bodyPr/>
          <a:lstStyle/>
          <a:p>
            <a:fld id="{54254E45-744D-4DC1-9F73-5EF4E83DAB3A}" type="slidenum">
              <a:rPr lang="ru-RU" smtClean="0"/>
              <a:t>‹#›</a:t>
            </a:fld>
            <a:endParaRPr lang="ru-RU"/>
          </a:p>
        </p:txBody>
      </p:sp>
    </p:spTree>
    <p:extLst>
      <p:ext uri="{BB962C8B-B14F-4D97-AF65-F5344CB8AC3E}">
        <p14:creationId xmlns:p14="http://schemas.microsoft.com/office/powerpoint/2010/main" val="1781936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FAD7CB4B-C4BD-5ADB-633E-8C0F9EC6DA08}"/>
              </a:ext>
            </a:extLst>
          </p:cNvPr>
          <p:cNvSpPr>
            <a:spLocks noGrp="1"/>
          </p:cNvSpPr>
          <p:nvPr>
            <p:ph type="dt" sz="half" idx="10"/>
          </p:nvPr>
        </p:nvSpPr>
        <p:spPr/>
        <p:txBody>
          <a:bodyPr/>
          <a:lstStyle/>
          <a:p>
            <a:fld id="{929A4248-0426-42EA-8E68-0EA7CE249137}" type="datetimeFigureOut">
              <a:rPr lang="ru-RU" smtClean="0"/>
              <a:t>14.12.2024</a:t>
            </a:fld>
            <a:endParaRPr lang="ru-RU"/>
          </a:p>
        </p:txBody>
      </p:sp>
      <p:sp>
        <p:nvSpPr>
          <p:cNvPr id="3" name="Нижний колонтитул 2">
            <a:extLst>
              <a:ext uri="{FF2B5EF4-FFF2-40B4-BE49-F238E27FC236}">
                <a16:creationId xmlns:a16="http://schemas.microsoft.com/office/drawing/2014/main" id="{96813701-A440-1A3D-FF3C-F466B7AC4243}"/>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E52CB5C8-3C80-0312-5323-D95D3590FE41}"/>
              </a:ext>
            </a:extLst>
          </p:cNvPr>
          <p:cNvSpPr>
            <a:spLocks noGrp="1"/>
          </p:cNvSpPr>
          <p:nvPr>
            <p:ph type="sldNum" sz="quarter" idx="12"/>
          </p:nvPr>
        </p:nvSpPr>
        <p:spPr/>
        <p:txBody>
          <a:bodyPr/>
          <a:lstStyle/>
          <a:p>
            <a:fld id="{54254E45-744D-4DC1-9F73-5EF4E83DAB3A}" type="slidenum">
              <a:rPr lang="ru-RU" smtClean="0"/>
              <a:t>‹#›</a:t>
            </a:fld>
            <a:endParaRPr lang="ru-RU"/>
          </a:p>
        </p:txBody>
      </p:sp>
    </p:spTree>
    <p:extLst>
      <p:ext uri="{BB962C8B-B14F-4D97-AF65-F5344CB8AC3E}">
        <p14:creationId xmlns:p14="http://schemas.microsoft.com/office/powerpoint/2010/main" val="281478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85BBD6-790C-7787-AE92-3320AD36AC8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9C7A79C7-B389-00C7-F464-7AD8F4E672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3F2F8D8C-97E7-4D62-CC37-2DFEA7810A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74822D6-40FA-B5E7-C365-4D97D1D8A9C8}"/>
              </a:ext>
            </a:extLst>
          </p:cNvPr>
          <p:cNvSpPr>
            <a:spLocks noGrp="1"/>
          </p:cNvSpPr>
          <p:nvPr>
            <p:ph type="dt" sz="half" idx="10"/>
          </p:nvPr>
        </p:nvSpPr>
        <p:spPr/>
        <p:txBody>
          <a:bodyPr/>
          <a:lstStyle/>
          <a:p>
            <a:fld id="{929A4248-0426-42EA-8E68-0EA7CE249137}" type="datetimeFigureOut">
              <a:rPr lang="ru-RU" smtClean="0"/>
              <a:t>14.12.2024</a:t>
            </a:fld>
            <a:endParaRPr lang="ru-RU"/>
          </a:p>
        </p:txBody>
      </p:sp>
      <p:sp>
        <p:nvSpPr>
          <p:cNvPr id="6" name="Нижний колонтитул 5">
            <a:extLst>
              <a:ext uri="{FF2B5EF4-FFF2-40B4-BE49-F238E27FC236}">
                <a16:creationId xmlns:a16="http://schemas.microsoft.com/office/drawing/2014/main" id="{D6BA892A-44E9-AD5B-6405-DA09D387EDF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378D3B3-CC3B-0BF8-A713-A07897851709}"/>
              </a:ext>
            </a:extLst>
          </p:cNvPr>
          <p:cNvSpPr>
            <a:spLocks noGrp="1"/>
          </p:cNvSpPr>
          <p:nvPr>
            <p:ph type="sldNum" sz="quarter" idx="12"/>
          </p:nvPr>
        </p:nvSpPr>
        <p:spPr/>
        <p:txBody>
          <a:bodyPr/>
          <a:lstStyle/>
          <a:p>
            <a:fld id="{54254E45-744D-4DC1-9F73-5EF4E83DAB3A}" type="slidenum">
              <a:rPr lang="ru-RU" smtClean="0"/>
              <a:t>‹#›</a:t>
            </a:fld>
            <a:endParaRPr lang="ru-RU"/>
          </a:p>
        </p:txBody>
      </p:sp>
    </p:spTree>
    <p:extLst>
      <p:ext uri="{BB962C8B-B14F-4D97-AF65-F5344CB8AC3E}">
        <p14:creationId xmlns:p14="http://schemas.microsoft.com/office/powerpoint/2010/main" val="138289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7EBB0A-517D-9F10-E24A-9DB47897CF4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31C14908-C526-6BB8-8100-4735D8305B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126D4D27-9244-00EE-5554-F975F40FC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B794E19-7474-4B88-5069-0702AAEF89DC}"/>
              </a:ext>
            </a:extLst>
          </p:cNvPr>
          <p:cNvSpPr>
            <a:spLocks noGrp="1"/>
          </p:cNvSpPr>
          <p:nvPr>
            <p:ph type="dt" sz="half" idx="10"/>
          </p:nvPr>
        </p:nvSpPr>
        <p:spPr/>
        <p:txBody>
          <a:bodyPr/>
          <a:lstStyle/>
          <a:p>
            <a:fld id="{929A4248-0426-42EA-8E68-0EA7CE249137}" type="datetimeFigureOut">
              <a:rPr lang="ru-RU" smtClean="0"/>
              <a:t>14.12.2024</a:t>
            </a:fld>
            <a:endParaRPr lang="ru-RU"/>
          </a:p>
        </p:txBody>
      </p:sp>
      <p:sp>
        <p:nvSpPr>
          <p:cNvPr id="6" name="Нижний колонтитул 5">
            <a:extLst>
              <a:ext uri="{FF2B5EF4-FFF2-40B4-BE49-F238E27FC236}">
                <a16:creationId xmlns:a16="http://schemas.microsoft.com/office/drawing/2014/main" id="{A002B6D4-BB70-E996-D2BB-7245C9433B1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E5F3D66-40E2-0CC8-50BF-AF94DBC7107C}"/>
              </a:ext>
            </a:extLst>
          </p:cNvPr>
          <p:cNvSpPr>
            <a:spLocks noGrp="1"/>
          </p:cNvSpPr>
          <p:nvPr>
            <p:ph type="sldNum" sz="quarter" idx="12"/>
          </p:nvPr>
        </p:nvSpPr>
        <p:spPr/>
        <p:txBody>
          <a:bodyPr/>
          <a:lstStyle/>
          <a:p>
            <a:fld id="{54254E45-744D-4DC1-9F73-5EF4E83DAB3A}" type="slidenum">
              <a:rPr lang="ru-RU" smtClean="0"/>
              <a:t>‹#›</a:t>
            </a:fld>
            <a:endParaRPr lang="ru-RU"/>
          </a:p>
        </p:txBody>
      </p:sp>
    </p:spTree>
    <p:extLst>
      <p:ext uri="{BB962C8B-B14F-4D97-AF65-F5344CB8AC3E}">
        <p14:creationId xmlns:p14="http://schemas.microsoft.com/office/powerpoint/2010/main" val="3450968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1CCAB4-1237-0B15-6788-EA948C295E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028E2CB2-347B-8876-07FD-193EFFCEA6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0B94E2C-EDA0-EFCA-375E-7BEA79E51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9A4248-0426-42EA-8E68-0EA7CE249137}" type="datetimeFigureOut">
              <a:rPr lang="ru-RU" smtClean="0"/>
              <a:t>14.12.2024</a:t>
            </a:fld>
            <a:endParaRPr lang="ru-RU"/>
          </a:p>
        </p:txBody>
      </p:sp>
      <p:sp>
        <p:nvSpPr>
          <p:cNvPr id="5" name="Нижний колонтитул 4">
            <a:extLst>
              <a:ext uri="{FF2B5EF4-FFF2-40B4-BE49-F238E27FC236}">
                <a16:creationId xmlns:a16="http://schemas.microsoft.com/office/drawing/2014/main" id="{7AB3CC29-311A-AED6-4375-5A308C9E28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ru-RU"/>
          </a:p>
        </p:txBody>
      </p:sp>
      <p:sp>
        <p:nvSpPr>
          <p:cNvPr id="6" name="Номер слайда 5">
            <a:extLst>
              <a:ext uri="{FF2B5EF4-FFF2-40B4-BE49-F238E27FC236}">
                <a16:creationId xmlns:a16="http://schemas.microsoft.com/office/drawing/2014/main" id="{01CCD7C2-325C-9DB6-22D4-50334B5CF0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4254E45-744D-4DC1-9F73-5EF4E83DAB3A}" type="slidenum">
              <a:rPr lang="ru-RU" smtClean="0"/>
              <a:t>‹#›</a:t>
            </a:fld>
            <a:endParaRPr lang="ru-RU"/>
          </a:p>
        </p:txBody>
      </p:sp>
    </p:spTree>
    <p:extLst>
      <p:ext uri="{BB962C8B-B14F-4D97-AF65-F5344CB8AC3E}">
        <p14:creationId xmlns:p14="http://schemas.microsoft.com/office/powerpoint/2010/main" val="813717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AEA8D7AA-7303-21BF-A78A-E26858E1B472}"/>
              </a:ext>
            </a:extLst>
          </p:cNvPr>
          <p:cNvSpPr>
            <a:spLocks noGrp="1"/>
          </p:cNvSpPr>
          <p:nvPr>
            <p:ph type="subTitle" idx="1"/>
          </p:nvPr>
        </p:nvSpPr>
        <p:spPr>
          <a:xfrm>
            <a:off x="745788" y="605919"/>
            <a:ext cx="6267856" cy="3139230"/>
          </a:xfrm>
        </p:spPr>
        <p:txBody>
          <a:bodyPr>
            <a:normAutofit/>
          </a:bodyPr>
          <a:lstStyle/>
          <a:p>
            <a:pPr algn="l"/>
            <a:r>
              <a:rPr lang="en-US" dirty="0"/>
              <a:t>Feature: new agent – Maintainer</a:t>
            </a:r>
          </a:p>
          <a:p>
            <a:pPr algn="l"/>
            <a:r>
              <a:rPr lang="en-US" dirty="0"/>
              <a:t>Flies over field, charges up and collects </a:t>
            </a:r>
          </a:p>
          <a:p>
            <a:pPr algn="l"/>
            <a:r>
              <a:rPr lang="en-US" dirty="0"/>
              <a:t>berries from picker bots.</a:t>
            </a:r>
          </a:p>
          <a:p>
            <a:pPr algn="l"/>
            <a:r>
              <a:rPr lang="en-US" dirty="0"/>
              <a:t>Replaces need to return to base , hence picker </a:t>
            </a:r>
          </a:p>
          <a:p>
            <a:pPr algn="l"/>
            <a:r>
              <a:rPr lang="en-US" dirty="0"/>
              <a:t>bots will have to traverse much less distance </a:t>
            </a:r>
          </a:p>
          <a:p>
            <a:pPr algn="l"/>
            <a:r>
              <a:rPr lang="en-US" dirty="0"/>
              <a:t>to reach next bush.</a:t>
            </a:r>
            <a:endParaRPr lang="ru-RU" dirty="0"/>
          </a:p>
        </p:txBody>
      </p:sp>
      <p:sp>
        <p:nvSpPr>
          <p:cNvPr id="4" name="TextBox 3">
            <a:extLst>
              <a:ext uri="{FF2B5EF4-FFF2-40B4-BE49-F238E27FC236}">
                <a16:creationId xmlns:a16="http://schemas.microsoft.com/office/drawing/2014/main" id="{AD2A30E0-FECB-ABB2-867B-ADD2543C9F49}"/>
              </a:ext>
            </a:extLst>
          </p:cNvPr>
          <p:cNvSpPr txBox="1"/>
          <p:nvPr/>
        </p:nvSpPr>
        <p:spPr>
          <a:xfrm>
            <a:off x="6217598" y="3638144"/>
            <a:ext cx="5974402" cy="3046988"/>
          </a:xfrm>
          <a:prstGeom prst="rect">
            <a:avLst/>
          </a:prstGeom>
          <a:noFill/>
        </p:spPr>
        <p:txBody>
          <a:bodyPr wrap="square" rtlCol="0">
            <a:spAutoFit/>
          </a:bodyPr>
          <a:lstStyle/>
          <a:p>
            <a:r>
              <a:rPr lang="en-US" sz="2400" dirty="0"/>
              <a:t>Picker bots will now enter state of sleep </a:t>
            </a:r>
          </a:p>
          <a:p>
            <a:r>
              <a:rPr lang="en-US" sz="2400" dirty="0"/>
              <a:t>after picking up a berry until a new  target location is transmitted to them.</a:t>
            </a:r>
          </a:p>
          <a:p>
            <a:r>
              <a:rPr lang="en-US" sz="2400" dirty="0"/>
              <a:t>In this state they do not move nor consume energy.</a:t>
            </a:r>
          </a:p>
          <a:p>
            <a:r>
              <a:rPr lang="en-US" sz="2400" dirty="0"/>
              <a:t>Picker bots will send their location to a Maintainer and enter sleep state if their storage is full, or they are low on power</a:t>
            </a:r>
            <a:endParaRPr lang="ru-RU" sz="2400" dirty="0"/>
          </a:p>
        </p:txBody>
      </p:sp>
    </p:spTree>
    <p:extLst>
      <p:ext uri="{BB962C8B-B14F-4D97-AF65-F5344CB8AC3E}">
        <p14:creationId xmlns:p14="http://schemas.microsoft.com/office/powerpoint/2010/main" val="3834639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F3ACBFD-352E-1FEB-629F-1035E4DF86C9}"/>
              </a:ext>
            </a:extLst>
          </p:cNvPr>
          <p:cNvSpPr>
            <a:spLocks noGrp="1"/>
          </p:cNvSpPr>
          <p:nvPr>
            <p:ph idx="1"/>
          </p:nvPr>
        </p:nvSpPr>
        <p:spPr>
          <a:xfrm>
            <a:off x="1917969" y="1126871"/>
            <a:ext cx="8013971" cy="4670813"/>
          </a:xfrm>
        </p:spPr>
        <p:txBody>
          <a:bodyPr>
            <a:normAutofit/>
          </a:bodyPr>
          <a:lstStyle/>
          <a:p>
            <a:pPr marL="914400" lvl="2" indent="0">
              <a:buNone/>
            </a:pPr>
            <a:r>
              <a:rPr lang="en-US" sz="2400" dirty="0"/>
              <a:t>New Feature: Picker bots’ work optimization</a:t>
            </a:r>
          </a:p>
          <a:p>
            <a:pPr marL="914400" lvl="2" indent="0">
              <a:buNone/>
            </a:pPr>
            <a:endParaRPr lang="en-US" sz="2400" dirty="0"/>
          </a:p>
          <a:p>
            <a:pPr marL="914400" lvl="2" indent="0">
              <a:buNone/>
            </a:pPr>
            <a:r>
              <a:rPr lang="en-US" sz="2400" dirty="0"/>
              <a:t>Agents will now try to efficiently distribute their work by looking if it will take less steps for other pickers to reach their destination. If at least one agent benefits and the other does not lose they will exchange their targets.</a:t>
            </a:r>
          </a:p>
          <a:p>
            <a:pPr marL="914400" lvl="2" indent="0">
              <a:buNone/>
            </a:pPr>
            <a:r>
              <a:rPr lang="en-US" sz="2400" dirty="0"/>
              <a:t>Such communication allows agents to not waste time and powers just because there were no other free pickers available at the time of locating ripe bush by scout agent.</a:t>
            </a:r>
          </a:p>
        </p:txBody>
      </p:sp>
    </p:spTree>
    <p:extLst>
      <p:ext uri="{BB962C8B-B14F-4D97-AF65-F5344CB8AC3E}">
        <p14:creationId xmlns:p14="http://schemas.microsoft.com/office/powerpoint/2010/main" val="3891550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2DE40BE-BF04-6C5D-C518-CB3A356FFB3F}"/>
              </a:ext>
            </a:extLst>
          </p:cNvPr>
          <p:cNvSpPr txBox="1"/>
          <p:nvPr/>
        </p:nvSpPr>
        <p:spPr>
          <a:xfrm>
            <a:off x="7665395" y="612842"/>
            <a:ext cx="3879745" cy="1754326"/>
          </a:xfrm>
          <a:prstGeom prst="rect">
            <a:avLst/>
          </a:prstGeom>
          <a:noFill/>
        </p:spPr>
        <p:txBody>
          <a:bodyPr wrap="square" rtlCol="0">
            <a:spAutoFit/>
          </a:bodyPr>
          <a:lstStyle/>
          <a:p>
            <a:r>
              <a:rPr lang="en-US" dirty="0"/>
              <a:t>As shown on  diagrams, implementation of new features allows agents to collect more </a:t>
            </a:r>
            <a:r>
              <a:rPr lang="en-US"/>
              <a:t>berries over same period of time</a:t>
            </a:r>
            <a:r>
              <a:rPr lang="en-US" dirty="0"/>
              <a:t> and do it more efficiently by consuming less power</a:t>
            </a:r>
            <a:endParaRPr lang="ru-RU" dirty="0"/>
          </a:p>
        </p:txBody>
      </p:sp>
      <p:pic>
        <p:nvPicPr>
          <p:cNvPr id="9" name="Рисунок 8">
            <a:extLst>
              <a:ext uri="{FF2B5EF4-FFF2-40B4-BE49-F238E27FC236}">
                <a16:creationId xmlns:a16="http://schemas.microsoft.com/office/drawing/2014/main" id="{E6420E4F-56C8-A3B7-5986-1FE503BF7FBD}"/>
              </a:ext>
            </a:extLst>
          </p:cNvPr>
          <p:cNvPicPr>
            <a:picLocks noChangeAspect="1"/>
          </p:cNvPicPr>
          <p:nvPr/>
        </p:nvPicPr>
        <p:blipFill>
          <a:blip r:embed="rId2"/>
          <a:stretch>
            <a:fillRect/>
          </a:stretch>
        </p:blipFill>
        <p:spPr>
          <a:xfrm>
            <a:off x="439290" y="139661"/>
            <a:ext cx="6897063" cy="5391902"/>
          </a:xfrm>
          <a:prstGeom prst="rect">
            <a:avLst/>
          </a:prstGeom>
        </p:spPr>
      </p:pic>
    </p:spTree>
    <p:extLst>
      <p:ext uri="{BB962C8B-B14F-4D97-AF65-F5344CB8AC3E}">
        <p14:creationId xmlns:p14="http://schemas.microsoft.com/office/powerpoint/2010/main" val="304900170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TotalTime>
  <Words>210</Words>
  <Application>Microsoft Office PowerPoint</Application>
  <PresentationFormat>Широкоэкранный</PresentationFormat>
  <Paragraphs>15</Paragraphs>
  <Slides>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vt:i4>
      </vt:variant>
    </vt:vector>
  </HeadingPairs>
  <TitlesOfParts>
    <vt:vector size="7" baseType="lpstr">
      <vt:lpstr>Aptos</vt:lpstr>
      <vt:lpstr>Aptos Display</vt:lpstr>
      <vt:lpstr>Arial</vt:lpstr>
      <vt:lpstr>Тема Office</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Ilyas Utenov (Student)</dc:creator>
  <cp:lastModifiedBy>Ilyas Utenov (Student)</cp:lastModifiedBy>
  <cp:revision>1</cp:revision>
  <dcterms:created xsi:type="dcterms:W3CDTF">2024-12-13T20:48:18Z</dcterms:created>
  <dcterms:modified xsi:type="dcterms:W3CDTF">2024-12-13T21:23:47Z</dcterms:modified>
</cp:coreProperties>
</file>