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6972300" cy="3930650"/>
  <p:notesSz cx="6972300" cy="39306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2"/>
    <p:restoredTop sz="94820"/>
  </p:normalViewPr>
  <p:slideViewPr>
    <p:cSldViewPr>
      <p:cViewPr>
        <p:scale>
          <a:sx n="157" d="100"/>
          <a:sy n="157" d="100"/>
        </p:scale>
        <p:origin x="1568" y="8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3398" y="1218501"/>
            <a:ext cx="5931852" cy="825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50" b="0" i="0">
                <a:solidFill>
                  <a:srgbClr val="77C6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6797" y="2201164"/>
            <a:ext cx="4885055" cy="98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rgbClr val="77C6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rgbClr val="77C6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8932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94004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4031" y="2026746"/>
            <a:ext cx="443852" cy="188891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648" y="254"/>
            <a:ext cx="443856" cy="190362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401677" y="254"/>
            <a:ext cx="9525" cy="1644014"/>
          </a:xfrm>
          <a:custGeom>
            <a:avLst/>
            <a:gdLst/>
            <a:ahLst/>
            <a:cxnLst/>
            <a:rect l="l" t="t" r="r" b="b"/>
            <a:pathLst>
              <a:path w="9525" h="1644014">
                <a:moveTo>
                  <a:pt x="9524" y="1643603"/>
                </a:moveTo>
                <a:lnTo>
                  <a:pt x="0" y="1643603"/>
                </a:lnTo>
                <a:lnTo>
                  <a:pt x="0" y="0"/>
                </a:lnTo>
                <a:lnTo>
                  <a:pt x="9524" y="0"/>
                </a:lnTo>
                <a:lnTo>
                  <a:pt x="9524" y="1643603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2052" y="2272476"/>
            <a:ext cx="9525" cy="1643380"/>
          </a:xfrm>
          <a:custGeom>
            <a:avLst/>
            <a:gdLst/>
            <a:ahLst/>
            <a:cxnLst/>
            <a:rect l="l" t="t" r="r" b="b"/>
            <a:pathLst>
              <a:path w="9525" h="1643379">
                <a:moveTo>
                  <a:pt x="9524" y="1643187"/>
                </a:moveTo>
                <a:lnTo>
                  <a:pt x="0" y="1643187"/>
                </a:lnTo>
                <a:lnTo>
                  <a:pt x="0" y="0"/>
                </a:lnTo>
                <a:lnTo>
                  <a:pt x="9524" y="0"/>
                </a:lnTo>
                <a:lnTo>
                  <a:pt x="9524" y="1643187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6810" y="3487812"/>
            <a:ext cx="80010" cy="8000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6810" y="2994438"/>
            <a:ext cx="80010" cy="8000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66434" y="1100010"/>
            <a:ext cx="80010" cy="79996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66434" y="171356"/>
            <a:ext cx="80010" cy="800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64560" y="253"/>
            <a:ext cx="3487420" cy="39001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rgbClr val="77C6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607" y="1115561"/>
            <a:ext cx="667385" cy="859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50" b="0" i="0">
                <a:solidFill>
                  <a:srgbClr val="77C6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60787" y="1092333"/>
            <a:ext cx="2852420" cy="2322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72741" y="3655504"/>
            <a:ext cx="2233168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8932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24628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olsqa.com/cypress/what-is-cypress/" TargetMode="External"/><Relationship Id="rId2" Type="http://schemas.openxmlformats.org/officeDocument/2006/relationships/hyperlink" Target="https://developer.mozilla.org/en-US/docs/Learn/Tools_and_testing/Cross_browser_test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44412" y="676262"/>
            <a:ext cx="443865" cy="443865"/>
            <a:chOff x="6144412" y="676262"/>
            <a:chExt cx="443865" cy="443865"/>
          </a:xfrm>
        </p:grpSpPr>
        <p:sp>
          <p:nvSpPr>
            <p:cNvPr id="3" name="object 3"/>
            <p:cNvSpPr/>
            <p:nvPr/>
          </p:nvSpPr>
          <p:spPr>
            <a:xfrm>
              <a:off x="6148222" y="680072"/>
              <a:ext cx="436245" cy="436245"/>
            </a:xfrm>
            <a:custGeom>
              <a:avLst/>
              <a:gdLst/>
              <a:ahLst/>
              <a:cxnLst/>
              <a:rect l="l" t="t" r="r" b="b"/>
              <a:pathLst>
                <a:path w="436245" h="436244">
                  <a:moveTo>
                    <a:pt x="218084" y="0"/>
                  </a:moveTo>
                  <a:lnTo>
                    <a:pt x="167923" y="5782"/>
                  </a:lnTo>
                  <a:lnTo>
                    <a:pt x="121958" y="22243"/>
                  </a:lnTo>
                  <a:lnTo>
                    <a:pt x="81474" y="48049"/>
                  </a:lnTo>
                  <a:lnTo>
                    <a:pt x="47754" y="81869"/>
                  </a:lnTo>
                  <a:lnTo>
                    <a:pt x="22079" y="122369"/>
                  </a:lnTo>
                  <a:lnTo>
                    <a:pt x="5733" y="168218"/>
                  </a:lnTo>
                  <a:lnTo>
                    <a:pt x="0" y="218084"/>
                  </a:lnTo>
                  <a:lnTo>
                    <a:pt x="5783" y="268250"/>
                  </a:lnTo>
                  <a:lnTo>
                    <a:pt x="22245" y="314217"/>
                  </a:lnTo>
                  <a:lnTo>
                    <a:pt x="48053" y="354704"/>
                  </a:lnTo>
                  <a:lnTo>
                    <a:pt x="81874" y="388426"/>
                  </a:lnTo>
                  <a:lnTo>
                    <a:pt x="122375" y="414101"/>
                  </a:lnTo>
                  <a:lnTo>
                    <a:pt x="168222" y="430447"/>
                  </a:lnTo>
                  <a:lnTo>
                    <a:pt x="218084" y="436181"/>
                  </a:lnTo>
                  <a:lnTo>
                    <a:pt x="268250" y="430397"/>
                  </a:lnTo>
                  <a:lnTo>
                    <a:pt x="314217" y="413935"/>
                  </a:lnTo>
                  <a:lnTo>
                    <a:pt x="354704" y="388126"/>
                  </a:lnTo>
                  <a:lnTo>
                    <a:pt x="388426" y="354304"/>
                  </a:lnTo>
                  <a:lnTo>
                    <a:pt x="414101" y="313801"/>
                  </a:lnTo>
                  <a:lnTo>
                    <a:pt x="430447" y="267950"/>
                  </a:lnTo>
                  <a:lnTo>
                    <a:pt x="436181" y="218084"/>
                  </a:lnTo>
                  <a:lnTo>
                    <a:pt x="430397" y="168218"/>
                  </a:lnTo>
                  <a:lnTo>
                    <a:pt x="413935" y="122369"/>
                  </a:lnTo>
                  <a:lnTo>
                    <a:pt x="388126" y="81869"/>
                  </a:lnTo>
                  <a:lnTo>
                    <a:pt x="354304" y="48049"/>
                  </a:lnTo>
                  <a:lnTo>
                    <a:pt x="313801" y="22243"/>
                  </a:lnTo>
                  <a:lnTo>
                    <a:pt x="267950" y="5782"/>
                  </a:lnTo>
                  <a:lnTo>
                    <a:pt x="218084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44412" y="676262"/>
              <a:ext cx="443865" cy="443865"/>
            </a:xfrm>
            <a:custGeom>
              <a:avLst/>
              <a:gdLst/>
              <a:ahLst/>
              <a:cxnLst/>
              <a:rect l="l" t="t" r="r" b="b"/>
              <a:pathLst>
                <a:path w="443865" h="443865">
                  <a:moveTo>
                    <a:pt x="221894" y="0"/>
                  </a:moveTo>
                  <a:lnTo>
                    <a:pt x="176975" y="4534"/>
                  </a:lnTo>
                  <a:lnTo>
                    <a:pt x="177236" y="4534"/>
                  </a:lnTo>
                  <a:lnTo>
                    <a:pt x="135799" y="17393"/>
                  </a:lnTo>
                  <a:lnTo>
                    <a:pt x="98118" y="37814"/>
                  </a:lnTo>
                  <a:lnTo>
                    <a:pt x="65236" y="64874"/>
                  </a:lnTo>
                  <a:lnTo>
                    <a:pt x="38068" y="97694"/>
                  </a:lnTo>
                  <a:lnTo>
                    <a:pt x="17529" y="135391"/>
                  </a:lnTo>
                  <a:lnTo>
                    <a:pt x="4534" y="177085"/>
                  </a:lnTo>
                  <a:lnTo>
                    <a:pt x="0" y="221894"/>
                  </a:lnTo>
                  <a:lnTo>
                    <a:pt x="4337" y="265121"/>
                  </a:lnTo>
                  <a:lnTo>
                    <a:pt x="4377" y="265523"/>
                  </a:lnTo>
                  <a:lnTo>
                    <a:pt x="17395" y="308398"/>
                  </a:lnTo>
                  <a:lnTo>
                    <a:pt x="37817" y="346098"/>
                  </a:lnTo>
                  <a:lnTo>
                    <a:pt x="64879" y="378920"/>
                  </a:lnTo>
                  <a:lnTo>
                    <a:pt x="97700" y="405983"/>
                  </a:lnTo>
                  <a:lnTo>
                    <a:pt x="135397" y="426405"/>
                  </a:lnTo>
                  <a:lnTo>
                    <a:pt x="177089" y="439305"/>
                  </a:lnTo>
                  <a:lnTo>
                    <a:pt x="221894" y="443801"/>
                  </a:lnTo>
                  <a:lnTo>
                    <a:pt x="266430" y="439305"/>
                  </a:lnTo>
                  <a:lnTo>
                    <a:pt x="273427" y="437134"/>
                  </a:lnTo>
                  <a:lnTo>
                    <a:pt x="221894" y="437134"/>
                  </a:lnTo>
                  <a:lnTo>
                    <a:pt x="178684" y="432803"/>
                  </a:lnTo>
                  <a:lnTo>
                    <a:pt x="138329" y="420347"/>
                  </a:lnTo>
                  <a:lnTo>
                    <a:pt x="101902" y="400572"/>
                  </a:lnTo>
                  <a:lnTo>
                    <a:pt x="70472" y="374281"/>
                  </a:lnTo>
                  <a:lnTo>
                    <a:pt x="44176" y="342432"/>
                  </a:lnTo>
                  <a:lnTo>
                    <a:pt x="24401" y="305941"/>
                  </a:lnTo>
                  <a:lnTo>
                    <a:pt x="11948" y="265523"/>
                  </a:lnTo>
                  <a:lnTo>
                    <a:pt x="7620" y="221894"/>
                  </a:lnTo>
                  <a:lnTo>
                    <a:pt x="11935" y="178816"/>
                  </a:lnTo>
                  <a:lnTo>
                    <a:pt x="24291" y="138682"/>
                  </a:lnTo>
                  <a:lnTo>
                    <a:pt x="44176" y="101897"/>
                  </a:lnTo>
                  <a:lnTo>
                    <a:pt x="70472" y="70472"/>
                  </a:lnTo>
                  <a:lnTo>
                    <a:pt x="102304" y="44176"/>
                  </a:lnTo>
                  <a:lnTo>
                    <a:pt x="138687" y="24401"/>
                  </a:lnTo>
                  <a:lnTo>
                    <a:pt x="178817" y="11948"/>
                  </a:lnTo>
                  <a:lnTo>
                    <a:pt x="221894" y="7620"/>
                  </a:lnTo>
                  <a:lnTo>
                    <a:pt x="276605" y="7620"/>
                  </a:lnTo>
                  <a:lnTo>
                    <a:pt x="266703" y="4534"/>
                  </a:lnTo>
                  <a:lnTo>
                    <a:pt x="221894" y="0"/>
                  </a:lnTo>
                  <a:close/>
                </a:path>
                <a:path w="443865" h="443865">
                  <a:moveTo>
                    <a:pt x="276605" y="7620"/>
                  </a:moveTo>
                  <a:lnTo>
                    <a:pt x="221894" y="7620"/>
                  </a:lnTo>
                  <a:lnTo>
                    <a:pt x="265112" y="11948"/>
                  </a:lnTo>
                  <a:lnTo>
                    <a:pt x="305469" y="24401"/>
                  </a:lnTo>
                  <a:lnTo>
                    <a:pt x="341898" y="44176"/>
                  </a:lnTo>
                  <a:lnTo>
                    <a:pt x="373329" y="70472"/>
                  </a:lnTo>
                  <a:lnTo>
                    <a:pt x="399619" y="102299"/>
                  </a:lnTo>
                  <a:lnTo>
                    <a:pt x="419395" y="138682"/>
                  </a:lnTo>
                  <a:lnTo>
                    <a:pt x="431809" y="178682"/>
                  </a:lnTo>
                  <a:lnTo>
                    <a:pt x="436181" y="221894"/>
                  </a:lnTo>
                  <a:lnTo>
                    <a:pt x="431850" y="265121"/>
                  </a:lnTo>
                  <a:lnTo>
                    <a:pt x="419395" y="305584"/>
                  </a:lnTo>
                  <a:lnTo>
                    <a:pt x="399619" y="342298"/>
                  </a:lnTo>
                  <a:lnTo>
                    <a:pt x="373329" y="374281"/>
                  </a:lnTo>
                  <a:lnTo>
                    <a:pt x="341496" y="400572"/>
                  </a:lnTo>
                  <a:lnTo>
                    <a:pt x="305112" y="420347"/>
                  </a:lnTo>
                  <a:lnTo>
                    <a:pt x="264978" y="432803"/>
                  </a:lnTo>
                  <a:lnTo>
                    <a:pt x="221894" y="437134"/>
                  </a:lnTo>
                  <a:lnTo>
                    <a:pt x="273427" y="437134"/>
                  </a:lnTo>
                  <a:lnTo>
                    <a:pt x="345679" y="405983"/>
                  </a:lnTo>
                  <a:lnTo>
                    <a:pt x="378563" y="378920"/>
                  </a:lnTo>
                  <a:lnTo>
                    <a:pt x="405732" y="346098"/>
                  </a:lnTo>
                  <a:lnTo>
                    <a:pt x="426271" y="308398"/>
                  </a:lnTo>
                  <a:lnTo>
                    <a:pt x="439266" y="266703"/>
                  </a:lnTo>
                  <a:lnTo>
                    <a:pt x="443801" y="221894"/>
                  </a:lnTo>
                  <a:lnTo>
                    <a:pt x="439305" y="177359"/>
                  </a:lnTo>
                  <a:lnTo>
                    <a:pt x="426405" y="135793"/>
                  </a:lnTo>
                  <a:lnTo>
                    <a:pt x="405983" y="98113"/>
                  </a:lnTo>
                  <a:lnTo>
                    <a:pt x="378920" y="65231"/>
                  </a:lnTo>
                  <a:lnTo>
                    <a:pt x="346098" y="38065"/>
                  </a:lnTo>
                  <a:lnTo>
                    <a:pt x="308398" y="17527"/>
                  </a:lnTo>
                  <a:lnTo>
                    <a:pt x="276605" y="762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03454" y="735304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5">
                  <a:moveTo>
                    <a:pt x="162852" y="0"/>
                  </a:moveTo>
                  <a:lnTo>
                    <a:pt x="119378" y="5780"/>
                  </a:lnTo>
                  <a:lnTo>
                    <a:pt x="80425" y="22115"/>
                  </a:lnTo>
                  <a:lnTo>
                    <a:pt x="47502" y="47498"/>
                  </a:lnTo>
                  <a:lnTo>
                    <a:pt x="22118" y="80420"/>
                  </a:lnTo>
                  <a:lnTo>
                    <a:pt x="5781" y="119374"/>
                  </a:lnTo>
                  <a:lnTo>
                    <a:pt x="0" y="162852"/>
                  </a:lnTo>
                  <a:lnTo>
                    <a:pt x="5847" y="206331"/>
                  </a:lnTo>
                  <a:lnTo>
                    <a:pt x="22329" y="245287"/>
                  </a:lnTo>
                  <a:lnTo>
                    <a:pt x="47859" y="278212"/>
                  </a:lnTo>
                  <a:lnTo>
                    <a:pt x="80849" y="303598"/>
                  </a:lnTo>
                  <a:lnTo>
                    <a:pt x="119709" y="319935"/>
                  </a:lnTo>
                  <a:lnTo>
                    <a:pt x="162852" y="325716"/>
                  </a:lnTo>
                  <a:lnTo>
                    <a:pt x="206335" y="319869"/>
                  </a:lnTo>
                  <a:lnTo>
                    <a:pt x="245292" y="303386"/>
                  </a:lnTo>
                  <a:lnTo>
                    <a:pt x="278217" y="277855"/>
                  </a:lnTo>
                  <a:lnTo>
                    <a:pt x="303601" y="244863"/>
                  </a:lnTo>
                  <a:lnTo>
                    <a:pt x="319936" y="206000"/>
                  </a:lnTo>
                  <a:lnTo>
                    <a:pt x="325716" y="162852"/>
                  </a:lnTo>
                  <a:lnTo>
                    <a:pt x="319870" y="119374"/>
                  </a:lnTo>
                  <a:lnTo>
                    <a:pt x="303389" y="80420"/>
                  </a:lnTo>
                  <a:lnTo>
                    <a:pt x="277860" y="47498"/>
                  </a:lnTo>
                  <a:lnTo>
                    <a:pt x="244869" y="22115"/>
                  </a:lnTo>
                  <a:lnTo>
                    <a:pt x="206004" y="5780"/>
                  </a:lnTo>
                  <a:lnTo>
                    <a:pt x="162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9644" y="731494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166662" y="0"/>
                  </a:moveTo>
                  <a:lnTo>
                    <a:pt x="121749" y="5996"/>
                  </a:lnTo>
                  <a:lnTo>
                    <a:pt x="122087" y="5996"/>
                  </a:lnTo>
                  <a:lnTo>
                    <a:pt x="82401" y="22679"/>
                  </a:lnTo>
                  <a:lnTo>
                    <a:pt x="48693" y="48688"/>
                  </a:lnTo>
                  <a:lnTo>
                    <a:pt x="22682" y="82395"/>
                  </a:lnTo>
                  <a:lnTo>
                    <a:pt x="5930" y="122240"/>
                  </a:lnTo>
                  <a:lnTo>
                    <a:pt x="0" y="166662"/>
                  </a:lnTo>
                  <a:lnTo>
                    <a:pt x="5930" y="211084"/>
                  </a:lnTo>
                  <a:lnTo>
                    <a:pt x="22682" y="250931"/>
                  </a:lnTo>
                  <a:lnTo>
                    <a:pt x="48693" y="284641"/>
                  </a:lnTo>
                  <a:lnTo>
                    <a:pt x="82401" y="310653"/>
                  </a:lnTo>
                  <a:lnTo>
                    <a:pt x="122244" y="327405"/>
                  </a:lnTo>
                  <a:lnTo>
                    <a:pt x="166662" y="333336"/>
                  </a:lnTo>
                  <a:lnTo>
                    <a:pt x="210758" y="327405"/>
                  </a:lnTo>
                  <a:lnTo>
                    <a:pt x="212506" y="326669"/>
                  </a:lnTo>
                  <a:lnTo>
                    <a:pt x="166662" y="326669"/>
                  </a:lnTo>
                  <a:lnTo>
                    <a:pt x="134641" y="323395"/>
                  </a:lnTo>
                  <a:lnTo>
                    <a:pt x="77740" y="299344"/>
                  </a:lnTo>
                  <a:lnTo>
                    <a:pt x="34944" y="256528"/>
                  </a:lnTo>
                  <a:lnTo>
                    <a:pt x="10894" y="199238"/>
                  </a:lnTo>
                  <a:lnTo>
                    <a:pt x="7620" y="166662"/>
                  </a:lnTo>
                  <a:lnTo>
                    <a:pt x="10894" y="134641"/>
                  </a:lnTo>
                  <a:lnTo>
                    <a:pt x="34944" y="77734"/>
                  </a:lnTo>
                  <a:lnTo>
                    <a:pt x="77740" y="34939"/>
                  </a:lnTo>
                  <a:lnTo>
                    <a:pt x="134641" y="10894"/>
                  </a:lnTo>
                  <a:lnTo>
                    <a:pt x="166662" y="7620"/>
                  </a:lnTo>
                  <a:lnTo>
                    <a:pt x="214918" y="7620"/>
                  </a:lnTo>
                  <a:lnTo>
                    <a:pt x="211089" y="5996"/>
                  </a:lnTo>
                  <a:lnTo>
                    <a:pt x="166662" y="0"/>
                  </a:lnTo>
                  <a:close/>
                </a:path>
                <a:path w="333375" h="333375">
                  <a:moveTo>
                    <a:pt x="214918" y="7620"/>
                  </a:moveTo>
                  <a:lnTo>
                    <a:pt x="166662" y="7620"/>
                  </a:lnTo>
                  <a:lnTo>
                    <a:pt x="198689" y="10894"/>
                  </a:lnTo>
                  <a:lnTo>
                    <a:pt x="228573" y="20239"/>
                  </a:lnTo>
                  <a:lnTo>
                    <a:pt x="279044" y="54279"/>
                  </a:lnTo>
                  <a:lnTo>
                    <a:pt x="313096" y="104760"/>
                  </a:lnTo>
                  <a:lnTo>
                    <a:pt x="325716" y="166662"/>
                  </a:lnTo>
                  <a:lnTo>
                    <a:pt x="322442" y="198702"/>
                  </a:lnTo>
                  <a:lnTo>
                    <a:pt x="298392" y="255992"/>
                  </a:lnTo>
                  <a:lnTo>
                    <a:pt x="255596" y="299344"/>
                  </a:lnTo>
                  <a:lnTo>
                    <a:pt x="198689" y="323395"/>
                  </a:lnTo>
                  <a:lnTo>
                    <a:pt x="166662" y="326669"/>
                  </a:lnTo>
                  <a:lnTo>
                    <a:pt x="212506" y="326669"/>
                  </a:lnTo>
                  <a:lnTo>
                    <a:pt x="250514" y="310653"/>
                  </a:lnTo>
                  <a:lnTo>
                    <a:pt x="284289" y="284641"/>
                  </a:lnTo>
                  <a:lnTo>
                    <a:pt x="310444" y="250931"/>
                  </a:lnTo>
                  <a:lnTo>
                    <a:pt x="327340" y="211084"/>
                  </a:lnTo>
                  <a:lnTo>
                    <a:pt x="333336" y="166662"/>
                  </a:lnTo>
                  <a:lnTo>
                    <a:pt x="327406" y="122571"/>
                  </a:lnTo>
                  <a:lnTo>
                    <a:pt x="310656" y="82819"/>
                  </a:lnTo>
                  <a:lnTo>
                    <a:pt x="284646" y="49045"/>
                  </a:lnTo>
                  <a:lnTo>
                    <a:pt x="250937" y="22891"/>
                  </a:lnTo>
                  <a:lnTo>
                    <a:pt x="214918" y="762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9652" y="792441"/>
              <a:ext cx="213321" cy="21238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92815" y="380987"/>
            <a:ext cx="106553" cy="10656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147070" y="220027"/>
            <a:ext cx="134620" cy="20955"/>
          </a:xfrm>
          <a:custGeom>
            <a:avLst/>
            <a:gdLst/>
            <a:ahLst/>
            <a:cxnLst/>
            <a:rect l="l" t="t" r="r" b="b"/>
            <a:pathLst>
              <a:path w="134620" h="20954">
                <a:moveTo>
                  <a:pt x="20929" y="8521"/>
                </a:moveTo>
                <a:lnTo>
                  <a:pt x="19989" y="5676"/>
                </a:lnTo>
                <a:lnTo>
                  <a:pt x="18084" y="3784"/>
                </a:lnTo>
                <a:lnTo>
                  <a:pt x="16179" y="939"/>
                </a:lnTo>
                <a:lnTo>
                  <a:pt x="13322" y="0"/>
                </a:lnTo>
                <a:lnTo>
                  <a:pt x="5715" y="0"/>
                </a:lnTo>
                <a:lnTo>
                  <a:pt x="952" y="4724"/>
                </a:lnTo>
                <a:lnTo>
                  <a:pt x="952" y="10414"/>
                </a:lnTo>
                <a:lnTo>
                  <a:pt x="0" y="16090"/>
                </a:lnTo>
                <a:lnTo>
                  <a:pt x="4762" y="20828"/>
                </a:lnTo>
                <a:lnTo>
                  <a:pt x="16179" y="20828"/>
                </a:lnTo>
                <a:lnTo>
                  <a:pt x="20929" y="16090"/>
                </a:lnTo>
                <a:lnTo>
                  <a:pt x="20929" y="8521"/>
                </a:lnTo>
                <a:close/>
              </a:path>
              <a:path w="134620" h="20954">
                <a:moveTo>
                  <a:pt x="77089" y="8521"/>
                </a:moveTo>
                <a:lnTo>
                  <a:pt x="76136" y="5676"/>
                </a:lnTo>
                <a:lnTo>
                  <a:pt x="74231" y="3784"/>
                </a:lnTo>
                <a:lnTo>
                  <a:pt x="73279" y="939"/>
                </a:lnTo>
                <a:lnTo>
                  <a:pt x="70421" y="0"/>
                </a:lnTo>
                <a:lnTo>
                  <a:pt x="61861" y="0"/>
                </a:lnTo>
                <a:lnTo>
                  <a:pt x="57099" y="4724"/>
                </a:lnTo>
                <a:lnTo>
                  <a:pt x="57099" y="10414"/>
                </a:lnTo>
                <a:lnTo>
                  <a:pt x="57099" y="16090"/>
                </a:lnTo>
                <a:lnTo>
                  <a:pt x="61861" y="20828"/>
                </a:lnTo>
                <a:lnTo>
                  <a:pt x="72326" y="20828"/>
                </a:lnTo>
                <a:lnTo>
                  <a:pt x="77089" y="16090"/>
                </a:lnTo>
                <a:lnTo>
                  <a:pt x="77089" y="8521"/>
                </a:lnTo>
                <a:close/>
              </a:path>
              <a:path w="134620" h="20954">
                <a:moveTo>
                  <a:pt x="134175" y="8521"/>
                </a:moveTo>
                <a:lnTo>
                  <a:pt x="133235" y="5676"/>
                </a:lnTo>
                <a:lnTo>
                  <a:pt x="131330" y="3784"/>
                </a:lnTo>
                <a:lnTo>
                  <a:pt x="129425" y="939"/>
                </a:lnTo>
                <a:lnTo>
                  <a:pt x="126568" y="0"/>
                </a:lnTo>
                <a:lnTo>
                  <a:pt x="118008" y="0"/>
                </a:lnTo>
                <a:lnTo>
                  <a:pt x="113245" y="4724"/>
                </a:lnTo>
                <a:lnTo>
                  <a:pt x="113245" y="10414"/>
                </a:lnTo>
                <a:lnTo>
                  <a:pt x="113245" y="16090"/>
                </a:lnTo>
                <a:lnTo>
                  <a:pt x="117995" y="20828"/>
                </a:lnTo>
                <a:lnTo>
                  <a:pt x="129425" y="20828"/>
                </a:lnTo>
                <a:lnTo>
                  <a:pt x="134175" y="16090"/>
                </a:lnTo>
                <a:lnTo>
                  <a:pt x="134175" y="8521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69189" y="130492"/>
            <a:ext cx="133350" cy="20320"/>
          </a:xfrm>
          <a:custGeom>
            <a:avLst/>
            <a:gdLst/>
            <a:ahLst/>
            <a:cxnLst/>
            <a:rect l="l" t="t" r="r" b="b"/>
            <a:pathLst>
              <a:path w="133350" h="20319">
                <a:moveTo>
                  <a:pt x="20942" y="9486"/>
                </a:moveTo>
                <a:lnTo>
                  <a:pt x="19989" y="7594"/>
                </a:lnTo>
                <a:lnTo>
                  <a:pt x="19037" y="4749"/>
                </a:lnTo>
                <a:lnTo>
                  <a:pt x="17145" y="2844"/>
                </a:lnTo>
                <a:lnTo>
                  <a:pt x="16192" y="939"/>
                </a:lnTo>
                <a:lnTo>
                  <a:pt x="13335" y="0"/>
                </a:lnTo>
                <a:lnTo>
                  <a:pt x="4762" y="0"/>
                </a:lnTo>
                <a:lnTo>
                  <a:pt x="0" y="4749"/>
                </a:lnTo>
                <a:lnTo>
                  <a:pt x="0" y="9486"/>
                </a:lnTo>
                <a:lnTo>
                  <a:pt x="0" y="10439"/>
                </a:lnTo>
                <a:lnTo>
                  <a:pt x="0" y="15189"/>
                </a:lnTo>
                <a:lnTo>
                  <a:pt x="4762" y="19939"/>
                </a:lnTo>
                <a:lnTo>
                  <a:pt x="16192" y="19939"/>
                </a:lnTo>
                <a:lnTo>
                  <a:pt x="20942" y="15189"/>
                </a:lnTo>
                <a:lnTo>
                  <a:pt x="20942" y="9486"/>
                </a:lnTo>
                <a:close/>
              </a:path>
              <a:path w="133350" h="20319">
                <a:moveTo>
                  <a:pt x="77076" y="7594"/>
                </a:moveTo>
                <a:lnTo>
                  <a:pt x="76123" y="4749"/>
                </a:lnTo>
                <a:lnTo>
                  <a:pt x="72326" y="939"/>
                </a:lnTo>
                <a:lnTo>
                  <a:pt x="69469" y="0"/>
                </a:lnTo>
                <a:lnTo>
                  <a:pt x="60909" y="0"/>
                </a:lnTo>
                <a:lnTo>
                  <a:pt x="56146" y="4749"/>
                </a:lnTo>
                <a:lnTo>
                  <a:pt x="56146" y="9486"/>
                </a:lnTo>
                <a:lnTo>
                  <a:pt x="56146" y="10439"/>
                </a:lnTo>
                <a:lnTo>
                  <a:pt x="56146" y="15189"/>
                </a:lnTo>
                <a:lnTo>
                  <a:pt x="60909" y="19939"/>
                </a:lnTo>
                <a:lnTo>
                  <a:pt x="72326" y="19939"/>
                </a:lnTo>
                <a:lnTo>
                  <a:pt x="77076" y="15189"/>
                </a:lnTo>
                <a:lnTo>
                  <a:pt x="77076" y="7594"/>
                </a:lnTo>
                <a:close/>
              </a:path>
              <a:path w="133350" h="20319">
                <a:moveTo>
                  <a:pt x="133210" y="7594"/>
                </a:moveTo>
                <a:lnTo>
                  <a:pt x="132270" y="4749"/>
                </a:lnTo>
                <a:lnTo>
                  <a:pt x="128460" y="939"/>
                </a:lnTo>
                <a:lnTo>
                  <a:pt x="125603" y="0"/>
                </a:lnTo>
                <a:lnTo>
                  <a:pt x="117043" y="0"/>
                </a:lnTo>
                <a:lnTo>
                  <a:pt x="112280" y="4749"/>
                </a:lnTo>
                <a:lnTo>
                  <a:pt x="112280" y="9486"/>
                </a:lnTo>
                <a:lnTo>
                  <a:pt x="112280" y="10439"/>
                </a:lnTo>
                <a:lnTo>
                  <a:pt x="112280" y="15189"/>
                </a:lnTo>
                <a:lnTo>
                  <a:pt x="117043" y="19939"/>
                </a:lnTo>
                <a:lnTo>
                  <a:pt x="128460" y="19939"/>
                </a:lnTo>
                <a:lnTo>
                  <a:pt x="133210" y="15189"/>
                </a:lnTo>
                <a:lnTo>
                  <a:pt x="133210" y="7594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48222" y="1204874"/>
            <a:ext cx="133350" cy="20955"/>
          </a:xfrm>
          <a:custGeom>
            <a:avLst/>
            <a:gdLst/>
            <a:ahLst/>
            <a:cxnLst/>
            <a:rect l="l" t="t" r="r" b="b"/>
            <a:pathLst>
              <a:path w="133350" h="20955">
                <a:moveTo>
                  <a:pt x="20929" y="10426"/>
                </a:moveTo>
                <a:lnTo>
                  <a:pt x="19977" y="8521"/>
                </a:lnTo>
                <a:lnTo>
                  <a:pt x="19024" y="5689"/>
                </a:lnTo>
                <a:lnTo>
                  <a:pt x="17119" y="3810"/>
                </a:lnTo>
                <a:lnTo>
                  <a:pt x="16167" y="952"/>
                </a:lnTo>
                <a:lnTo>
                  <a:pt x="13309" y="0"/>
                </a:lnTo>
                <a:lnTo>
                  <a:pt x="4737" y="0"/>
                </a:lnTo>
                <a:lnTo>
                  <a:pt x="0" y="4737"/>
                </a:lnTo>
                <a:lnTo>
                  <a:pt x="0" y="10426"/>
                </a:lnTo>
                <a:lnTo>
                  <a:pt x="0" y="16103"/>
                </a:lnTo>
                <a:lnTo>
                  <a:pt x="4737" y="20840"/>
                </a:lnTo>
                <a:lnTo>
                  <a:pt x="16167" y="20840"/>
                </a:lnTo>
                <a:lnTo>
                  <a:pt x="20929" y="16103"/>
                </a:lnTo>
                <a:lnTo>
                  <a:pt x="20929" y="10426"/>
                </a:lnTo>
                <a:close/>
              </a:path>
              <a:path w="133350" h="20955">
                <a:moveTo>
                  <a:pt x="77063" y="8521"/>
                </a:moveTo>
                <a:lnTo>
                  <a:pt x="76111" y="5689"/>
                </a:lnTo>
                <a:lnTo>
                  <a:pt x="74206" y="3810"/>
                </a:lnTo>
                <a:lnTo>
                  <a:pt x="72301" y="952"/>
                </a:lnTo>
                <a:lnTo>
                  <a:pt x="69443" y="0"/>
                </a:lnTo>
                <a:lnTo>
                  <a:pt x="60883" y="0"/>
                </a:lnTo>
                <a:lnTo>
                  <a:pt x="56134" y="4737"/>
                </a:lnTo>
                <a:lnTo>
                  <a:pt x="56134" y="10426"/>
                </a:lnTo>
                <a:lnTo>
                  <a:pt x="56134" y="16103"/>
                </a:lnTo>
                <a:lnTo>
                  <a:pt x="60883" y="20840"/>
                </a:lnTo>
                <a:lnTo>
                  <a:pt x="72301" y="20840"/>
                </a:lnTo>
                <a:lnTo>
                  <a:pt x="77063" y="16103"/>
                </a:lnTo>
                <a:lnTo>
                  <a:pt x="77063" y="8521"/>
                </a:lnTo>
                <a:close/>
              </a:path>
              <a:path w="133350" h="20955">
                <a:moveTo>
                  <a:pt x="133197" y="8521"/>
                </a:moveTo>
                <a:lnTo>
                  <a:pt x="132245" y="5689"/>
                </a:lnTo>
                <a:lnTo>
                  <a:pt x="130340" y="3810"/>
                </a:lnTo>
                <a:lnTo>
                  <a:pt x="128435" y="952"/>
                </a:lnTo>
                <a:lnTo>
                  <a:pt x="125590" y="0"/>
                </a:lnTo>
                <a:lnTo>
                  <a:pt x="117030" y="0"/>
                </a:lnTo>
                <a:lnTo>
                  <a:pt x="112268" y="4737"/>
                </a:lnTo>
                <a:lnTo>
                  <a:pt x="112268" y="10426"/>
                </a:lnTo>
                <a:lnTo>
                  <a:pt x="112268" y="16103"/>
                </a:lnTo>
                <a:lnTo>
                  <a:pt x="117030" y="20840"/>
                </a:lnTo>
                <a:lnTo>
                  <a:pt x="128435" y="20840"/>
                </a:lnTo>
                <a:lnTo>
                  <a:pt x="133197" y="16103"/>
                </a:lnTo>
                <a:lnTo>
                  <a:pt x="133197" y="8521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2941" y="731507"/>
            <a:ext cx="4067175" cy="3183890"/>
            <a:chOff x="2941" y="731507"/>
            <a:chExt cx="4067175" cy="318389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14" y="731507"/>
              <a:ext cx="3678402" cy="318326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69079" y="3290769"/>
              <a:ext cx="3089275" cy="346075"/>
            </a:xfrm>
            <a:custGeom>
              <a:avLst/>
              <a:gdLst/>
              <a:ahLst/>
              <a:cxnLst/>
              <a:rect l="l" t="t" r="r" b="b"/>
              <a:pathLst>
                <a:path w="3089275" h="346075">
                  <a:moveTo>
                    <a:pt x="3088838" y="0"/>
                  </a:moveTo>
                  <a:lnTo>
                    <a:pt x="0" y="324792"/>
                  </a:lnTo>
                  <a:lnTo>
                    <a:pt x="952" y="345747"/>
                  </a:lnTo>
                  <a:lnTo>
                    <a:pt x="2667845" y="345747"/>
                  </a:lnTo>
                  <a:lnTo>
                    <a:pt x="3088838" y="21907"/>
                  </a:lnTo>
                  <a:lnTo>
                    <a:pt x="30888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3364" y="3285054"/>
              <a:ext cx="3100705" cy="357505"/>
            </a:xfrm>
            <a:custGeom>
              <a:avLst/>
              <a:gdLst/>
              <a:ahLst/>
              <a:cxnLst/>
              <a:rect l="l" t="t" r="r" b="b"/>
              <a:pathLst>
                <a:path w="3100704" h="357504">
                  <a:moveTo>
                    <a:pt x="3096458" y="0"/>
                  </a:moveTo>
                  <a:lnTo>
                    <a:pt x="3095505" y="952"/>
                  </a:lnTo>
                  <a:lnTo>
                    <a:pt x="3094553" y="952"/>
                  </a:lnTo>
                  <a:lnTo>
                    <a:pt x="4762" y="324792"/>
                  </a:lnTo>
                  <a:lnTo>
                    <a:pt x="1905" y="325744"/>
                  </a:lnTo>
                  <a:lnTo>
                    <a:pt x="0" y="327649"/>
                  </a:lnTo>
                  <a:lnTo>
                    <a:pt x="952" y="330507"/>
                  </a:lnTo>
                  <a:lnTo>
                    <a:pt x="1905" y="351462"/>
                  </a:lnTo>
                  <a:lnTo>
                    <a:pt x="1905" y="354319"/>
                  </a:lnTo>
                  <a:lnTo>
                    <a:pt x="3810" y="356224"/>
                  </a:lnTo>
                  <a:lnTo>
                    <a:pt x="6667" y="357177"/>
                  </a:lnTo>
                  <a:lnTo>
                    <a:pt x="2676418" y="357177"/>
                  </a:lnTo>
                  <a:lnTo>
                    <a:pt x="2676418" y="355272"/>
                  </a:lnTo>
                  <a:lnTo>
                    <a:pt x="2687587" y="346699"/>
                  </a:lnTo>
                  <a:lnTo>
                    <a:pt x="12382" y="346699"/>
                  </a:lnTo>
                  <a:lnTo>
                    <a:pt x="11430" y="334317"/>
                  </a:lnTo>
                  <a:lnTo>
                    <a:pt x="3089790" y="11430"/>
                  </a:lnTo>
                  <a:lnTo>
                    <a:pt x="3100268" y="11430"/>
                  </a:lnTo>
                  <a:lnTo>
                    <a:pt x="3100268" y="3810"/>
                  </a:lnTo>
                  <a:lnTo>
                    <a:pt x="3096458" y="0"/>
                  </a:lnTo>
                  <a:close/>
                </a:path>
                <a:path w="3100704" h="357504">
                  <a:moveTo>
                    <a:pt x="3100268" y="11430"/>
                  </a:moveTo>
                  <a:lnTo>
                    <a:pt x="3089790" y="11430"/>
                  </a:lnTo>
                  <a:lnTo>
                    <a:pt x="3089790" y="24765"/>
                  </a:lnTo>
                  <a:lnTo>
                    <a:pt x="2670703" y="346699"/>
                  </a:lnTo>
                  <a:lnTo>
                    <a:pt x="2687587" y="346699"/>
                  </a:lnTo>
                  <a:lnTo>
                    <a:pt x="3098363" y="31432"/>
                  </a:lnTo>
                  <a:lnTo>
                    <a:pt x="3099315" y="30480"/>
                  </a:lnTo>
                  <a:lnTo>
                    <a:pt x="3100268" y="28575"/>
                  </a:lnTo>
                  <a:lnTo>
                    <a:pt x="3100268" y="1143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0031" y="3290769"/>
              <a:ext cx="3088005" cy="323850"/>
            </a:xfrm>
            <a:custGeom>
              <a:avLst/>
              <a:gdLst/>
              <a:ahLst/>
              <a:cxnLst/>
              <a:rect l="l" t="t" r="r" b="b"/>
              <a:pathLst>
                <a:path w="3088004" h="323850">
                  <a:moveTo>
                    <a:pt x="3087885" y="0"/>
                  </a:moveTo>
                  <a:lnTo>
                    <a:pt x="673387" y="0"/>
                  </a:lnTo>
                  <a:lnTo>
                    <a:pt x="0" y="323839"/>
                  </a:lnTo>
                  <a:lnTo>
                    <a:pt x="2666893" y="323839"/>
                  </a:lnTo>
                  <a:lnTo>
                    <a:pt x="30878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41" y="1114043"/>
              <a:ext cx="3661630" cy="280073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36679" y="3908922"/>
              <a:ext cx="3733800" cy="6350"/>
            </a:xfrm>
            <a:custGeom>
              <a:avLst/>
              <a:gdLst/>
              <a:ahLst/>
              <a:cxnLst/>
              <a:rect l="l" t="t" r="r" b="b"/>
              <a:pathLst>
                <a:path w="3733800" h="6350">
                  <a:moveTo>
                    <a:pt x="3733437" y="0"/>
                  </a:moveTo>
                  <a:lnTo>
                    <a:pt x="2857" y="0"/>
                  </a:lnTo>
                  <a:lnTo>
                    <a:pt x="0" y="2857"/>
                  </a:lnTo>
                  <a:lnTo>
                    <a:pt x="0" y="5853"/>
                  </a:lnTo>
                  <a:lnTo>
                    <a:pt x="3733437" y="5853"/>
                  </a:lnTo>
                  <a:lnTo>
                    <a:pt x="3733437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334712" y="-4507"/>
            <a:ext cx="2635250" cy="920115"/>
            <a:chOff x="4334712" y="-4507"/>
            <a:chExt cx="2635250" cy="920115"/>
          </a:xfrm>
        </p:grpSpPr>
        <p:sp>
          <p:nvSpPr>
            <p:cNvPr id="20" name="object 20"/>
            <p:cNvSpPr/>
            <p:nvPr/>
          </p:nvSpPr>
          <p:spPr>
            <a:xfrm>
              <a:off x="5724373" y="348602"/>
              <a:ext cx="627380" cy="561975"/>
            </a:xfrm>
            <a:custGeom>
              <a:avLst/>
              <a:gdLst/>
              <a:ahLst/>
              <a:cxnLst/>
              <a:rect l="l" t="t" r="r" b="b"/>
              <a:pathLst>
                <a:path w="627379" h="561975">
                  <a:moveTo>
                    <a:pt x="627218" y="561975"/>
                  </a:moveTo>
                  <a:lnTo>
                    <a:pt x="0" y="0"/>
                  </a:lnTo>
                </a:path>
              </a:pathLst>
            </a:custGeom>
            <a:ln w="9523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61569" y="254"/>
              <a:ext cx="603885" cy="899794"/>
            </a:xfrm>
            <a:custGeom>
              <a:avLst/>
              <a:gdLst/>
              <a:ahLst/>
              <a:cxnLst/>
              <a:rect l="l" t="t" r="r" b="b"/>
              <a:pathLst>
                <a:path w="603884" h="899794">
                  <a:moveTo>
                    <a:pt x="603257" y="0"/>
                  </a:moveTo>
                  <a:lnTo>
                    <a:pt x="0" y="899696"/>
                  </a:lnTo>
                </a:path>
              </a:pathLst>
            </a:custGeom>
            <a:ln w="9523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40439" y="343845"/>
              <a:ext cx="1274445" cy="96520"/>
            </a:xfrm>
            <a:custGeom>
              <a:avLst/>
              <a:gdLst/>
              <a:ahLst/>
              <a:cxnLst/>
              <a:rect l="l" t="t" r="r" b="b"/>
              <a:pathLst>
                <a:path w="1274445" h="96520">
                  <a:moveTo>
                    <a:pt x="1274268" y="0"/>
                  </a:moveTo>
                  <a:lnTo>
                    <a:pt x="0" y="96141"/>
                  </a:lnTo>
                </a:path>
              </a:pathLst>
            </a:custGeom>
            <a:ln w="9519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34712" y="322884"/>
              <a:ext cx="220916" cy="22084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02452" y="240969"/>
              <a:ext cx="219074" cy="219074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4287926" y="1846065"/>
            <a:ext cx="2303145" cy="10922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620"/>
              </a:spcBef>
            </a:pPr>
            <a:r>
              <a:rPr sz="2600" spc="-200" dirty="0">
                <a:solidFill>
                  <a:srgbClr val="3D3D3D"/>
                </a:solidFill>
                <a:latin typeface="Tahoma"/>
                <a:cs typeface="Tahoma"/>
              </a:rPr>
              <a:t>Tester</a:t>
            </a:r>
            <a:r>
              <a:rPr sz="2600" spc="-220" dirty="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sz="2600" spc="-85" dirty="0">
                <a:solidFill>
                  <a:srgbClr val="3D3D3D"/>
                </a:solidFill>
                <a:latin typeface="Tahoma"/>
                <a:cs typeface="Tahoma"/>
              </a:rPr>
              <a:t>la</a:t>
            </a:r>
            <a:r>
              <a:rPr sz="2600" spc="-220" dirty="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sz="2600" spc="-90" dirty="0">
                <a:solidFill>
                  <a:srgbClr val="3D3D3D"/>
                </a:solidFill>
                <a:latin typeface="Tahoma"/>
                <a:cs typeface="Tahoma"/>
              </a:rPr>
              <a:t>diversité </a:t>
            </a:r>
            <a:r>
              <a:rPr sz="2600" spc="-25" dirty="0">
                <a:solidFill>
                  <a:srgbClr val="3D3D3D"/>
                </a:solidFill>
                <a:latin typeface="Tahoma"/>
                <a:cs typeface="Tahoma"/>
              </a:rPr>
              <a:t>de </a:t>
            </a:r>
            <a:r>
              <a:rPr sz="2600" spc="-140" dirty="0">
                <a:solidFill>
                  <a:srgbClr val="3D3D3D"/>
                </a:solidFill>
                <a:latin typeface="Tahoma"/>
                <a:cs typeface="Tahoma"/>
              </a:rPr>
              <a:t>l'environnement</a:t>
            </a:r>
            <a:r>
              <a:rPr sz="2600" spc="-160" dirty="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sz="2600" spc="-350" dirty="0">
                <a:solidFill>
                  <a:srgbClr val="3D3D3D"/>
                </a:solidFill>
                <a:latin typeface="Tahoma"/>
                <a:cs typeface="Tahoma"/>
              </a:rPr>
              <a:t>:</a:t>
            </a:r>
            <a:endParaRPr sz="2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4031" y="2021018"/>
            <a:ext cx="443852" cy="18946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648" y="254"/>
            <a:ext cx="443856" cy="189789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401677" y="254"/>
            <a:ext cx="9525" cy="1638300"/>
          </a:xfrm>
          <a:custGeom>
            <a:avLst/>
            <a:gdLst/>
            <a:ahLst/>
            <a:cxnLst/>
            <a:rect l="l" t="t" r="r" b="b"/>
            <a:pathLst>
              <a:path w="9525" h="1638300">
                <a:moveTo>
                  <a:pt x="9524" y="1637876"/>
                </a:moveTo>
                <a:lnTo>
                  <a:pt x="0" y="1637876"/>
                </a:lnTo>
                <a:lnTo>
                  <a:pt x="0" y="0"/>
                </a:lnTo>
                <a:lnTo>
                  <a:pt x="9524" y="0"/>
                </a:lnTo>
                <a:lnTo>
                  <a:pt x="9524" y="1637876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06810" y="2266749"/>
            <a:ext cx="80010" cy="1645920"/>
            <a:chOff x="506810" y="2266749"/>
            <a:chExt cx="80010" cy="1645920"/>
          </a:xfrm>
        </p:grpSpPr>
        <p:sp>
          <p:nvSpPr>
            <p:cNvPr id="6" name="object 6"/>
            <p:cNvSpPr/>
            <p:nvPr/>
          </p:nvSpPr>
          <p:spPr>
            <a:xfrm>
              <a:off x="546815" y="2266749"/>
              <a:ext cx="0" cy="1645920"/>
            </a:xfrm>
            <a:custGeom>
              <a:avLst/>
              <a:gdLst/>
              <a:ahLst/>
              <a:cxnLst/>
              <a:rect l="l" t="t" r="r" b="b"/>
              <a:pathLst>
                <a:path h="1645920">
                  <a:moveTo>
                    <a:pt x="0" y="0"/>
                  </a:moveTo>
                  <a:lnTo>
                    <a:pt x="0" y="1645849"/>
                  </a:lnTo>
                </a:path>
              </a:pathLst>
            </a:custGeom>
            <a:ln w="9524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810" y="3482088"/>
              <a:ext cx="80010" cy="80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6810" y="2988713"/>
              <a:ext cx="80010" cy="8000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66434" y="1094282"/>
            <a:ext cx="80010" cy="8000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66434" y="165629"/>
            <a:ext cx="80010" cy="8000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06053" y="140400"/>
            <a:ext cx="398677" cy="398678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724150" y="140400"/>
            <a:ext cx="11798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20" dirty="0">
                <a:solidFill>
                  <a:srgbClr val="00B0F0"/>
                </a:solidFill>
              </a:rPr>
              <a:t>conclusion:</a:t>
            </a:r>
            <a:endParaRPr sz="2100" dirty="0">
              <a:solidFill>
                <a:srgbClr val="00B0F0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6755" y="696725"/>
            <a:ext cx="5558790" cy="2543453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 indent="-635" algn="ctr">
              <a:lnSpc>
                <a:spcPts val="2020"/>
              </a:lnSpc>
              <a:spcBef>
                <a:spcPts val="505"/>
              </a:spcBef>
            </a:pPr>
            <a:r>
              <a:rPr sz="16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Le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cross-</a:t>
            </a:r>
            <a:r>
              <a:rPr sz="160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browser</a:t>
            </a:r>
            <a:r>
              <a:rPr sz="1600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testing</a:t>
            </a:r>
            <a:r>
              <a:rPr sz="1600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est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15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un</a:t>
            </a:r>
            <a:r>
              <a:rPr sz="1600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processus</a:t>
            </a:r>
            <a:r>
              <a:rPr sz="1600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clé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pour </a:t>
            </a:r>
            <a:r>
              <a:rPr sz="1600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garantir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14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une</a:t>
            </a:r>
            <a:r>
              <a:rPr sz="1600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expérience</a:t>
            </a:r>
            <a:r>
              <a:rPr sz="1600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utilisateur</a:t>
            </a:r>
            <a:r>
              <a:rPr sz="1600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de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9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qualité</a:t>
            </a:r>
            <a:r>
              <a:rPr sz="1600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sur</a:t>
            </a:r>
            <a:r>
              <a:rPr sz="1600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toutes </a:t>
            </a:r>
            <a:r>
              <a:rPr sz="160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les</a:t>
            </a:r>
            <a:r>
              <a:rPr sz="1600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10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plateformes</a:t>
            </a:r>
            <a:r>
              <a:rPr lang="en-CA" sz="1600" spc="-10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</a:p>
          <a:p>
            <a:pPr marL="12700" marR="5080" indent="-635" algn="ctr">
              <a:lnSpc>
                <a:spcPts val="2020"/>
              </a:lnSpc>
              <a:spcBef>
                <a:spcPts val="505"/>
              </a:spcBef>
            </a:pPr>
            <a:r>
              <a:rPr sz="1600" spc="-10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Cypress</a:t>
            </a:r>
            <a:r>
              <a:rPr sz="1600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prend</a:t>
            </a:r>
            <a:r>
              <a:rPr sz="1600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13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en</a:t>
            </a:r>
            <a:r>
              <a:rPr sz="1600" spc="-17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11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charge</a:t>
            </a:r>
            <a:r>
              <a:rPr sz="1600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principalement </a:t>
            </a:r>
            <a:r>
              <a:rPr sz="1600" spc="-14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Chrome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et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6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ses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10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variants</a:t>
            </a:r>
            <a:endParaRPr lang="en-CA" sz="1600" spc="-105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cs typeface="Tahoma"/>
            </a:endParaRPr>
          </a:p>
          <a:p>
            <a:pPr marL="12700" marR="5080" indent="-635" algn="ctr">
              <a:lnSpc>
                <a:spcPts val="2020"/>
              </a:lnSpc>
              <a:spcBef>
                <a:spcPts val="505"/>
              </a:spcBef>
            </a:pPr>
            <a:r>
              <a:rPr sz="1600" spc="-10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Cypress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est</a:t>
            </a:r>
            <a:r>
              <a:rPr sz="1600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9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conçu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uniquement </a:t>
            </a:r>
            <a:r>
              <a:rPr sz="1600" spc="-12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pour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les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applications</a:t>
            </a:r>
            <a:r>
              <a:rPr sz="1600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9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basées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sur</a:t>
            </a:r>
            <a:r>
              <a:rPr sz="1600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JavaScript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ou </a:t>
            </a:r>
            <a:r>
              <a:rPr sz="1600" spc="-11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TypeScript.</a:t>
            </a:r>
            <a:endParaRPr lang="en-CA" sz="1600" spc="-11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cs typeface="Tahoma"/>
            </a:endParaRPr>
          </a:p>
          <a:p>
            <a:pPr marL="12700" marR="5080" indent="-635" algn="ctr">
              <a:lnSpc>
                <a:spcPts val="2020"/>
              </a:lnSpc>
              <a:spcBef>
                <a:spcPts val="505"/>
              </a:spcBef>
            </a:pPr>
            <a:r>
              <a:rPr sz="1600" spc="-11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En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résumé,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10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bien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que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114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Cypress</a:t>
            </a:r>
            <a:r>
              <a:rPr sz="1600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soit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15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un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outil </a:t>
            </a:r>
            <a:r>
              <a:rPr sz="1600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puissant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12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pour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les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tests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11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end-</a:t>
            </a:r>
            <a:r>
              <a:rPr sz="160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to-</a:t>
            </a:r>
            <a:r>
              <a:rPr sz="1600" spc="-14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end,</a:t>
            </a:r>
            <a:r>
              <a:rPr sz="1600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il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est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essentiel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de </a:t>
            </a:r>
            <a:r>
              <a:rPr sz="1600" spc="-10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bien</a:t>
            </a:r>
            <a:r>
              <a:rPr sz="1600" spc="-19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12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évaluer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ses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capacités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et</a:t>
            </a:r>
            <a:r>
              <a:rPr sz="1600" spc="-19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ses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limitations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aﬁn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de </a:t>
            </a:r>
            <a:r>
              <a:rPr sz="160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l'utiliser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de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114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manière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optimale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114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dans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des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9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projets</a:t>
            </a:r>
            <a:r>
              <a:rPr sz="1600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aux </a:t>
            </a:r>
            <a:r>
              <a:rPr sz="16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exigences</a:t>
            </a:r>
            <a:r>
              <a:rPr sz="1600" spc="-14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variées.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5737-941B-11BF-7018-C1189AAB5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6744">
            <a:off x="3691987" y="4800044"/>
            <a:ext cx="685800" cy="2220939"/>
          </a:xfrm>
        </p:spPr>
        <p:txBody>
          <a:bodyPr/>
          <a:lstStyle/>
          <a:p>
            <a:pPr rt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F3481-974F-BDAD-ACED-6F400B242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0325"/>
            <a:ext cx="6781800" cy="1369606"/>
          </a:xfrm>
        </p:spPr>
        <p:txBody>
          <a:bodyPr/>
          <a:lstStyle/>
          <a:p>
            <a:pPr marL="0" algn="l" rtl="0"/>
            <a:r>
              <a:rPr lang="en-US" dirty="0">
                <a:solidFill>
                  <a:srgbClr val="00B0F0"/>
                </a:solidFill>
              </a:rPr>
              <a:t>Source:</a:t>
            </a:r>
          </a:p>
          <a:p>
            <a:pPr marL="0" algn="l" rtl="0"/>
            <a:r>
              <a:rPr lang="en-CA" b="0" i="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ui-monospace"/>
              </a:rPr>
              <a:t>https://</a:t>
            </a:r>
            <a:r>
              <a:rPr lang="en-CA" b="0" i="0" u="sng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ui-monospace"/>
              </a:rPr>
              <a:t>docs.cypress.io</a:t>
            </a:r>
            <a:r>
              <a:rPr lang="en-CA" b="0" i="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ui-monospace"/>
              </a:rPr>
              <a:t>/app/get-started/why-cypress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algn="l" rtl="0"/>
            <a:r>
              <a:rPr lang="en-CA" sz="1400" b="0" i="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ui-monospac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https://developer.mozilla.org/en-US/docs/Learn/Tools_and_testing/Cross_browser_testing</a:t>
            </a:r>
            <a:endParaRPr lang="en-CA" sz="1400" b="0" i="0" u="sng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ui-monospace"/>
            </a:endParaRPr>
          </a:p>
          <a:p>
            <a:pPr marL="0" algn="l" rtl="0"/>
            <a:r>
              <a:rPr lang="en-CA" b="0" i="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ui-monospac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https://www.toolsqa.com/cypress/what-is-cypress/</a:t>
            </a:r>
            <a:endParaRPr lang="en-CA" b="0" i="0" u="sng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ui-monospace"/>
            </a:endParaRPr>
          </a:p>
          <a:p>
            <a:pPr marL="0" algn="l" rtl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source.opennews.org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/articles/responsive-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-testing-made-simple-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bbcs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-wraith/</a:t>
            </a:r>
          </a:p>
        </p:txBody>
      </p:sp>
    </p:spTree>
    <p:extLst>
      <p:ext uri="{BB962C8B-B14F-4D97-AF65-F5344CB8AC3E}">
        <p14:creationId xmlns:p14="http://schemas.microsoft.com/office/powerpoint/2010/main" val="199226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1" y="95250"/>
            <a:ext cx="1472565" cy="617220"/>
            <a:chOff x="-4761" y="95250"/>
            <a:chExt cx="1472565" cy="617220"/>
          </a:xfrm>
        </p:grpSpPr>
        <p:sp>
          <p:nvSpPr>
            <p:cNvPr id="3" name="object 3"/>
            <p:cNvSpPr/>
            <p:nvPr/>
          </p:nvSpPr>
          <p:spPr>
            <a:xfrm>
              <a:off x="443854" y="215280"/>
              <a:ext cx="923925" cy="321945"/>
            </a:xfrm>
            <a:custGeom>
              <a:avLst/>
              <a:gdLst/>
              <a:ahLst/>
              <a:cxnLst/>
              <a:rect l="l" t="t" r="r" b="b"/>
              <a:pathLst>
                <a:path w="923925" h="321945">
                  <a:moveTo>
                    <a:pt x="0" y="0"/>
                  </a:moveTo>
                  <a:lnTo>
                    <a:pt x="923774" y="321916"/>
                  </a:lnTo>
                </a:path>
              </a:pathLst>
            </a:custGeom>
            <a:ln w="9524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08590"/>
              <a:ext cx="443865" cy="499109"/>
            </a:xfrm>
            <a:custGeom>
              <a:avLst/>
              <a:gdLst/>
              <a:ahLst/>
              <a:cxnLst/>
              <a:rect l="l" t="t" r="r" b="b"/>
              <a:pathLst>
                <a:path w="443865" h="499109">
                  <a:moveTo>
                    <a:pt x="0" y="499022"/>
                  </a:moveTo>
                  <a:lnTo>
                    <a:pt x="443804" y="0"/>
                  </a:lnTo>
                </a:path>
              </a:pathLst>
            </a:custGeom>
            <a:ln w="9523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887" y="95250"/>
              <a:ext cx="219074" cy="2190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693" y="425754"/>
              <a:ext cx="219074" cy="2190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12494" y="276212"/>
              <a:ext cx="133350" cy="20955"/>
            </a:xfrm>
            <a:custGeom>
              <a:avLst/>
              <a:gdLst/>
              <a:ahLst/>
              <a:cxnLst/>
              <a:rect l="l" t="t" r="r" b="b"/>
              <a:pathLst>
                <a:path w="133350" h="20954">
                  <a:moveTo>
                    <a:pt x="20929" y="7581"/>
                  </a:moveTo>
                  <a:lnTo>
                    <a:pt x="19977" y="4737"/>
                  </a:lnTo>
                  <a:lnTo>
                    <a:pt x="16179" y="952"/>
                  </a:lnTo>
                  <a:lnTo>
                    <a:pt x="13322" y="0"/>
                  </a:lnTo>
                  <a:lnTo>
                    <a:pt x="4749" y="0"/>
                  </a:lnTo>
                  <a:lnTo>
                    <a:pt x="0" y="4737"/>
                  </a:lnTo>
                  <a:lnTo>
                    <a:pt x="0" y="10426"/>
                  </a:lnTo>
                  <a:lnTo>
                    <a:pt x="0" y="16103"/>
                  </a:lnTo>
                  <a:lnTo>
                    <a:pt x="4749" y="20840"/>
                  </a:lnTo>
                  <a:lnTo>
                    <a:pt x="16179" y="20840"/>
                  </a:lnTo>
                  <a:lnTo>
                    <a:pt x="20929" y="16103"/>
                  </a:lnTo>
                  <a:lnTo>
                    <a:pt x="20929" y="7581"/>
                  </a:lnTo>
                  <a:close/>
                </a:path>
                <a:path w="133350" h="20954">
                  <a:moveTo>
                    <a:pt x="77076" y="7581"/>
                  </a:moveTo>
                  <a:lnTo>
                    <a:pt x="76123" y="4737"/>
                  </a:lnTo>
                  <a:lnTo>
                    <a:pt x="72313" y="952"/>
                  </a:lnTo>
                  <a:lnTo>
                    <a:pt x="69456" y="0"/>
                  </a:lnTo>
                  <a:lnTo>
                    <a:pt x="61849" y="0"/>
                  </a:lnTo>
                  <a:lnTo>
                    <a:pt x="57086" y="4737"/>
                  </a:lnTo>
                  <a:lnTo>
                    <a:pt x="57086" y="10426"/>
                  </a:lnTo>
                  <a:lnTo>
                    <a:pt x="56134" y="16103"/>
                  </a:lnTo>
                  <a:lnTo>
                    <a:pt x="60896" y="20840"/>
                  </a:lnTo>
                  <a:lnTo>
                    <a:pt x="72313" y="20840"/>
                  </a:lnTo>
                  <a:lnTo>
                    <a:pt x="77076" y="16103"/>
                  </a:lnTo>
                  <a:lnTo>
                    <a:pt x="77076" y="7581"/>
                  </a:lnTo>
                  <a:close/>
                </a:path>
                <a:path w="133350" h="20954">
                  <a:moveTo>
                    <a:pt x="133197" y="7581"/>
                  </a:moveTo>
                  <a:lnTo>
                    <a:pt x="132245" y="4737"/>
                  </a:lnTo>
                  <a:lnTo>
                    <a:pt x="130340" y="2844"/>
                  </a:lnTo>
                  <a:lnTo>
                    <a:pt x="129387" y="952"/>
                  </a:lnTo>
                  <a:lnTo>
                    <a:pt x="126530" y="0"/>
                  </a:lnTo>
                  <a:lnTo>
                    <a:pt x="117970" y="0"/>
                  </a:lnTo>
                  <a:lnTo>
                    <a:pt x="113233" y="4737"/>
                  </a:lnTo>
                  <a:lnTo>
                    <a:pt x="113233" y="10426"/>
                  </a:lnTo>
                  <a:lnTo>
                    <a:pt x="113233" y="16103"/>
                  </a:lnTo>
                  <a:lnTo>
                    <a:pt x="117970" y="20840"/>
                  </a:lnTo>
                  <a:lnTo>
                    <a:pt x="128435" y="20840"/>
                  </a:lnTo>
                  <a:lnTo>
                    <a:pt x="133197" y="16103"/>
                  </a:lnTo>
                  <a:lnTo>
                    <a:pt x="133197" y="7581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961532" y="2221"/>
            <a:ext cx="1016000" cy="1068705"/>
            <a:chOff x="5961532" y="2221"/>
            <a:chExt cx="1016000" cy="1068705"/>
          </a:xfrm>
        </p:grpSpPr>
        <p:sp>
          <p:nvSpPr>
            <p:cNvPr id="9" name="object 9"/>
            <p:cNvSpPr/>
            <p:nvPr/>
          </p:nvSpPr>
          <p:spPr>
            <a:xfrm>
              <a:off x="6178702" y="381939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561822" y="561835"/>
                  </a:moveTo>
                  <a:lnTo>
                    <a:pt x="0" y="0"/>
                  </a:lnTo>
                </a:path>
              </a:pathLst>
            </a:custGeom>
            <a:ln w="9522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20458" y="6982"/>
              <a:ext cx="751840" cy="370205"/>
            </a:xfrm>
            <a:custGeom>
              <a:avLst/>
              <a:gdLst/>
              <a:ahLst/>
              <a:cxnLst/>
              <a:rect l="l" t="t" r="r" b="b"/>
              <a:pathLst>
                <a:path w="751840" h="370205">
                  <a:moveTo>
                    <a:pt x="751845" y="0"/>
                  </a:moveTo>
                  <a:lnTo>
                    <a:pt x="0" y="370207"/>
                  </a:lnTo>
                </a:path>
              </a:pathLst>
            </a:custGeom>
            <a:ln w="9521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65342" y="158114"/>
              <a:ext cx="436245" cy="436245"/>
            </a:xfrm>
            <a:custGeom>
              <a:avLst/>
              <a:gdLst/>
              <a:ahLst/>
              <a:cxnLst/>
              <a:rect l="l" t="t" r="r" b="b"/>
              <a:pathLst>
                <a:path w="436245" h="436245">
                  <a:moveTo>
                    <a:pt x="218097" y="0"/>
                  </a:moveTo>
                  <a:lnTo>
                    <a:pt x="167931" y="5783"/>
                  </a:lnTo>
                  <a:lnTo>
                    <a:pt x="121963" y="22245"/>
                  </a:lnTo>
                  <a:lnTo>
                    <a:pt x="81477" y="48053"/>
                  </a:lnTo>
                  <a:lnTo>
                    <a:pt x="47755" y="81874"/>
                  </a:lnTo>
                  <a:lnTo>
                    <a:pt x="22079" y="122375"/>
                  </a:lnTo>
                  <a:lnTo>
                    <a:pt x="5733" y="168222"/>
                  </a:lnTo>
                  <a:lnTo>
                    <a:pt x="0" y="218084"/>
                  </a:lnTo>
                  <a:lnTo>
                    <a:pt x="5783" y="268250"/>
                  </a:lnTo>
                  <a:lnTo>
                    <a:pt x="22246" y="314217"/>
                  </a:lnTo>
                  <a:lnTo>
                    <a:pt x="48054" y="354704"/>
                  </a:lnTo>
                  <a:lnTo>
                    <a:pt x="81877" y="388426"/>
                  </a:lnTo>
                  <a:lnTo>
                    <a:pt x="122380" y="414101"/>
                  </a:lnTo>
                  <a:lnTo>
                    <a:pt x="168230" y="430447"/>
                  </a:lnTo>
                  <a:lnTo>
                    <a:pt x="218097" y="436181"/>
                  </a:lnTo>
                  <a:lnTo>
                    <a:pt x="268262" y="430397"/>
                  </a:lnTo>
                  <a:lnTo>
                    <a:pt x="314228" y="413935"/>
                  </a:lnTo>
                  <a:lnTo>
                    <a:pt x="354711" y="388126"/>
                  </a:lnTo>
                  <a:lnTo>
                    <a:pt x="388431" y="354304"/>
                  </a:lnTo>
                  <a:lnTo>
                    <a:pt x="414104" y="313801"/>
                  </a:lnTo>
                  <a:lnTo>
                    <a:pt x="430448" y="267950"/>
                  </a:lnTo>
                  <a:lnTo>
                    <a:pt x="436181" y="218084"/>
                  </a:lnTo>
                  <a:lnTo>
                    <a:pt x="430398" y="168222"/>
                  </a:lnTo>
                  <a:lnTo>
                    <a:pt x="413937" y="122375"/>
                  </a:lnTo>
                  <a:lnTo>
                    <a:pt x="388131" y="81874"/>
                  </a:lnTo>
                  <a:lnTo>
                    <a:pt x="354312" y="48053"/>
                  </a:lnTo>
                  <a:lnTo>
                    <a:pt x="313811" y="22245"/>
                  </a:lnTo>
                  <a:lnTo>
                    <a:pt x="267962" y="5783"/>
                  </a:lnTo>
                  <a:lnTo>
                    <a:pt x="218097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61532" y="154304"/>
              <a:ext cx="443865" cy="443865"/>
            </a:xfrm>
            <a:custGeom>
              <a:avLst/>
              <a:gdLst/>
              <a:ahLst/>
              <a:cxnLst/>
              <a:rect l="l" t="t" r="r" b="b"/>
              <a:pathLst>
                <a:path w="443864" h="443865">
                  <a:moveTo>
                    <a:pt x="221907" y="0"/>
                  </a:moveTo>
                  <a:lnTo>
                    <a:pt x="176984" y="4534"/>
                  </a:lnTo>
                  <a:lnTo>
                    <a:pt x="177245" y="4534"/>
                  </a:lnTo>
                  <a:lnTo>
                    <a:pt x="135804" y="17395"/>
                  </a:lnTo>
                  <a:lnTo>
                    <a:pt x="98121" y="37817"/>
                  </a:lnTo>
                  <a:lnTo>
                    <a:pt x="65238" y="64879"/>
                  </a:lnTo>
                  <a:lnTo>
                    <a:pt x="38069" y="97700"/>
                  </a:lnTo>
                  <a:lnTo>
                    <a:pt x="17529" y="135397"/>
                  </a:lnTo>
                  <a:lnTo>
                    <a:pt x="4534" y="177089"/>
                  </a:lnTo>
                  <a:lnTo>
                    <a:pt x="0" y="221894"/>
                  </a:lnTo>
                  <a:lnTo>
                    <a:pt x="4495" y="266703"/>
                  </a:lnTo>
                  <a:lnTo>
                    <a:pt x="17395" y="308398"/>
                  </a:lnTo>
                  <a:lnTo>
                    <a:pt x="37818" y="346098"/>
                  </a:lnTo>
                  <a:lnTo>
                    <a:pt x="64881" y="378920"/>
                  </a:lnTo>
                  <a:lnTo>
                    <a:pt x="97703" y="405983"/>
                  </a:lnTo>
                  <a:lnTo>
                    <a:pt x="135402" y="426405"/>
                  </a:lnTo>
                  <a:lnTo>
                    <a:pt x="177097" y="439305"/>
                  </a:lnTo>
                  <a:lnTo>
                    <a:pt x="221907" y="443801"/>
                  </a:lnTo>
                  <a:lnTo>
                    <a:pt x="266442" y="439305"/>
                  </a:lnTo>
                  <a:lnTo>
                    <a:pt x="276508" y="436181"/>
                  </a:lnTo>
                  <a:lnTo>
                    <a:pt x="221907" y="436181"/>
                  </a:lnTo>
                  <a:lnTo>
                    <a:pt x="178679" y="431850"/>
                  </a:lnTo>
                  <a:lnTo>
                    <a:pt x="138217" y="419395"/>
                  </a:lnTo>
                  <a:lnTo>
                    <a:pt x="101502" y="399619"/>
                  </a:lnTo>
                  <a:lnTo>
                    <a:pt x="69519" y="373329"/>
                  </a:lnTo>
                  <a:lnTo>
                    <a:pt x="43229" y="341496"/>
                  </a:lnTo>
                  <a:lnTo>
                    <a:pt x="23453" y="305112"/>
                  </a:lnTo>
                  <a:lnTo>
                    <a:pt x="11039" y="265112"/>
                  </a:lnTo>
                  <a:lnTo>
                    <a:pt x="10998" y="264978"/>
                  </a:lnTo>
                  <a:lnTo>
                    <a:pt x="6667" y="221894"/>
                  </a:lnTo>
                  <a:lnTo>
                    <a:pt x="10998" y="178669"/>
                  </a:lnTo>
                  <a:lnTo>
                    <a:pt x="23453" y="138210"/>
                  </a:lnTo>
                  <a:lnTo>
                    <a:pt x="43229" y="101500"/>
                  </a:lnTo>
                  <a:lnTo>
                    <a:pt x="69519" y="69519"/>
                  </a:lnTo>
                  <a:lnTo>
                    <a:pt x="101368" y="43238"/>
                  </a:lnTo>
                  <a:lnTo>
                    <a:pt x="137860" y="23568"/>
                  </a:lnTo>
                  <a:lnTo>
                    <a:pt x="178278" y="11398"/>
                  </a:lnTo>
                  <a:lnTo>
                    <a:pt x="221907" y="7620"/>
                  </a:lnTo>
                  <a:lnTo>
                    <a:pt x="221907" y="6667"/>
                  </a:lnTo>
                  <a:lnTo>
                    <a:pt x="273558" y="6667"/>
                  </a:lnTo>
                  <a:lnTo>
                    <a:pt x="266715" y="4534"/>
                  </a:lnTo>
                  <a:lnTo>
                    <a:pt x="221907" y="0"/>
                  </a:lnTo>
                  <a:close/>
                </a:path>
                <a:path w="443864" h="443865">
                  <a:moveTo>
                    <a:pt x="273558" y="6667"/>
                  </a:moveTo>
                  <a:lnTo>
                    <a:pt x="221907" y="6667"/>
                  </a:lnTo>
                  <a:lnTo>
                    <a:pt x="265119" y="10996"/>
                  </a:lnTo>
                  <a:lnTo>
                    <a:pt x="305862" y="23568"/>
                  </a:lnTo>
                  <a:lnTo>
                    <a:pt x="305695" y="23568"/>
                  </a:lnTo>
                  <a:lnTo>
                    <a:pt x="341922" y="43238"/>
                  </a:lnTo>
                  <a:lnTo>
                    <a:pt x="373329" y="69519"/>
                  </a:lnTo>
                  <a:lnTo>
                    <a:pt x="399625" y="101366"/>
                  </a:lnTo>
                  <a:lnTo>
                    <a:pt x="419400" y="137853"/>
                  </a:lnTo>
                  <a:lnTo>
                    <a:pt x="431852" y="178267"/>
                  </a:lnTo>
                  <a:lnTo>
                    <a:pt x="436181" y="221894"/>
                  </a:lnTo>
                  <a:lnTo>
                    <a:pt x="431866" y="264978"/>
                  </a:lnTo>
                  <a:lnTo>
                    <a:pt x="431852" y="265112"/>
                  </a:lnTo>
                  <a:lnTo>
                    <a:pt x="419510" y="305112"/>
                  </a:lnTo>
                  <a:lnTo>
                    <a:pt x="419400" y="305469"/>
                  </a:lnTo>
                  <a:lnTo>
                    <a:pt x="399625" y="341898"/>
                  </a:lnTo>
                  <a:lnTo>
                    <a:pt x="373329" y="373329"/>
                  </a:lnTo>
                  <a:lnTo>
                    <a:pt x="341502" y="399619"/>
                  </a:lnTo>
                  <a:lnTo>
                    <a:pt x="305119" y="419395"/>
                  </a:lnTo>
                  <a:lnTo>
                    <a:pt x="264985" y="431850"/>
                  </a:lnTo>
                  <a:lnTo>
                    <a:pt x="221907" y="436181"/>
                  </a:lnTo>
                  <a:lnTo>
                    <a:pt x="276508" y="436181"/>
                  </a:lnTo>
                  <a:lnTo>
                    <a:pt x="345688" y="405983"/>
                  </a:lnTo>
                  <a:lnTo>
                    <a:pt x="378569" y="378920"/>
                  </a:lnTo>
                  <a:lnTo>
                    <a:pt x="405736" y="346098"/>
                  </a:lnTo>
                  <a:lnTo>
                    <a:pt x="426273" y="308398"/>
                  </a:lnTo>
                  <a:lnTo>
                    <a:pt x="439267" y="266703"/>
                  </a:lnTo>
                  <a:lnTo>
                    <a:pt x="443801" y="221894"/>
                  </a:lnTo>
                  <a:lnTo>
                    <a:pt x="439438" y="178669"/>
                  </a:lnTo>
                  <a:lnTo>
                    <a:pt x="439397" y="178267"/>
                  </a:lnTo>
                  <a:lnTo>
                    <a:pt x="439306" y="177362"/>
                  </a:lnTo>
                  <a:lnTo>
                    <a:pt x="426407" y="135799"/>
                  </a:lnTo>
                  <a:lnTo>
                    <a:pt x="405987" y="98118"/>
                  </a:lnTo>
                  <a:lnTo>
                    <a:pt x="378926" y="65236"/>
                  </a:lnTo>
                  <a:lnTo>
                    <a:pt x="346107" y="38068"/>
                  </a:lnTo>
                  <a:lnTo>
                    <a:pt x="308409" y="17529"/>
                  </a:lnTo>
                  <a:lnTo>
                    <a:pt x="273558" y="6667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20587" y="213347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5">
                  <a:moveTo>
                    <a:pt x="162852" y="0"/>
                  </a:moveTo>
                  <a:lnTo>
                    <a:pt x="119374" y="5780"/>
                  </a:lnTo>
                  <a:lnTo>
                    <a:pt x="80420" y="22115"/>
                  </a:lnTo>
                  <a:lnTo>
                    <a:pt x="47498" y="47498"/>
                  </a:lnTo>
                  <a:lnTo>
                    <a:pt x="22115" y="80420"/>
                  </a:lnTo>
                  <a:lnTo>
                    <a:pt x="5780" y="119374"/>
                  </a:lnTo>
                  <a:lnTo>
                    <a:pt x="0" y="162852"/>
                  </a:lnTo>
                  <a:lnTo>
                    <a:pt x="5846" y="206331"/>
                  </a:lnTo>
                  <a:lnTo>
                    <a:pt x="22327" y="245287"/>
                  </a:lnTo>
                  <a:lnTo>
                    <a:pt x="47855" y="278212"/>
                  </a:lnTo>
                  <a:lnTo>
                    <a:pt x="80843" y="303598"/>
                  </a:lnTo>
                  <a:lnTo>
                    <a:pt x="119704" y="319935"/>
                  </a:lnTo>
                  <a:lnTo>
                    <a:pt x="162852" y="325716"/>
                  </a:lnTo>
                  <a:lnTo>
                    <a:pt x="206330" y="319869"/>
                  </a:lnTo>
                  <a:lnTo>
                    <a:pt x="245284" y="303386"/>
                  </a:lnTo>
                  <a:lnTo>
                    <a:pt x="278206" y="277855"/>
                  </a:lnTo>
                  <a:lnTo>
                    <a:pt x="303588" y="244863"/>
                  </a:lnTo>
                  <a:lnTo>
                    <a:pt x="319924" y="206000"/>
                  </a:lnTo>
                  <a:lnTo>
                    <a:pt x="325704" y="162852"/>
                  </a:lnTo>
                  <a:lnTo>
                    <a:pt x="319857" y="119374"/>
                  </a:lnTo>
                  <a:lnTo>
                    <a:pt x="303377" y="80420"/>
                  </a:lnTo>
                  <a:lnTo>
                    <a:pt x="277849" y="47498"/>
                  </a:lnTo>
                  <a:lnTo>
                    <a:pt x="244860" y="22115"/>
                  </a:lnTo>
                  <a:lnTo>
                    <a:pt x="205999" y="5780"/>
                  </a:lnTo>
                  <a:lnTo>
                    <a:pt x="162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16777" y="209537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166662" y="0"/>
                  </a:moveTo>
                  <a:lnTo>
                    <a:pt x="121744" y="5996"/>
                  </a:lnTo>
                  <a:lnTo>
                    <a:pt x="122083" y="5996"/>
                  </a:lnTo>
                  <a:lnTo>
                    <a:pt x="82395" y="22679"/>
                  </a:lnTo>
                  <a:lnTo>
                    <a:pt x="48688" y="48688"/>
                  </a:lnTo>
                  <a:lnTo>
                    <a:pt x="22679" y="82395"/>
                  </a:lnTo>
                  <a:lnTo>
                    <a:pt x="5930" y="122240"/>
                  </a:lnTo>
                  <a:lnTo>
                    <a:pt x="0" y="166662"/>
                  </a:lnTo>
                  <a:lnTo>
                    <a:pt x="5930" y="211083"/>
                  </a:lnTo>
                  <a:lnTo>
                    <a:pt x="22679" y="250928"/>
                  </a:lnTo>
                  <a:lnTo>
                    <a:pt x="48688" y="284635"/>
                  </a:lnTo>
                  <a:lnTo>
                    <a:pt x="82395" y="310644"/>
                  </a:lnTo>
                  <a:lnTo>
                    <a:pt x="122240" y="327394"/>
                  </a:lnTo>
                  <a:lnTo>
                    <a:pt x="166662" y="333324"/>
                  </a:lnTo>
                  <a:lnTo>
                    <a:pt x="210753" y="327394"/>
                  </a:lnTo>
                  <a:lnTo>
                    <a:pt x="214733" y="325716"/>
                  </a:lnTo>
                  <a:lnTo>
                    <a:pt x="166662" y="325716"/>
                  </a:lnTo>
                  <a:lnTo>
                    <a:pt x="134621" y="322442"/>
                  </a:lnTo>
                  <a:lnTo>
                    <a:pt x="77331" y="298392"/>
                  </a:lnTo>
                  <a:lnTo>
                    <a:pt x="33979" y="255596"/>
                  </a:lnTo>
                  <a:lnTo>
                    <a:pt x="9929" y="198689"/>
                  </a:lnTo>
                  <a:lnTo>
                    <a:pt x="6654" y="166662"/>
                  </a:lnTo>
                  <a:lnTo>
                    <a:pt x="9929" y="134626"/>
                  </a:lnTo>
                  <a:lnTo>
                    <a:pt x="33979" y="77338"/>
                  </a:lnTo>
                  <a:lnTo>
                    <a:pt x="76795" y="33992"/>
                  </a:lnTo>
                  <a:lnTo>
                    <a:pt x="134085" y="9941"/>
                  </a:lnTo>
                  <a:lnTo>
                    <a:pt x="166662" y="6667"/>
                  </a:lnTo>
                  <a:lnTo>
                    <a:pt x="212666" y="6667"/>
                  </a:lnTo>
                  <a:lnTo>
                    <a:pt x="211083" y="5996"/>
                  </a:lnTo>
                  <a:lnTo>
                    <a:pt x="166662" y="0"/>
                  </a:lnTo>
                  <a:close/>
                </a:path>
                <a:path w="333375" h="333375">
                  <a:moveTo>
                    <a:pt x="212666" y="6667"/>
                  </a:moveTo>
                  <a:lnTo>
                    <a:pt x="166662" y="6667"/>
                  </a:lnTo>
                  <a:lnTo>
                    <a:pt x="198682" y="9941"/>
                  </a:lnTo>
                  <a:lnTo>
                    <a:pt x="228563" y="19288"/>
                  </a:lnTo>
                  <a:lnTo>
                    <a:pt x="279044" y="53340"/>
                  </a:lnTo>
                  <a:lnTo>
                    <a:pt x="313085" y="103928"/>
                  </a:lnTo>
                  <a:lnTo>
                    <a:pt x="325704" y="166662"/>
                  </a:lnTo>
                  <a:lnTo>
                    <a:pt x="322430" y="198689"/>
                  </a:lnTo>
                  <a:lnTo>
                    <a:pt x="298384" y="255596"/>
                  </a:lnTo>
                  <a:lnTo>
                    <a:pt x="255589" y="298392"/>
                  </a:lnTo>
                  <a:lnTo>
                    <a:pt x="198682" y="322442"/>
                  </a:lnTo>
                  <a:lnTo>
                    <a:pt x="166662" y="325716"/>
                  </a:lnTo>
                  <a:lnTo>
                    <a:pt x="214733" y="325716"/>
                  </a:lnTo>
                  <a:lnTo>
                    <a:pt x="250505" y="310644"/>
                  </a:lnTo>
                  <a:lnTo>
                    <a:pt x="284278" y="284635"/>
                  </a:lnTo>
                  <a:lnTo>
                    <a:pt x="310432" y="250928"/>
                  </a:lnTo>
                  <a:lnTo>
                    <a:pt x="327327" y="211083"/>
                  </a:lnTo>
                  <a:lnTo>
                    <a:pt x="333324" y="166662"/>
                  </a:lnTo>
                  <a:lnTo>
                    <a:pt x="327394" y="122571"/>
                  </a:lnTo>
                  <a:lnTo>
                    <a:pt x="310644" y="82819"/>
                  </a:lnTo>
                  <a:lnTo>
                    <a:pt x="284635" y="49045"/>
                  </a:lnTo>
                  <a:lnTo>
                    <a:pt x="250928" y="22891"/>
                  </a:lnTo>
                  <a:lnTo>
                    <a:pt x="212666" y="6667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76772" y="269544"/>
              <a:ext cx="213334" cy="21332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8269" y="851509"/>
              <a:ext cx="219074" cy="219074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12064" y="1204874"/>
            <a:ext cx="134620" cy="20955"/>
          </a:xfrm>
          <a:custGeom>
            <a:avLst/>
            <a:gdLst/>
            <a:ahLst/>
            <a:cxnLst/>
            <a:rect l="l" t="t" r="r" b="b"/>
            <a:pathLst>
              <a:path w="134620" h="20955">
                <a:moveTo>
                  <a:pt x="20942" y="8521"/>
                </a:moveTo>
                <a:lnTo>
                  <a:pt x="19989" y="5689"/>
                </a:lnTo>
                <a:lnTo>
                  <a:pt x="18084" y="3810"/>
                </a:lnTo>
                <a:lnTo>
                  <a:pt x="16192" y="952"/>
                </a:lnTo>
                <a:lnTo>
                  <a:pt x="13335" y="0"/>
                </a:lnTo>
                <a:lnTo>
                  <a:pt x="5715" y="0"/>
                </a:lnTo>
                <a:lnTo>
                  <a:pt x="952" y="4737"/>
                </a:lnTo>
                <a:lnTo>
                  <a:pt x="952" y="10426"/>
                </a:lnTo>
                <a:lnTo>
                  <a:pt x="0" y="16103"/>
                </a:lnTo>
                <a:lnTo>
                  <a:pt x="4762" y="20840"/>
                </a:lnTo>
                <a:lnTo>
                  <a:pt x="16192" y="20840"/>
                </a:lnTo>
                <a:lnTo>
                  <a:pt x="20942" y="16103"/>
                </a:lnTo>
                <a:lnTo>
                  <a:pt x="20942" y="8521"/>
                </a:lnTo>
                <a:close/>
              </a:path>
              <a:path w="134620" h="20955">
                <a:moveTo>
                  <a:pt x="77089" y="8521"/>
                </a:moveTo>
                <a:lnTo>
                  <a:pt x="76136" y="5689"/>
                </a:lnTo>
                <a:lnTo>
                  <a:pt x="74231" y="3810"/>
                </a:lnTo>
                <a:lnTo>
                  <a:pt x="73279" y="952"/>
                </a:lnTo>
                <a:lnTo>
                  <a:pt x="70434" y="0"/>
                </a:lnTo>
                <a:lnTo>
                  <a:pt x="61861" y="0"/>
                </a:lnTo>
                <a:lnTo>
                  <a:pt x="57111" y="4737"/>
                </a:lnTo>
                <a:lnTo>
                  <a:pt x="57111" y="10426"/>
                </a:lnTo>
                <a:lnTo>
                  <a:pt x="57111" y="16103"/>
                </a:lnTo>
                <a:lnTo>
                  <a:pt x="61861" y="20840"/>
                </a:lnTo>
                <a:lnTo>
                  <a:pt x="72326" y="20840"/>
                </a:lnTo>
                <a:lnTo>
                  <a:pt x="77089" y="16103"/>
                </a:lnTo>
                <a:lnTo>
                  <a:pt x="77089" y="8521"/>
                </a:lnTo>
                <a:close/>
              </a:path>
              <a:path w="134620" h="20955">
                <a:moveTo>
                  <a:pt x="134188" y="8521"/>
                </a:moveTo>
                <a:lnTo>
                  <a:pt x="133235" y="5689"/>
                </a:lnTo>
                <a:lnTo>
                  <a:pt x="131330" y="3810"/>
                </a:lnTo>
                <a:lnTo>
                  <a:pt x="129438" y="952"/>
                </a:lnTo>
                <a:lnTo>
                  <a:pt x="126580" y="0"/>
                </a:lnTo>
                <a:lnTo>
                  <a:pt x="118008" y="0"/>
                </a:lnTo>
                <a:lnTo>
                  <a:pt x="113258" y="4737"/>
                </a:lnTo>
                <a:lnTo>
                  <a:pt x="113258" y="10426"/>
                </a:lnTo>
                <a:lnTo>
                  <a:pt x="113258" y="16103"/>
                </a:lnTo>
                <a:lnTo>
                  <a:pt x="118008" y="20840"/>
                </a:lnTo>
                <a:lnTo>
                  <a:pt x="129438" y="20840"/>
                </a:lnTo>
                <a:lnTo>
                  <a:pt x="134188" y="16103"/>
                </a:lnTo>
                <a:lnTo>
                  <a:pt x="134188" y="8521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48304" y="355961"/>
            <a:ext cx="4711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95" dirty="0">
                <a:solidFill>
                  <a:srgbClr val="3D3D3D"/>
                </a:solidFill>
                <a:latin typeface="Tahoma"/>
                <a:cs typeface="Tahoma"/>
              </a:rPr>
              <a:t>plan</a:t>
            </a:r>
            <a:endParaRPr sz="2100" dirty="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9890" y="1215472"/>
            <a:ext cx="855344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0" dirty="0">
                <a:solidFill>
                  <a:srgbClr val="77C6FC"/>
                </a:solidFill>
                <a:latin typeface="Tahoma"/>
                <a:cs typeface="Tahoma"/>
              </a:rPr>
              <a:t>introduction</a:t>
            </a:r>
            <a:endParaRPr sz="1350" dirty="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45571" y="1190262"/>
            <a:ext cx="969010" cy="35496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300"/>
              </a:spcBef>
            </a:pPr>
            <a:r>
              <a:rPr sz="1150" spc="-50" dirty="0">
                <a:solidFill>
                  <a:srgbClr val="77C6FC"/>
                </a:solidFill>
                <a:latin typeface="Tahoma"/>
                <a:cs typeface="Tahoma"/>
              </a:rPr>
              <a:t>automatisations </a:t>
            </a:r>
            <a:r>
              <a:rPr sz="1150" spc="-55" dirty="0">
                <a:solidFill>
                  <a:srgbClr val="77C6FC"/>
                </a:solidFill>
                <a:latin typeface="Tahoma"/>
                <a:cs typeface="Tahoma"/>
              </a:rPr>
              <a:t>des</a:t>
            </a:r>
            <a:r>
              <a:rPr sz="1150" spc="-110" dirty="0">
                <a:solidFill>
                  <a:srgbClr val="77C6FC"/>
                </a:solidFill>
                <a:latin typeface="Tahoma"/>
                <a:cs typeface="Tahoma"/>
              </a:rPr>
              <a:t> </a:t>
            </a:r>
            <a:r>
              <a:rPr sz="1150" spc="-10" dirty="0">
                <a:solidFill>
                  <a:srgbClr val="77C6FC"/>
                </a:solidFill>
                <a:latin typeface="Tahoma"/>
                <a:cs typeface="Tahoma"/>
              </a:rPr>
              <a:t>tests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09939" y="2476586"/>
            <a:ext cx="792480" cy="4025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370"/>
              </a:spcBef>
            </a:pPr>
            <a:r>
              <a:rPr sz="1350" spc="-90" dirty="0">
                <a:solidFill>
                  <a:srgbClr val="77C6FC"/>
                </a:solidFill>
                <a:latin typeface="Tahoma"/>
                <a:cs typeface="Tahoma"/>
              </a:rPr>
              <a:t>exemple</a:t>
            </a:r>
            <a:r>
              <a:rPr sz="1350" spc="-110" dirty="0">
                <a:solidFill>
                  <a:srgbClr val="77C6FC"/>
                </a:solidFill>
                <a:latin typeface="Tahoma"/>
                <a:cs typeface="Tahoma"/>
              </a:rPr>
              <a:t> </a:t>
            </a:r>
            <a:r>
              <a:rPr sz="1350" spc="-85" dirty="0">
                <a:solidFill>
                  <a:srgbClr val="77C6FC"/>
                </a:solidFill>
                <a:latin typeface="Tahoma"/>
                <a:cs typeface="Tahoma"/>
              </a:rPr>
              <a:t>de </a:t>
            </a:r>
            <a:r>
              <a:rPr sz="1350" spc="-25" dirty="0">
                <a:solidFill>
                  <a:srgbClr val="77C6FC"/>
                </a:solidFill>
                <a:latin typeface="Tahoma"/>
                <a:cs typeface="Tahoma"/>
              </a:rPr>
              <a:t>BBC</a:t>
            </a:r>
            <a:endParaRPr sz="1350" dirty="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83022" y="2476591"/>
            <a:ext cx="75501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0" dirty="0">
                <a:solidFill>
                  <a:srgbClr val="77C6FC"/>
                </a:solidFill>
                <a:latin typeface="Tahoma"/>
                <a:cs typeface="Tahoma"/>
              </a:rPr>
              <a:t>conclusion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90" dirty="0"/>
              <a:t>01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319530" y="2373492"/>
            <a:ext cx="727075" cy="859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450" spc="-195" dirty="0">
                <a:solidFill>
                  <a:srgbClr val="77C6FC"/>
                </a:solidFill>
                <a:latin typeface="Tahoma"/>
                <a:cs typeface="Tahoma"/>
              </a:rPr>
              <a:t>03</a:t>
            </a:r>
            <a:endParaRPr sz="545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82021" y="2373492"/>
            <a:ext cx="744855" cy="859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450" spc="-125" dirty="0">
                <a:solidFill>
                  <a:srgbClr val="77C6FC"/>
                </a:solidFill>
                <a:latin typeface="Tahoma"/>
                <a:cs typeface="Tahoma"/>
              </a:rPr>
              <a:t>04</a:t>
            </a:r>
            <a:endParaRPr sz="545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62591" y="1157782"/>
            <a:ext cx="6242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0" dirty="0">
                <a:solidFill>
                  <a:srgbClr val="77C6FC"/>
                </a:solidFill>
                <a:latin typeface="Tahoma"/>
                <a:cs typeface="Tahoma"/>
              </a:rPr>
              <a:t>02</a:t>
            </a:r>
            <a:endParaRPr sz="4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9435" y="639796"/>
            <a:ext cx="4505960" cy="1269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Un</a:t>
            </a:r>
            <a:r>
              <a:rPr sz="1350" spc="-14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350" spc="-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problème</a:t>
            </a:r>
            <a:r>
              <a:rPr sz="1350" spc="-14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35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au</a:t>
            </a:r>
            <a:r>
              <a:rPr sz="1350" spc="-14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35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sein</a:t>
            </a:r>
            <a:r>
              <a:rPr sz="1350" spc="-14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350" spc="-10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d'un</a:t>
            </a:r>
            <a:r>
              <a:rPr sz="1350" spc="-14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35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site</a:t>
            </a:r>
            <a:r>
              <a:rPr sz="1350" spc="-14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35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pourra</a:t>
            </a:r>
            <a:r>
              <a:rPr sz="1350" spc="-14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35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être</a:t>
            </a:r>
            <a:r>
              <a:rPr sz="1350" spc="-14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350" spc="-10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dû</a:t>
            </a:r>
            <a:r>
              <a:rPr sz="1350" spc="-14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35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cause</a:t>
            </a:r>
            <a:r>
              <a:rPr sz="1350" spc="-14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des</a:t>
            </a:r>
            <a:r>
              <a:rPr sz="1350" spc="14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35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différents</a:t>
            </a:r>
            <a:r>
              <a:rPr sz="1350" spc="-14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35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:</a:t>
            </a:r>
            <a:endParaRPr sz="135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cs typeface="Tahoma"/>
            </a:endParaRPr>
          </a:p>
          <a:p>
            <a:pPr marL="556895" marR="3080385" indent="-635">
              <a:lnSpc>
                <a:spcPct val="278500"/>
              </a:lnSpc>
              <a:spcBef>
                <a:spcPts val="875"/>
              </a:spcBef>
            </a:pPr>
            <a:r>
              <a:rPr sz="1200" spc="-10" dirty="0">
                <a:solidFill>
                  <a:srgbClr val="3D3D3D"/>
                </a:solidFill>
                <a:latin typeface="Tahoma"/>
                <a:cs typeface="Tahoma"/>
              </a:rPr>
              <a:t>navigateurs </a:t>
            </a:r>
            <a:r>
              <a:rPr sz="1200" spc="-60" dirty="0">
                <a:solidFill>
                  <a:srgbClr val="3D3D3D"/>
                </a:solidFill>
                <a:latin typeface="Tahoma"/>
                <a:cs typeface="Tahoma"/>
              </a:rPr>
              <a:t>conﬁgurations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9836" y="2380265"/>
            <a:ext cx="1236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solidFill>
                  <a:srgbClr val="3D3D3D"/>
                </a:solidFill>
                <a:latin typeface="Tahoma"/>
                <a:cs typeface="Tahoma"/>
              </a:rPr>
              <a:t>technologies</a:t>
            </a:r>
            <a:r>
              <a:rPr sz="1200" spc="-50" dirty="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3D3D3D"/>
                </a:solidFill>
                <a:latin typeface="Tahoma"/>
                <a:cs typeface="Tahoma"/>
              </a:rPr>
              <a:t>utilisés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2055" y="1138465"/>
            <a:ext cx="272415" cy="307975"/>
            <a:chOff x="772055" y="1138465"/>
            <a:chExt cx="272415" cy="307975"/>
          </a:xfrm>
        </p:grpSpPr>
        <p:sp>
          <p:nvSpPr>
            <p:cNvPr id="5" name="object 5"/>
            <p:cNvSpPr/>
            <p:nvPr/>
          </p:nvSpPr>
          <p:spPr>
            <a:xfrm>
              <a:off x="774679" y="114108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133329"/>
                  </a:moveTo>
                  <a:lnTo>
                    <a:pt x="6808" y="91244"/>
                  </a:lnTo>
                  <a:lnTo>
                    <a:pt x="25757" y="54651"/>
                  </a:lnTo>
                  <a:lnTo>
                    <a:pt x="54629" y="25768"/>
                  </a:lnTo>
                  <a:lnTo>
                    <a:pt x="91208" y="6811"/>
                  </a:lnTo>
                  <a:lnTo>
                    <a:pt x="133276" y="0"/>
                  </a:lnTo>
                  <a:lnTo>
                    <a:pt x="159321" y="2600"/>
                  </a:lnTo>
                  <a:lnTo>
                    <a:pt x="207283" y="22368"/>
                  </a:lnTo>
                  <a:lnTo>
                    <a:pt x="244415" y="59216"/>
                  </a:lnTo>
                  <a:lnTo>
                    <a:pt x="264027" y="107050"/>
                  </a:lnTo>
                  <a:lnTo>
                    <a:pt x="266552" y="133329"/>
                  </a:lnTo>
                  <a:lnTo>
                    <a:pt x="259743" y="175421"/>
                  </a:lnTo>
                  <a:lnTo>
                    <a:pt x="240796" y="212018"/>
                  </a:lnTo>
                  <a:lnTo>
                    <a:pt x="211924" y="240903"/>
                  </a:lnTo>
                  <a:lnTo>
                    <a:pt x="175346" y="259860"/>
                  </a:lnTo>
                  <a:lnTo>
                    <a:pt x="133276" y="266672"/>
                  </a:lnTo>
                  <a:lnTo>
                    <a:pt x="91208" y="259860"/>
                  </a:lnTo>
                  <a:lnTo>
                    <a:pt x="54629" y="240903"/>
                  </a:lnTo>
                  <a:lnTo>
                    <a:pt x="25757" y="212018"/>
                  </a:lnTo>
                  <a:lnTo>
                    <a:pt x="6808" y="175421"/>
                  </a:lnTo>
                  <a:lnTo>
                    <a:pt x="0" y="133329"/>
                  </a:lnTo>
                  <a:close/>
                </a:path>
              </a:pathLst>
            </a:custGeom>
            <a:ln w="5248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35" y="1174160"/>
              <a:ext cx="200966" cy="20053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1220" y="1438223"/>
              <a:ext cx="73660" cy="8255"/>
            </a:xfrm>
            <a:custGeom>
              <a:avLst/>
              <a:gdLst/>
              <a:ahLst/>
              <a:cxnLst/>
              <a:rect l="l" t="t" r="r" b="b"/>
              <a:pathLst>
                <a:path w="73659" h="8255">
                  <a:moveTo>
                    <a:pt x="11544" y="4191"/>
                  </a:moveTo>
                  <a:lnTo>
                    <a:pt x="11010" y="2628"/>
                  </a:lnTo>
                  <a:lnTo>
                    <a:pt x="8915" y="520"/>
                  </a:lnTo>
                  <a:lnTo>
                    <a:pt x="7340" y="0"/>
                  </a:lnTo>
                  <a:lnTo>
                    <a:pt x="2616" y="0"/>
                  </a:lnTo>
                  <a:lnTo>
                    <a:pt x="0" y="2628"/>
                  </a:lnTo>
                  <a:lnTo>
                    <a:pt x="0" y="7670"/>
                  </a:lnTo>
                  <a:lnTo>
                    <a:pt x="11544" y="7670"/>
                  </a:lnTo>
                  <a:lnTo>
                    <a:pt x="11544" y="4191"/>
                  </a:lnTo>
                  <a:close/>
                </a:path>
                <a:path w="73659" h="8255">
                  <a:moveTo>
                    <a:pt x="42506" y="4191"/>
                  </a:moveTo>
                  <a:lnTo>
                    <a:pt x="41973" y="2628"/>
                  </a:lnTo>
                  <a:lnTo>
                    <a:pt x="39878" y="520"/>
                  </a:lnTo>
                  <a:lnTo>
                    <a:pt x="38303" y="0"/>
                  </a:lnTo>
                  <a:lnTo>
                    <a:pt x="34099" y="0"/>
                  </a:lnTo>
                  <a:lnTo>
                    <a:pt x="31483" y="2628"/>
                  </a:lnTo>
                  <a:lnTo>
                    <a:pt x="31483" y="5765"/>
                  </a:lnTo>
                  <a:lnTo>
                    <a:pt x="31165" y="7670"/>
                  </a:lnTo>
                  <a:lnTo>
                    <a:pt x="42506" y="7670"/>
                  </a:lnTo>
                  <a:lnTo>
                    <a:pt x="42506" y="4191"/>
                  </a:lnTo>
                  <a:close/>
                </a:path>
                <a:path w="73659" h="8255">
                  <a:moveTo>
                    <a:pt x="73456" y="4191"/>
                  </a:moveTo>
                  <a:lnTo>
                    <a:pt x="72936" y="2628"/>
                  </a:lnTo>
                  <a:lnTo>
                    <a:pt x="71882" y="1574"/>
                  </a:lnTo>
                  <a:lnTo>
                    <a:pt x="71361" y="520"/>
                  </a:lnTo>
                  <a:lnTo>
                    <a:pt x="69786" y="0"/>
                  </a:lnTo>
                  <a:lnTo>
                    <a:pt x="65062" y="0"/>
                  </a:lnTo>
                  <a:lnTo>
                    <a:pt x="62445" y="2628"/>
                  </a:lnTo>
                  <a:lnTo>
                    <a:pt x="62445" y="7670"/>
                  </a:lnTo>
                  <a:lnTo>
                    <a:pt x="73456" y="7670"/>
                  </a:lnTo>
                  <a:lnTo>
                    <a:pt x="73456" y="4191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62437" y="1719239"/>
            <a:ext cx="281940" cy="321945"/>
            <a:chOff x="762437" y="1719239"/>
            <a:chExt cx="281940" cy="321945"/>
          </a:xfrm>
        </p:grpSpPr>
        <p:sp>
          <p:nvSpPr>
            <p:cNvPr id="9" name="object 9"/>
            <p:cNvSpPr/>
            <p:nvPr/>
          </p:nvSpPr>
          <p:spPr>
            <a:xfrm>
              <a:off x="765155" y="1721957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8078"/>
                  </a:moveTo>
                  <a:lnTo>
                    <a:pt x="7051" y="94492"/>
                  </a:lnTo>
                  <a:lnTo>
                    <a:pt x="26676" y="56596"/>
                  </a:lnTo>
                  <a:lnTo>
                    <a:pt x="56579" y="26684"/>
                  </a:lnTo>
                  <a:lnTo>
                    <a:pt x="94465" y="7053"/>
                  </a:lnTo>
                  <a:lnTo>
                    <a:pt x="138038" y="0"/>
                  </a:lnTo>
                  <a:lnTo>
                    <a:pt x="165016" y="2701"/>
                  </a:lnTo>
                  <a:lnTo>
                    <a:pt x="214692" y="23395"/>
                  </a:lnTo>
                  <a:lnTo>
                    <a:pt x="253151" y="61859"/>
                  </a:lnTo>
                  <a:lnTo>
                    <a:pt x="273461" y="111174"/>
                  </a:lnTo>
                  <a:lnTo>
                    <a:pt x="276077" y="138078"/>
                  </a:lnTo>
                  <a:lnTo>
                    <a:pt x="269025" y="181657"/>
                  </a:lnTo>
                  <a:lnTo>
                    <a:pt x="249400" y="219550"/>
                  </a:lnTo>
                  <a:lnTo>
                    <a:pt x="219496" y="249460"/>
                  </a:lnTo>
                  <a:lnTo>
                    <a:pt x="181611" y="269090"/>
                  </a:lnTo>
                  <a:lnTo>
                    <a:pt x="138038" y="276143"/>
                  </a:lnTo>
                  <a:lnTo>
                    <a:pt x="94465" y="269090"/>
                  </a:lnTo>
                  <a:lnTo>
                    <a:pt x="56579" y="249460"/>
                  </a:lnTo>
                  <a:lnTo>
                    <a:pt x="26676" y="219550"/>
                  </a:lnTo>
                  <a:lnTo>
                    <a:pt x="7051" y="181657"/>
                  </a:lnTo>
                  <a:lnTo>
                    <a:pt x="0" y="138078"/>
                  </a:lnTo>
                  <a:close/>
                </a:path>
              </a:pathLst>
            </a:custGeom>
            <a:ln w="543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391" y="1756201"/>
              <a:ext cx="208144" cy="20820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65149" y="2029078"/>
              <a:ext cx="76200" cy="12065"/>
            </a:xfrm>
            <a:custGeom>
              <a:avLst/>
              <a:gdLst/>
              <a:ahLst/>
              <a:cxnLst/>
              <a:rect l="l" t="t" r="r" b="b"/>
              <a:pathLst>
                <a:path w="76200" h="12064">
                  <a:moveTo>
                    <a:pt x="11950" y="4902"/>
                  </a:moveTo>
                  <a:lnTo>
                    <a:pt x="11404" y="3263"/>
                  </a:lnTo>
                  <a:lnTo>
                    <a:pt x="9232" y="1092"/>
                  </a:lnTo>
                  <a:lnTo>
                    <a:pt x="7607" y="546"/>
                  </a:lnTo>
                  <a:lnTo>
                    <a:pt x="5981" y="546"/>
                  </a:lnTo>
                  <a:lnTo>
                    <a:pt x="2717" y="0"/>
                  </a:lnTo>
                  <a:lnTo>
                    <a:pt x="0" y="2717"/>
                  </a:lnTo>
                  <a:lnTo>
                    <a:pt x="0" y="5981"/>
                  </a:lnTo>
                  <a:lnTo>
                    <a:pt x="0" y="9245"/>
                  </a:lnTo>
                  <a:lnTo>
                    <a:pt x="2717" y="11963"/>
                  </a:lnTo>
                  <a:lnTo>
                    <a:pt x="9232" y="11963"/>
                  </a:lnTo>
                  <a:lnTo>
                    <a:pt x="11950" y="9245"/>
                  </a:lnTo>
                  <a:lnTo>
                    <a:pt x="11950" y="4902"/>
                  </a:lnTo>
                  <a:close/>
                </a:path>
                <a:path w="76200" h="12064">
                  <a:moveTo>
                    <a:pt x="44018" y="4902"/>
                  </a:moveTo>
                  <a:lnTo>
                    <a:pt x="43472" y="3263"/>
                  </a:lnTo>
                  <a:lnTo>
                    <a:pt x="41300" y="1092"/>
                  </a:lnTo>
                  <a:lnTo>
                    <a:pt x="39674" y="546"/>
                  </a:lnTo>
                  <a:lnTo>
                    <a:pt x="38036" y="546"/>
                  </a:lnTo>
                  <a:lnTo>
                    <a:pt x="35318" y="0"/>
                  </a:lnTo>
                  <a:lnTo>
                    <a:pt x="32600" y="2717"/>
                  </a:lnTo>
                  <a:lnTo>
                    <a:pt x="32600" y="5981"/>
                  </a:lnTo>
                  <a:lnTo>
                    <a:pt x="32054" y="9245"/>
                  </a:lnTo>
                  <a:lnTo>
                    <a:pt x="34772" y="11963"/>
                  </a:lnTo>
                  <a:lnTo>
                    <a:pt x="41300" y="11963"/>
                  </a:lnTo>
                  <a:lnTo>
                    <a:pt x="44018" y="9245"/>
                  </a:lnTo>
                  <a:lnTo>
                    <a:pt x="44018" y="4902"/>
                  </a:lnTo>
                  <a:close/>
                </a:path>
                <a:path w="76200" h="12064">
                  <a:moveTo>
                    <a:pt x="76073" y="4902"/>
                  </a:moveTo>
                  <a:lnTo>
                    <a:pt x="75539" y="3263"/>
                  </a:lnTo>
                  <a:lnTo>
                    <a:pt x="74447" y="2171"/>
                  </a:lnTo>
                  <a:lnTo>
                    <a:pt x="73901" y="1092"/>
                  </a:lnTo>
                  <a:lnTo>
                    <a:pt x="72275" y="546"/>
                  </a:lnTo>
                  <a:lnTo>
                    <a:pt x="70650" y="546"/>
                  </a:lnTo>
                  <a:lnTo>
                    <a:pt x="67386" y="0"/>
                  </a:lnTo>
                  <a:lnTo>
                    <a:pt x="64668" y="2717"/>
                  </a:lnTo>
                  <a:lnTo>
                    <a:pt x="64668" y="5981"/>
                  </a:lnTo>
                  <a:lnTo>
                    <a:pt x="64668" y="9245"/>
                  </a:lnTo>
                  <a:lnTo>
                    <a:pt x="67386" y="11963"/>
                  </a:lnTo>
                  <a:lnTo>
                    <a:pt x="73367" y="11963"/>
                  </a:lnTo>
                  <a:lnTo>
                    <a:pt x="76073" y="9245"/>
                  </a:lnTo>
                  <a:lnTo>
                    <a:pt x="76073" y="4902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468865" y="1140732"/>
            <a:ext cx="3491229" cy="2000885"/>
            <a:chOff x="3468865" y="1140732"/>
            <a:chExt cx="3491229" cy="200088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8865" y="1140732"/>
              <a:ext cx="3485997" cy="198104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3856" y="1141134"/>
              <a:ext cx="3485997" cy="2000097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693670" y="8934"/>
            <a:ext cx="155130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95" dirty="0">
                <a:solidFill>
                  <a:srgbClr val="00B0F0"/>
                </a:solidFill>
              </a:rPr>
              <a:t>introduction</a:t>
            </a:r>
            <a:r>
              <a:rPr sz="2350" spc="-95" dirty="0">
                <a:solidFill>
                  <a:srgbClr val="00B0F0"/>
                </a:solidFill>
              </a:rPr>
              <a:t>:</a:t>
            </a:r>
            <a:endParaRPr sz="2350" dirty="0">
              <a:solidFill>
                <a:srgbClr val="00B0F0"/>
              </a:solidFill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62055" y="2409529"/>
            <a:ext cx="281940" cy="321945"/>
            <a:chOff x="762055" y="2409529"/>
            <a:chExt cx="281940" cy="321945"/>
          </a:xfrm>
        </p:grpSpPr>
        <p:sp>
          <p:nvSpPr>
            <p:cNvPr id="17" name="object 17"/>
            <p:cNvSpPr/>
            <p:nvPr/>
          </p:nvSpPr>
          <p:spPr>
            <a:xfrm>
              <a:off x="764773" y="2412246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8065"/>
                  </a:moveTo>
                  <a:lnTo>
                    <a:pt x="7051" y="94486"/>
                  </a:lnTo>
                  <a:lnTo>
                    <a:pt x="26676" y="56593"/>
                  </a:lnTo>
                  <a:lnTo>
                    <a:pt x="56580" y="26683"/>
                  </a:lnTo>
                  <a:lnTo>
                    <a:pt x="94465" y="7053"/>
                  </a:lnTo>
                  <a:lnTo>
                    <a:pt x="138038" y="0"/>
                  </a:lnTo>
                  <a:lnTo>
                    <a:pt x="165014" y="2700"/>
                  </a:lnTo>
                  <a:lnTo>
                    <a:pt x="214689" y="23389"/>
                  </a:lnTo>
                  <a:lnTo>
                    <a:pt x="253147" y="61859"/>
                  </a:lnTo>
                  <a:lnTo>
                    <a:pt x="273461" y="111169"/>
                  </a:lnTo>
                  <a:lnTo>
                    <a:pt x="276077" y="138065"/>
                  </a:lnTo>
                  <a:lnTo>
                    <a:pt x="269024" y="181650"/>
                  </a:lnTo>
                  <a:lnTo>
                    <a:pt x="249398" y="219545"/>
                  </a:lnTo>
                  <a:lnTo>
                    <a:pt x="219495" y="249455"/>
                  </a:lnTo>
                  <a:lnTo>
                    <a:pt x="181609" y="269085"/>
                  </a:lnTo>
                  <a:lnTo>
                    <a:pt x="138038" y="276138"/>
                  </a:lnTo>
                  <a:lnTo>
                    <a:pt x="94465" y="269085"/>
                  </a:lnTo>
                  <a:lnTo>
                    <a:pt x="56580" y="249455"/>
                  </a:lnTo>
                  <a:lnTo>
                    <a:pt x="26676" y="219545"/>
                  </a:lnTo>
                  <a:lnTo>
                    <a:pt x="7051" y="181650"/>
                  </a:lnTo>
                  <a:lnTo>
                    <a:pt x="0" y="138065"/>
                  </a:lnTo>
                  <a:close/>
                </a:path>
              </a:pathLst>
            </a:custGeom>
            <a:ln w="543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010" y="2446490"/>
              <a:ext cx="208143" cy="20818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64755" y="2719374"/>
              <a:ext cx="76200" cy="12065"/>
            </a:xfrm>
            <a:custGeom>
              <a:avLst/>
              <a:gdLst/>
              <a:ahLst/>
              <a:cxnLst/>
              <a:rect l="l" t="t" r="r" b="b"/>
              <a:pathLst>
                <a:path w="76200" h="12064">
                  <a:moveTo>
                    <a:pt x="11963" y="4889"/>
                  </a:moveTo>
                  <a:lnTo>
                    <a:pt x="11417" y="3263"/>
                  </a:lnTo>
                  <a:lnTo>
                    <a:pt x="9245" y="1092"/>
                  </a:lnTo>
                  <a:lnTo>
                    <a:pt x="7620" y="546"/>
                  </a:lnTo>
                  <a:lnTo>
                    <a:pt x="5981" y="546"/>
                  </a:lnTo>
                  <a:lnTo>
                    <a:pt x="2717" y="0"/>
                  </a:lnTo>
                  <a:lnTo>
                    <a:pt x="0" y="2717"/>
                  </a:lnTo>
                  <a:lnTo>
                    <a:pt x="0" y="5981"/>
                  </a:lnTo>
                  <a:lnTo>
                    <a:pt x="0" y="9245"/>
                  </a:lnTo>
                  <a:lnTo>
                    <a:pt x="2717" y="11963"/>
                  </a:lnTo>
                  <a:lnTo>
                    <a:pt x="9245" y="11963"/>
                  </a:lnTo>
                  <a:lnTo>
                    <a:pt x="11963" y="9245"/>
                  </a:lnTo>
                  <a:lnTo>
                    <a:pt x="11963" y="4889"/>
                  </a:lnTo>
                  <a:close/>
                </a:path>
                <a:path w="76200" h="12064">
                  <a:moveTo>
                    <a:pt x="44030" y="4889"/>
                  </a:moveTo>
                  <a:lnTo>
                    <a:pt x="43484" y="3263"/>
                  </a:lnTo>
                  <a:lnTo>
                    <a:pt x="41313" y="1092"/>
                  </a:lnTo>
                  <a:lnTo>
                    <a:pt x="39674" y="546"/>
                  </a:lnTo>
                  <a:lnTo>
                    <a:pt x="38049" y="546"/>
                  </a:lnTo>
                  <a:lnTo>
                    <a:pt x="35331" y="0"/>
                  </a:lnTo>
                  <a:lnTo>
                    <a:pt x="32613" y="2717"/>
                  </a:lnTo>
                  <a:lnTo>
                    <a:pt x="32613" y="5981"/>
                  </a:lnTo>
                  <a:lnTo>
                    <a:pt x="32067" y="9245"/>
                  </a:lnTo>
                  <a:lnTo>
                    <a:pt x="34785" y="11963"/>
                  </a:lnTo>
                  <a:lnTo>
                    <a:pt x="41313" y="11963"/>
                  </a:lnTo>
                  <a:lnTo>
                    <a:pt x="44030" y="9245"/>
                  </a:lnTo>
                  <a:lnTo>
                    <a:pt x="44030" y="4889"/>
                  </a:lnTo>
                  <a:close/>
                </a:path>
                <a:path w="76200" h="12064">
                  <a:moveTo>
                    <a:pt x="76085" y="4889"/>
                  </a:moveTo>
                  <a:lnTo>
                    <a:pt x="75539" y="3263"/>
                  </a:lnTo>
                  <a:lnTo>
                    <a:pt x="74460" y="2171"/>
                  </a:lnTo>
                  <a:lnTo>
                    <a:pt x="73914" y="1092"/>
                  </a:lnTo>
                  <a:lnTo>
                    <a:pt x="72288" y="546"/>
                  </a:lnTo>
                  <a:lnTo>
                    <a:pt x="70662" y="546"/>
                  </a:lnTo>
                  <a:lnTo>
                    <a:pt x="67398" y="0"/>
                  </a:lnTo>
                  <a:lnTo>
                    <a:pt x="64681" y="2717"/>
                  </a:lnTo>
                  <a:lnTo>
                    <a:pt x="64681" y="5981"/>
                  </a:lnTo>
                  <a:lnTo>
                    <a:pt x="64681" y="9245"/>
                  </a:lnTo>
                  <a:lnTo>
                    <a:pt x="67398" y="11963"/>
                  </a:lnTo>
                  <a:lnTo>
                    <a:pt x="73367" y="11963"/>
                  </a:lnTo>
                  <a:lnTo>
                    <a:pt x="76085" y="9245"/>
                  </a:lnTo>
                  <a:lnTo>
                    <a:pt x="76085" y="488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760" y="3045482"/>
            <a:ext cx="3175556" cy="83675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0427" y="-4507"/>
            <a:ext cx="2529160" cy="12883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64396" y="1502073"/>
            <a:ext cx="1114425" cy="31877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294005" marR="5080" indent="-281940">
              <a:lnSpc>
                <a:spcPts val="1050"/>
              </a:lnSpc>
              <a:spcBef>
                <a:spcPts val="309"/>
              </a:spcBef>
            </a:pPr>
            <a:r>
              <a:rPr sz="105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Offrir</a:t>
            </a:r>
            <a:r>
              <a:rPr sz="105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050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une</a:t>
            </a:r>
            <a:r>
              <a:rPr sz="105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05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expérience </a:t>
            </a:r>
            <a:r>
              <a:rPr sz="105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cohérente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2851" y="1475403"/>
            <a:ext cx="1193800" cy="45212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5080" algn="ctr">
              <a:lnSpc>
                <a:spcPts val="1050"/>
              </a:lnSpc>
              <a:spcBef>
                <a:spcPts val="309"/>
              </a:spcBef>
            </a:pPr>
            <a:r>
              <a:rPr sz="1050" spc="-70" dirty="0">
                <a:solidFill>
                  <a:srgbClr val="3D3D3D"/>
                </a:solidFill>
                <a:latin typeface="Tahoma"/>
                <a:cs typeface="Tahoma"/>
              </a:rPr>
              <a:t>Améliore</a:t>
            </a:r>
            <a:r>
              <a:rPr sz="1050" spc="-55" dirty="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sz="1050" spc="-40" dirty="0">
                <a:solidFill>
                  <a:srgbClr val="3D3D3D"/>
                </a:solidFill>
                <a:latin typeface="Tahoma"/>
                <a:cs typeface="Tahoma"/>
              </a:rPr>
              <a:t>l’accessibilité </a:t>
            </a:r>
            <a:r>
              <a:rPr sz="1050" spc="-55" dirty="0">
                <a:solidFill>
                  <a:srgbClr val="3D3D3D"/>
                </a:solidFill>
                <a:latin typeface="Tahoma"/>
                <a:cs typeface="Tahoma"/>
              </a:rPr>
              <a:t>et</a:t>
            </a:r>
            <a:r>
              <a:rPr sz="1050" spc="-105" dirty="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sz="1050" spc="-55" dirty="0">
                <a:solidFill>
                  <a:srgbClr val="3D3D3D"/>
                </a:solidFill>
                <a:latin typeface="Tahoma"/>
                <a:cs typeface="Tahoma"/>
              </a:rPr>
              <a:t>la</a:t>
            </a:r>
            <a:r>
              <a:rPr sz="1050" spc="-100" dirty="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3D3D3D"/>
                </a:solidFill>
                <a:latin typeface="Tahoma"/>
                <a:cs typeface="Tahoma"/>
              </a:rPr>
              <a:t>satisfaction utilisateur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3236" y="1393596"/>
            <a:ext cx="1167130" cy="462946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065" marR="5080" algn="ctr">
              <a:lnSpc>
                <a:spcPts val="1050"/>
              </a:lnSpc>
              <a:spcBef>
                <a:spcPts val="309"/>
              </a:spcBef>
            </a:pPr>
            <a:r>
              <a:rPr sz="105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Détecte</a:t>
            </a:r>
            <a:r>
              <a:rPr sz="105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05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les </a:t>
            </a:r>
            <a:r>
              <a:rPr sz="105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incompatibilités</a:t>
            </a:r>
            <a:r>
              <a:rPr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05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avant </a:t>
            </a:r>
            <a:r>
              <a:rPr sz="105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le</a:t>
            </a:r>
            <a:r>
              <a:rPr sz="1050" spc="-11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déploiement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84522" y="219862"/>
            <a:ext cx="2673350" cy="61214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76530" marR="5080" indent="-164465">
              <a:lnSpc>
                <a:spcPts val="2100"/>
              </a:lnSpc>
              <a:spcBef>
                <a:spcPts val="520"/>
              </a:spcBef>
            </a:pPr>
            <a:r>
              <a:rPr sz="2100" dirty="0">
                <a:solidFill>
                  <a:srgbClr val="00B0F0"/>
                </a:solidFill>
              </a:rPr>
              <a:t>l</a:t>
            </a:r>
            <a:r>
              <a:rPr sz="2100" spc="-155" dirty="0">
                <a:solidFill>
                  <a:srgbClr val="00B0F0"/>
                </a:solidFill>
              </a:rPr>
              <a:t> </a:t>
            </a:r>
            <a:r>
              <a:rPr sz="2100" spc="-114" dirty="0">
                <a:solidFill>
                  <a:srgbClr val="00B0F0"/>
                </a:solidFill>
              </a:rPr>
              <a:t>automatisation</a:t>
            </a:r>
            <a:r>
              <a:rPr sz="2100" spc="-150" dirty="0">
                <a:solidFill>
                  <a:srgbClr val="00B0F0"/>
                </a:solidFill>
              </a:rPr>
              <a:t> </a:t>
            </a:r>
            <a:r>
              <a:rPr sz="2100" spc="-155" dirty="0">
                <a:solidFill>
                  <a:srgbClr val="00B0F0"/>
                </a:solidFill>
              </a:rPr>
              <a:t>des</a:t>
            </a:r>
            <a:r>
              <a:rPr sz="2100" spc="-150" dirty="0">
                <a:solidFill>
                  <a:srgbClr val="00B0F0"/>
                </a:solidFill>
              </a:rPr>
              <a:t> </a:t>
            </a:r>
            <a:r>
              <a:rPr sz="2100" spc="-80" dirty="0">
                <a:solidFill>
                  <a:srgbClr val="00B0F0"/>
                </a:solidFill>
              </a:rPr>
              <a:t>tests </a:t>
            </a:r>
            <a:r>
              <a:rPr sz="2100" spc="-110" dirty="0">
                <a:solidFill>
                  <a:srgbClr val="00B0F0"/>
                </a:solidFill>
              </a:rPr>
              <a:t>cross</a:t>
            </a:r>
            <a:r>
              <a:rPr sz="2100" spc="-165" dirty="0">
                <a:solidFill>
                  <a:srgbClr val="00B0F0"/>
                </a:solidFill>
              </a:rPr>
              <a:t> </a:t>
            </a:r>
            <a:r>
              <a:rPr sz="2100" spc="-120" dirty="0">
                <a:solidFill>
                  <a:srgbClr val="00B0F0"/>
                </a:solidFill>
              </a:rPr>
              <a:t>browser</a:t>
            </a:r>
            <a:r>
              <a:rPr sz="2100" spc="-160" dirty="0">
                <a:solidFill>
                  <a:srgbClr val="00B0F0"/>
                </a:solidFill>
              </a:rPr>
              <a:t> </a:t>
            </a:r>
            <a:r>
              <a:rPr sz="2100" spc="-10" dirty="0">
                <a:solidFill>
                  <a:srgbClr val="00B0F0"/>
                </a:solidFill>
              </a:rPr>
              <a:t>permet:</a:t>
            </a:r>
            <a:endParaRPr sz="2100" dirty="0">
              <a:solidFill>
                <a:srgbClr val="00B0F0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80273" y="915644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9590" y="0"/>
                </a:moveTo>
                <a:lnTo>
                  <a:pt x="80179" y="9839"/>
                </a:lnTo>
                <a:lnTo>
                  <a:pt x="37198" y="38176"/>
                </a:lnTo>
                <a:lnTo>
                  <a:pt x="8980" y="80311"/>
                </a:lnTo>
                <a:lnTo>
                  <a:pt x="0" y="129590"/>
                </a:lnTo>
                <a:lnTo>
                  <a:pt x="2506" y="154859"/>
                </a:lnTo>
                <a:lnTo>
                  <a:pt x="21348" y="201106"/>
                </a:lnTo>
                <a:lnTo>
                  <a:pt x="57126" y="237411"/>
                </a:lnTo>
                <a:lnTo>
                  <a:pt x="103769" y="256635"/>
                </a:lnTo>
                <a:lnTo>
                  <a:pt x="109413" y="257174"/>
                </a:lnTo>
                <a:lnTo>
                  <a:pt x="149332" y="257174"/>
                </a:lnTo>
                <a:lnTo>
                  <a:pt x="154854" y="256635"/>
                </a:lnTo>
                <a:lnTo>
                  <a:pt x="178871" y="249343"/>
                </a:lnTo>
                <a:lnTo>
                  <a:pt x="189079" y="243865"/>
                </a:lnTo>
                <a:lnTo>
                  <a:pt x="129590" y="243865"/>
                </a:lnTo>
                <a:lnTo>
                  <a:pt x="85195" y="234848"/>
                </a:lnTo>
                <a:lnTo>
                  <a:pt x="48747" y="210297"/>
                </a:lnTo>
                <a:lnTo>
                  <a:pt x="23907" y="173962"/>
                </a:lnTo>
                <a:lnTo>
                  <a:pt x="14338" y="129590"/>
                </a:lnTo>
                <a:lnTo>
                  <a:pt x="23372" y="85219"/>
                </a:lnTo>
                <a:lnTo>
                  <a:pt x="48032" y="48883"/>
                </a:lnTo>
                <a:lnTo>
                  <a:pt x="84659" y="24333"/>
                </a:lnTo>
                <a:lnTo>
                  <a:pt x="129590" y="15316"/>
                </a:lnTo>
                <a:lnTo>
                  <a:pt x="190749" y="15316"/>
                </a:lnTo>
                <a:lnTo>
                  <a:pt x="181952" y="10791"/>
                </a:lnTo>
                <a:lnTo>
                  <a:pt x="164946" y="4600"/>
                </a:lnTo>
                <a:lnTo>
                  <a:pt x="147969" y="1028"/>
                </a:lnTo>
                <a:lnTo>
                  <a:pt x="149735" y="1028"/>
                </a:lnTo>
                <a:lnTo>
                  <a:pt x="129590" y="0"/>
                </a:lnTo>
                <a:close/>
              </a:path>
              <a:path w="257175" h="257175">
                <a:moveTo>
                  <a:pt x="245277" y="71500"/>
                </a:moveTo>
                <a:lnTo>
                  <a:pt x="227685" y="71500"/>
                </a:lnTo>
                <a:lnTo>
                  <a:pt x="234501" y="84865"/>
                </a:lnTo>
                <a:lnTo>
                  <a:pt x="239353" y="99121"/>
                </a:lnTo>
                <a:lnTo>
                  <a:pt x="242419" y="114090"/>
                </a:lnTo>
                <a:lnTo>
                  <a:pt x="243878" y="129590"/>
                </a:lnTo>
                <a:lnTo>
                  <a:pt x="234859" y="173962"/>
                </a:lnTo>
                <a:lnTo>
                  <a:pt x="210304" y="210297"/>
                </a:lnTo>
                <a:lnTo>
                  <a:pt x="173963" y="234848"/>
                </a:lnTo>
                <a:lnTo>
                  <a:pt x="129590" y="243865"/>
                </a:lnTo>
                <a:lnTo>
                  <a:pt x="189079" y="243865"/>
                </a:lnTo>
                <a:lnTo>
                  <a:pt x="221018" y="221018"/>
                </a:lnTo>
                <a:lnTo>
                  <a:pt x="249354" y="178876"/>
                </a:lnTo>
                <a:lnTo>
                  <a:pt x="257123" y="107695"/>
                </a:lnTo>
                <a:lnTo>
                  <a:pt x="254180" y="93705"/>
                </a:lnTo>
                <a:lnTo>
                  <a:pt x="254117" y="93408"/>
                </a:lnTo>
                <a:lnTo>
                  <a:pt x="247866" y="76298"/>
                </a:lnTo>
                <a:lnTo>
                  <a:pt x="245277" y="71500"/>
                </a:lnTo>
                <a:close/>
              </a:path>
              <a:path w="257175" h="257175">
                <a:moveTo>
                  <a:pt x="129590" y="30556"/>
                </a:moveTo>
                <a:lnTo>
                  <a:pt x="110005" y="32476"/>
                </a:lnTo>
                <a:lnTo>
                  <a:pt x="91095" y="38176"/>
                </a:lnTo>
                <a:lnTo>
                  <a:pt x="91264" y="38176"/>
                </a:lnTo>
                <a:lnTo>
                  <a:pt x="74405" y="47031"/>
                </a:lnTo>
                <a:lnTo>
                  <a:pt x="46455" y="74423"/>
                </a:lnTo>
                <a:lnTo>
                  <a:pt x="31510" y="110040"/>
                </a:lnTo>
                <a:lnTo>
                  <a:pt x="29578" y="129590"/>
                </a:lnTo>
                <a:lnTo>
                  <a:pt x="31460" y="148625"/>
                </a:lnTo>
                <a:lnTo>
                  <a:pt x="31513" y="149161"/>
                </a:lnTo>
                <a:lnTo>
                  <a:pt x="37014" y="166976"/>
                </a:lnTo>
                <a:lnTo>
                  <a:pt x="37125" y="167333"/>
                </a:lnTo>
                <a:lnTo>
                  <a:pt x="37264" y="167690"/>
                </a:lnTo>
                <a:lnTo>
                  <a:pt x="59105" y="199110"/>
                </a:lnTo>
                <a:lnTo>
                  <a:pt x="91847" y="220541"/>
                </a:lnTo>
                <a:lnTo>
                  <a:pt x="129590" y="227685"/>
                </a:lnTo>
                <a:lnTo>
                  <a:pt x="148623" y="225899"/>
                </a:lnTo>
                <a:lnTo>
                  <a:pt x="166851" y="220541"/>
                </a:lnTo>
                <a:lnTo>
                  <a:pt x="182243" y="212445"/>
                </a:lnTo>
                <a:lnTo>
                  <a:pt x="129590" y="212445"/>
                </a:lnTo>
                <a:lnTo>
                  <a:pt x="96789" y="205928"/>
                </a:lnTo>
                <a:lnTo>
                  <a:pt x="70059" y="188163"/>
                </a:lnTo>
                <a:lnTo>
                  <a:pt x="51994" y="161958"/>
                </a:lnTo>
                <a:lnTo>
                  <a:pt x="51902" y="161824"/>
                </a:lnTo>
                <a:lnTo>
                  <a:pt x="44818" y="129590"/>
                </a:lnTo>
                <a:lnTo>
                  <a:pt x="51418" y="97218"/>
                </a:lnTo>
                <a:lnTo>
                  <a:pt x="51500" y="96813"/>
                </a:lnTo>
                <a:lnTo>
                  <a:pt x="69702" y="70196"/>
                </a:lnTo>
                <a:lnTo>
                  <a:pt x="96655" y="52327"/>
                </a:lnTo>
                <a:lnTo>
                  <a:pt x="129590" y="45796"/>
                </a:lnTo>
                <a:lnTo>
                  <a:pt x="182918" y="45796"/>
                </a:lnTo>
                <a:lnTo>
                  <a:pt x="170433" y="38994"/>
                </a:lnTo>
                <a:lnTo>
                  <a:pt x="157326" y="34247"/>
                </a:lnTo>
                <a:lnTo>
                  <a:pt x="143682" y="31464"/>
                </a:lnTo>
                <a:lnTo>
                  <a:pt x="129590" y="30556"/>
                </a:lnTo>
                <a:close/>
              </a:path>
              <a:path w="257175" h="257175">
                <a:moveTo>
                  <a:pt x="212445" y="75310"/>
                </a:moveTo>
                <a:lnTo>
                  <a:pt x="194348" y="75310"/>
                </a:lnTo>
                <a:lnTo>
                  <a:pt x="202548" y="87410"/>
                </a:lnTo>
                <a:lnTo>
                  <a:pt x="208516" y="100669"/>
                </a:lnTo>
                <a:lnTo>
                  <a:pt x="211974" y="114090"/>
                </a:lnTo>
                <a:lnTo>
                  <a:pt x="212042" y="114350"/>
                </a:lnTo>
                <a:lnTo>
                  <a:pt x="212120" y="114655"/>
                </a:lnTo>
                <a:lnTo>
                  <a:pt x="212207" y="115355"/>
                </a:lnTo>
                <a:lnTo>
                  <a:pt x="213398" y="129590"/>
                </a:lnTo>
                <a:lnTo>
                  <a:pt x="206874" y="161261"/>
                </a:lnTo>
                <a:lnTo>
                  <a:pt x="206758" y="161824"/>
                </a:lnTo>
                <a:lnTo>
                  <a:pt x="206730" y="161958"/>
                </a:lnTo>
                <a:lnTo>
                  <a:pt x="188634" y="188520"/>
                </a:lnTo>
                <a:lnTo>
                  <a:pt x="161968" y="206330"/>
                </a:lnTo>
                <a:lnTo>
                  <a:pt x="129590" y="212445"/>
                </a:lnTo>
                <a:lnTo>
                  <a:pt x="182243" y="212445"/>
                </a:lnTo>
                <a:lnTo>
                  <a:pt x="211760" y="183833"/>
                </a:lnTo>
                <a:lnTo>
                  <a:pt x="226703" y="148625"/>
                </a:lnTo>
                <a:lnTo>
                  <a:pt x="228638" y="129590"/>
                </a:lnTo>
                <a:lnTo>
                  <a:pt x="227581" y="115355"/>
                </a:lnTo>
                <a:lnTo>
                  <a:pt x="224470" y="101384"/>
                </a:lnTo>
                <a:lnTo>
                  <a:pt x="219395" y="87946"/>
                </a:lnTo>
                <a:lnTo>
                  <a:pt x="212445" y="75310"/>
                </a:lnTo>
                <a:close/>
              </a:path>
              <a:path w="257175" h="257175">
                <a:moveTo>
                  <a:pt x="128638" y="60083"/>
                </a:moveTo>
                <a:lnTo>
                  <a:pt x="88186" y="73333"/>
                </a:lnTo>
                <a:lnTo>
                  <a:pt x="63585" y="106801"/>
                </a:lnTo>
                <a:lnTo>
                  <a:pt x="59811" y="131495"/>
                </a:lnTo>
                <a:lnTo>
                  <a:pt x="59701" y="132216"/>
                </a:lnTo>
                <a:lnTo>
                  <a:pt x="80060" y="179120"/>
                </a:lnTo>
                <a:lnTo>
                  <a:pt x="115690" y="197860"/>
                </a:lnTo>
                <a:lnTo>
                  <a:pt x="128638" y="199110"/>
                </a:lnTo>
                <a:lnTo>
                  <a:pt x="140884" y="198024"/>
                </a:lnTo>
                <a:lnTo>
                  <a:pt x="153039" y="194706"/>
                </a:lnTo>
                <a:lnTo>
                  <a:pt x="164658" y="189070"/>
                </a:lnTo>
                <a:lnTo>
                  <a:pt x="172778" y="182930"/>
                </a:lnTo>
                <a:lnTo>
                  <a:pt x="129590" y="182930"/>
                </a:lnTo>
                <a:lnTo>
                  <a:pt x="108784" y="178748"/>
                </a:lnTo>
                <a:lnTo>
                  <a:pt x="91728" y="167333"/>
                </a:lnTo>
                <a:lnTo>
                  <a:pt x="80031" y="150382"/>
                </a:lnTo>
                <a:lnTo>
                  <a:pt x="75298" y="129590"/>
                </a:lnTo>
                <a:lnTo>
                  <a:pt x="79629" y="108791"/>
                </a:lnTo>
                <a:lnTo>
                  <a:pt x="91371" y="91740"/>
                </a:lnTo>
                <a:lnTo>
                  <a:pt x="108650" y="80043"/>
                </a:lnTo>
                <a:lnTo>
                  <a:pt x="129590" y="75310"/>
                </a:lnTo>
                <a:lnTo>
                  <a:pt x="172440" y="75310"/>
                </a:lnTo>
                <a:lnTo>
                  <a:pt x="162649" y="68511"/>
                </a:lnTo>
                <a:lnTo>
                  <a:pt x="151968" y="63768"/>
                </a:lnTo>
                <a:lnTo>
                  <a:pt x="140572" y="60989"/>
                </a:lnTo>
                <a:lnTo>
                  <a:pt x="128638" y="60083"/>
                </a:lnTo>
                <a:close/>
              </a:path>
              <a:path w="257175" h="257175">
                <a:moveTo>
                  <a:pt x="193395" y="75310"/>
                </a:moveTo>
                <a:lnTo>
                  <a:pt x="129590" y="75310"/>
                </a:lnTo>
                <a:lnTo>
                  <a:pt x="138118" y="76025"/>
                </a:lnTo>
                <a:lnTo>
                  <a:pt x="146377" y="78168"/>
                </a:lnTo>
                <a:lnTo>
                  <a:pt x="154097" y="81740"/>
                </a:lnTo>
                <a:lnTo>
                  <a:pt x="161010" y="86740"/>
                </a:lnTo>
                <a:lnTo>
                  <a:pt x="150545" y="97218"/>
                </a:lnTo>
                <a:lnTo>
                  <a:pt x="171488" y="97218"/>
                </a:lnTo>
                <a:lnTo>
                  <a:pt x="175952" y="104553"/>
                </a:lnTo>
                <a:lnTo>
                  <a:pt x="179346" y="112333"/>
                </a:lnTo>
                <a:lnTo>
                  <a:pt x="181667" y="120648"/>
                </a:lnTo>
                <a:lnTo>
                  <a:pt x="182918" y="129590"/>
                </a:lnTo>
                <a:lnTo>
                  <a:pt x="178736" y="150382"/>
                </a:lnTo>
                <a:lnTo>
                  <a:pt x="167322" y="167333"/>
                </a:lnTo>
                <a:lnTo>
                  <a:pt x="150374" y="178748"/>
                </a:lnTo>
                <a:lnTo>
                  <a:pt x="129590" y="182930"/>
                </a:lnTo>
                <a:lnTo>
                  <a:pt x="172778" y="182930"/>
                </a:lnTo>
                <a:lnTo>
                  <a:pt x="175298" y="181025"/>
                </a:lnTo>
                <a:lnTo>
                  <a:pt x="191356" y="159862"/>
                </a:lnTo>
                <a:lnTo>
                  <a:pt x="198039" y="135307"/>
                </a:lnTo>
                <a:lnTo>
                  <a:pt x="195255" y="110040"/>
                </a:lnTo>
                <a:lnTo>
                  <a:pt x="182918" y="86740"/>
                </a:lnTo>
                <a:lnTo>
                  <a:pt x="193395" y="75310"/>
                </a:lnTo>
                <a:close/>
              </a:path>
              <a:path w="257175" h="257175">
                <a:moveTo>
                  <a:pt x="137210" y="90550"/>
                </a:moveTo>
                <a:lnTo>
                  <a:pt x="129590" y="90550"/>
                </a:lnTo>
                <a:lnTo>
                  <a:pt x="114782" y="93705"/>
                </a:lnTo>
                <a:lnTo>
                  <a:pt x="102563" y="102217"/>
                </a:lnTo>
                <a:lnTo>
                  <a:pt x="94095" y="114655"/>
                </a:lnTo>
                <a:lnTo>
                  <a:pt x="90538" y="129590"/>
                </a:lnTo>
                <a:lnTo>
                  <a:pt x="90983" y="134353"/>
                </a:lnTo>
                <a:lnTo>
                  <a:pt x="91072" y="135307"/>
                </a:lnTo>
                <a:lnTo>
                  <a:pt x="91160" y="136258"/>
                </a:lnTo>
                <a:lnTo>
                  <a:pt x="121926" y="166976"/>
                </a:lnTo>
                <a:lnTo>
                  <a:pt x="129590" y="167690"/>
                </a:lnTo>
                <a:lnTo>
                  <a:pt x="136838" y="166976"/>
                </a:lnTo>
                <a:lnTo>
                  <a:pt x="143997" y="164833"/>
                </a:lnTo>
                <a:lnTo>
                  <a:pt x="150620" y="161261"/>
                </a:lnTo>
                <a:lnTo>
                  <a:pt x="156260" y="156260"/>
                </a:lnTo>
                <a:lnTo>
                  <a:pt x="159633" y="152450"/>
                </a:lnTo>
                <a:lnTo>
                  <a:pt x="129590" y="152450"/>
                </a:lnTo>
                <a:lnTo>
                  <a:pt x="120780" y="150620"/>
                </a:lnTo>
                <a:lnTo>
                  <a:pt x="113398" y="145664"/>
                </a:lnTo>
                <a:lnTo>
                  <a:pt x="108159" y="138386"/>
                </a:lnTo>
                <a:lnTo>
                  <a:pt x="105778" y="129590"/>
                </a:lnTo>
                <a:lnTo>
                  <a:pt x="107623" y="120782"/>
                </a:lnTo>
                <a:lnTo>
                  <a:pt x="112683" y="113404"/>
                </a:lnTo>
                <a:lnTo>
                  <a:pt x="120244" y="108170"/>
                </a:lnTo>
                <a:lnTo>
                  <a:pt x="129590" y="105790"/>
                </a:lnTo>
                <a:lnTo>
                  <a:pt x="162915" y="105790"/>
                </a:lnTo>
                <a:lnTo>
                  <a:pt x="171488" y="97218"/>
                </a:lnTo>
                <a:lnTo>
                  <a:pt x="150545" y="97218"/>
                </a:lnTo>
                <a:lnTo>
                  <a:pt x="143878" y="92455"/>
                </a:lnTo>
                <a:lnTo>
                  <a:pt x="137210" y="90550"/>
                </a:lnTo>
                <a:close/>
              </a:path>
              <a:path w="257175" h="257175">
                <a:moveTo>
                  <a:pt x="166963" y="119113"/>
                </a:moveTo>
                <a:lnTo>
                  <a:pt x="149593" y="119113"/>
                </a:lnTo>
                <a:lnTo>
                  <a:pt x="151498" y="121970"/>
                </a:lnTo>
                <a:lnTo>
                  <a:pt x="152450" y="125780"/>
                </a:lnTo>
                <a:lnTo>
                  <a:pt x="152450" y="129590"/>
                </a:lnTo>
                <a:lnTo>
                  <a:pt x="150620" y="138386"/>
                </a:lnTo>
                <a:lnTo>
                  <a:pt x="145664" y="145664"/>
                </a:lnTo>
                <a:lnTo>
                  <a:pt x="138386" y="150620"/>
                </a:lnTo>
                <a:lnTo>
                  <a:pt x="129590" y="152450"/>
                </a:lnTo>
                <a:lnTo>
                  <a:pt x="159633" y="152450"/>
                </a:lnTo>
                <a:lnTo>
                  <a:pt x="161135" y="150754"/>
                </a:lnTo>
                <a:lnTo>
                  <a:pt x="161254" y="150620"/>
                </a:lnTo>
                <a:lnTo>
                  <a:pt x="164822" y="143997"/>
                </a:lnTo>
                <a:lnTo>
                  <a:pt x="166843" y="137240"/>
                </a:lnTo>
                <a:lnTo>
                  <a:pt x="166963" y="136838"/>
                </a:lnTo>
                <a:lnTo>
                  <a:pt x="167678" y="129590"/>
                </a:lnTo>
                <a:lnTo>
                  <a:pt x="167678" y="121970"/>
                </a:lnTo>
                <a:lnTo>
                  <a:pt x="166963" y="119113"/>
                </a:lnTo>
                <a:close/>
              </a:path>
              <a:path w="257175" h="257175">
                <a:moveTo>
                  <a:pt x="162915" y="105790"/>
                </a:moveTo>
                <a:lnTo>
                  <a:pt x="133400" y="105790"/>
                </a:lnTo>
                <a:lnTo>
                  <a:pt x="136344" y="106801"/>
                </a:lnTo>
                <a:lnTo>
                  <a:pt x="139115" y="108648"/>
                </a:lnTo>
                <a:lnTo>
                  <a:pt x="121018" y="126733"/>
                </a:lnTo>
                <a:lnTo>
                  <a:pt x="121018" y="131495"/>
                </a:lnTo>
                <a:lnTo>
                  <a:pt x="125780" y="136258"/>
                </a:lnTo>
                <a:lnTo>
                  <a:pt x="127685" y="136258"/>
                </a:lnTo>
                <a:lnTo>
                  <a:pt x="129650" y="137240"/>
                </a:lnTo>
                <a:lnTo>
                  <a:pt x="131436" y="137240"/>
                </a:lnTo>
                <a:lnTo>
                  <a:pt x="133400" y="136258"/>
                </a:lnTo>
                <a:lnTo>
                  <a:pt x="134353" y="134353"/>
                </a:lnTo>
                <a:lnTo>
                  <a:pt x="149593" y="119113"/>
                </a:lnTo>
                <a:lnTo>
                  <a:pt x="166963" y="119113"/>
                </a:lnTo>
                <a:lnTo>
                  <a:pt x="165890" y="114819"/>
                </a:lnTo>
                <a:lnTo>
                  <a:pt x="165773" y="114350"/>
                </a:lnTo>
                <a:lnTo>
                  <a:pt x="161010" y="107695"/>
                </a:lnTo>
                <a:lnTo>
                  <a:pt x="162915" y="105790"/>
                </a:lnTo>
                <a:close/>
              </a:path>
              <a:path w="257175" h="257175">
                <a:moveTo>
                  <a:pt x="190749" y="15316"/>
                </a:moveTo>
                <a:lnTo>
                  <a:pt x="129590" y="15316"/>
                </a:lnTo>
                <a:lnTo>
                  <a:pt x="144546" y="16357"/>
                </a:lnTo>
                <a:lnTo>
                  <a:pt x="159231" y="19364"/>
                </a:lnTo>
                <a:lnTo>
                  <a:pt x="173380" y="24156"/>
                </a:lnTo>
                <a:lnTo>
                  <a:pt x="186728" y="30556"/>
                </a:lnTo>
                <a:lnTo>
                  <a:pt x="183870" y="33413"/>
                </a:lnTo>
                <a:lnTo>
                  <a:pt x="182918" y="36271"/>
                </a:lnTo>
                <a:lnTo>
                  <a:pt x="182918" y="45796"/>
                </a:lnTo>
                <a:lnTo>
                  <a:pt x="129590" y="45796"/>
                </a:lnTo>
                <a:lnTo>
                  <a:pt x="143817" y="47031"/>
                </a:lnTo>
                <a:lnTo>
                  <a:pt x="157683" y="50676"/>
                </a:lnTo>
                <a:lnTo>
                  <a:pt x="170835" y="56640"/>
                </a:lnTo>
                <a:lnTo>
                  <a:pt x="182918" y="64833"/>
                </a:lnTo>
                <a:lnTo>
                  <a:pt x="172440" y="75310"/>
                </a:lnTo>
                <a:lnTo>
                  <a:pt x="222923" y="75310"/>
                </a:lnTo>
                <a:lnTo>
                  <a:pt x="224698" y="74423"/>
                </a:lnTo>
                <a:lnTo>
                  <a:pt x="225853" y="73333"/>
                </a:lnTo>
                <a:lnTo>
                  <a:pt x="227685" y="71500"/>
                </a:lnTo>
                <a:lnTo>
                  <a:pt x="245277" y="71500"/>
                </a:lnTo>
                <a:lnTo>
                  <a:pt x="239115" y="60083"/>
                </a:lnTo>
                <a:lnTo>
                  <a:pt x="198158" y="60083"/>
                </a:lnTo>
                <a:lnTo>
                  <a:pt x="198158" y="41033"/>
                </a:lnTo>
                <a:lnTo>
                  <a:pt x="213398" y="25793"/>
                </a:lnTo>
                <a:lnTo>
                  <a:pt x="228638" y="25793"/>
                </a:lnTo>
                <a:lnTo>
                  <a:pt x="228638" y="19126"/>
                </a:lnTo>
                <a:lnTo>
                  <a:pt x="198158" y="19126"/>
                </a:lnTo>
                <a:lnTo>
                  <a:pt x="190749" y="15316"/>
                </a:lnTo>
                <a:close/>
              </a:path>
              <a:path w="257175" h="257175">
                <a:moveTo>
                  <a:pt x="228638" y="25793"/>
                </a:moveTo>
                <a:lnTo>
                  <a:pt x="213398" y="25793"/>
                </a:lnTo>
                <a:lnTo>
                  <a:pt x="213436" y="42024"/>
                </a:lnTo>
                <a:lnTo>
                  <a:pt x="217208" y="45796"/>
                </a:lnTo>
                <a:lnTo>
                  <a:pt x="232448" y="45796"/>
                </a:lnTo>
                <a:lnTo>
                  <a:pt x="217208" y="60083"/>
                </a:lnTo>
                <a:lnTo>
                  <a:pt x="239115" y="60083"/>
                </a:lnTo>
                <a:lnTo>
                  <a:pt x="257174" y="42024"/>
                </a:lnTo>
                <a:lnTo>
                  <a:pt x="257174" y="30556"/>
                </a:lnTo>
                <a:lnTo>
                  <a:pt x="228638" y="30556"/>
                </a:lnTo>
                <a:lnTo>
                  <a:pt x="228638" y="25793"/>
                </a:lnTo>
                <a:close/>
              </a:path>
              <a:path w="257175" h="257175">
                <a:moveTo>
                  <a:pt x="257174" y="29603"/>
                </a:moveTo>
                <a:lnTo>
                  <a:pt x="251498" y="30556"/>
                </a:lnTo>
                <a:lnTo>
                  <a:pt x="257174" y="30556"/>
                </a:lnTo>
                <a:lnTo>
                  <a:pt x="257174" y="29603"/>
                </a:lnTo>
                <a:close/>
              </a:path>
              <a:path w="257175" h="257175">
                <a:moveTo>
                  <a:pt x="224828" y="0"/>
                </a:moveTo>
                <a:lnTo>
                  <a:pt x="219113" y="0"/>
                </a:lnTo>
                <a:lnTo>
                  <a:pt x="217208" y="1028"/>
                </a:lnTo>
                <a:lnTo>
                  <a:pt x="215303" y="1981"/>
                </a:lnTo>
                <a:lnTo>
                  <a:pt x="198158" y="19126"/>
                </a:lnTo>
                <a:lnTo>
                  <a:pt x="228638" y="19126"/>
                </a:lnTo>
                <a:lnTo>
                  <a:pt x="228638" y="2933"/>
                </a:lnTo>
                <a:lnTo>
                  <a:pt x="224828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93033" y="915644"/>
            <a:ext cx="258660" cy="2476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835624" y="1999958"/>
            <a:ext cx="3293427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2100" spc="-310" dirty="0" err="1">
                <a:solidFill>
                  <a:srgbClr val="00B0F0"/>
                </a:solidFill>
                <a:latin typeface="Tahoma"/>
                <a:cs typeface="Tahoma"/>
              </a:rPr>
              <a:t>Pourquoi</a:t>
            </a:r>
            <a:r>
              <a:rPr lang="en-CA" sz="2100" spc="-310" dirty="0">
                <a:solidFill>
                  <a:srgbClr val="00B0F0"/>
                </a:solidFill>
                <a:latin typeface="Tahoma"/>
                <a:cs typeface="Tahoma"/>
              </a:rPr>
              <a:t> Cypress?</a:t>
            </a:r>
            <a:endParaRPr sz="2100" dirty="0">
              <a:solidFill>
                <a:srgbClr val="00B0F0"/>
              </a:solidFill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3426" y="2878198"/>
            <a:ext cx="674370" cy="3353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Outil</a:t>
            </a:r>
            <a:r>
              <a:rPr sz="105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05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e2e</a:t>
            </a:r>
            <a:r>
              <a:rPr sz="105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050" spc="-3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rapide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4270" y="2445226"/>
            <a:ext cx="357608" cy="27264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924914" y="2830114"/>
            <a:ext cx="918844" cy="54841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065" marR="5080" indent="-635" algn="ctr">
              <a:lnSpc>
                <a:spcPts val="750"/>
              </a:lnSpc>
              <a:spcBef>
                <a:spcPts val="229"/>
              </a:spcBef>
            </a:pPr>
            <a:r>
              <a:rPr sz="105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Simplicité,</a:t>
            </a:r>
            <a:r>
              <a:rPr sz="105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rapidité, </a:t>
            </a:r>
            <a:r>
              <a:rPr sz="105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visibilité</a:t>
            </a:r>
            <a:r>
              <a:rPr sz="105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05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des</a:t>
            </a:r>
            <a:r>
              <a:rPr sz="105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résultats</a:t>
            </a:r>
            <a:r>
              <a:rPr sz="105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05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en</a:t>
            </a:r>
            <a:r>
              <a:rPr sz="1050" spc="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050" spc="-3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temps</a:t>
            </a:r>
            <a:r>
              <a:rPr sz="105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05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réel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94085" y="2445193"/>
            <a:ext cx="357608" cy="27267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727321" y="2831802"/>
            <a:ext cx="784860" cy="44057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23495">
              <a:lnSpc>
                <a:spcPts val="830"/>
              </a:lnSpc>
              <a:spcBef>
                <a:spcPts val="220"/>
              </a:spcBef>
            </a:pPr>
            <a:r>
              <a:rPr sz="1050" spc="-25" dirty="0">
                <a:solidFill>
                  <a:srgbClr val="3D3D3D"/>
                </a:solidFill>
                <a:latin typeface="Tahoma"/>
                <a:cs typeface="Tahoma"/>
              </a:rPr>
              <a:t>Fonctionnalités</a:t>
            </a:r>
            <a:r>
              <a:rPr sz="1050" dirty="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sz="1050" spc="-25" dirty="0">
                <a:solidFill>
                  <a:srgbClr val="3D3D3D"/>
                </a:solidFill>
                <a:latin typeface="Tahoma"/>
                <a:cs typeface="Tahoma"/>
              </a:rPr>
              <a:t>de </a:t>
            </a:r>
            <a:r>
              <a:rPr sz="1050" spc="-45" dirty="0">
                <a:solidFill>
                  <a:srgbClr val="3D3D3D"/>
                </a:solidFill>
                <a:latin typeface="Tahoma"/>
                <a:cs typeface="Tahoma"/>
              </a:rPr>
              <a:t>débogage</a:t>
            </a:r>
            <a:r>
              <a:rPr sz="1050" spc="-10" dirty="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sz="1050" spc="-20" dirty="0">
                <a:solidFill>
                  <a:srgbClr val="3D3D3D"/>
                </a:solidFill>
                <a:latin typeface="Tahoma"/>
                <a:cs typeface="Tahoma"/>
              </a:rPr>
              <a:t>intuitives</a:t>
            </a:r>
            <a:endParaRPr sz="1050" dirty="0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50247" y="2381880"/>
            <a:ext cx="357608" cy="3359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3187928"/>
            <a:ext cx="970915" cy="624205"/>
            <a:chOff x="-4762" y="3187928"/>
            <a:chExt cx="970915" cy="624205"/>
          </a:xfrm>
        </p:grpSpPr>
        <p:sp>
          <p:nvSpPr>
            <p:cNvPr id="3" name="object 3"/>
            <p:cNvSpPr/>
            <p:nvPr/>
          </p:nvSpPr>
          <p:spPr>
            <a:xfrm>
              <a:off x="449568" y="3306992"/>
              <a:ext cx="511809" cy="323215"/>
            </a:xfrm>
            <a:custGeom>
              <a:avLst/>
              <a:gdLst/>
              <a:ahLst/>
              <a:cxnLst/>
              <a:rect l="l" t="t" r="r" b="b"/>
              <a:pathLst>
                <a:path w="511809" h="323214">
                  <a:moveTo>
                    <a:pt x="0" y="0"/>
                  </a:moveTo>
                  <a:lnTo>
                    <a:pt x="511373" y="322807"/>
                  </a:lnTo>
                </a:path>
              </a:pathLst>
            </a:custGeom>
            <a:ln w="9522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301277"/>
              <a:ext cx="450850" cy="506095"/>
            </a:xfrm>
            <a:custGeom>
              <a:avLst/>
              <a:gdLst/>
              <a:ahLst/>
              <a:cxnLst/>
              <a:rect l="l" t="t" r="r" b="b"/>
              <a:pathLst>
                <a:path w="450850" h="506095">
                  <a:moveTo>
                    <a:pt x="0" y="505717"/>
                  </a:moveTo>
                  <a:lnTo>
                    <a:pt x="450504" y="0"/>
                  </a:lnTo>
                </a:path>
              </a:pathLst>
            </a:custGeom>
            <a:ln w="9524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602" y="3187928"/>
              <a:ext cx="219074" cy="21907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59577" y="130492"/>
            <a:ext cx="219069" cy="2190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0077" y="3508912"/>
            <a:ext cx="220896" cy="22088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484325" y="224789"/>
            <a:ext cx="873125" cy="409575"/>
          </a:xfrm>
          <a:custGeom>
            <a:avLst/>
            <a:gdLst/>
            <a:ahLst/>
            <a:cxnLst/>
            <a:rect l="l" t="t" r="r" b="b"/>
            <a:pathLst>
              <a:path w="873125" h="409575">
                <a:moveTo>
                  <a:pt x="872978" y="409575"/>
                </a:moveTo>
                <a:lnTo>
                  <a:pt x="0" y="0"/>
                </a:lnTo>
              </a:path>
            </a:pathLst>
          </a:custGeom>
          <a:ln w="9523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144412" y="-4508"/>
            <a:ext cx="824230" cy="845819"/>
            <a:chOff x="6144412" y="-4508"/>
            <a:chExt cx="824230" cy="845819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73037" y="175259"/>
              <a:ext cx="133197" cy="13319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365418" y="253"/>
              <a:ext cx="598170" cy="632460"/>
            </a:xfrm>
            <a:custGeom>
              <a:avLst/>
              <a:gdLst/>
              <a:ahLst/>
              <a:cxnLst/>
              <a:rect l="l" t="t" r="r" b="b"/>
              <a:pathLst>
                <a:path w="598170" h="632460">
                  <a:moveTo>
                    <a:pt x="598151" y="0"/>
                  </a:moveTo>
                  <a:lnTo>
                    <a:pt x="0" y="632112"/>
                  </a:lnTo>
                </a:path>
              </a:pathLst>
            </a:custGeom>
            <a:ln w="9524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48222" y="405752"/>
              <a:ext cx="436245" cy="435609"/>
            </a:xfrm>
            <a:custGeom>
              <a:avLst/>
              <a:gdLst/>
              <a:ahLst/>
              <a:cxnLst/>
              <a:rect l="l" t="t" r="r" b="b"/>
              <a:pathLst>
                <a:path w="436245" h="435609">
                  <a:moveTo>
                    <a:pt x="218084" y="0"/>
                  </a:moveTo>
                  <a:lnTo>
                    <a:pt x="167923" y="5779"/>
                  </a:lnTo>
                  <a:lnTo>
                    <a:pt x="121958" y="22218"/>
                  </a:lnTo>
                  <a:lnTo>
                    <a:pt x="81474" y="47968"/>
                  </a:lnTo>
                  <a:lnTo>
                    <a:pt x="47754" y="81679"/>
                  </a:lnTo>
                  <a:lnTo>
                    <a:pt x="22079" y="122003"/>
                  </a:lnTo>
                  <a:lnTo>
                    <a:pt x="5859" y="167241"/>
                  </a:lnTo>
                  <a:lnTo>
                    <a:pt x="0" y="217093"/>
                  </a:lnTo>
                  <a:lnTo>
                    <a:pt x="5749" y="266949"/>
                  </a:lnTo>
                  <a:lnTo>
                    <a:pt x="22245" y="313206"/>
                  </a:lnTo>
                  <a:lnTo>
                    <a:pt x="48053" y="353682"/>
                  </a:lnTo>
                  <a:lnTo>
                    <a:pt x="81874" y="387397"/>
                  </a:lnTo>
                  <a:lnTo>
                    <a:pt x="122375" y="413066"/>
                  </a:lnTo>
                  <a:lnTo>
                    <a:pt x="168222" y="429407"/>
                  </a:lnTo>
                  <a:lnTo>
                    <a:pt x="218084" y="435140"/>
                  </a:lnTo>
                  <a:lnTo>
                    <a:pt x="267816" y="429407"/>
                  </a:lnTo>
                  <a:lnTo>
                    <a:pt x="268110" y="429407"/>
                  </a:lnTo>
                  <a:lnTo>
                    <a:pt x="314218" y="412899"/>
                  </a:lnTo>
                  <a:lnTo>
                    <a:pt x="354704" y="387097"/>
                  </a:lnTo>
                  <a:lnTo>
                    <a:pt x="388426" y="353283"/>
                  </a:lnTo>
                  <a:lnTo>
                    <a:pt x="414101" y="312789"/>
                  </a:lnTo>
                  <a:lnTo>
                    <a:pt x="430340" y="267249"/>
                  </a:lnTo>
                  <a:lnTo>
                    <a:pt x="436181" y="217093"/>
                  </a:lnTo>
                  <a:lnTo>
                    <a:pt x="430438" y="167591"/>
                  </a:lnTo>
                  <a:lnTo>
                    <a:pt x="430397" y="167241"/>
                  </a:lnTo>
                  <a:lnTo>
                    <a:pt x="413935" y="121420"/>
                  </a:lnTo>
                  <a:lnTo>
                    <a:pt x="388126" y="80979"/>
                  </a:lnTo>
                  <a:lnTo>
                    <a:pt x="354304" y="47268"/>
                  </a:lnTo>
                  <a:lnTo>
                    <a:pt x="313801" y="21635"/>
                  </a:lnTo>
                  <a:lnTo>
                    <a:pt x="267950" y="5429"/>
                  </a:lnTo>
                  <a:lnTo>
                    <a:pt x="218084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44412" y="401942"/>
              <a:ext cx="443865" cy="438150"/>
            </a:xfrm>
            <a:custGeom>
              <a:avLst/>
              <a:gdLst/>
              <a:ahLst/>
              <a:cxnLst/>
              <a:rect l="l" t="t" r="r" b="b"/>
              <a:pathLst>
                <a:path w="443865" h="438150">
                  <a:moveTo>
                    <a:pt x="221894" y="0"/>
                  </a:moveTo>
                  <a:lnTo>
                    <a:pt x="177362" y="4493"/>
                  </a:lnTo>
                  <a:lnTo>
                    <a:pt x="135799" y="17378"/>
                  </a:lnTo>
                  <a:lnTo>
                    <a:pt x="98118" y="37761"/>
                  </a:lnTo>
                  <a:lnTo>
                    <a:pt x="65236" y="64750"/>
                  </a:lnTo>
                  <a:lnTo>
                    <a:pt x="38068" y="97452"/>
                  </a:lnTo>
                  <a:lnTo>
                    <a:pt x="17602" y="134840"/>
                  </a:lnTo>
                  <a:lnTo>
                    <a:pt x="17529" y="134974"/>
                  </a:lnTo>
                  <a:lnTo>
                    <a:pt x="4534" y="176422"/>
                  </a:lnTo>
                  <a:lnTo>
                    <a:pt x="0" y="220903"/>
                  </a:lnTo>
                  <a:lnTo>
                    <a:pt x="4337" y="264121"/>
                  </a:lnTo>
                  <a:lnTo>
                    <a:pt x="4377" y="264523"/>
                  </a:lnTo>
                  <a:lnTo>
                    <a:pt x="17395" y="307389"/>
                  </a:lnTo>
                  <a:lnTo>
                    <a:pt x="37817" y="345080"/>
                  </a:lnTo>
                  <a:lnTo>
                    <a:pt x="64879" y="377894"/>
                  </a:lnTo>
                  <a:lnTo>
                    <a:pt x="97700" y="404951"/>
                  </a:lnTo>
                  <a:lnTo>
                    <a:pt x="135397" y="425368"/>
                  </a:lnTo>
                  <a:lnTo>
                    <a:pt x="177089" y="438149"/>
                  </a:lnTo>
                  <a:lnTo>
                    <a:pt x="266430" y="438149"/>
                  </a:lnTo>
                  <a:lnTo>
                    <a:pt x="273121" y="436092"/>
                  </a:lnTo>
                  <a:lnTo>
                    <a:pt x="221894" y="436092"/>
                  </a:lnTo>
                  <a:lnTo>
                    <a:pt x="178684" y="431763"/>
                  </a:lnTo>
                  <a:lnTo>
                    <a:pt x="138329" y="419312"/>
                  </a:lnTo>
                  <a:lnTo>
                    <a:pt x="101902" y="399541"/>
                  </a:lnTo>
                  <a:lnTo>
                    <a:pt x="70472" y="373252"/>
                  </a:lnTo>
                  <a:lnTo>
                    <a:pt x="44176" y="341413"/>
                  </a:lnTo>
                  <a:lnTo>
                    <a:pt x="24401" y="304931"/>
                  </a:lnTo>
                  <a:lnTo>
                    <a:pt x="11948" y="264523"/>
                  </a:lnTo>
                  <a:lnTo>
                    <a:pt x="7619" y="220903"/>
                  </a:lnTo>
                  <a:lnTo>
                    <a:pt x="11935" y="177834"/>
                  </a:lnTo>
                  <a:lnTo>
                    <a:pt x="11948" y="177700"/>
                  </a:lnTo>
                  <a:lnTo>
                    <a:pt x="24291" y="137709"/>
                  </a:lnTo>
                  <a:lnTo>
                    <a:pt x="24401" y="137352"/>
                  </a:lnTo>
                  <a:lnTo>
                    <a:pt x="44176" y="100929"/>
                  </a:lnTo>
                  <a:lnTo>
                    <a:pt x="70472" y="69507"/>
                  </a:lnTo>
                  <a:lnTo>
                    <a:pt x="102304" y="43218"/>
                  </a:lnTo>
                  <a:lnTo>
                    <a:pt x="138687" y="23447"/>
                  </a:lnTo>
                  <a:lnTo>
                    <a:pt x="178817" y="10996"/>
                  </a:lnTo>
                  <a:lnTo>
                    <a:pt x="221894" y="6667"/>
                  </a:lnTo>
                  <a:lnTo>
                    <a:pt x="274703" y="6667"/>
                  </a:lnTo>
                  <a:lnTo>
                    <a:pt x="266703" y="4219"/>
                  </a:lnTo>
                  <a:lnTo>
                    <a:pt x="221894" y="0"/>
                  </a:lnTo>
                  <a:close/>
                </a:path>
                <a:path w="443865" h="438150">
                  <a:moveTo>
                    <a:pt x="274703" y="6667"/>
                  </a:moveTo>
                  <a:lnTo>
                    <a:pt x="221894" y="6667"/>
                  </a:lnTo>
                  <a:lnTo>
                    <a:pt x="265112" y="10996"/>
                  </a:lnTo>
                  <a:lnTo>
                    <a:pt x="305469" y="23447"/>
                  </a:lnTo>
                  <a:lnTo>
                    <a:pt x="341898" y="43218"/>
                  </a:lnTo>
                  <a:lnTo>
                    <a:pt x="373329" y="69507"/>
                  </a:lnTo>
                  <a:lnTo>
                    <a:pt x="399619" y="101331"/>
                  </a:lnTo>
                  <a:lnTo>
                    <a:pt x="419395" y="137709"/>
                  </a:lnTo>
                  <a:lnTo>
                    <a:pt x="431809" y="177700"/>
                  </a:lnTo>
                  <a:lnTo>
                    <a:pt x="431850" y="177834"/>
                  </a:lnTo>
                  <a:lnTo>
                    <a:pt x="436181" y="220903"/>
                  </a:lnTo>
                  <a:lnTo>
                    <a:pt x="431850" y="264121"/>
                  </a:lnTo>
                  <a:lnTo>
                    <a:pt x="419395" y="304574"/>
                  </a:lnTo>
                  <a:lnTo>
                    <a:pt x="399619" y="341279"/>
                  </a:lnTo>
                  <a:lnTo>
                    <a:pt x="373329" y="373252"/>
                  </a:lnTo>
                  <a:lnTo>
                    <a:pt x="341496" y="399541"/>
                  </a:lnTo>
                  <a:lnTo>
                    <a:pt x="305112" y="419312"/>
                  </a:lnTo>
                  <a:lnTo>
                    <a:pt x="264978" y="431763"/>
                  </a:lnTo>
                  <a:lnTo>
                    <a:pt x="221894" y="436092"/>
                  </a:lnTo>
                  <a:lnTo>
                    <a:pt x="273121" y="436092"/>
                  </a:lnTo>
                  <a:lnTo>
                    <a:pt x="345679" y="404951"/>
                  </a:lnTo>
                  <a:lnTo>
                    <a:pt x="378563" y="377894"/>
                  </a:lnTo>
                  <a:lnTo>
                    <a:pt x="405732" y="345080"/>
                  </a:lnTo>
                  <a:lnTo>
                    <a:pt x="426271" y="307389"/>
                  </a:lnTo>
                  <a:lnTo>
                    <a:pt x="439266" y="265703"/>
                  </a:lnTo>
                  <a:lnTo>
                    <a:pt x="443801" y="220903"/>
                  </a:lnTo>
                  <a:lnTo>
                    <a:pt x="439309" y="176422"/>
                  </a:lnTo>
                  <a:lnTo>
                    <a:pt x="426447" y="134974"/>
                  </a:lnTo>
                  <a:lnTo>
                    <a:pt x="405983" y="97201"/>
                  </a:lnTo>
                  <a:lnTo>
                    <a:pt x="378920" y="64393"/>
                  </a:lnTo>
                  <a:lnTo>
                    <a:pt x="346098" y="37343"/>
                  </a:lnTo>
                  <a:lnTo>
                    <a:pt x="308398" y="16976"/>
                  </a:lnTo>
                  <a:lnTo>
                    <a:pt x="274703" y="6667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03454" y="460971"/>
              <a:ext cx="325755" cy="325120"/>
            </a:xfrm>
            <a:custGeom>
              <a:avLst/>
              <a:gdLst/>
              <a:ahLst/>
              <a:cxnLst/>
              <a:rect l="l" t="t" r="r" b="b"/>
              <a:pathLst>
                <a:path w="325754" h="325120">
                  <a:moveTo>
                    <a:pt x="162852" y="0"/>
                  </a:moveTo>
                  <a:lnTo>
                    <a:pt x="119378" y="5774"/>
                  </a:lnTo>
                  <a:lnTo>
                    <a:pt x="80425" y="22076"/>
                  </a:lnTo>
                  <a:lnTo>
                    <a:pt x="47502" y="47371"/>
                  </a:lnTo>
                  <a:lnTo>
                    <a:pt x="22118" y="80124"/>
                  </a:lnTo>
                  <a:lnTo>
                    <a:pt x="5781" y="118803"/>
                  </a:lnTo>
                  <a:lnTo>
                    <a:pt x="0" y="161874"/>
                  </a:lnTo>
                  <a:lnTo>
                    <a:pt x="5847" y="205344"/>
                  </a:lnTo>
                  <a:lnTo>
                    <a:pt x="22329" y="244290"/>
                  </a:lnTo>
                  <a:lnTo>
                    <a:pt x="47859" y="277204"/>
                  </a:lnTo>
                  <a:lnTo>
                    <a:pt x="80849" y="302579"/>
                  </a:lnTo>
                  <a:lnTo>
                    <a:pt x="119709" y="318909"/>
                  </a:lnTo>
                  <a:lnTo>
                    <a:pt x="162852" y="324688"/>
                  </a:lnTo>
                  <a:lnTo>
                    <a:pt x="206335" y="318843"/>
                  </a:lnTo>
                  <a:lnTo>
                    <a:pt x="245292" y="302368"/>
                  </a:lnTo>
                  <a:lnTo>
                    <a:pt x="278217" y="276847"/>
                  </a:lnTo>
                  <a:lnTo>
                    <a:pt x="303601" y="243867"/>
                  </a:lnTo>
                  <a:lnTo>
                    <a:pt x="319936" y="205014"/>
                  </a:lnTo>
                  <a:lnTo>
                    <a:pt x="325716" y="161874"/>
                  </a:lnTo>
                  <a:lnTo>
                    <a:pt x="319870" y="118406"/>
                  </a:lnTo>
                  <a:lnTo>
                    <a:pt x="303389" y="79489"/>
                  </a:lnTo>
                  <a:lnTo>
                    <a:pt x="277860" y="46656"/>
                  </a:lnTo>
                  <a:lnTo>
                    <a:pt x="244869" y="21441"/>
                  </a:lnTo>
                  <a:lnTo>
                    <a:pt x="206004" y="5377"/>
                  </a:lnTo>
                  <a:lnTo>
                    <a:pt x="162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99644" y="456221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166662" y="0"/>
                  </a:moveTo>
                  <a:lnTo>
                    <a:pt x="121749" y="5994"/>
                  </a:lnTo>
                  <a:lnTo>
                    <a:pt x="122087" y="5994"/>
                  </a:lnTo>
                  <a:lnTo>
                    <a:pt x="82401" y="22672"/>
                  </a:lnTo>
                  <a:lnTo>
                    <a:pt x="48693" y="48674"/>
                  </a:lnTo>
                  <a:lnTo>
                    <a:pt x="22682" y="82373"/>
                  </a:lnTo>
                  <a:lnTo>
                    <a:pt x="5930" y="122209"/>
                  </a:lnTo>
                  <a:lnTo>
                    <a:pt x="0" y="166624"/>
                  </a:lnTo>
                  <a:lnTo>
                    <a:pt x="5930" y="211034"/>
                  </a:lnTo>
                  <a:lnTo>
                    <a:pt x="22682" y="250869"/>
                  </a:lnTo>
                  <a:lnTo>
                    <a:pt x="48693" y="284568"/>
                  </a:lnTo>
                  <a:lnTo>
                    <a:pt x="82401" y="310572"/>
                  </a:lnTo>
                  <a:lnTo>
                    <a:pt x="122244" y="327318"/>
                  </a:lnTo>
                  <a:lnTo>
                    <a:pt x="166662" y="333248"/>
                  </a:lnTo>
                  <a:lnTo>
                    <a:pt x="210758" y="327318"/>
                  </a:lnTo>
                  <a:lnTo>
                    <a:pt x="212481" y="326593"/>
                  </a:lnTo>
                  <a:lnTo>
                    <a:pt x="166662" y="326593"/>
                  </a:lnTo>
                  <a:lnTo>
                    <a:pt x="134641" y="323319"/>
                  </a:lnTo>
                  <a:lnTo>
                    <a:pt x="77740" y="299273"/>
                  </a:lnTo>
                  <a:lnTo>
                    <a:pt x="34944" y="256472"/>
                  </a:lnTo>
                  <a:lnTo>
                    <a:pt x="10894" y="199192"/>
                  </a:lnTo>
                  <a:lnTo>
                    <a:pt x="7620" y="166624"/>
                  </a:lnTo>
                  <a:lnTo>
                    <a:pt x="10894" y="134605"/>
                  </a:lnTo>
                  <a:lnTo>
                    <a:pt x="34944" y="77712"/>
                  </a:lnTo>
                  <a:lnTo>
                    <a:pt x="77740" y="34926"/>
                  </a:lnTo>
                  <a:lnTo>
                    <a:pt x="134641" y="10881"/>
                  </a:lnTo>
                  <a:lnTo>
                    <a:pt x="166662" y="7607"/>
                  </a:lnTo>
                  <a:lnTo>
                    <a:pt x="214894" y="7607"/>
                  </a:lnTo>
                  <a:lnTo>
                    <a:pt x="211089" y="5994"/>
                  </a:lnTo>
                  <a:lnTo>
                    <a:pt x="166662" y="0"/>
                  </a:lnTo>
                  <a:close/>
                </a:path>
                <a:path w="333375" h="333375">
                  <a:moveTo>
                    <a:pt x="214894" y="7607"/>
                  </a:moveTo>
                  <a:lnTo>
                    <a:pt x="166662" y="7607"/>
                  </a:lnTo>
                  <a:lnTo>
                    <a:pt x="198689" y="10881"/>
                  </a:lnTo>
                  <a:lnTo>
                    <a:pt x="228573" y="20226"/>
                  </a:lnTo>
                  <a:lnTo>
                    <a:pt x="279044" y="54267"/>
                  </a:lnTo>
                  <a:lnTo>
                    <a:pt x="313096" y="104730"/>
                  </a:lnTo>
                  <a:lnTo>
                    <a:pt x="325716" y="166624"/>
                  </a:lnTo>
                  <a:lnTo>
                    <a:pt x="322442" y="198657"/>
                  </a:lnTo>
                  <a:lnTo>
                    <a:pt x="298392" y="255936"/>
                  </a:lnTo>
                  <a:lnTo>
                    <a:pt x="255596" y="299273"/>
                  </a:lnTo>
                  <a:lnTo>
                    <a:pt x="198689" y="323319"/>
                  </a:lnTo>
                  <a:lnTo>
                    <a:pt x="166662" y="326593"/>
                  </a:lnTo>
                  <a:lnTo>
                    <a:pt x="212481" y="326593"/>
                  </a:lnTo>
                  <a:lnTo>
                    <a:pt x="250514" y="310572"/>
                  </a:lnTo>
                  <a:lnTo>
                    <a:pt x="284289" y="284568"/>
                  </a:lnTo>
                  <a:lnTo>
                    <a:pt x="310444" y="250869"/>
                  </a:lnTo>
                  <a:lnTo>
                    <a:pt x="327340" y="211034"/>
                  </a:lnTo>
                  <a:lnTo>
                    <a:pt x="333336" y="166624"/>
                  </a:lnTo>
                  <a:lnTo>
                    <a:pt x="327406" y="122540"/>
                  </a:lnTo>
                  <a:lnTo>
                    <a:pt x="310656" y="82796"/>
                  </a:lnTo>
                  <a:lnTo>
                    <a:pt x="284646" y="49031"/>
                  </a:lnTo>
                  <a:lnTo>
                    <a:pt x="250937" y="22884"/>
                  </a:lnTo>
                  <a:lnTo>
                    <a:pt x="214894" y="7607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59652" y="517156"/>
              <a:ext cx="213321" cy="212331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032017" y="856284"/>
            <a:ext cx="133350" cy="20955"/>
          </a:xfrm>
          <a:custGeom>
            <a:avLst/>
            <a:gdLst/>
            <a:ahLst/>
            <a:cxnLst/>
            <a:rect l="l" t="t" r="r" b="b"/>
            <a:pathLst>
              <a:path w="133350" h="20955">
                <a:moveTo>
                  <a:pt x="20929" y="8547"/>
                </a:moveTo>
                <a:lnTo>
                  <a:pt x="19977" y="5689"/>
                </a:lnTo>
                <a:lnTo>
                  <a:pt x="16167" y="1905"/>
                </a:lnTo>
                <a:lnTo>
                  <a:pt x="13309" y="952"/>
                </a:lnTo>
                <a:lnTo>
                  <a:pt x="10452" y="952"/>
                </a:lnTo>
                <a:lnTo>
                  <a:pt x="4762" y="0"/>
                </a:lnTo>
                <a:lnTo>
                  <a:pt x="0" y="4762"/>
                </a:lnTo>
                <a:lnTo>
                  <a:pt x="0" y="10452"/>
                </a:lnTo>
                <a:lnTo>
                  <a:pt x="0" y="16167"/>
                </a:lnTo>
                <a:lnTo>
                  <a:pt x="4762" y="20904"/>
                </a:lnTo>
                <a:lnTo>
                  <a:pt x="16167" y="20904"/>
                </a:lnTo>
                <a:lnTo>
                  <a:pt x="20929" y="16167"/>
                </a:lnTo>
                <a:lnTo>
                  <a:pt x="20929" y="8547"/>
                </a:lnTo>
                <a:close/>
              </a:path>
              <a:path w="133350" h="20955">
                <a:moveTo>
                  <a:pt x="77063" y="8547"/>
                </a:moveTo>
                <a:lnTo>
                  <a:pt x="76111" y="5689"/>
                </a:lnTo>
                <a:lnTo>
                  <a:pt x="72301" y="1905"/>
                </a:lnTo>
                <a:lnTo>
                  <a:pt x="69456" y="952"/>
                </a:lnTo>
                <a:lnTo>
                  <a:pt x="66598" y="952"/>
                </a:lnTo>
                <a:lnTo>
                  <a:pt x="60896" y="0"/>
                </a:lnTo>
                <a:lnTo>
                  <a:pt x="56134" y="4762"/>
                </a:lnTo>
                <a:lnTo>
                  <a:pt x="56134" y="10452"/>
                </a:lnTo>
                <a:lnTo>
                  <a:pt x="56134" y="16167"/>
                </a:lnTo>
                <a:lnTo>
                  <a:pt x="60896" y="20904"/>
                </a:lnTo>
                <a:lnTo>
                  <a:pt x="72301" y="20904"/>
                </a:lnTo>
                <a:lnTo>
                  <a:pt x="77063" y="16167"/>
                </a:lnTo>
                <a:lnTo>
                  <a:pt x="77063" y="8547"/>
                </a:lnTo>
                <a:close/>
              </a:path>
              <a:path w="133350" h="20955">
                <a:moveTo>
                  <a:pt x="133197" y="8547"/>
                </a:moveTo>
                <a:lnTo>
                  <a:pt x="132245" y="5689"/>
                </a:lnTo>
                <a:lnTo>
                  <a:pt x="128447" y="1905"/>
                </a:lnTo>
                <a:lnTo>
                  <a:pt x="125590" y="952"/>
                </a:lnTo>
                <a:lnTo>
                  <a:pt x="122732" y="952"/>
                </a:lnTo>
                <a:lnTo>
                  <a:pt x="117030" y="0"/>
                </a:lnTo>
                <a:lnTo>
                  <a:pt x="112268" y="4762"/>
                </a:lnTo>
                <a:lnTo>
                  <a:pt x="112268" y="10452"/>
                </a:lnTo>
                <a:lnTo>
                  <a:pt x="112268" y="16167"/>
                </a:lnTo>
                <a:lnTo>
                  <a:pt x="117030" y="20904"/>
                </a:lnTo>
                <a:lnTo>
                  <a:pt x="128447" y="20904"/>
                </a:lnTo>
                <a:lnTo>
                  <a:pt x="133197" y="16167"/>
                </a:lnTo>
                <a:lnTo>
                  <a:pt x="133197" y="8547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054896" y="18257"/>
            <a:ext cx="1345654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2100" dirty="0" err="1"/>
              <a:t>Exemple</a:t>
            </a:r>
            <a:r>
              <a:rPr lang="en-CA" sz="2100" dirty="0"/>
              <a:t>:</a:t>
            </a:r>
            <a:endParaRPr sz="2100" dirty="0"/>
          </a:p>
        </p:txBody>
      </p:sp>
      <p:sp>
        <p:nvSpPr>
          <p:cNvPr id="19" name="object 19"/>
          <p:cNvSpPr txBox="1"/>
          <p:nvPr/>
        </p:nvSpPr>
        <p:spPr>
          <a:xfrm>
            <a:off x="2001329" y="396970"/>
            <a:ext cx="35623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0" dirty="0">
                <a:solidFill>
                  <a:srgbClr val="77C6FC"/>
                </a:solidFill>
                <a:latin typeface="Tahoma"/>
                <a:cs typeface="Tahoma"/>
              </a:rPr>
              <a:t>code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74930" marR="97155" indent="-111760" algn="ctr">
              <a:lnSpc>
                <a:spcPct val="128899"/>
              </a:lnSpc>
              <a:spcBef>
                <a:spcPts val="70"/>
              </a:spcBef>
            </a:pPr>
            <a:r>
              <a:rPr spc="-200" dirty="0"/>
              <a:t>On</a:t>
            </a:r>
            <a:r>
              <a:rPr spc="-130" dirty="0"/>
              <a:t> </a:t>
            </a:r>
            <a:r>
              <a:rPr spc="-75" dirty="0"/>
              <a:t>test</a:t>
            </a:r>
            <a:r>
              <a:rPr spc="-125" dirty="0"/>
              <a:t> </a:t>
            </a:r>
            <a:r>
              <a:rPr spc="-50" dirty="0"/>
              <a:t>le</a:t>
            </a:r>
            <a:r>
              <a:rPr spc="-125" dirty="0"/>
              <a:t> </a:t>
            </a:r>
            <a:r>
              <a:rPr spc="-65" dirty="0"/>
              <a:t>site</a:t>
            </a:r>
            <a:r>
              <a:rPr spc="-125" dirty="0"/>
              <a:t> </a:t>
            </a:r>
            <a:r>
              <a:rPr spc="-155" dirty="0"/>
              <a:t>web:</a:t>
            </a:r>
            <a:r>
              <a:rPr spc="-125" dirty="0"/>
              <a:t> </a:t>
            </a:r>
            <a:r>
              <a:rPr spc="-175" dirty="0"/>
              <a:t>The</a:t>
            </a:r>
            <a:r>
              <a:rPr spc="-125" dirty="0"/>
              <a:t> </a:t>
            </a:r>
            <a:r>
              <a:rPr spc="-10" dirty="0"/>
              <a:t>Internet </a:t>
            </a:r>
            <a:r>
              <a:rPr spc="-100" dirty="0"/>
              <a:t>https://the-</a:t>
            </a:r>
            <a:r>
              <a:rPr spc="-90" dirty="0"/>
              <a:t>internet.herokuapp.com/ </a:t>
            </a:r>
            <a:r>
              <a:rPr spc="-204" dirty="0"/>
              <a:t>On</a:t>
            </a:r>
            <a:r>
              <a:rPr spc="-140" dirty="0"/>
              <a:t> </a:t>
            </a:r>
            <a:r>
              <a:rPr spc="-75" dirty="0"/>
              <a:t>test</a:t>
            </a:r>
            <a:r>
              <a:rPr spc="-135" dirty="0"/>
              <a:t> </a:t>
            </a:r>
            <a:r>
              <a:rPr spc="-60" dirty="0"/>
              <a:t>les</a:t>
            </a:r>
            <a:r>
              <a:rPr spc="-140" dirty="0"/>
              <a:t> </a:t>
            </a:r>
            <a:r>
              <a:rPr spc="-10" dirty="0"/>
              <a:t>pages:</a:t>
            </a:r>
          </a:p>
          <a:p>
            <a:pPr marR="21590" algn="ctr">
              <a:lnSpc>
                <a:spcPts val="1725"/>
              </a:lnSpc>
            </a:pPr>
            <a:r>
              <a:rPr spc="100" dirty="0"/>
              <a:t>-</a:t>
            </a:r>
            <a:r>
              <a:rPr spc="-85" dirty="0"/>
              <a:t>Basic</a:t>
            </a:r>
            <a:r>
              <a:rPr spc="-125" dirty="0"/>
              <a:t> </a:t>
            </a:r>
            <a:r>
              <a:rPr spc="-20" dirty="0"/>
              <a:t>Auth</a:t>
            </a:r>
          </a:p>
          <a:p>
            <a:pPr marR="21590" algn="ctr">
              <a:lnSpc>
                <a:spcPct val="100000"/>
              </a:lnSpc>
            </a:pPr>
            <a:r>
              <a:rPr spc="120" dirty="0"/>
              <a:t>-</a:t>
            </a:r>
            <a:r>
              <a:rPr spc="-10" dirty="0"/>
              <a:t>checkboxes</a:t>
            </a:r>
          </a:p>
          <a:p>
            <a:pPr marR="21590" algn="ctr">
              <a:lnSpc>
                <a:spcPct val="100000"/>
              </a:lnSpc>
            </a:pPr>
            <a:r>
              <a:rPr spc="120" dirty="0"/>
              <a:t>-</a:t>
            </a:r>
            <a:r>
              <a:rPr spc="-10" dirty="0"/>
              <a:t>dropdown</a:t>
            </a: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pc="-10" dirty="0"/>
          </a:p>
          <a:p>
            <a:pPr marL="12700" marR="5080" algn="ctr">
              <a:lnSpc>
                <a:spcPct val="100000"/>
              </a:lnSpc>
            </a:pPr>
            <a:r>
              <a:rPr spc="-105" dirty="0"/>
              <a:t>on</a:t>
            </a:r>
            <a:r>
              <a:rPr spc="-114" dirty="0"/>
              <a:t> </a:t>
            </a:r>
            <a:r>
              <a:rPr spc="-55" dirty="0"/>
              <a:t>roule</a:t>
            </a:r>
            <a:r>
              <a:rPr spc="-110" dirty="0"/>
              <a:t> </a:t>
            </a:r>
            <a:r>
              <a:rPr spc="-50" dirty="0"/>
              <a:t>les</a:t>
            </a:r>
            <a:r>
              <a:rPr spc="-114" dirty="0"/>
              <a:t> </a:t>
            </a:r>
            <a:r>
              <a:rPr spc="-65" dirty="0"/>
              <a:t>tests</a:t>
            </a:r>
            <a:r>
              <a:rPr spc="-110" dirty="0"/>
              <a:t> </a:t>
            </a:r>
            <a:r>
              <a:rPr spc="-55" dirty="0"/>
              <a:t>par</a:t>
            </a:r>
            <a:r>
              <a:rPr spc="-110" dirty="0"/>
              <a:t> </a:t>
            </a:r>
            <a:r>
              <a:rPr spc="-40" dirty="0"/>
              <a:t>la</a:t>
            </a:r>
            <a:r>
              <a:rPr spc="-114" dirty="0"/>
              <a:t> </a:t>
            </a:r>
            <a:r>
              <a:rPr spc="-10" dirty="0"/>
              <a:t>comande: </a:t>
            </a:r>
            <a:r>
              <a:rPr spc="-45" dirty="0"/>
              <a:t>"npx</a:t>
            </a:r>
            <a:r>
              <a:rPr spc="-105" dirty="0"/>
              <a:t> </a:t>
            </a:r>
            <a:r>
              <a:rPr spc="-70" dirty="0"/>
              <a:t>cypress</a:t>
            </a:r>
            <a:r>
              <a:rPr spc="-100" dirty="0"/>
              <a:t> </a:t>
            </a:r>
            <a:r>
              <a:rPr spc="-55" dirty="0"/>
              <a:t>run</a:t>
            </a:r>
            <a:r>
              <a:rPr spc="-100" dirty="0"/>
              <a:t> </a:t>
            </a:r>
            <a:r>
              <a:rPr spc="120" dirty="0"/>
              <a:t>--</a:t>
            </a:r>
            <a:r>
              <a:rPr spc="-70" dirty="0"/>
              <a:t>browser</a:t>
            </a:r>
            <a:r>
              <a:rPr spc="-100" dirty="0"/>
              <a:t> </a:t>
            </a:r>
            <a:r>
              <a:rPr spc="-45" dirty="0"/>
              <a:t>chrome"</a:t>
            </a: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432" y="636184"/>
            <a:ext cx="3744387" cy="3267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643120" cy="38908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303" y="208667"/>
            <a:ext cx="208597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-85" dirty="0">
                <a:solidFill>
                  <a:srgbClr val="00B0F0"/>
                </a:solidFill>
              </a:rPr>
              <a:t>resultat</a:t>
            </a:r>
            <a:r>
              <a:rPr sz="2600" spc="-195" dirty="0">
                <a:solidFill>
                  <a:srgbClr val="00B0F0"/>
                </a:solidFill>
              </a:rPr>
              <a:t> </a:t>
            </a:r>
            <a:r>
              <a:rPr sz="2600" spc="-180" dirty="0">
                <a:solidFill>
                  <a:srgbClr val="00B0F0"/>
                </a:solidFill>
              </a:rPr>
              <a:t>obtenu:</a:t>
            </a:r>
            <a:endParaRPr sz="2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1127" y="53193"/>
            <a:ext cx="4449445" cy="788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0365">
              <a:lnSpc>
                <a:spcPct val="101000"/>
              </a:lnSpc>
              <a:spcBef>
                <a:spcPts val="100"/>
              </a:spcBef>
            </a:pPr>
            <a:r>
              <a:rPr sz="2600" spc="-120" dirty="0">
                <a:solidFill>
                  <a:srgbClr val="00B0F0"/>
                </a:solidFill>
              </a:rPr>
              <a:t>Amélioration</a:t>
            </a:r>
            <a:r>
              <a:rPr sz="2600" spc="-195" dirty="0">
                <a:solidFill>
                  <a:srgbClr val="00B0F0"/>
                </a:solidFill>
              </a:rPr>
              <a:t> </a:t>
            </a:r>
            <a:r>
              <a:rPr sz="2600" spc="-190" dirty="0">
                <a:solidFill>
                  <a:srgbClr val="00B0F0"/>
                </a:solidFill>
              </a:rPr>
              <a:t>de </a:t>
            </a:r>
            <a:r>
              <a:rPr sz="2600" spc="-45" dirty="0">
                <a:solidFill>
                  <a:srgbClr val="00B0F0"/>
                </a:solidFill>
              </a:rPr>
              <a:t>l'Expérience </a:t>
            </a:r>
            <a:r>
              <a:rPr sz="2600" spc="-85" dirty="0">
                <a:solidFill>
                  <a:srgbClr val="00B0F0"/>
                </a:solidFill>
              </a:rPr>
              <a:t>Utilisateur</a:t>
            </a:r>
            <a:r>
              <a:rPr sz="2600" spc="-215" dirty="0">
                <a:solidFill>
                  <a:srgbClr val="00B0F0"/>
                </a:solidFill>
              </a:rPr>
              <a:t> </a:t>
            </a:r>
            <a:r>
              <a:rPr sz="2600" spc="-85" dirty="0">
                <a:solidFill>
                  <a:srgbClr val="00B0F0"/>
                </a:solidFill>
              </a:rPr>
              <a:t>sur</a:t>
            </a:r>
            <a:r>
              <a:rPr sz="2600" spc="-215" dirty="0">
                <a:solidFill>
                  <a:srgbClr val="00B0F0"/>
                </a:solidFill>
              </a:rPr>
              <a:t> </a:t>
            </a:r>
            <a:r>
              <a:rPr sz="2600" spc="-75" dirty="0">
                <a:solidFill>
                  <a:srgbClr val="00B0F0"/>
                </a:solidFill>
              </a:rPr>
              <a:t>le</a:t>
            </a:r>
            <a:r>
              <a:rPr sz="2600" spc="-215" dirty="0">
                <a:solidFill>
                  <a:srgbClr val="00B0F0"/>
                </a:solidFill>
              </a:rPr>
              <a:t> </a:t>
            </a:r>
            <a:r>
              <a:rPr sz="2600" spc="-125" dirty="0">
                <a:solidFill>
                  <a:srgbClr val="00B0F0"/>
                </a:solidFill>
              </a:rPr>
              <a:t>Site</a:t>
            </a:r>
            <a:r>
              <a:rPr sz="2600" spc="-215" dirty="0">
                <a:solidFill>
                  <a:srgbClr val="00B0F0"/>
                </a:solidFill>
              </a:rPr>
              <a:t> </a:t>
            </a:r>
            <a:r>
              <a:rPr sz="2600" spc="-190" dirty="0">
                <a:solidFill>
                  <a:srgbClr val="00B0F0"/>
                </a:solidFill>
              </a:rPr>
              <a:t>de</a:t>
            </a:r>
            <a:r>
              <a:rPr sz="2600" spc="-215" dirty="0">
                <a:solidFill>
                  <a:srgbClr val="00B0F0"/>
                </a:solidFill>
              </a:rPr>
              <a:t> </a:t>
            </a:r>
            <a:r>
              <a:rPr sz="2600" spc="-270" dirty="0">
                <a:solidFill>
                  <a:srgbClr val="00B0F0"/>
                </a:solidFill>
              </a:rPr>
              <a:t>BBC</a:t>
            </a:r>
            <a:r>
              <a:rPr sz="2600" spc="-215" dirty="0">
                <a:solidFill>
                  <a:srgbClr val="00B0F0"/>
                </a:solidFill>
              </a:rPr>
              <a:t> </a:t>
            </a:r>
            <a:r>
              <a:rPr sz="2600" spc="-185" dirty="0">
                <a:solidFill>
                  <a:srgbClr val="00B0F0"/>
                </a:solidFill>
              </a:rPr>
              <a:t>News</a:t>
            </a:r>
            <a:endParaRPr sz="2600" dirty="0">
              <a:solidFill>
                <a:srgbClr val="00B0F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074" y="1832432"/>
            <a:ext cx="76199" cy="76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074" y="2108657"/>
            <a:ext cx="76199" cy="76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224" y="1162602"/>
            <a:ext cx="6670040" cy="111887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spc="-11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Objectif</a:t>
            </a:r>
            <a:r>
              <a:rPr sz="1800" spc="-14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800" spc="-22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:</a:t>
            </a:r>
            <a:r>
              <a:rPr sz="1800" spc="-14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Assurer</a:t>
            </a:r>
            <a:r>
              <a:rPr sz="1800" spc="-14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une </a:t>
            </a:r>
            <a:r>
              <a:rPr sz="1800" spc="-114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expérience</a:t>
            </a:r>
            <a:r>
              <a:rPr sz="1800" spc="-14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fluide</a:t>
            </a:r>
            <a:r>
              <a:rPr sz="1800" spc="-14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et</a:t>
            </a:r>
            <a:r>
              <a:rPr sz="1800" spc="-14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rapide</a:t>
            </a:r>
            <a:r>
              <a:rPr sz="1800" spc="-14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sur</a:t>
            </a:r>
            <a:r>
              <a:rPr sz="1800" spc="-14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toutes</a:t>
            </a:r>
            <a:r>
              <a:rPr sz="1800" spc="-14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les</a:t>
            </a:r>
            <a:r>
              <a:rPr sz="1800" spc="-14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plateformes </a:t>
            </a:r>
            <a:r>
              <a:rPr sz="1800" spc="-12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Problèmes</a:t>
            </a:r>
            <a:r>
              <a:rPr sz="1800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rencontrés</a:t>
            </a:r>
            <a:r>
              <a:rPr sz="1800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après</a:t>
            </a:r>
            <a:r>
              <a:rPr sz="1800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la</a:t>
            </a:r>
            <a:r>
              <a:rPr sz="180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refonte</a:t>
            </a:r>
            <a:r>
              <a:rPr sz="1800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800" spc="-15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de</a:t>
            </a:r>
            <a:r>
              <a:rPr sz="1800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2015: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cs typeface="Tahoma"/>
            </a:endParaRPr>
          </a:p>
          <a:p>
            <a:pPr marL="286385" marR="1447165">
              <a:lnSpc>
                <a:spcPts val="2180"/>
              </a:lnSpc>
              <a:spcBef>
                <a:spcPts val="10"/>
              </a:spcBef>
            </a:pPr>
            <a:r>
              <a:rPr sz="1800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Les</a:t>
            </a:r>
            <a:r>
              <a:rPr sz="1800" spc="-14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vidéos</a:t>
            </a:r>
            <a:r>
              <a:rPr sz="1800" spc="-14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800" spc="-14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ne</a:t>
            </a:r>
            <a:r>
              <a:rPr sz="1800" spc="-14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se</a:t>
            </a:r>
            <a:r>
              <a:rPr sz="1800" spc="-14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lisaient</a:t>
            </a:r>
            <a:r>
              <a:rPr sz="1800" spc="-14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pas</a:t>
            </a:r>
            <a:r>
              <a:rPr sz="1800" spc="-14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correctement</a:t>
            </a:r>
            <a:r>
              <a:rPr sz="1800" spc="-14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sur</a:t>
            </a:r>
            <a:r>
              <a:rPr sz="1800" spc="-14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Safari</a:t>
            </a:r>
            <a:r>
              <a:rPr sz="1800" spc="-14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iOS </a:t>
            </a:r>
            <a:r>
              <a:rPr sz="1800" spc="-114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Baisse</a:t>
            </a:r>
            <a:r>
              <a:rPr sz="1800" spc="-12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800" spc="-15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de</a:t>
            </a:r>
            <a:r>
              <a:rPr sz="1800" spc="-114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l’engagement</a:t>
            </a:r>
            <a:r>
              <a:rPr sz="1800" spc="-114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mobile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8156" y="2016279"/>
            <a:ext cx="3371697" cy="18764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476" y="505802"/>
            <a:ext cx="66674" cy="666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476" y="743927"/>
            <a:ext cx="66674" cy="666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676" y="150012"/>
            <a:ext cx="5978525" cy="7518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4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Conséquences:</a:t>
            </a:r>
            <a:endParaRPr sz="155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cs typeface="Tahoma"/>
            </a:endParaRPr>
          </a:p>
          <a:p>
            <a:pPr marL="252729">
              <a:lnSpc>
                <a:spcPct val="100000"/>
              </a:lnSpc>
              <a:spcBef>
                <a:spcPts val="90"/>
              </a:spcBef>
            </a:pPr>
            <a:r>
              <a:rPr sz="155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Engagement</a:t>
            </a:r>
            <a:r>
              <a:rPr sz="155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-10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des</a:t>
            </a:r>
            <a:r>
              <a:rPr sz="1550" spc="-9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-4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utilisateurs</a:t>
            </a:r>
            <a:r>
              <a:rPr sz="1550" spc="-9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-11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en</a:t>
            </a:r>
            <a:r>
              <a:rPr sz="1550" spc="-9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-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baisse</a:t>
            </a:r>
            <a:r>
              <a:rPr sz="1550" spc="-9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:</a:t>
            </a:r>
            <a:endParaRPr sz="155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cs typeface="Tahoma"/>
            </a:endParaRPr>
          </a:p>
          <a:p>
            <a:pPr marL="252729">
              <a:lnSpc>
                <a:spcPct val="100000"/>
              </a:lnSpc>
              <a:spcBef>
                <a:spcPts val="15"/>
              </a:spcBef>
            </a:pPr>
            <a:r>
              <a:rPr sz="155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Diminution</a:t>
            </a:r>
            <a:r>
              <a:rPr sz="1550" spc="-11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-10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des </a:t>
            </a:r>
            <a:r>
              <a:rPr sz="1550" spc="-11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pages</a:t>
            </a:r>
            <a:r>
              <a:rPr sz="1550" spc="-10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vues</a:t>
            </a:r>
            <a:r>
              <a:rPr sz="1550" spc="-11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sur</a:t>
            </a:r>
            <a:r>
              <a:rPr sz="1550" spc="-10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-9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mobileChute</a:t>
            </a:r>
            <a:r>
              <a:rPr sz="1550" spc="-10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de</a:t>
            </a:r>
            <a:r>
              <a:rPr sz="1550" spc="-10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-4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la</a:t>
            </a:r>
            <a:r>
              <a:rPr sz="1550" spc="-11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-9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consommation</a:t>
            </a:r>
            <a:r>
              <a:rPr sz="1550" spc="-10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de</a:t>
            </a:r>
            <a:r>
              <a:rPr sz="1550" spc="-10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vidéos</a:t>
            </a:r>
            <a:endParaRPr sz="155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476" y="1467827"/>
            <a:ext cx="66674" cy="666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1676" y="1112037"/>
            <a:ext cx="6104890" cy="7518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Solution</a:t>
            </a:r>
            <a:r>
              <a:rPr sz="155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:</a:t>
            </a:r>
            <a:endParaRPr sz="155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cs typeface="Tahoma"/>
            </a:endParaRPr>
          </a:p>
          <a:p>
            <a:pPr marL="252729" marR="5080">
              <a:lnSpc>
                <a:spcPct val="100800"/>
              </a:lnSpc>
              <a:spcBef>
                <a:spcPts val="75"/>
              </a:spcBef>
              <a:tabLst>
                <a:tab pos="1096010" algn="l"/>
                <a:tab pos="1433830" algn="l"/>
                <a:tab pos="1969770" algn="l"/>
                <a:tab pos="3634740" algn="l"/>
                <a:tab pos="4727575" algn="l"/>
                <a:tab pos="5033645" algn="l"/>
                <a:tab pos="5837555" algn="l"/>
              </a:tabLst>
            </a:pPr>
            <a:r>
              <a:rPr sz="155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Initiative</a:t>
            </a:r>
            <a:r>
              <a:rPr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	</a:t>
            </a:r>
            <a:r>
              <a:rPr sz="155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de</a:t>
            </a:r>
            <a:r>
              <a:rPr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	</a:t>
            </a:r>
            <a:r>
              <a:rPr sz="155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Tests</a:t>
            </a:r>
            <a:r>
              <a:rPr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	</a:t>
            </a:r>
            <a:r>
              <a:rPr sz="155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Cross-</a:t>
            </a:r>
            <a:r>
              <a:rPr sz="155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BrowserTests</a:t>
            </a:r>
            <a:r>
              <a:rPr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	</a:t>
            </a:r>
            <a:r>
              <a:rPr sz="155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automatisés</a:t>
            </a:r>
            <a:r>
              <a:rPr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	</a:t>
            </a:r>
            <a:r>
              <a:rPr sz="155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et</a:t>
            </a:r>
            <a:r>
              <a:rPr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	</a:t>
            </a:r>
            <a:r>
              <a:rPr sz="155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manuels</a:t>
            </a:r>
            <a:r>
              <a:rPr sz="15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	</a:t>
            </a:r>
            <a:r>
              <a:rPr sz="155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sur </a:t>
            </a:r>
            <a:r>
              <a:rPr sz="155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navigateurs</a:t>
            </a:r>
            <a:r>
              <a:rPr sz="1550" spc="-9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et</a:t>
            </a:r>
            <a:r>
              <a:rPr sz="1550" spc="-9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appareils</a:t>
            </a:r>
            <a:r>
              <a:rPr sz="1550" spc="-9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:Chrome,</a:t>
            </a:r>
            <a:r>
              <a:rPr sz="1550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-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Firefox,</a:t>
            </a:r>
            <a:r>
              <a:rPr sz="1550" spc="-9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Safari,</a:t>
            </a:r>
            <a:r>
              <a:rPr sz="1550" spc="-9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Edge,</a:t>
            </a:r>
            <a:r>
              <a:rPr sz="1550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-8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Internet</a:t>
            </a:r>
            <a:r>
              <a:rPr sz="1550" spc="-95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Explorer</a:t>
            </a:r>
            <a:endParaRPr sz="155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2834" y="1359687"/>
            <a:ext cx="49974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50" dirty="0">
                <a:latin typeface="Tahoma"/>
                <a:cs typeface="Tahoma"/>
              </a:rPr>
              <a:t>divers</a:t>
            </a:r>
            <a:endParaRPr sz="155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65779" y="1893614"/>
            <a:ext cx="3485997" cy="20096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372</Words>
  <Application>Microsoft Macintosh PowerPoint</Application>
  <PresentationFormat>Custom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Tahoma</vt:lpstr>
      <vt:lpstr>ui-monospace</vt:lpstr>
      <vt:lpstr>Office Theme</vt:lpstr>
      <vt:lpstr>PowerPoint Presentation</vt:lpstr>
      <vt:lpstr>01</vt:lpstr>
      <vt:lpstr>introduction:</vt:lpstr>
      <vt:lpstr>l automatisation des tests cross browser permet:</vt:lpstr>
      <vt:lpstr>Exemple:</vt:lpstr>
      <vt:lpstr>PowerPoint Presentation</vt:lpstr>
      <vt:lpstr>resultat obtenu:</vt:lpstr>
      <vt:lpstr>Amélioration de l'Expérience Utilisateur sur le Site de BBC News</vt:lpstr>
      <vt:lpstr>PowerPoint Presentation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Tarek Radwan</cp:lastModifiedBy>
  <cp:revision>7</cp:revision>
  <dcterms:created xsi:type="dcterms:W3CDTF">2024-11-18T15:49:20Z</dcterms:created>
  <dcterms:modified xsi:type="dcterms:W3CDTF">2024-11-18T17:12:51Z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2024-11-18T00:00:00Z</vt:filetime>
  </property>
  <property fmtid="{D5CDD505-2E9C-101B-9397-08002B2CF9AE}" pid="5" name="Producer">
    <vt:lpwstr>GPL Ghostscript 10.04.0</vt:lpwstr>
  </property>
</Properties>
</file>