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307" r:id="rId23"/>
    <p:sldId id="289" r:id="rId24"/>
    <p:sldId id="300" r:id="rId25"/>
    <p:sldId id="292" r:id="rId26"/>
    <p:sldId id="301" r:id="rId27"/>
    <p:sldId id="294" r:id="rId28"/>
    <p:sldId id="279" r:id="rId29"/>
    <p:sldId id="302" r:id="rId30"/>
    <p:sldId id="282" r:id="rId31"/>
    <p:sldId id="286" r:id="rId32"/>
    <p:sldId id="308" r:id="rId33"/>
    <p:sldId id="305" r:id="rId34"/>
    <p:sldId id="287" r:id="rId35"/>
    <p:sldId id="309" r:id="rId36"/>
  </p:sldIdLst>
  <p:sldSz cx="9144000" cy="5143500" type="screen16x9"/>
  <p:notesSz cx="6858000" cy="9144000"/>
  <p:embeddedFontLst>
    <p:embeddedFont>
      <p:font typeface="Lato" panose="020B0604020202020204" charset="0"/>
      <p:regular r:id="rId38"/>
      <p:bold r:id="rId39"/>
      <p:italic r:id="rId40"/>
      <p:boldItalic r:id="rId41"/>
    </p:embeddedFont>
    <p:embeddedFont>
      <p:font typeface="Lucida Console" panose="020B0609040504020204" pitchFamily="49" charset="0"/>
      <p:regular r:id="rId42"/>
    </p:embeddedFont>
    <p:embeddedFont>
      <p:font typeface="Calibri" panose="020F0502020204030204" pitchFamily="34" charset="0"/>
      <p:regular r:id="rId43"/>
      <p:bold r:id="rId44"/>
      <p:italic r:id="rId45"/>
      <p:boldItalic r:id="rId46"/>
    </p:embeddedFont>
    <p:embeddedFont>
      <p:font typeface="Raleway" panose="020B0604020202020204" charset="0"/>
      <p:regular r:id="rId47"/>
      <p:bold r:id="rId48"/>
      <p:italic r:id="rId49"/>
      <p:boldItalic r:id="rId50"/>
    </p:embeddedFont>
    <p:embeddedFont>
      <p:font typeface="Consolas" panose="020B0609020204030204" pitchFamily="49"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2" autoAdjust="0"/>
    <p:restoredTop sz="73490" autoAdjust="0"/>
  </p:normalViewPr>
  <p:slideViewPr>
    <p:cSldViewPr snapToGrid="0">
      <p:cViewPr varScale="1">
        <p:scale>
          <a:sx n="55" d="100"/>
          <a:sy n="55" d="100"/>
        </p:scale>
        <p:origin x="4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117381-5C88-4579-B64B-EABDA6582DC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ES"/>
        </a:p>
      </dgm:t>
    </dgm:pt>
    <dgm:pt modelId="{99E84205-6286-4119-8F20-6DE01B8B26EA}">
      <dgm:prSet phldrT="[Texto]"/>
      <dgm:spPr>
        <a:solidFill>
          <a:schemeClr val="accent5"/>
        </a:solidFill>
        <a:ln>
          <a:solidFill>
            <a:schemeClr val="lt1">
              <a:hueOff val="0"/>
              <a:satOff val="0"/>
              <a:lumOff val="0"/>
            </a:schemeClr>
          </a:solidFill>
        </a:ln>
      </dgm:spPr>
      <dgm:t>
        <a:bodyPr/>
        <a:lstStyle/>
        <a:p>
          <a:r>
            <a:rPr lang="es-ES" dirty="0" smtClean="0"/>
            <a:t>Inicio de </a:t>
          </a:r>
          <a:r>
            <a:rPr lang="es-ES" b="0" dirty="0" smtClean="0"/>
            <a:t>sesión</a:t>
          </a:r>
          <a:endParaRPr lang="es-ES" b="0" dirty="0"/>
        </a:p>
      </dgm:t>
    </dgm:pt>
    <dgm:pt modelId="{1034C035-BA13-4ED9-97D8-C3EA171A21A2}" type="parTrans" cxnId="{342004E3-9FFF-469A-B354-D2B9287D0C6B}">
      <dgm:prSet/>
      <dgm:spPr/>
      <dgm:t>
        <a:bodyPr/>
        <a:lstStyle/>
        <a:p>
          <a:endParaRPr lang="es-ES"/>
        </a:p>
      </dgm:t>
    </dgm:pt>
    <dgm:pt modelId="{31394407-4341-4F07-A8B8-EEAF6FA69AFA}" type="sibTrans" cxnId="{342004E3-9FFF-469A-B354-D2B9287D0C6B}">
      <dgm:prSet/>
      <dgm:spPr/>
      <dgm:t>
        <a:bodyPr/>
        <a:lstStyle/>
        <a:p>
          <a:endParaRPr lang="es-ES"/>
        </a:p>
      </dgm:t>
    </dgm:pt>
    <dgm:pt modelId="{DA883787-1AA1-42BA-A721-4FDC2196B35A}" type="asst">
      <dgm:prSet phldrT="[Texto]"/>
      <dgm:spPr>
        <a:solidFill>
          <a:schemeClr val="accent5"/>
        </a:solidFill>
      </dgm:spPr>
      <dgm:t>
        <a:bodyPr/>
        <a:lstStyle/>
        <a:p>
          <a:r>
            <a:rPr lang="es-ES" dirty="0" smtClean="0"/>
            <a:t>Vista de favoritos</a:t>
          </a:r>
          <a:endParaRPr lang="es-ES" dirty="0"/>
        </a:p>
      </dgm:t>
    </dgm:pt>
    <dgm:pt modelId="{75294300-02E4-4E02-BB14-E177F80AEEE7}" type="parTrans" cxnId="{BCD3DC7A-1ADC-4A28-B8F7-E2C4C5C51244}">
      <dgm:prSet/>
      <dgm:spPr>
        <a:ln>
          <a:solidFill>
            <a:schemeClr val="accent1">
              <a:lumMod val="40000"/>
              <a:lumOff val="60000"/>
            </a:schemeClr>
          </a:solidFill>
        </a:ln>
      </dgm:spPr>
      <dgm:t>
        <a:bodyPr/>
        <a:lstStyle/>
        <a:p>
          <a:endParaRPr lang="es-ES"/>
        </a:p>
      </dgm:t>
    </dgm:pt>
    <dgm:pt modelId="{0DCC4484-1B40-45D1-BC96-E489C13BB993}" type="sibTrans" cxnId="{BCD3DC7A-1ADC-4A28-B8F7-E2C4C5C51244}">
      <dgm:prSet/>
      <dgm:spPr/>
      <dgm:t>
        <a:bodyPr/>
        <a:lstStyle/>
        <a:p>
          <a:endParaRPr lang="es-ES"/>
        </a:p>
      </dgm:t>
    </dgm:pt>
    <dgm:pt modelId="{2AD87BED-F88A-4930-B72D-B0CB87FD8E48}">
      <dgm:prSet phldrT="[Texto]"/>
      <dgm:spPr>
        <a:solidFill>
          <a:schemeClr val="accent5"/>
        </a:solidFill>
      </dgm:spPr>
      <dgm:t>
        <a:bodyPr/>
        <a:lstStyle/>
        <a:p>
          <a:r>
            <a:rPr lang="es-ES" b="0" dirty="0" smtClean="0"/>
            <a:t>Vista de proyectos</a:t>
          </a:r>
          <a:endParaRPr lang="es-ES" b="0" dirty="0"/>
        </a:p>
      </dgm:t>
    </dgm:pt>
    <dgm:pt modelId="{D341523E-47E8-435A-BE77-90837664E162}" type="parTrans" cxnId="{098C2F76-CF0D-439C-A6A8-B9DE63A854DC}">
      <dgm:prSet/>
      <dgm:spPr>
        <a:ln>
          <a:solidFill>
            <a:schemeClr val="accent1">
              <a:lumMod val="40000"/>
              <a:lumOff val="60000"/>
            </a:schemeClr>
          </a:solidFill>
        </a:ln>
      </dgm:spPr>
      <dgm:t>
        <a:bodyPr/>
        <a:lstStyle/>
        <a:p>
          <a:endParaRPr lang="es-ES"/>
        </a:p>
      </dgm:t>
    </dgm:pt>
    <dgm:pt modelId="{37CB9D7B-ADF9-463A-AA96-CC2337163D25}" type="sibTrans" cxnId="{098C2F76-CF0D-439C-A6A8-B9DE63A854DC}">
      <dgm:prSet/>
      <dgm:spPr/>
      <dgm:t>
        <a:bodyPr/>
        <a:lstStyle/>
        <a:p>
          <a:endParaRPr lang="es-ES"/>
        </a:p>
      </dgm:t>
    </dgm:pt>
    <dgm:pt modelId="{B0988632-8129-4F9E-91C2-9182FDAD52D8}">
      <dgm:prSet phldrT="[Texto]"/>
      <dgm:spPr>
        <a:solidFill>
          <a:schemeClr val="accent5"/>
        </a:solidFill>
      </dgm:spPr>
      <dgm:t>
        <a:bodyPr/>
        <a:lstStyle/>
        <a:p>
          <a:r>
            <a:rPr lang="es-ES" dirty="0" smtClean="0"/>
            <a:t>Gestión del proyecto</a:t>
          </a:r>
          <a:endParaRPr lang="es-ES" dirty="0"/>
        </a:p>
      </dgm:t>
    </dgm:pt>
    <dgm:pt modelId="{AD93D74C-3315-49F9-8E7E-C08BC65861B0}" type="parTrans" cxnId="{1C11D9B2-1851-4D99-B846-DB1752867F28}">
      <dgm:prSet/>
      <dgm:spPr>
        <a:ln>
          <a:solidFill>
            <a:schemeClr val="accent1">
              <a:lumMod val="40000"/>
              <a:lumOff val="60000"/>
            </a:schemeClr>
          </a:solidFill>
        </a:ln>
      </dgm:spPr>
      <dgm:t>
        <a:bodyPr/>
        <a:lstStyle/>
        <a:p>
          <a:endParaRPr lang="es-ES"/>
        </a:p>
      </dgm:t>
    </dgm:pt>
    <dgm:pt modelId="{02B1FEC7-D0AC-4AF1-A22C-96043A600D4D}" type="sibTrans" cxnId="{1C11D9B2-1851-4D99-B846-DB1752867F28}">
      <dgm:prSet/>
      <dgm:spPr/>
      <dgm:t>
        <a:bodyPr/>
        <a:lstStyle/>
        <a:p>
          <a:endParaRPr lang="es-ES"/>
        </a:p>
      </dgm:t>
    </dgm:pt>
    <dgm:pt modelId="{AD527E44-9328-4736-9D18-996BCB12EE76}" type="pres">
      <dgm:prSet presAssocID="{9C117381-5C88-4579-B64B-EABDA6582DC1}" presName="hierChild1" presStyleCnt="0">
        <dgm:presLayoutVars>
          <dgm:orgChart val="1"/>
          <dgm:chPref val="1"/>
          <dgm:dir/>
          <dgm:animOne val="branch"/>
          <dgm:animLvl val="lvl"/>
          <dgm:resizeHandles/>
        </dgm:presLayoutVars>
      </dgm:prSet>
      <dgm:spPr/>
      <dgm:t>
        <a:bodyPr/>
        <a:lstStyle/>
        <a:p>
          <a:endParaRPr lang="es-ES"/>
        </a:p>
      </dgm:t>
    </dgm:pt>
    <dgm:pt modelId="{51C021FB-63ED-4E56-B8DB-CD3D952161E7}" type="pres">
      <dgm:prSet presAssocID="{99E84205-6286-4119-8F20-6DE01B8B26EA}" presName="hierRoot1" presStyleCnt="0">
        <dgm:presLayoutVars>
          <dgm:hierBranch val="init"/>
        </dgm:presLayoutVars>
      </dgm:prSet>
      <dgm:spPr/>
    </dgm:pt>
    <dgm:pt modelId="{72A1AC10-318B-434D-A5A9-2DC3C28CA3F4}" type="pres">
      <dgm:prSet presAssocID="{99E84205-6286-4119-8F20-6DE01B8B26EA}" presName="rootComposite1" presStyleCnt="0"/>
      <dgm:spPr/>
    </dgm:pt>
    <dgm:pt modelId="{41063E5C-237E-477C-ACFC-CD38168FC567}" type="pres">
      <dgm:prSet presAssocID="{99E84205-6286-4119-8F20-6DE01B8B26EA}" presName="rootText1" presStyleLbl="node0" presStyleIdx="0" presStyleCnt="1" custLinFactNeighborX="-57088" custLinFactNeighborY="43363">
        <dgm:presLayoutVars>
          <dgm:chPref val="3"/>
        </dgm:presLayoutVars>
      </dgm:prSet>
      <dgm:spPr/>
      <dgm:t>
        <a:bodyPr/>
        <a:lstStyle/>
        <a:p>
          <a:endParaRPr lang="es-ES"/>
        </a:p>
      </dgm:t>
    </dgm:pt>
    <dgm:pt modelId="{AD5F2EEC-3204-40F5-AE9B-AD6227D55499}" type="pres">
      <dgm:prSet presAssocID="{99E84205-6286-4119-8F20-6DE01B8B26EA}" presName="rootConnector1" presStyleLbl="node1" presStyleIdx="0" presStyleCnt="0"/>
      <dgm:spPr/>
      <dgm:t>
        <a:bodyPr/>
        <a:lstStyle/>
        <a:p>
          <a:endParaRPr lang="es-ES"/>
        </a:p>
      </dgm:t>
    </dgm:pt>
    <dgm:pt modelId="{2407CC38-5EFC-4C63-86DD-475B6CEF5A1F}" type="pres">
      <dgm:prSet presAssocID="{99E84205-6286-4119-8F20-6DE01B8B26EA}" presName="hierChild2" presStyleCnt="0"/>
      <dgm:spPr/>
    </dgm:pt>
    <dgm:pt modelId="{F28848E4-6805-4779-BAD9-301942C7A6D7}" type="pres">
      <dgm:prSet presAssocID="{D341523E-47E8-435A-BE77-90837664E162}" presName="Name37" presStyleLbl="parChTrans1D2" presStyleIdx="0" presStyleCnt="2"/>
      <dgm:spPr/>
      <dgm:t>
        <a:bodyPr/>
        <a:lstStyle/>
        <a:p>
          <a:endParaRPr lang="es-ES"/>
        </a:p>
      </dgm:t>
    </dgm:pt>
    <dgm:pt modelId="{16B14F82-0CFF-445B-9D26-BC61AC4B13E2}" type="pres">
      <dgm:prSet presAssocID="{2AD87BED-F88A-4930-B72D-B0CB87FD8E48}" presName="hierRoot2" presStyleCnt="0">
        <dgm:presLayoutVars>
          <dgm:hierBranch val="init"/>
        </dgm:presLayoutVars>
      </dgm:prSet>
      <dgm:spPr/>
    </dgm:pt>
    <dgm:pt modelId="{FCD6C745-A3A1-424C-B36B-E55E34C530A7}" type="pres">
      <dgm:prSet presAssocID="{2AD87BED-F88A-4930-B72D-B0CB87FD8E48}" presName="rootComposite" presStyleCnt="0"/>
      <dgm:spPr/>
    </dgm:pt>
    <dgm:pt modelId="{AE88B30C-E7BA-4598-AF95-061033999472}" type="pres">
      <dgm:prSet presAssocID="{2AD87BED-F88A-4930-B72D-B0CB87FD8E48}" presName="rootText" presStyleLbl="node2" presStyleIdx="0" presStyleCnt="1" custLinFactX="-76508" custLinFactY="-64304" custLinFactNeighborX="-100000" custLinFactNeighborY="-100000">
        <dgm:presLayoutVars>
          <dgm:chPref val="3"/>
        </dgm:presLayoutVars>
      </dgm:prSet>
      <dgm:spPr/>
      <dgm:t>
        <a:bodyPr/>
        <a:lstStyle/>
        <a:p>
          <a:endParaRPr lang="es-ES"/>
        </a:p>
      </dgm:t>
    </dgm:pt>
    <dgm:pt modelId="{425C26F4-E5D0-494A-B8DB-13B4C6952951}" type="pres">
      <dgm:prSet presAssocID="{2AD87BED-F88A-4930-B72D-B0CB87FD8E48}" presName="rootConnector" presStyleLbl="node2" presStyleIdx="0" presStyleCnt="1"/>
      <dgm:spPr/>
      <dgm:t>
        <a:bodyPr/>
        <a:lstStyle/>
        <a:p>
          <a:endParaRPr lang="es-ES"/>
        </a:p>
      </dgm:t>
    </dgm:pt>
    <dgm:pt modelId="{FF4A3E5C-EDA2-45E9-8FE1-DC8429145C14}" type="pres">
      <dgm:prSet presAssocID="{2AD87BED-F88A-4930-B72D-B0CB87FD8E48}" presName="hierChild4" presStyleCnt="0"/>
      <dgm:spPr/>
    </dgm:pt>
    <dgm:pt modelId="{BED962F4-979F-468F-93DE-715CF3CAAC98}" type="pres">
      <dgm:prSet presAssocID="{2AD87BED-F88A-4930-B72D-B0CB87FD8E48}" presName="hierChild5" presStyleCnt="0"/>
      <dgm:spPr/>
    </dgm:pt>
    <dgm:pt modelId="{0AC72815-93F8-45BC-B460-FD79B923F4AE}" type="pres">
      <dgm:prSet presAssocID="{99E84205-6286-4119-8F20-6DE01B8B26EA}" presName="hierChild3" presStyleCnt="0"/>
      <dgm:spPr/>
    </dgm:pt>
    <dgm:pt modelId="{312871C4-5E51-4CCA-AB88-07990E0BBF95}" type="pres">
      <dgm:prSet presAssocID="{75294300-02E4-4E02-BB14-E177F80AEEE7}" presName="Name111" presStyleLbl="parChTrans1D2" presStyleIdx="1" presStyleCnt="2"/>
      <dgm:spPr/>
      <dgm:t>
        <a:bodyPr/>
        <a:lstStyle/>
        <a:p>
          <a:endParaRPr lang="es-ES"/>
        </a:p>
      </dgm:t>
    </dgm:pt>
    <dgm:pt modelId="{4A02E365-96C5-40AF-80C8-99F9D9ED8127}" type="pres">
      <dgm:prSet presAssocID="{DA883787-1AA1-42BA-A721-4FDC2196B35A}" presName="hierRoot3" presStyleCnt="0">
        <dgm:presLayoutVars>
          <dgm:hierBranch val="init"/>
        </dgm:presLayoutVars>
      </dgm:prSet>
      <dgm:spPr/>
    </dgm:pt>
    <dgm:pt modelId="{F45ED7BA-2A53-4195-B8E1-1283BA0895C7}" type="pres">
      <dgm:prSet presAssocID="{DA883787-1AA1-42BA-A721-4FDC2196B35A}" presName="rootComposite3" presStyleCnt="0"/>
      <dgm:spPr/>
    </dgm:pt>
    <dgm:pt modelId="{24F6FD6B-2A29-4DCB-936E-FD27CF4CD987}" type="pres">
      <dgm:prSet presAssocID="{DA883787-1AA1-42BA-A721-4FDC2196B35A}" presName="rootText3" presStyleLbl="asst1" presStyleIdx="0" presStyleCnt="1" custLinFactX="57918" custLinFactNeighborX="100000" custLinFactNeighborY="48752">
        <dgm:presLayoutVars>
          <dgm:chPref val="3"/>
        </dgm:presLayoutVars>
      </dgm:prSet>
      <dgm:spPr/>
      <dgm:t>
        <a:bodyPr/>
        <a:lstStyle/>
        <a:p>
          <a:endParaRPr lang="es-ES"/>
        </a:p>
      </dgm:t>
    </dgm:pt>
    <dgm:pt modelId="{BC8F44A8-AE61-4F36-B241-C8E2A282A857}" type="pres">
      <dgm:prSet presAssocID="{DA883787-1AA1-42BA-A721-4FDC2196B35A}" presName="rootConnector3" presStyleLbl="asst1" presStyleIdx="0" presStyleCnt="1"/>
      <dgm:spPr/>
      <dgm:t>
        <a:bodyPr/>
        <a:lstStyle/>
        <a:p>
          <a:endParaRPr lang="es-ES"/>
        </a:p>
      </dgm:t>
    </dgm:pt>
    <dgm:pt modelId="{8674DE2B-10AB-40B8-938C-C951DD5BE66D}" type="pres">
      <dgm:prSet presAssocID="{DA883787-1AA1-42BA-A721-4FDC2196B35A}" presName="hierChild6" presStyleCnt="0"/>
      <dgm:spPr/>
    </dgm:pt>
    <dgm:pt modelId="{9089F00F-0C2F-4E49-A6B0-07B49909311F}" type="pres">
      <dgm:prSet presAssocID="{AD93D74C-3315-49F9-8E7E-C08BC65861B0}" presName="Name37" presStyleLbl="parChTrans1D3" presStyleIdx="0" presStyleCnt="1"/>
      <dgm:spPr/>
      <dgm:t>
        <a:bodyPr/>
        <a:lstStyle/>
        <a:p>
          <a:endParaRPr lang="es-ES"/>
        </a:p>
      </dgm:t>
    </dgm:pt>
    <dgm:pt modelId="{B8F6BA32-2E3B-49AD-9510-0BEA98ECC66A}" type="pres">
      <dgm:prSet presAssocID="{B0988632-8129-4F9E-91C2-9182FDAD52D8}" presName="hierRoot2" presStyleCnt="0">
        <dgm:presLayoutVars>
          <dgm:hierBranch val="init"/>
        </dgm:presLayoutVars>
      </dgm:prSet>
      <dgm:spPr/>
    </dgm:pt>
    <dgm:pt modelId="{F3C0282B-B7CB-4B1D-B117-784ABB951AA2}" type="pres">
      <dgm:prSet presAssocID="{B0988632-8129-4F9E-91C2-9182FDAD52D8}" presName="rootComposite" presStyleCnt="0"/>
      <dgm:spPr/>
    </dgm:pt>
    <dgm:pt modelId="{A90CFAD5-43F2-41EF-9D0F-C06C8ED4511D}" type="pres">
      <dgm:prSet presAssocID="{B0988632-8129-4F9E-91C2-9182FDAD52D8}" presName="rootText" presStyleLbl="node3" presStyleIdx="0" presStyleCnt="1" custLinFactX="51094" custLinFactNeighborX="100000" custLinFactNeighborY="55053">
        <dgm:presLayoutVars>
          <dgm:chPref val="3"/>
        </dgm:presLayoutVars>
      </dgm:prSet>
      <dgm:spPr/>
      <dgm:t>
        <a:bodyPr/>
        <a:lstStyle/>
        <a:p>
          <a:endParaRPr lang="es-ES"/>
        </a:p>
      </dgm:t>
    </dgm:pt>
    <dgm:pt modelId="{E412D8BF-571E-4E7F-8E8B-05471C0775A0}" type="pres">
      <dgm:prSet presAssocID="{B0988632-8129-4F9E-91C2-9182FDAD52D8}" presName="rootConnector" presStyleLbl="node3" presStyleIdx="0" presStyleCnt="1"/>
      <dgm:spPr/>
      <dgm:t>
        <a:bodyPr/>
        <a:lstStyle/>
        <a:p>
          <a:endParaRPr lang="es-ES"/>
        </a:p>
      </dgm:t>
    </dgm:pt>
    <dgm:pt modelId="{CB56D16D-3D7F-4E02-9B5D-D6002E0AA661}" type="pres">
      <dgm:prSet presAssocID="{B0988632-8129-4F9E-91C2-9182FDAD52D8}" presName="hierChild4" presStyleCnt="0"/>
      <dgm:spPr/>
    </dgm:pt>
    <dgm:pt modelId="{CBBB8C6A-00D3-408C-9D06-9B53D44DEFAB}" type="pres">
      <dgm:prSet presAssocID="{B0988632-8129-4F9E-91C2-9182FDAD52D8}" presName="hierChild5" presStyleCnt="0"/>
      <dgm:spPr/>
    </dgm:pt>
    <dgm:pt modelId="{26F3DDE2-EC1B-4420-AA81-19643FCED4FF}" type="pres">
      <dgm:prSet presAssocID="{DA883787-1AA1-42BA-A721-4FDC2196B35A}" presName="hierChild7" presStyleCnt="0"/>
      <dgm:spPr/>
    </dgm:pt>
  </dgm:ptLst>
  <dgm:cxnLst>
    <dgm:cxn modelId="{FFFDA4C5-DEA8-4439-89D0-DC01DA8ABDA1}" type="presOf" srcId="{DA883787-1AA1-42BA-A721-4FDC2196B35A}" destId="{BC8F44A8-AE61-4F36-B241-C8E2A282A857}" srcOrd="1" destOrd="0" presId="urn:microsoft.com/office/officeart/2005/8/layout/orgChart1"/>
    <dgm:cxn modelId="{B41C28FC-6660-48E5-8735-AFCA19C4698E}" type="presOf" srcId="{99E84205-6286-4119-8F20-6DE01B8B26EA}" destId="{41063E5C-237E-477C-ACFC-CD38168FC567}" srcOrd="0" destOrd="0" presId="urn:microsoft.com/office/officeart/2005/8/layout/orgChart1"/>
    <dgm:cxn modelId="{20FC7C94-BE82-4A48-9673-CD7463B218CC}" type="presOf" srcId="{2AD87BED-F88A-4930-B72D-B0CB87FD8E48}" destId="{425C26F4-E5D0-494A-B8DB-13B4C6952951}" srcOrd="1" destOrd="0" presId="urn:microsoft.com/office/officeart/2005/8/layout/orgChart1"/>
    <dgm:cxn modelId="{FD4275C4-2D27-406E-A6B5-CAA024C2A9D2}" type="presOf" srcId="{9C117381-5C88-4579-B64B-EABDA6582DC1}" destId="{AD527E44-9328-4736-9D18-996BCB12EE76}" srcOrd="0" destOrd="0" presId="urn:microsoft.com/office/officeart/2005/8/layout/orgChart1"/>
    <dgm:cxn modelId="{BCD3DC7A-1ADC-4A28-B8F7-E2C4C5C51244}" srcId="{99E84205-6286-4119-8F20-6DE01B8B26EA}" destId="{DA883787-1AA1-42BA-A721-4FDC2196B35A}" srcOrd="1" destOrd="0" parTransId="{75294300-02E4-4E02-BB14-E177F80AEEE7}" sibTransId="{0DCC4484-1B40-45D1-BC96-E489C13BB993}"/>
    <dgm:cxn modelId="{AE024FDD-A2EE-4BAD-A00D-73AEAFB02AC0}" type="presOf" srcId="{AD93D74C-3315-49F9-8E7E-C08BC65861B0}" destId="{9089F00F-0C2F-4E49-A6B0-07B49909311F}" srcOrd="0" destOrd="0" presId="urn:microsoft.com/office/officeart/2005/8/layout/orgChart1"/>
    <dgm:cxn modelId="{71B9E6CF-819A-4A92-A12A-FEB04690DAAF}" type="presOf" srcId="{B0988632-8129-4F9E-91C2-9182FDAD52D8}" destId="{A90CFAD5-43F2-41EF-9D0F-C06C8ED4511D}" srcOrd="0" destOrd="0" presId="urn:microsoft.com/office/officeart/2005/8/layout/orgChart1"/>
    <dgm:cxn modelId="{98FC545A-4BF0-4F8C-8320-AF69DE9F7114}" type="presOf" srcId="{99E84205-6286-4119-8F20-6DE01B8B26EA}" destId="{AD5F2EEC-3204-40F5-AE9B-AD6227D55499}" srcOrd="1" destOrd="0" presId="urn:microsoft.com/office/officeart/2005/8/layout/orgChart1"/>
    <dgm:cxn modelId="{CB682BBF-8980-49AE-B059-4EBB77C6C530}" type="presOf" srcId="{75294300-02E4-4E02-BB14-E177F80AEEE7}" destId="{312871C4-5E51-4CCA-AB88-07990E0BBF95}" srcOrd="0" destOrd="0" presId="urn:microsoft.com/office/officeart/2005/8/layout/orgChart1"/>
    <dgm:cxn modelId="{342004E3-9FFF-469A-B354-D2B9287D0C6B}" srcId="{9C117381-5C88-4579-B64B-EABDA6582DC1}" destId="{99E84205-6286-4119-8F20-6DE01B8B26EA}" srcOrd="0" destOrd="0" parTransId="{1034C035-BA13-4ED9-97D8-C3EA171A21A2}" sibTransId="{31394407-4341-4F07-A8B8-EEAF6FA69AFA}"/>
    <dgm:cxn modelId="{1C11D9B2-1851-4D99-B846-DB1752867F28}" srcId="{DA883787-1AA1-42BA-A721-4FDC2196B35A}" destId="{B0988632-8129-4F9E-91C2-9182FDAD52D8}" srcOrd="0" destOrd="0" parTransId="{AD93D74C-3315-49F9-8E7E-C08BC65861B0}" sibTransId="{02B1FEC7-D0AC-4AF1-A22C-96043A600D4D}"/>
    <dgm:cxn modelId="{F50F8854-E81D-4371-94B7-3EDF96E8DE75}" type="presOf" srcId="{2AD87BED-F88A-4930-B72D-B0CB87FD8E48}" destId="{AE88B30C-E7BA-4598-AF95-061033999472}" srcOrd="0" destOrd="0" presId="urn:microsoft.com/office/officeart/2005/8/layout/orgChart1"/>
    <dgm:cxn modelId="{6F20C8F9-77B4-422D-BB0C-6D3FC0A5C3A6}" type="presOf" srcId="{B0988632-8129-4F9E-91C2-9182FDAD52D8}" destId="{E412D8BF-571E-4E7F-8E8B-05471C0775A0}" srcOrd="1" destOrd="0" presId="urn:microsoft.com/office/officeart/2005/8/layout/orgChart1"/>
    <dgm:cxn modelId="{758BA30D-6F2F-4BE6-B8C8-16424303E670}" type="presOf" srcId="{D341523E-47E8-435A-BE77-90837664E162}" destId="{F28848E4-6805-4779-BAD9-301942C7A6D7}" srcOrd="0" destOrd="0" presId="urn:microsoft.com/office/officeart/2005/8/layout/orgChart1"/>
    <dgm:cxn modelId="{098C2F76-CF0D-439C-A6A8-B9DE63A854DC}" srcId="{99E84205-6286-4119-8F20-6DE01B8B26EA}" destId="{2AD87BED-F88A-4930-B72D-B0CB87FD8E48}" srcOrd="0" destOrd="0" parTransId="{D341523E-47E8-435A-BE77-90837664E162}" sibTransId="{37CB9D7B-ADF9-463A-AA96-CC2337163D25}"/>
    <dgm:cxn modelId="{80351D07-C916-43B1-9C64-4AD991D4BDC5}" type="presOf" srcId="{DA883787-1AA1-42BA-A721-4FDC2196B35A}" destId="{24F6FD6B-2A29-4DCB-936E-FD27CF4CD987}" srcOrd="0" destOrd="0" presId="urn:microsoft.com/office/officeart/2005/8/layout/orgChart1"/>
    <dgm:cxn modelId="{15476D1A-629B-4D97-B793-5D3CD0124824}" type="presParOf" srcId="{AD527E44-9328-4736-9D18-996BCB12EE76}" destId="{51C021FB-63ED-4E56-B8DB-CD3D952161E7}" srcOrd="0" destOrd="0" presId="urn:microsoft.com/office/officeart/2005/8/layout/orgChart1"/>
    <dgm:cxn modelId="{B226F3FC-49DD-4632-BE14-84CD439517DC}" type="presParOf" srcId="{51C021FB-63ED-4E56-B8DB-CD3D952161E7}" destId="{72A1AC10-318B-434D-A5A9-2DC3C28CA3F4}" srcOrd="0" destOrd="0" presId="urn:microsoft.com/office/officeart/2005/8/layout/orgChart1"/>
    <dgm:cxn modelId="{49770263-CB0F-4157-85F9-4B57AF6B9008}" type="presParOf" srcId="{72A1AC10-318B-434D-A5A9-2DC3C28CA3F4}" destId="{41063E5C-237E-477C-ACFC-CD38168FC567}" srcOrd="0" destOrd="0" presId="urn:microsoft.com/office/officeart/2005/8/layout/orgChart1"/>
    <dgm:cxn modelId="{56A554D6-71DE-49FC-B5A6-216AFB4ACA68}" type="presParOf" srcId="{72A1AC10-318B-434D-A5A9-2DC3C28CA3F4}" destId="{AD5F2EEC-3204-40F5-AE9B-AD6227D55499}" srcOrd="1" destOrd="0" presId="urn:microsoft.com/office/officeart/2005/8/layout/orgChart1"/>
    <dgm:cxn modelId="{25E699A3-C3A3-4556-89D0-8A380141B91D}" type="presParOf" srcId="{51C021FB-63ED-4E56-B8DB-CD3D952161E7}" destId="{2407CC38-5EFC-4C63-86DD-475B6CEF5A1F}" srcOrd="1" destOrd="0" presId="urn:microsoft.com/office/officeart/2005/8/layout/orgChart1"/>
    <dgm:cxn modelId="{D8685D97-1B83-44DF-A5D0-FC2D06306373}" type="presParOf" srcId="{2407CC38-5EFC-4C63-86DD-475B6CEF5A1F}" destId="{F28848E4-6805-4779-BAD9-301942C7A6D7}" srcOrd="0" destOrd="0" presId="urn:microsoft.com/office/officeart/2005/8/layout/orgChart1"/>
    <dgm:cxn modelId="{3C11ABD0-1A7E-4A76-8FDD-4F4E1E31437D}" type="presParOf" srcId="{2407CC38-5EFC-4C63-86DD-475B6CEF5A1F}" destId="{16B14F82-0CFF-445B-9D26-BC61AC4B13E2}" srcOrd="1" destOrd="0" presId="urn:microsoft.com/office/officeart/2005/8/layout/orgChart1"/>
    <dgm:cxn modelId="{A62E05C0-5E9D-47F1-9C02-D57C19A43AE8}" type="presParOf" srcId="{16B14F82-0CFF-445B-9D26-BC61AC4B13E2}" destId="{FCD6C745-A3A1-424C-B36B-E55E34C530A7}" srcOrd="0" destOrd="0" presId="urn:microsoft.com/office/officeart/2005/8/layout/orgChart1"/>
    <dgm:cxn modelId="{830DD927-487C-4CF7-9ACD-CFD448BB70E8}" type="presParOf" srcId="{FCD6C745-A3A1-424C-B36B-E55E34C530A7}" destId="{AE88B30C-E7BA-4598-AF95-061033999472}" srcOrd="0" destOrd="0" presId="urn:microsoft.com/office/officeart/2005/8/layout/orgChart1"/>
    <dgm:cxn modelId="{9A63A7C9-0427-4FC9-86DB-69D26AACC259}" type="presParOf" srcId="{FCD6C745-A3A1-424C-B36B-E55E34C530A7}" destId="{425C26F4-E5D0-494A-B8DB-13B4C6952951}" srcOrd="1" destOrd="0" presId="urn:microsoft.com/office/officeart/2005/8/layout/orgChart1"/>
    <dgm:cxn modelId="{5FDA2C97-5151-46C4-AEA2-31F0007C0D11}" type="presParOf" srcId="{16B14F82-0CFF-445B-9D26-BC61AC4B13E2}" destId="{FF4A3E5C-EDA2-45E9-8FE1-DC8429145C14}" srcOrd="1" destOrd="0" presId="urn:microsoft.com/office/officeart/2005/8/layout/orgChart1"/>
    <dgm:cxn modelId="{5310A72E-9988-4EC6-862E-E417B5B7E6AE}" type="presParOf" srcId="{16B14F82-0CFF-445B-9D26-BC61AC4B13E2}" destId="{BED962F4-979F-468F-93DE-715CF3CAAC98}" srcOrd="2" destOrd="0" presId="urn:microsoft.com/office/officeart/2005/8/layout/orgChart1"/>
    <dgm:cxn modelId="{AB8CB101-A80A-41A1-9E03-2D098E1FC216}" type="presParOf" srcId="{51C021FB-63ED-4E56-B8DB-CD3D952161E7}" destId="{0AC72815-93F8-45BC-B460-FD79B923F4AE}" srcOrd="2" destOrd="0" presId="urn:microsoft.com/office/officeart/2005/8/layout/orgChart1"/>
    <dgm:cxn modelId="{BAE6AA30-A1C7-4A71-A71D-5125F55E30CF}" type="presParOf" srcId="{0AC72815-93F8-45BC-B460-FD79B923F4AE}" destId="{312871C4-5E51-4CCA-AB88-07990E0BBF95}" srcOrd="0" destOrd="0" presId="urn:microsoft.com/office/officeart/2005/8/layout/orgChart1"/>
    <dgm:cxn modelId="{423503C6-9E68-4AAA-B649-69CADF240237}" type="presParOf" srcId="{0AC72815-93F8-45BC-B460-FD79B923F4AE}" destId="{4A02E365-96C5-40AF-80C8-99F9D9ED8127}" srcOrd="1" destOrd="0" presId="urn:microsoft.com/office/officeart/2005/8/layout/orgChart1"/>
    <dgm:cxn modelId="{27D4F2ED-B39C-4168-9E0E-D117BBAC470B}" type="presParOf" srcId="{4A02E365-96C5-40AF-80C8-99F9D9ED8127}" destId="{F45ED7BA-2A53-4195-B8E1-1283BA0895C7}" srcOrd="0" destOrd="0" presId="urn:microsoft.com/office/officeart/2005/8/layout/orgChart1"/>
    <dgm:cxn modelId="{163E26DB-22FC-48A0-AA33-216F26240E62}" type="presParOf" srcId="{F45ED7BA-2A53-4195-B8E1-1283BA0895C7}" destId="{24F6FD6B-2A29-4DCB-936E-FD27CF4CD987}" srcOrd="0" destOrd="0" presId="urn:microsoft.com/office/officeart/2005/8/layout/orgChart1"/>
    <dgm:cxn modelId="{0D0B3CE8-4E18-4825-AAB2-FE116309D488}" type="presParOf" srcId="{F45ED7BA-2A53-4195-B8E1-1283BA0895C7}" destId="{BC8F44A8-AE61-4F36-B241-C8E2A282A857}" srcOrd="1" destOrd="0" presId="urn:microsoft.com/office/officeart/2005/8/layout/orgChart1"/>
    <dgm:cxn modelId="{0D83660C-AD20-426F-ADC2-AF8CCD0EAEB2}" type="presParOf" srcId="{4A02E365-96C5-40AF-80C8-99F9D9ED8127}" destId="{8674DE2B-10AB-40B8-938C-C951DD5BE66D}" srcOrd="1" destOrd="0" presId="urn:microsoft.com/office/officeart/2005/8/layout/orgChart1"/>
    <dgm:cxn modelId="{F3EC218D-7AB4-47E8-A8C9-1B77FF9EB717}" type="presParOf" srcId="{8674DE2B-10AB-40B8-938C-C951DD5BE66D}" destId="{9089F00F-0C2F-4E49-A6B0-07B49909311F}" srcOrd="0" destOrd="0" presId="urn:microsoft.com/office/officeart/2005/8/layout/orgChart1"/>
    <dgm:cxn modelId="{F43B7B3B-FE72-450C-9184-6A0EC92239BF}" type="presParOf" srcId="{8674DE2B-10AB-40B8-938C-C951DD5BE66D}" destId="{B8F6BA32-2E3B-49AD-9510-0BEA98ECC66A}" srcOrd="1" destOrd="0" presId="urn:microsoft.com/office/officeart/2005/8/layout/orgChart1"/>
    <dgm:cxn modelId="{4623F80E-65BE-4A10-998D-AE624209E1BF}" type="presParOf" srcId="{B8F6BA32-2E3B-49AD-9510-0BEA98ECC66A}" destId="{F3C0282B-B7CB-4B1D-B117-784ABB951AA2}" srcOrd="0" destOrd="0" presId="urn:microsoft.com/office/officeart/2005/8/layout/orgChart1"/>
    <dgm:cxn modelId="{7B98DEB8-5EE6-433E-A4BB-35E4D83C5B7E}" type="presParOf" srcId="{F3C0282B-B7CB-4B1D-B117-784ABB951AA2}" destId="{A90CFAD5-43F2-41EF-9D0F-C06C8ED4511D}" srcOrd="0" destOrd="0" presId="urn:microsoft.com/office/officeart/2005/8/layout/orgChart1"/>
    <dgm:cxn modelId="{080DA8AF-2E4C-4102-93C2-8B112C9F1A07}" type="presParOf" srcId="{F3C0282B-B7CB-4B1D-B117-784ABB951AA2}" destId="{E412D8BF-571E-4E7F-8E8B-05471C0775A0}" srcOrd="1" destOrd="0" presId="urn:microsoft.com/office/officeart/2005/8/layout/orgChart1"/>
    <dgm:cxn modelId="{4411626A-F7A8-489E-8732-33F46F88F09A}" type="presParOf" srcId="{B8F6BA32-2E3B-49AD-9510-0BEA98ECC66A}" destId="{CB56D16D-3D7F-4E02-9B5D-D6002E0AA661}" srcOrd="1" destOrd="0" presId="urn:microsoft.com/office/officeart/2005/8/layout/orgChart1"/>
    <dgm:cxn modelId="{ED4FD86C-00B2-49DA-B074-53E3F7E0E277}" type="presParOf" srcId="{B8F6BA32-2E3B-49AD-9510-0BEA98ECC66A}" destId="{CBBB8C6A-00D3-408C-9D06-9B53D44DEFAB}" srcOrd="2" destOrd="0" presId="urn:microsoft.com/office/officeart/2005/8/layout/orgChart1"/>
    <dgm:cxn modelId="{FDD9C615-8571-4530-9A7B-1ECB80D4E0F6}" type="presParOf" srcId="{4A02E365-96C5-40AF-80C8-99F9D9ED8127}" destId="{26F3DDE2-EC1B-4420-AA81-19643FCED4F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89F00F-0C2F-4E49-A6B0-07B49909311F}">
      <dsp:nvSpPr>
        <dsp:cNvPr id="0" name=""/>
        <dsp:cNvSpPr/>
      </dsp:nvSpPr>
      <dsp:spPr>
        <a:xfrm>
          <a:off x="4847107" y="2237698"/>
          <a:ext cx="125774" cy="756100"/>
        </a:xfrm>
        <a:custGeom>
          <a:avLst/>
          <a:gdLst/>
          <a:ahLst/>
          <a:cxnLst/>
          <a:rect l="0" t="0" r="0" b="0"/>
          <a:pathLst>
            <a:path>
              <a:moveTo>
                <a:pt x="0" y="0"/>
              </a:moveTo>
              <a:lnTo>
                <a:pt x="0" y="756100"/>
              </a:lnTo>
              <a:lnTo>
                <a:pt x="125774" y="756100"/>
              </a:lnTo>
            </a:path>
          </a:pathLst>
        </a:custGeom>
        <a:noFill/>
        <a:ln w="25400" cap="flat" cmpd="sng" algn="ctr">
          <a:solidFill>
            <a:schemeClr val="accent1">
              <a:lumMod val="40000"/>
              <a:lumOff val="60000"/>
            </a:schemeClr>
          </a:solidFill>
          <a:prstDash val="solid"/>
        </a:ln>
        <a:effectLst/>
      </dsp:spPr>
      <dsp:style>
        <a:lnRef idx="2">
          <a:scrgbClr r="0" g="0" b="0"/>
        </a:lnRef>
        <a:fillRef idx="0">
          <a:scrgbClr r="0" g="0" b="0"/>
        </a:fillRef>
        <a:effectRef idx="0">
          <a:scrgbClr r="0" g="0" b="0"/>
        </a:effectRef>
        <a:fontRef idx="minor"/>
      </dsp:style>
    </dsp:sp>
    <dsp:sp modelId="{312871C4-5E51-4CCA-AB88-07990E0BBF95}">
      <dsp:nvSpPr>
        <dsp:cNvPr id="0" name=""/>
        <dsp:cNvSpPr/>
      </dsp:nvSpPr>
      <dsp:spPr>
        <a:xfrm>
          <a:off x="3470203" y="1104028"/>
          <a:ext cx="607735" cy="749085"/>
        </a:xfrm>
        <a:custGeom>
          <a:avLst/>
          <a:gdLst/>
          <a:ahLst/>
          <a:cxnLst/>
          <a:rect l="0" t="0" r="0" b="0"/>
          <a:pathLst>
            <a:path>
              <a:moveTo>
                <a:pt x="0" y="0"/>
              </a:moveTo>
              <a:lnTo>
                <a:pt x="0" y="749085"/>
              </a:lnTo>
              <a:lnTo>
                <a:pt x="607735" y="749085"/>
              </a:lnTo>
            </a:path>
          </a:pathLst>
        </a:custGeom>
        <a:noFill/>
        <a:ln w="25400" cap="flat" cmpd="sng" algn="ctr">
          <a:solidFill>
            <a:schemeClr val="accent1">
              <a:lumMod val="40000"/>
              <a:lumOff val="60000"/>
            </a:schemeClr>
          </a:solidFill>
          <a:prstDash val="solid"/>
        </a:ln>
        <a:effectLst/>
      </dsp:spPr>
      <dsp:style>
        <a:lnRef idx="2">
          <a:scrgbClr r="0" g="0" b="0"/>
        </a:lnRef>
        <a:fillRef idx="0">
          <a:scrgbClr r="0" g="0" b="0"/>
        </a:fillRef>
        <a:effectRef idx="0">
          <a:scrgbClr r="0" g="0" b="0"/>
        </a:effectRef>
        <a:fontRef idx="minor"/>
      </dsp:style>
    </dsp:sp>
    <dsp:sp modelId="{F28848E4-6805-4779-BAD9-301942C7A6D7}">
      <dsp:nvSpPr>
        <dsp:cNvPr id="0" name=""/>
        <dsp:cNvSpPr/>
      </dsp:nvSpPr>
      <dsp:spPr>
        <a:xfrm>
          <a:off x="1633121" y="1104028"/>
          <a:ext cx="1837082" cy="910180"/>
        </a:xfrm>
        <a:custGeom>
          <a:avLst/>
          <a:gdLst/>
          <a:ahLst/>
          <a:cxnLst/>
          <a:rect l="0" t="0" r="0" b="0"/>
          <a:pathLst>
            <a:path>
              <a:moveTo>
                <a:pt x="1837082" y="0"/>
              </a:moveTo>
              <a:lnTo>
                <a:pt x="1837082" y="748654"/>
              </a:lnTo>
              <a:lnTo>
                <a:pt x="0" y="748654"/>
              </a:lnTo>
              <a:lnTo>
                <a:pt x="0" y="910180"/>
              </a:lnTo>
            </a:path>
          </a:pathLst>
        </a:custGeom>
        <a:noFill/>
        <a:ln w="25400" cap="flat" cmpd="sng" algn="ctr">
          <a:solidFill>
            <a:schemeClr val="accent1">
              <a:lumMod val="40000"/>
              <a:lumOff val="60000"/>
            </a:schemeClr>
          </a:solidFill>
          <a:prstDash val="solid"/>
        </a:ln>
        <a:effectLst/>
      </dsp:spPr>
      <dsp:style>
        <a:lnRef idx="2">
          <a:scrgbClr r="0" g="0" b="0"/>
        </a:lnRef>
        <a:fillRef idx="0">
          <a:scrgbClr r="0" g="0" b="0"/>
        </a:fillRef>
        <a:effectRef idx="0">
          <a:scrgbClr r="0" g="0" b="0"/>
        </a:effectRef>
        <a:fontRef idx="minor"/>
      </dsp:style>
    </dsp:sp>
    <dsp:sp modelId="{41063E5C-237E-477C-ACFC-CD38168FC567}">
      <dsp:nvSpPr>
        <dsp:cNvPr id="0" name=""/>
        <dsp:cNvSpPr/>
      </dsp:nvSpPr>
      <dsp:spPr>
        <a:xfrm>
          <a:off x="2701035" y="334860"/>
          <a:ext cx="1538337" cy="769168"/>
        </a:xfrm>
        <a:prstGeom prst="rect">
          <a:avLst/>
        </a:prstGeom>
        <a:solidFill>
          <a:schemeClr val="accent5"/>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s-ES" sz="2300" kern="1200" dirty="0" smtClean="0"/>
            <a:t>Inicio de </a:t>
          </a:r>
          <a:r>
            <a:rPr lang="es-ES" sz="2300" b="0" kern="1200" dirty="0" smtClean="0"/>
            <a:t>sesión</a:t>
          </a:r>
          <a:endParaRPr lang="es-ES" sz="2300" b="0" kern="1200" dirty="0"/>
        </a:p>
      </dsp:txBody>
      <dsp:txXfrm>
        <a:off x="2701035" y="334860"/>
        <a:ext cx="1538337" cy="769168"/>
      </dsp:txXfrm>
    </dsp:sp>
    <dsp:sp modelId="{AE88B30C-E7BA-4598-AF95-061033999472}">
      <dsp:nvSpPr>
        <dsp:cNvPr id="0" name=""/>
        <dsp:cNvSpPr/>
      </dsp:nvSpPr>
      <dsp:spPr>
        <a:xfrm>
          <a:off x="863952" y="2014209"/>
          <a:ext cx="1538337" cy="769168"/>
        </a:xfrm>
        <a:prstGeom prst="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s-ES" sz="2300" b="0" kern="1200" dirty="0" smtClean="0"/>
            <a:t>Vista de proyectos</a:t>
          </a:r>
          <a:endParaRPr lang="es-ES" sz="2300" b="0" kern="1200" dirty="0"/>
        </a:p>
      </dsp:txBody>
      <dsp:txXfrm>
        <a:off x="863952" y="2014209"/>
        <a:ext cx="1538337" cy="769168"/>
      </dsp:txXfrm>
    </dsp:sp>
    <dsp:sp modelId="{24F6FD6B-2A29-4DCB-936E-FD27CF4CD987}">
      <dsp:nvSpPr>
        <dsp:cNvPr id="0" name=""/>
        <dsp:cNvSpPr/>
      </dsp:nvSpPr>
      <dsp:spPr>
        <a:xfrm>
          <a:off x="4077939" y="1468530"/>
          <a:ext cx="1538337" cy="769168"/>
        </a:xfrm>
        <a:prstGeom prst="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s-ES" sz="2300" kern="1200" dirty="0" smtClean="0"/>
            <a:t>Vista de favoritos</a:t>
          </a:r>
          <a:endParaRPr lang="es-ES" sz="2300" kern="1200" dirty="0"/>
        </a:p>
      </dsp:txBody>
      <dsp:txXfrm>
        <a:off x="4077939" y="1468530"/>
        <a:ext cx="1538337" cy="769168"/>
      </dsp:txXfrm>
    </dsp:sp>
    <dsp:sp modelId="{A90CFAD5-43F2-41EF-9D0F-C06C8ED4511D}">
      <dsp:nvSpPr>
        <dsp:cNvPr id="0" name=""/>
        <dsp:cNvSpPr/>
      </dsp:nvSpPr>
      <dsp:spPr>
        <a:xfrm>
          <a:off x="4972882" y="2609214"/>
          <a:ext cx="1538337" cy="769168"/>
        </a:xfrm>
        <a:prstGeom prst="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s-ES" sz="2300" kern="1200" dirty="0" smtClean="0"/>
            <a:t>Gestión del proyecto</a:t>
          </a:r>
          <a:endParaRPr lang="es-ES" sz="2300" kern="1200" dirty="0"/>
        </a:p>
      </dsp:txBody>
      <dsp:txXfrm>
        <a:off x="4972882" y="2609214"/>
        <a:ext cx="1538337" cy="76916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1366" max="1366" units="cm"/>
          <inkml:channel name="Y" type="integer" max="768" units="cm"/>
          <inkml:channel name="T" type="integer" max="2.14748E9" units="dev"/>
        </inkml:traceFormat>
        <inkml:channelProperties>
          <inkml:channelProperty channel="X" name="resolution" value="79.4186" units="1/cm"/>
          <inkml:channelProperty channel="Y" name="resolution" value="39.79275" units="1/cm"/>
          <inkml:channelProperty channel="T" name="resolution" value="1" units="1/dev"/>
        </inkml:channelProperties>
      </inkml:inkSource>
      <inkml:timestamp xml:id="ts0" timeString="2017-09-18T14:08:46.728"/>
    </inkml:context>
    <inkml:brush xml:id="br0">
      <inkml:brushProperty name="width" value="0.05292" units="cm"/>
      <inkml:brushProperty name="height" value="0.05292" units="cm"/>
      <inkml:brushProperty name="color" value="#FF0000"/>
    </inkml:brush>
  </inkml:definitions>
  <inkml:trace contextRef="#ctx0" brushRef="#br0">16492 9053 0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134716792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s-ES" dirty="0" smtClean="0"/>
              <a:t>Presentación</a:t>
            </a:r>
            <a:endParaRPr dirty="0"/>
          </a:p>
        </p:txBody>
      </p:sp>
    </p:spTree>
    <p:extLst>
      <p:ext uri="{BB962C8B-B14F-4D97-AF65-F5344CB8AC3E}">
        <p14:creationId xmlns:p14="http://schemas.microsoft.com/office/powerpoint/2010/main" val="2584685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s" dirty="0" smtClean="0"/>
              <a:t>Pues</a:t>
            </a:r>
            <a:r>
              <a:rPr lang="es" baseline="0" dirty="0" smtClean="0"/>
              <a:t> se generan a través de plugins de los propios softwares cad, o con programas autónomos como son el kubus que es de pago o el bcfier que es gratuito.</a:t>
            </a:r>
          </a:p>
          <a:p>
            <a:pPr lvl="0">
              <a:spcBef>
                <a:spcPts val="0"/>
              </a:spcBef>
              <a:buNone/>
            </a:pPr>
            <a:r>
              <a:rPr lang="es-ES" baseline="0" dirty="0" smtClean="0"/>
              <a:t>Y</a:t>
            </a:r>
            <a:r>
              <a:rPr lang="es" baseline="0" dirty="0" smtClean="0"/>
              <a:t> es el que yo he usado para generar mis ejemplos</a:t>
            </a:r>
            <a:endParaRPr lang="es" dirty="0"/>
          </a:p>
        </p:txBody>
      </p:sp>
    </p:spTree>
    <p:extLst>
      <p:ext uri="{BB962C8B-B14F-4D97-AF65-F5344CB8AC3E}">
        <p14:creationId xmlns:p14="http://schemas.microsoft.com/office/powerpoint/2010/main" val="1751725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s" dirty="0" smtClean="0"/>
              <a:t>Describir la</a:t>
            </a:r>
            <a:r>
              <a:rPr lang="es" baseline="0" dirty="0" smtClean="0"/>
              <a:t> imagen.</a:t>
            </a:r>
          </a:p>
          <a:p>
            <a:pPr lvl="0" rtl="0">
              <a:spcBef>
                <a:spcPts val="0"/>
              </a:spcBef>
              <a:buNone/>
            </a:pPr>
            <a:r>
              <a:rPr lang="es" baseline="0" dirty="0" smtClean="0"/>
              <a:t>Las incidencias van almacenadas todas en un comprimido zip, de formato bcfzip.</a:t>
            </a:r>
            <a:endParaRPr lang="es" dirty="0"/>
          </a:p>
        </p:txBody>
      </p:sp>
    </p:spTree>
    <p:extLst>
      <p:ext uri="{BB962C8B-B14F-4D97-AF65-F5344CB8AC3E}">
        <p14:creationId xmlns:p14="http://schemas.microsoft.com/office/powerpoint/2010/main" val="4015321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s" dirty="0" smtClean="0"/>
              <a:t>El</a:t>
            </a:r>
            <a:r>
              <a:rPr lang="es" baseline="0" dirty="0" smtClean="0"/>
              <a:t> bcfzip contiene una serie de archivos.</a:t>
            </a:r>
          </a:p>
          <a:p>
            <a:pPr lvl="0" rtl="0">
              <a:spcBef>
                <a:spcPts val="0"/>
              </a:spcBef>
              <a:buNone/>
            </a:pPr>
            <a:r>
              <a:rPr lang="es" baseline="0" dirty="0" smtClean="0"/>
              <a:t>Cada incidencia tiene una carpeta que contiene normalmente 3 ficheros, que son el Markup (señalalo) que es donde está toda la información referente a dicha incidencia</a:t>
            </a:r>
          </a:p>
          <a:p>
            <a:pPr lvl="0" rtl="0">
              <a:spcBef>
                <a:spcPts val="0"/>
              </a:spcBef>
              <a:buNone/>
            </a:pPr>
            <a:r>
              <a:rPr lang="es-ES" baseline="0" dirty="0" smtClean="0"/>
              <a:t>C</a:t>
            </a:r>
            <a:r>
              <a:rPr lang="es" baseline="0" dirty="0" smtClean="0"/>
              <a:t>omo ven tiene el titulo, autor, asignaciones comentarios.. </a:t>
            </a:r>
            <a:r>
              <a:rPr lang="es-ES" baseline="0" dirty="0" smtClean="0"/>
              <a:t>E</a:t>
            </a:r>
            <a:r>
              <a:rPr lang="es" baseline="0" dirty="0" smtClean="0"/>
              <a:t>tc y alfinal especifica los 2 otros  ficheros. </a:t>
            </a:r>
            <a:r>
              <a:rPr lang="es-ES" baseline="0" dirty="0" smtClean="0"/>
              <a:t>Q</a:t>
            </a:r>
            <a:r>
              <a:rPr lang="es" baseline="0" dirty="0" smtClean="0"/>
              <a:t>ue son el viewpoint que almacena la posicion de la camara</a:t>
            </a:r>
          </a:p>
          <a:p>
            <a:pPr lvl="0" rtl="0">
              <a:spcBef>
                <a:spcPts val="0"/>
              </a:spcBef>
              <a:buNone/>
            </a:pPr>
            <a:r>
              <a:rPr lang="es-ES" baseline="0" dirty="0" smtClean="0"/>
              <a:t>Enfocando el fallo. Y una vista previa de la misma, este fichero es opcional.</a:t>
            </a:r>
          </a:p>
          <a:p>
            <a:pPr lvl="0" rtl="0">
              <a:spcBef>
                <a:spcPts val="0"/>
              </a:spcBef>
              <a:buNone/>
            </a:pPr>
            <a:endParaRPr lang="es" baseline="0" dirty="0" smtClean="0"/>
          </a:p>
        </p:txBody>
      </p:sp>
    </p:spTree>
    <p:extLst>
      <p:ext uri="{BB962C8B-B14F-4D97-AF65-F5344CB8AC3E}">
        <p14:creationId xmlns:p14="http://schemas.microsoft.com/office/powerpoint/2010/main" val="154125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lang="es" dirty="0"/>
          </a:p>
        </p:txBody>
      </p:sp>
    </p:spTree>
    <p:extLst>
      <p:ext uri="{BB962C8B-B14F-4D97-AF65-F5344CB8AC3E}">
        <p14:creationId xmlns:p14="http://schemas.microsoft.com/office/powerpoint/2010/main" val="3639576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s" dirty="0"/>
              <a:t>Para desarrollar la aplicación </a:t>
            </a:r>
            <a:r>
              <a:rPr lang="es" dirty="0" smtClean="0"/>
              <a:t>use</a:t>
            </a:r>
            <a:r>
              <a:rPr lang="es" baseline="0" dirty="0" smtClean="0"/>
              <a:t> las herramientas que vesmo aqu</a:t>
            </a:r>
            <a:r>
              <a:rPr lang="es-ES" baseline="0" dirty="0" smtClean="0"/>
              <a:t>í</a:t>
            </a:r>
            <a:r>
              <a:rPr lang="es" baseline="0" dirty="0" smtClean="0"/>
              <a:t>.</a:t>
            </a:r>
          </a:p>
          <a:p>
            <a:pPr lvl="0">
              <a:spcBef>
                <a:spcPts val="0"/>
              </a:spcBef>
              <a:buNone/>
            </a:pPr>
            <a:r>
              <a:rPr lang="es" baseline="0" dirty="0" smtClean="0"/>
              <a:t>Que son </a:t>
            </a:r>
            <a:r>
              <a:rPr lang="es" dirty="0" smtClean="0"/>
              <a:t>Node js y express para el desarrollo del servidor.</a:t>
            </a:r>
          </a:p>
          <a:p>
            <a:pPr lvl="0">
              <a:spcBef>
                <a:spcPts val="0"/>
              </a:spcBef>
              <a:buNone/>
            </a:pPr>
            <a:r>
              <a:rPr lang="es" dirty="0" smtClean="0"/>
              <a:t>Heroku que es</a:t>
            </a:r>
            <a:r>
              <a:rPr lang="es" baseline="0" dirty="0" smtClean="0"/>
              <a:t> una plataforma donde publiqué la aplicación.</a:t>
            </a:r>
          </a:p>
          <a:p>
            <a:pPr lvl="0">
              <a:spcBef>
                <a:spcPts val="0"/>
              </a:spcBef>
              <a:buNone/>
            </a:pPr>
            <a:r>
              <a:rPr lang="es" baseline="0" dirty="0" smtClean="0"/>
              <a:t>mLab que es un servicio de base de datos gratuito para almacenar cierta información</a:t>
            </a:r>
            <a:endParaRPr lang="es" dirty="0" smtClean="0"/>
          </a:p>
          <a:p>
            <a:pPr lvl="0">
              <a:spcBef>
                <a:spcPts val="0"/>
              </a:spcBef>
              <a:buNone/>
            </a:pPr>
            <a:r>
              <a:rPr lang="es" dirty="0" smtClean="0"/>
              <a:t>Atom por supuesto</a:t>
            </a:r>
            <a:r>
              <a:rPr lang="es" baseline="0" dirty="0" smtClean="0"/>
              <a:t> que es un editor de texto bastante potente.</a:t>
            </a:r>
            <a:endParaRPr lang="es" dirty="0" smtClean="0"/>
          </a:p>
          <a:p>
            <a:pPr lvl="0">
              <a:spcBef>
                <a:spcPts val="0"/>
              </a:spcBef>
              <a:buNone/>
            </a:pPr>
            <a:r>
              <a:rPr lang="es" dirty="0" smtClean="0"/>
              <a:t>Y por supuesto las herramientas de desarrollador</a:t>
            </a:r>
          </a:p>
          <a:p>
            <a:pPr lvl="0">
              <a:spcBef>
                <a:spcPts val="0"/>
              </a:spcBef>
              <a:buNone/>
            </a:pPr>
            <a:endParaRPr lang="es" dirty="0" smtClean="0"/>
          </a:p>
        </p:txBody>
      </p:sp>
    </p:spTree>
    <p:extLst>
      <p:ext uri="{BB962C8B-B14F-4D97-AF65-F5344CB8AC3E}">
        <p14:creationId xmlns:p14="http://schemas.microsoft.com/office/powerpoint/2010/main" val="270446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s" dirty="0" smtClean="0"/>
              <a:t>También como</a:t>
            </a:r>
            <a:r>
              <a:rPr lang="es" baseline="0" dirty="0" smtClean="0"/>
              <a:t> les comentaba en la introducción, dependemos de github.</a:t>
            </a:r>
          </a:p>
          <a:p>
            <a:pPr lvl="0" rtl="0">
              <a:spcBef>
                <a:spcPts val="0"/>
              </a:spcBef>
              <a:buNone/>
            </a:pPr>
            <a:r>
              <a:rPr lang="es" baseline="0" dirty="0" smtClean="0"/>
              <a:t>Para la manipulación de los ficheros alojados en github tenemos su API, en este enlace está toda su documentación.</a:t>
            </a:r>
          </a:p>
          <a:p>
            <a:pPr lvl="0" rtl="0">
              <a:spcBef>
                <a:spcPts val="0"/>
              </a:spcBef>
              <a:buNone/>
            </a:pPr>
            <a:r>
              <a:rPr lang="es" baseline="0" dirty="0" smtClean="0"/>
              <a:t>Y nos sirve para pedir recursos como por ejemplo el que está aqu</a:t>
            </a:r>
            <a:r>
              <a:rPr lang="es-ES" baseline="0" dirty="0" smtClean="0"/>
              <a:t>í</a:t>
            </a:r>
            <a:r>
              <a:rPr lang="es" baseline="0" dirty="0" smtClean="0"/>
              <a:t>, pedimso a una ruta y nos devuelve la información en formato JSON.</a:t>
            </a:r>
          </a:p>
          <a:p>
            <a:pPr lvl="0" rtl="0">
              <a:spcBef>
                <a:spcPts val="0"/>
              </a:spcBef>
              <a:buNone/>
            </a:pPr>
            <a:endParaRPr lang="es" dirty="0"/>
          </a:p>
        </p:txBody>
      </p:sp>
    </p:spTree>
    <p:extLst>
      <p:ext uri="{BB962C8B-B14F-4D97-AF65-F5344CB8AC3E}">
        <p14:creationId xmlns:p14="http://schemas.microsoft.com/office/powerpoint/2010/main" val="184294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s" dirty="0" smtClean="0"/>
              <a:t>Para</a:t>
            </a:r>
            <a:r>
              <a:rPr lang="es" baseline="0" dirty="0" smtClean="0"/>
              <a:t> poder usar la API en node, es necesario instalar un modulo para ello, de entre los que recomienda la web de github, opté por node-github, desarrollado</a:t>
            </a:r>
          </a:p>
          <a:p>
            <a:pPr lvl="0" rtl="0">
              <a:spcBef>
                <a:spcPts val="0"/>
              </a:spcBef>
              <a:buNone/>
            </a:pPr>
            <a:r>
              <a:rPr lang="es-ES" baseline="0" dirty="0" smtClean="0"/>
              <a:t>P</a:t>
            </a:r>
            <a:r>
              <a:rPr lang="es" baseline="0" dirty="0" smtClean="0"/>
              <a:t>or este usuario mike deboer, decidí usar este porque es el más completo y sencillo de entender.</a:t>
            </a:r>
          </a:p>
          <a:p>
            <a:pPr lvl="0" rtl="0">
              <a:spcBef>
                <a:spcPts val="0"/>
              </a:spcBef>
              <a:buNone/>
            </a:pPr>
            <a:r>
              <a:rPr lang="es" baseline="0" dirty="0" smtClean="0"/>
              <a:t>Nos permite llamar a funciones de manera muy intuitiva para obtener los datos que queramos. </a:t>
            </a:r>
          </a:p>
          <a:p>
            <a:pPr lvl="0" rtl="0">
              <a:spcBef>
                <a:spcPts val="0"/>
              </a:spcBef>
              <a:buNone/>
            </a:pPr>
            <a:r>
              <a:rPr lang="es-ES" baseline="0" dirty="0" smtClean="0"/>
              <a:t>C</a:t>
            </a:r>
            <a:r>
              <a:rPr lang="es" baseline="0" dirty="0" smtClean="0"/>
              <a:t>omo se ven aqui</a:t>
            </a:r>
            <a:endParaRPr lang="es" dirty="0"/>
          </a:p>
        </p:txBody>
      </p:sp>
    </p:spTree>
    <p:extLst>
      <p:ext uri="{BB962C8B-B14F-4D97-AF65-F5344CB8AC3E}">
        <p14:creationId xmlns:p14="http://schemas.microsoft.com/office/powerpoint/2010/main" val="749223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s" dirty="0" smtClean="0"/>
              <a:t>También para el diseño del cliente usé por supuesto jQuery, una librer</a:t>
            </a:r>
            <a:r>
              <a:rPr lang="es-ES" dirty="0" smtClean="0"/>
              <a:t>í</a:t>
            </a:r>
            <a:r>
              <a:rPr lang="es" dirty="0" smtClean="0"/>
              <a:t>a que se llama underscore</a:t>
            </a:r>
            <a:r>
              <a:rPr lang="es" baseline="0" dirty="0" smtClean="0"/>
              <a:t> que nos permite manipular listas muy cómodamente.</a:t>
            </a:r>
          </a:p>
          <a:p>
            <a:pPr lvl="0" rtl="0">
              <a:spcBef>
                <a:spcPts val="0"/>
              </a:spcBef>
              <a:buNone/>
            </a:pPr>
            <a:r>
              <a:rPr lang="es" baseline="0" dirty="0" smtClean="0"/>
              <a:t>También necesité JSZip para poder leer archivos comprimidos en el navegador y X2JS que es un conversor de XML a formato JSON para facilitar la lectura.</a:t>
            </a:r>
            <a:endParaRPr lang="es" dirty="0"/>
          </a:p>
        </p:txBody>
      </p:sp>
    </p:spTree>
    <p:extLst>
      <p:ext uri="{BB962C8B-B14F-4D97-AF65-F5344CB8AC3E}">
        <p14:creationId xmlns:p14="http://schemas.microsoft.com/office/powerpoint/2010/main" val="1359065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292702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s-ES" dirty="0" smtClean="0"/>
              <a:t>El esquema de la aplicación es el siguiente, el cliente se conecta a la aplicación web y esta gestiona la comunicación con la base de datos en mLab</a:t>
            </a:r>
            <a:r>
              <a:rPr lang="es-ES" baseline="0" dirty="0" smtClean="0"/>
              <a:t> y a través de</a:t>
            </a:r>
          </a:p>
          <a:p>
            <a:pPr lvl="0" rtl="0">
              <a:spcBef>
                <a:spcPts val="0"/>
              </a:spcBef>
              <a:buNone/>
            </a:pPr>
            <a:r>
              <a:rPr lang="es-ES" baseline="0" dirty="0" err="1" smtClean="0"/>
              <a:t>node</a:t>
            </a:r>
            <a:r>
              <a:rPr lang="es-ES" baseline="0" dirty="0" smtClean="0"/>
              <a:t>-github que es la API manipulamos los ficheros alojados en github.</a:t>
            </a:r>
            <a:endParaRPr dirty="0"/>
          </a:p>
        </p:txBody>
      </p:sp>
    </p:spTree>
    <p:extLst>
      <p:ext uri="{BB962C8B-B14F-4D97-AF65-F5344CB8AC3E}">
        <p14:creationId xmlns:p14="http://schemas.microsoft.com/office/powerpoint/2010/main" val="847778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s-ES" dirty="0" smtClean="0"/>
              <a:t>Se titula ---</a:t>
            </a:r>
          </a:p>
          <a:p>
            <a:pPr lvl="0">
              <a:spcBef>
                <a:spcPts val="0"/>
              </a:spcBef>
              <a:buNone/>
            </a:pPr>
            <a:r>
              <a:rPr lang="es-ES" dirty="0" smtClean="0"/>
              <a:t>Esta presentación la voy a estructurar de la siguiente manera.</a:t>
            </a:r>
          </a:p>
          <a:p>
            <a:pPr lvl="0">
              <a:spcBef>
                <a:spcPts val="0"/>
              </a:spcBef>
              <a:buNone/>
            </a:pPr>
            <a:r>
              <a:rPr lang="es-ES" dirty="0" smtClean="0"/>
              <a:t>Resumen – introducción</a:t>
            </a:r>
          </a:p>
          <a:p>
            <a:pPr lvl="0">
              <a:spcBef>
                <a:spcPts val="0"/>
              </a:spcBef>
              <a:buNone/>
            </a:pPr>
            <a:r>
              <a:rPr lang="es-ES" dirty="0" smtClean="0"/>
              <a:t>Comentar la metodología de trabajo BIM, y los ficheros BCF y</a:t>
            </a:r>
            <a:r>
              <a:rPr lang="es-ES" baseline="0" dirty="0" smtClean="0"/>
              <a:t> IFC</a:t>
            </a:r>
          </a:p>
          <a:p>
            <a:pPr lvl="0">
              <a:spcBef>
                <a:spcPts val="0"/>
              </a:spcBef>
              <a:buNone/>
            </a:pPr>
            <a:r>
              <a:rPr lang="es-ES" baseline="0" dirty="0" smtClean="0"/>
              <a:t>Luego el estudio previo de las herramientas utilizadas, lenguajes, y entornos de desarrollo</a:t>
            </a:r>
          </a:p>
          <a:p>
            <a:pPr lvl="0">
              <a:spcBef>
                <a:spcPts val="0"/>
              </a:spcBef>
              <a:buNone/>
            </a:pPr>
            <a:r>
              <a:rPr lang="es-ES" baseline="0" dirty="0" smtClean="0"/>
              <a:t>Luego comentar el diseño e implementación de la aplicación explicando cómo se comunican cliente y servidor</a:t>
            </a:r>
          </a:p>
          <a:p>
            <a:pPr lvl="0">
              <a:spcBef>
                <a:spcPts val="0"/>
              </a:spcBef>
              <a:buNone/>
            </a:pPr>
            <a:r>
              <a:rPr lang="es-ES" baseline="0" dirty="0" smtClean="0"/>
              <a:t>Y para finalizar una conclusión.</a:t>
            </a:r>
            <a:endParaRPr dirty="0"/>
          </a:p>
        </p:txBody>
      </p:sp>
    </p:spTree>
    <p:extLst>
      <p:ext uri="{BB962C8B-B14F-4D97-AF65-F5344CB8AC3E}">
        <p14:creationId xmlns:p14="http://schemas.microsoft.com/office/powerpoint/2010/main" val="27825869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s" dirty="0" smtClean="0"/>
              <a:t>Este diagrama representa la funcinalidad de la aplicación</a:t>
            </a:r>
            <a:r>
              <a:rPr lang="es" baseline="0" dirty="0" smtClean="0"/>
              <a:t> web, que una ves iniciada nos permite movernos a través del menú desplegable a las distintas vistas.</a:t>
            </a:r>
          </a:p>
          <a:p>
            <a:pPr lvl="0" rtl="0">
              <a:spcBef>
                <a:spcPts val="0"/>
              </a:spcBef>
              <a:buNone/>
            </a:pPr>
            <a:r>
              <a:rPr lang="es" baseline="0" dirty="0" smtClean="0"/>
              <a:t>Tenemos una para ver todos los proyectos o más bien repositorios que nos pertenecen o somos colaboradores</a:t>
            </a:r>
          </a:p>
          <a:p>
            <a:pPr lvl="0" rtl="0">
              <a:spcBef>
                <a:spcPts val="0"/>
              </a:spcBef>
              <a:buNone/>
            </a:pPr>
            <a:r>
              <a:rPr lang="es" baseline="0" dirty="0" smtClean="0"/>
              <a:t>Otra vista donde tenemos los proyectos activos, que esta lista se administrará a través de la base de datos de mLab.</a:t>
            </a:r>
          </a:p>
          <a:p>
            <a:pPr lvl="0" rtl="0">
              <a:spcBef>
                <a:spcPts val="0"/>
              </a:spcBef>
              <a:buNone/>
            </a:pPr>
            <a:r>
              <a:rPr lang="es" baseline="0" dirty="0" smtClean="0"/>
              <a:t>Y por último una vista para gestionar las incidecnais de ciertos proyectos.</a:t>
            </a:r>
            <a:endParaRPr lang="es" dirty="0"/>
          </a:p>
        </p:txBody>
      </p:sp>
    </p:spTree>
    <p:extLst>
      <p:ext uri="{BB962C8B-B14F-4D97-AF65-F5344CB8AC3E}">
        <p14:creationId xmlns:p14="http://schemas.microsoft.com/office/powerpoint/2010/main" val="3745796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s" dirty="0" smtClean="0"/>
              <a:t>Para</a:t>
            </a:r>
            <a:r>
              <a:rPr lang="es" baseline="0" dirty="0" smtClean="0"/>
              <a:t> diseñar el servidor usé el principio de programación de separación de intereses.</a:t>
            </a:r>
          </a:p>
          <a:p>
            <a:pPr lvl="0" rtl="0">
              <a:spcBef>
                <a:spcPts val="0"/>
              </a:spcBef>
              <a:buNone/>
            </a:pPr>
            <a:r>
              <a:rPr lang="es" baseline="0" dirty="0" smtClean="0"/>
              <a:t>Los intereses son los que están aqu</a:t>
            </a:r>
            <a:r>
              <a:rPr lang="es-ES" baseline="0" dirty="0" smtClean="0"/>
              <a:t>í</a:t>
            </a:r>
            <a:r>
              <a:rPr lang="es" baseline="0" dirty="0" smtClean="0"/>
              <a:t>.</a:t>
            </a:r>
          </a:p>
          <a:p>
            <a:pPr lvl="0" rtl="0">
              <a:spcBef>
                <a:spcPts val="0"/>
              </a:spcBef>
              <a:buNone/>
            </a:pPr>
            <a:endParaRPr lang="es" baseline="0" dirty="0" smtClean="0"/>
          </a:p>
          <a:p>
            <a:pPr lvl="0" rtl="0">
              <a:spcBef>
                <a:spcPts val="0"/>
              </a:spcBef>
              <a:buNone/>
            </a:pPr>
            <a:r>
              <a:rPr lang="es" baseline="0" dirty="0" smtClean="0"/>
              <a:t>Express nos permite asignar un comportamiento especifico para cada ruta, es decir que cuando yo acceda a la ruta /login, se ejecutara el código correspondiente.</a:t>
            </a:r>
          </a:p>
          <a:p>
            <a:pPr lvl="0" rtl="0">
              <a:spcBef>
                <a:spcPts val="0"/>
              </a:spcBef>
              <a:buNone/>
            </a:pPr>
            <a:r>
              <a:rPr lang="es" baseline="0" dirty="0" smtClean="0"/>
              <a:t>Luego de ejecutarse el motor EJS renderiza la vista con la información necesaria que da como resultado, la interfaz que ve el usuario.</a:t>
            </a:r>
          </a:p>
          <a:p>
            <a:pPr lvl="0" rtl="0">
              <a:spcBef>
                <a:spcPts val="0"/>
              </a:spcBef>
              <a:buNone/>
            </a:pPr>
            <a:r>
              <a:rPr lang="es" baseline="0" dirty="0" smtClean="0"/>
              <a:t>Ahora veremos un ejemplo de cómo funciona.</a:t>
            </a:r>
          </a:p>
          <a:p>
            <a:pPr lvl="0" rtl="0">
              <a:spcBef>
                <a:spcPts val="0"/>
              </a:spcBef>
              <a:buNone/>
            </a:pPr>
            <a:endParaRPr lang="es" baseline="0" dirty="0" smtClean="0"/>
          </a:p>
          <a:p>
            <a:pPr lvl="0" rtl="0">
              <a:spcBef>
                <a:spcPts val="0"/>
              </a:spcBef>
              <a:buNone/>
            </a:pPr>
            <a:endParaRPr lang="es" dirty="0"/>
          </a:p>
        </p:txBody>
      </p:sp>
    </p:spTree>
    <p:extLst>
      <p:ext uri="{BB962C8B-B14F-4D97-AF65-F5344CB8AC3E}">
        <p14:creationId xmlns:p14="http://schemas.microsoft.com/office/powerpoint/2010/main" val="2947558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s" baseline="0" dirty="0" smtClean="0"/>
              <a:t>Antes de iniciar el servidor, a node hay que especificarle los modulos que se van a usar, como pueden ser el motor de renderizado, administrador de sesiones y los que sean necesarios para un correcto funcionamiento de la aplicación.</a:t>
            </a:r>
          </a:p>
          <a:p>
            <a:pPr lvl="0" rtl="0">
              <a:spcBef>
                <a:spcPts val="0"/>
              </a:spcBef>
              <a:buNone/>
            </a:pPr>
            <a:endParaRPr lang="es" dirty="0" smtClean="0"/>
          </a:p>
          <a:p>
            <a:pPr lvl="0" rtl="0">
              <a:spcBef>
                <a:spcPts val="0"/>
              </a:spcBef>
              <a:buNone/>
            </a:pPr>
            <a:r>
              <a:rPr lang="es" dirty="0" smtClean="0"/>
              <a:t>En</a:t>
            </a:r>
            <a:r>
              <a:rPr lang="es" baseline="0" dirty="0" smtClean="0"/>
              <a:t> este ejemplo vemos la definicion de las sesiones, que serán importantes para monitorizar el compotamiento del usuario. </a:t>
            </a:r>
          </a:p>
          <a:p>
            <a:pPr lvl="0" rtl="0">
              <a:spcBef>
                <a:spcPts val="0"/>
              </a:spcBef>
              <a:buNone/>
            </a:pPr>
            <a:r>
              <a:rPr lang="es" baseline="0" dirty="0" smtClean="0"/>
              <a:t>En este caso se crea un cookie que guarda información del usuario durante 1 hora como máximo.</a:t>
            </a:r>
          </a:p>
          <a:p>
            <a:pPr lvl="0" rtl="0">
              <a:spcBef>
                <a:spcPts val="0"/>
              </a:spcBef>
              <a:buNone/>
            </a:pPr>
            <a:endParaRPr lang="es" baseline="0" dirty="0" smtClean="0"/>
          </a:p>
          <a:p>
            <a:pPr lvl="0" rtl="0">
              <a:spcBef>
                <a:spcPts val="0"/>
              </a:spcBef>
              <a:buNone/>
            </a:pPr>
            <a:r>
              <a:rPr lang="es" baseline="0" dirty="0" smtClean="0"/>
              <a:t>Luego la funcion de abajo es un middleware, un middleware es una función que forma parte de un ciclo de solicitud/respuesta, esto quiere decir que si por ejemplo yo solicito un recurso, antes de el servidor devolvermelo se pueden ejecutar middlewares de pormedio, de esta forma se puede ‘desviar’ el destino si fuese necesario.</a:t>
            </a:r>
          </a:p>
          <a:p>
            <a:pPr lvl="0" rtl="0">
              <a:spcBef>
                <a:spcPts val="0"/>
              </a:spcBef>
              <a:buNone/>
            </a:pPr>
            <a:r>
              <a:rPr lang="es" baseline="0" dirty="0" smtClean="0"/>
              <a:t>En este caso se comprueban si está definido una sesión, si es así se pasa al siguiente middleware yasí hasta llegar al final de la solicitud. </a:t>
            </a:r>
            <a:r>
              <a:rPr lang="es-ES" baseline="0" dirty="0" smtClean="0"/>
              <a:t>Y</a:t>
            </a:r>
            <a:r>
              <a:rPr lang="es" baseline="0" dirty="0" smtClean="0"/>
              <a:t> en caso contrario, se redirige a la página de inicio.</a:t>
            </a:r>
          </a:p>
          <a:p>
            <a:pPr lvl="0" rtl="0">
              <a:spcBef>
                <a:spcPts val="0"/>
              </a:spcBef>
              <a:buNone/>
            </a:pPr>
            <a:endParaRPr lang="es" dirty="0" smtClean="0"/>
          </a:p>
        </p:txBody>
      </p:sp>
    </p:spTree>
    <p:extLst>
      <p:ext uri="{BB962C8B-B14F-4D97-AF65-F5344CB8AC3E}">
        <p14:creationId xmlns:p14="http://schemas.microsoft.com/office/powerpoint/2010/main" val="3397904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s" dirty="0" smtClean="0"/>
              <a:t>Esta sería la página inicial</a:t>
            </a:r>
            <a:r>
              <a:rPr lang="es" baseline="0" dirty="0" smtClean="0"/>
              <a:t> para iniciar la sesión</a:t>
            </a:r>
            <a:endParaRPr lang="es" dirty="0"/>
          </a:p>
        </p:txBody>
      </p:sp>
    </p:spTree>
    <p:extLst>
      <p:ext uri="{BB962C8B-B14F-4D97-AF65-F5344CB8AC3E}">
        <p14:creationId xmlns:p14="http://schemas.microsoft.com/office/powerpoint/2010/main" val="1037760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s-ES" dirty="0" smtClean="0"/>
              <a:t>Se hace un post a la ruta de /login,</a:t>
            </a:r>
            <a:r>
              <a:rPr lang="es-ES" baseline="0" dirty="0" smtClean="0"/>
              <a:t> y hacemos el primer uso de la api de github, que es autenticar al usuario y dependiendo de la respuesta autorizamos su uso sobre la aplicación y se crea la sesión del usuario.</a:t>
            </a:r>
            <a:endParaRPr lang="es" dirty="0"/>
          </a:p>
        </p:txBody>
      </p:sp>
    </p:spTree>
    <p:extLst>
      <p:ext uri="{BB962C8B-B14F-4D97-AF65-F5344CB8AC3E}">
        <p14:creationId xmlns:p14="http://schemas.microsoft.com/office/powerpoint/2010/main" val="27892374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s" dirty="0" smtClean="0"/>
              <a:t>La primera vista que les quiero</a:t>
            </a:r>
            <a:r>
              <a:rPr lang="es" baseline="0" dirty="0" smtClean="0"/>
              <a:t> comentar es la de todos los mis proyectos.</a:t>
            </a:r>
          </a:p>
          <a:p>
            <a:pPr lvl="0" rtl="0">
              <a:spcBef>
                <a:spcPts val="0"/>
              </a:spcBef>
              <a:buNone/>
            </a:pPr>
            <a:r>
              <a:rPr lang="es" baseline="0" dirty="0" smtClean="0"/>
              <a:t>Que es donde vemos todos repositorios/proyectos de los que soy dueño o colaborador, esta información nos la da la api de github.</a:t>
            </a:r>
          </a:p>
          <a:p>
            <a:pPr lvl="0" rtl="0">
              <a:spcBef>
                <a:spcPts val="0"/>
              </a:spcBef>
              <a:buNone/>
            </a:pPr>
            <a:endParaRPr lang="es" baseline="0" dirty="0" smtClean="0"/>
          </a:p>
          <a:p>
            <a:pPr lvl="0" rtl="0">
              <a:spcBef>
                <a:spcPts val="0"/>
              </a:spcBef>
              <a:buNone/>
            </a:pPr>
            <a:r>
              <a:rPr lang="es" baseline="0" dirty="0" smtClean="0"/>
              <a:t>Se pueden crear proyectos incluyendo el fichero IFC, se pueden eliminar proyectos también, y este botón de guardar es el que matiene </a:t>
            </a:r>
          </a:p>
          <a:p>
            <a:pPr lvl="0" rtl="0">
              <a:spcBef>
                <a:spcPts val="0"/>
              </a:spcBef>
              <a:buNone/>
            </a:pPr>
            <a:r>
              <a:rPr lang="es-ES" baseline="0" dirty="0" smtClean="0"/>
              <a:t>L</a:t>
            </a:r>
            <a:r>
              <a:rPr lang="es" baseline="0" dirty="0" smtClean="0"/>
              <a:t>a lista de proyectos activos, que son los marcados con el Check verde.</a:t>
            </a:r>
          </a:p>
          <a:p>
            <a:pPr lvl="0" rtl="0">
              <a:spcBef>
                <a:spcPts val="0"/>
              </a:spcBef>
              <a:buNone/>
            </a:pPr>
            <a:r>
              <a:rPr lang="es" baseline="0" dirty="0" smtClean="0"/>
              <a:t>Esta segunda lista se almacena en mLab.</a:t>
            </a:r>
          </a:p>
          <a:p>
            <a:pPr lvl="0" rtl="0">
              <a:spcBef>
                <a:spcPts val="0"/>
              </a:spcBef>
              <a:buNone/>
            </a:pPr>
            <a:endParaRPr lang="es" baseline="0" dirty="0" smtClean="0"/>
          </a:p>
        </p:txBody>
      </p:sp>
    </p:spTree>
    <p:extLst>
      <p:ext uri="{BB962C8B-B14F-4D97-AF65-F5344CB8AC3E}">
        <p14:creationId xmlns:p14="http://schemas.microsoft.com/office/powerpoint/2010/main" val="3078726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s" dirty="0" smtClean="0"/>
              <a:t>Ver</a:t>
            </a:r>
            <a:r>
              <a:rPr lang="es" baseline="0" dirty="0" smtClean="0"/>
              <a:t> estructura de datos de mlab y de la resupuesta de github.</a:t>
            </a:r>
          </a:p>
          <a:p>
            <a:pPr lvl="0" rtl="0">
              <a:spcBef>
                <a:spcPts val="0"/>
              </a:spcBef>
              <a:buNone/>
            </a:pPr>
            <a:r>
              <a:rPr lang="es" baseline="0" dirty="0" smtClean="0"/>
              <a:t>Como ven mLab, nos da un usuario con una lista de repositorios con los datos que se ven.</a:t>
            </a:r>
          </a:p>
          <a:p>
            <a:pPr lvl="0" rtl="0">
              <a:spcBef>
                <a:spcPts val="0"/>
              </a:spcBef>
              <a:buNone/>
            </a:pPr>
            <a:endParaRPr lang="es" baseline="0" dirty="0" smtClean="0"/>
          </a:p>
          <a:p>
            <a:pPr lvl="0" rtl="0">
              <a:spcBef>
                <a:spcPts val="0"/>
              </a:spcBef>
              <a:buNone/>
            </a:pPr>
            <a:r>
              <a:rPr lang="es" baseline="0" dirty="0" smtClean="0"/>
              <a:t>Y github nos da una lista de objetos con información relacionada con el repositorio.</a:t>
            </a:r>
          </a:p>
        </p:txBody>
      </p:sp>
    </p:spTree>
    <p:extLst>
      <p:ext uri="{BB962C8B-B14F-4D97-AF65-F5344CB8AC3E}">
        <p14:creationId xmlns:p14="http://schemas.microsoft.com/office/powerpoint/2010/main" val="39265342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s" dirty="0" smtClean="0"/>
              <a:t>Esta es la vista de proyectos activos, usaré esta para ponerles un ejempl de como funciona</a:t>
            </a:r>
            <a:r>
              <a:rPr lang="es" baseline="0" dirty="0" smtClean="0"/>
              <a:t> el motor de ejs.</a:t>
            </a:r>
            <a:endParaRPr lang="es" dirty="0"/>
          </a:p>
        </p:txBody>
      </p:sp>
    </p:spTree>
    <p:extLst>
      <p:ext uri="{BB962C8B-B14F-4D97-AF65-F5344CB8AC3E}">
        <p14:creationId xmlns:p14="http://schemas.microsoft.com/office/powerpoint/2010/main" val="42365355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s" dirty="0" smtClean="0"/>
              <a:t>Se pide acceso a la ruta /u/usuario.</a:t>
            </a:r>
          </a:p>
          <a:p>
            <a:pPr lvl="0" rtl="0">
              <a:spcBef>
                <a:spcPts val="0"/>
              </a:spcBef>
              <a:buNone/>
            </a:pPr>
            <a:r>
              <a:rPr lang="es" dirty="0" smtClean="0"/>
              <a:t>Se</a:t>
            </a:r>
            <a:r>
              <a:rPr lang="es" baseline="0" dirty="0" smtClean="0"/>
              <a:t> busca en la base de datos el usuario actual, y se comprueba si tiene una lista de proyectos activos.</a:t>
            </a:r>
          </a:p>
          <a:p>
            <a:pPr lvl="0" rtl="0">
              <a:spcBef>
                <a:spcPts val="0"/>
              </a:spcBef>
              <a:buNone/>
            </a:pPr>
            <a:r>
              <a:rPr lang="es" baseline="0" dirty="0" smtClean="0"/>
              <a:t>En caso de que tenga dicha lista,  se le pasa como parametro a la vista.</a:t>
            </a:r>
          </a:p>
          <a:p>
            <a:pPr lvl="0" rtl="0">
              <a:spcBef>
                <a:spcPts val="0"/>
              </a:spcBef>
              <a:buNone/>
            </a:pPr>
            <a:endParaRPr lang="es" baseline="0" dirty="0" smtClean="0"/>
          </a:p>
          <a:p>
            <a:pPr lvl="0" rtl="0">
              <a:spcBef>
                <a:spcPts val="0"/>
              </a:spcBef>
              <a:buNone/>
            </a:pPr>
            <a:r>
              <a:rPr lang="es" baseline="0" dirty="0" smtClean="0"/>
              <a:t>El motor EJS renderiza la vista de la siguiente forma, la ventaja de esto es que nos permite ejecutar código js en un fichero tipo html, siguiendo la sintaxis &lt;%...</a:t>
            </a:r>
          </a:p>
          <a:p>
            <a:pPr lvl="0" rtl="0">
              <a:spcBef>
                <a:spcPts val="0"/>
              </a:spcBef>
              <a:buNone/>
            </a:pPr>
            <a:r>
              <a:rPr lang="es" baseline="0" dirty="0" smtClean="0"/>
              <a:t>Incluso en los atributos de los elementos HTML.</a:t>
            </a:r>
          </a:p>
          <a:p>
            <a:pPr lvl="0" rtl="0">
              <a:spcBef>
                <a:spcPts val="0"/>
              </a:spcBef>
              <a:buNone/>
            </a:pPr>
            <a:r>
              <a:rPr lang="es" baseline="0" dirty="0" smtClean="0"/>
              <a:t>De est forma se muestra la lista de los proyectos activos que contiene el enlace a la última vista que </a:t>
            </a:r>
            <a:r>
              <a:rPr lang="es" baseline="0" smtClean="0"/>
              <a:t>es </a:t>
            </a:r>
            <a:endParaRPr lang="es" baseline="0" dirty="0" smtClean="0"/>
          </a:p>
          <a:p>
            <a:pPr lvl="0" rtl="0">
              <a:spcBef>
                <a:spcPts val="0"/>
              </a:spcBef>
              <a:buNone/>
            </a:pPr>
            <a:r>
              <a:rPr lang="es" baseline="0" dirty="0" smtClean="0"/>
              <a:t>Dónde trabajamos </a:t>
            </a:r>
            <a:r>
              <a:rPr lang="es" baseline="0" smtClean="0"/>
              <a:t>las incidencias.</a:t>
            </a:r>
            <a:endParaRPr lang="es" baseline="0" dirty="0" smtClean="0"/>
          </a:p>
        </p:txBody>
      </p:sp>
    </p:spTree>
    <p:extLst>
      <p:ext uri="{BB962C8B-B14F-4D97-AF65-F5344CB8AC3E}">
        <p14:creationId xmlns:p14="http://schemas.microsoft.com/office/powerpoint/2010/main" val="10219765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US" dirty="0" err="1" smtClean="0"/>
              <a:t>En</a:t>
            </a:r>
            <a:r>
              <a:rPr lang="en-US" dirty="0" smtClean="0"/>
              <a:t> </a:t>
            </a:r>
            <a:r>
              <a:rPr lang="en-US" dirty="0" err="1" smtClean="0"/>
              <a:t>esta</a:t>
            </a:r>
            <a:r>
              <a:rPr lang="en-US" dirty="0" smtClean="0"/>
              <a:t> vista se </a:t>
            </a:r>
            <a:r>
              <a:rPr lang="en-US" dirty="0" err="1" smtClean="0"/>
              <a:t>trabajan</a:t>
            </a:r>
            <a:r>
              <a:rPr lang="en-US" dirty="0" smtClean="0"/>
              <a:t> las</a:t>
            </a:r>
            <a:r>
              <a:rPr lang="en-US" baseline="0" dirty="0" smtClean="0"/>
              <a:t> </a:t>
            </a:r>
            <a:r>
              <a:rPr lang="en-US" baseline="0" dirty="0" err="1" smtClean="0"/>
              <a:t>incidencias</a:t>
            </a:r>
            <a:r>
              <a:rPr lang="en-US" baseline="0" dirty="0" smtClean="0"/>
              <a:t>.</a:t>
            </a:r>
          </a:p>
          <a:p>
            <a:pPr lvl="0" rtl="0">
              <a:spcBef>
                <a:spcPts val="0"/>
              </a:spcBef>
              <a:buNone/>
            </a:pPr>
            <a:r>
              <a:rPr lang="en-US" baseline="0" dirty="0" smtClean="0"/>
              <a:t>Se dispone de </a:t>
            </a:r>
            <a:r>
              <a:rPr lang="en-US" baseline="0" dirty="0" err="1" smtClean="0"/>
              <a:t>una</a:t>
            </a:r>
            <a:r>
              <a:rPr lang="en-US" baseline="0" dirty="0" smtClean="0"/>
              <a:t> </a:t>
            </a:r>
            <a:r>
              <a:rPr lang="en-US" baseline="0" dirty="0" err="1" smtClean="0"/>
              <a:t>lista</a:t>
            </a:r>
            <a:r>
              <a:rPr lang="en-US" baseline="0" dirty="0" smtClean="0"/>
              <a:t> </a:t>
            </a:r>
            <a:r>
              <a:rPr lang="en-US" baseline="0" dirty="0" err="1" smtClean="0"/>
              <a:t>desplegable</a:t>
            </a:r>
            <a:r>
              <a:rPr lang="en-US" baseline="0" dirty="0" smtClean="0"/>
              <a:t> que </a:t>
            </a:r>
            <a:r>
              <a:rPr lang="en-US" baseline="0" dirty="0" err="1" smtClean="0"/>
              <a:t>nos</a:t>
            </a:r>
            <a:r>
              <a:rPr lang="en-US" baseline="0" dirty="0" smtClean="0"/>
              <a:t> </a:t>
            </a:r>
            <a:r>
              <a:rPr lang="en-US" baseline="0" dirty="0" err="1" smtClean="0"/>
              <a:t>deja</a:t>
            </a:r>
            <a:r>
              <a:rPr lang="en-US" baseline="0" dirty="0" smtClean="0"/>
              <a:t> </a:t>
            </a:r>
            <a:r>
              <a:rPr lang="en-US" baseline="0" dirty="0" err="1" smtClean="0"/>
              <a:t>elegir</a:t>
            </a:r>
            <a:r>
              <a:rPr lang="en-US" baseline="0" dirty="0" smtClean="0"/>
              <a:t> la “version” del Proyecto.</a:t>
            </a:r>
          </a:p>
          <a:p>
            <a:pPr lvl="0" rtl="0">
              <a:spcBef>
                <a:spcPts val="0"/>
              </a:spcBef>
              <a:buNone/>
            </a:pPr>
            <a:r>
              <a:rPr lang="en-US" baseline="0" dirty="0" smtClean="0"/>
              <a:t>Nos </a:t>
            </a:r>
            <a:r>
              <a:rPr lang="en-US" baseline="0" dirty="0" err="1" smtClean="0"/>
              <a:t>muestra</a:t>
            </a:r>
            <a:r>
              <a:rPr lang="en-US" baseline="0" dirty="0" smtClean="0"/>
              <a:t> </a:t>
            </a:r>
            <a:r>
              <a:rPr lang="en-US" baseline="0" dirty="0" err="1" smtClean="0"/>
              <a:t>fecha</a:t>
            </a:r>
            <a:r>
              <a:rPr lang="en-US" baseline="0" dirty="0" smtClean="0"/>
              <a:t>, </a:t>
            </a:r>
            <a:r>
              <a:rPr lang="en-US" baseline="0" dirty="0" err="1" smtClean="0"/>
              <a:t>autor</a:t>
            </a:r>
            <a:r>
              <a:rPr lang="en-US" baseline="0" dirty="0" smtClean="0"/>
              <a:t> y </a:t>
            </a:r>
            <a:r>
              <a:rPr lang="en-US" baseline="0" dirty="0" err="1" smtClean="0"/>
              <a:t>mensaje</a:t>
            </a:r>
            <a:r>
              <a:rPr lang="en-US" baseline="0" dirty="0" smtClean="0"/>
              <a:t> del commit </a:t>
            </a:r>
            <a:r>
              <a:rPr lang="en-US" baseline="0" dirty="0" err="1" smtClean="0"/>
              <a:t>referente</a:t>
            </a:r>
            <a:r>
              <a:rPr lang="en-US" baseline="0" dirty="0" smtClean="0"/>
              <a:t> a la </a:t>
            </a:r>
            <a:r>
              <a:rPr lang="en-US" baseline="0" dirty="0" err="1" smtClean="0"/>
              <a:t>incidencia</a:t>
            </a:r>
            <a:r>
              <a:rPr lang="en-US" baseline="0" dirty="0" smtClean="0"/>
              <a:t>.</a:t>
            </a:r>
          </a:p>
          <a:p>
            <a:pPr lvl="0" rtl="0">
              <a:spcBef>
                <a:spcPts val="0"/>
              </a:spcBef>
              <a:buNone/>
            </a:pPr>
            <a:r>
              <a:rPr lang="en-US" baseline="0" dirty="0" smtClean="0"/>
              <a:t>Y </a:t>
            </a:r>
            <a:r>
              <a:rPr lang="en-US" baseline="0" dirty="0" err="1" smtClean="0"/>
              <a:t>seleccionando</a:t>
            </a:r>
            <a:r>
              <a:rPr lang="en-US" baseline="0" dirty="0" smtClean="0"/>
              <a:t> el </a:t>
            </a:r>
            <a:r>
              <a:rPr lang="en-US" baseline="0" dirty="0" err="1" smtClean="0"/>
              <a:t>deseado</a:t>
            </a:r>
            <a:r>
              <a:rPr lang="en-US" baseline="0" dirty="0" smtClean="0"/>
              <a:t> y </a:t>
            </a:r>
            <a:r>
              <a:rPr lang="en-US" baseline="0" dirty="0" err="1" smtClean="0"/>
              <a:t>dadole</a:t>
            </a:r>
            <a:r>
              <a:rPr lang="en-US" baseline="0" dirty="0" smtClean="0"/>
              <a:t> al </a:t>
            </a:r>
            <a:r>
              <a:rPr lang="en-US" baseline="0" dirty="0" err="1" smtClean="0"/>
              <a:t>boton</a:t>
            </a:r>
            <a:r>
              <a:rPr lang="en-US" baseline="0" dirty="0" smtClean="0"/>
              <a:t> de </a:t>
            </a:r>
            <a:r>
              <a:rPr lang="en-US" baseline="0" dirty="0" err="1" smtClean="0"/>
              <a:t>actualizar</a:t>
            </a:r>
            <a:r>
              <a:rPr lang="en-US" baseline="0" dirty="0" smtClean="0"/>
              <a:t>, </a:t>
            </a:r>
            <a:r>
              <a:rPr lang="en-US" baseline="0" dirty="0" err="1" smtClean="0"/>
              <a:t>nos</a:t>
            </a:r>
            <a:r>
              <a:rPr lang="en-US" baseline="0" dirty="0" smtClean="0"/>
              <a:t> </a:t>
            </a:r>
            <a:r>
              <a:rPr lang="en-US" baseline="0" dirty="0" err="1" smtClean="0"/>
              <a:t>muestra</a:t>
            </a:r>
            <a:r>
              <a:rPr lang="en-US" baseline="0" dirty="0" smtClean="0"/>
              <a:t> el </a:t>
            </a:r>
            <a:r>
              <a:rPr lang="en-US" baseline="0" dirty="0" err="1" smtClean="0"/>
              <a:t>contenido</a:t>
            </a:r>
            <a:r>
              <a:rPr lang="en-US" baseline="0" dirty="0" smtClean="0"/>
              <a:t> del </a:t>
            </a:r>
            <a:r>
              <a:rPr lang="en-US" baseline="0" dirty="0" err="1" smtClean="0"/>
              <a:t>repositorio</a:t>
            </a:r>
            <a:r>
              <a:rPr lang="en-US" baseline="0" dirty="0" smtClean="0"/>
              <a:t> </a:t>
            </a:r>
            <a:r>
              <a:rPr lang="en-US" baseline="0" dirty="0" err="1" smtClean="0"/>
              <a:t>en</a:t>
            </a:r>
            <a:r>
              <a:rPr lang="en-US" baseline="0" dirty="0" smtClean="0"/>
              <a:t> </a:t>
            </a:r>
            <a:r>
              <a:rPr lang="en-US" baseline="0" dirty="0" err="1" smtClean="0"/>
              <a:t>dicho</a:t>
            </a:r>
            <a:r>
              <a:rPr lang="en-US" baseline="0" dirty="0" smtClean="0"/>
              <a:t> commit.</a:t>
            </a:r>
          </a:p>
          <a:p>
            <a:pPr lvl="0" rtl="0">
              <a:spcBef>
                <a:spcPts val="0"/>
              </a:spcBef>
              <a:buNone/>
            </a:pPr>
            <a:r>
              <a:rPr lang="en-US" dirty="0" err="1" smtClean="0"/>
              <a:t>Dandonos</a:t>
            </a:r>
            <a:r>
              <a:rPr lang="en-US" baseline="0" dirty="0" smtClean="0"/>
              <a:t> </a:t>
            </a:r>
            <a:r>
              <a:rPr lang="en-US" baseline="0" dirty="0" err="1" smtClean="0"/>
              <a:t>acceso</a:t>
            </a:r>
            <a:r>
              <a:rPr lang="en-US" baseline="0" dirty="0" smtClean="0"/>
              <a:t> a las </a:t>
            </a:r>
            <a:r>
              <a:rPr lang="en-US" baseline="0" dirty="0" err="1" smtClean="0"/>
              <a:t>distintas</a:t>
            </a:r>
            <a:r>
              <a:rPr lang="en-US" baseline="0" dirty="0" smtClean="0"/>
              <a:t> versions del Proyecto.</a:t>
            </a:r>
            <a:endParaRPr lang="en-US" dirty="0" smtClean="0"/>
          </a:p>
          <a:p>
            <a:pPr lvl="0" rtl="0">
              <a:spcBef>
                <a:spcPts val="0"/>
              </a:spcBef>
              <a:buNone/>
            </a:pPr>
            <a:endParaRPr lang="en-US" dirty="0" smtClean="0"/>
          </a:p>
          <a:p>
            <a:pPr lvl="0" rtl="0">
              <a:spcBef>
                <a:spcPts val="0"/>
              </a:spcBef>
              <a:buNone/>
            </a:pPr>
            <a:r>
              <a:rPr lang="en-US" dirty="0" err="1" smtClean="0"/>
              <a:t>Tambien</a:t>
            </a:r>
            <a:r>
              <a:rPr lang="en-US" dirty="0" smtClean="0"/>
              <a:t> se </a:t>
            </a:r>
            <a:r>
              <a:rPr lang="en-US" dirty="0" err="1" smtClean="0"/>
              <a:t>pueden</a:t>
            </a:r>
            <a:r>
              <a:rPr lang="en-US" dirty="0" smtClean="0"/>
              <a:t> </a:t>
            </a:r>
            <a:r>
              <a:rPr lang="en-US" dirty="0" err="1" smtClean="0"/>
              <a:t>subir</a:t>
            </a:r>
            <a:r>
              <a:rPr lang="en-US" dirty="0" smtClean="0"/>
              <a:t> y </a:t>
            </a:r>
            <a:r>
              <a:rPr lang="en-US" dirty="0" err="1" smtClean="0"/>
              <a:t>descargar</a:t>
            </a:r>
            <a:r>
              <a:rPr lang="en-US" dirty="0" smtClean="0"/>
              <a:t> </a:t>
            </a:r>
            <a:r>
              <a:rPr lang="en-US" dirty="0" err="1" smtClean="0"/>
              <a:t>los</a:t>
            </a:r>
            <a:r>
              <a:rPr lang="en-US" dirty="0" smtClean="0"/>
              <a:t> IFC y las </a:t>
            </a:r>
            <a:r>
              <a:rPr lang="en-US" dirty="0" err="1" smtClean="0"/>
              <a:t>incidencias</a:t>
            </a:r>
            <a:r>
              <a:rPr lang="en-US" dirty="0" smtClean="0"/>
              <a:t> </a:t>
            </a:r>
            <a:r>
              <a:rPr lang="en-US" dirty="0" err="1" smtClean="0"/>
              <a:t>en</a:t>
            </a:r>
            <a:r>
              <a:rPr lang="en-US" dirty="0" smtClean="0"/>
              <a:t> BCFZIP y </a:t>
            </a:r>
            <a:r>
              <a:rPr lang="en-US" dirty="0" err="1" smtClean="0"/>
              <a:t>también</a:t>
            </a:r>
            <a:r>
              <a:rPr lang="en-US" dirty="0" smtClean="0"/>
              <a:t> </a:t>
            </a:r>
            <a:r>
              <a:rPr lang="en-US" dirty="0" err="1" smtClean="0"/>
              <a:t>agregar</a:t>
            </a:r>
            <a:r>
              <a:rPr lang="en-US" dirty="0" smtClean="0"/>
              <a:t> </a:t>
            </a:r>
            <a:r>
              <a:rPr lang="en-US" dirty="0" err="1" smtClean="0"/>
              <a:t>colaboradores</a:t>
            </a:r>
            <a:r>
              <a:rPr lang="en-US" dirty="0" smtClean="0"/>
              <a:t> al Proyecto.</a:t>
            </a:r>
          </a:p>
        </p:txBody>
      </p:sp>
    </p:spTree>
    <p:extLst>
      <p:ext uri="{BB962C8B-B14F-4D97-AF65-F5344CB8AC3E}">
        <p14:creationId xmlns:p14="http://schemas.microsoft.com/office/powerpoint/2010/main" val="1966286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s-ES" dirty="0" smtClean="0"/>
              <a:t>El objetivo de este proyecto, es desarrollar una aplicación web con una interfaz sencilla e intuitiva para</a:t>
            </a:r>
          </a:p>
          <a:p>
            <a:pPr lvl="0">
              <a:spcBef>
                <a:spcPts val="0"/>
              </a:spcBef>
              <a:buNone/>
            </a:pPr>
            <a:r>
              <a:rPr lang="es-ES" dirty="0" smtClean="0"/>
              <a:t>aquellas personas interesadas en el ámbito de la arquitectura y edificación.</a:t>
            </a:r>
          </a:p>
          <a:p>
            <a:pPr lvl="0">
              <a:spcBef>
                <a:spcPts val="0"/>
              </a:spcBef>
              <a:buNone/>
            </a:pPr>
            <a:r>
              <a:rPr lang="es-ES" dirty="0" smtClean="0"/>
              <a:t>Permitiéndoles compartir la información de sus proyectos a través de esta plataforma.</a:t>
            </a:r>
          </a:p>
          <a:p>
            <a:pPr lvl="0">
              <a:spcBef>
                <a:spcPts val="0"/>
              </a:spcBef>
              <a:buNone/>
            </a:pPr>
            <a:endParaRPr lang="es-ES" dirty="0" smtClean="0"/>
          </a:p>
          <a:p>
            <a:pPr lvl="0">
              <a:spcBef>
                <a:spcPts val="0"/>
              </a:spcBef>
              <a:buNone/>
            </a:pPr>
            <a:r>
              <a:rPr lang="es-ES" dirty="0" smtClean="0"/>
              <a:t>La aplicación permite a sus usuario compartir específicamente el fichero del proyecto en </a:t>
            </a:r>
          </a:p>
          <a:p>
            <a:pPr lvl="0">
              <a:spcBef>
                <a:spcPts val="0"/>
              </a:spcBef>
              <a:buNone/>
            </a:pPr>
            <a:r>
              <a:rPr lang="es-ES" dirty="0" smtClean="0"/>
              <a:t>formato IFC y el seguimiento de sus incidencias en BCF que detallaré mas adelante.</a:t>
            </a:r>
          </a:p>
          <a:p>
            <a:pPr lvl="0">
              <a:spcBef>
                <a:spcPts val="0"/>
              </a:spcBef>
              <a:buNone/>
            </a:pPr>
            <a:r>
              <a:rPr lang="es-ES" dirty="0" smtClean="0"/>
              <a:t>También permite agregar comentarios y notificar a los involucrados al proyecto.</a:t>
            </a:r>
          </a:p>
          <a:p>
            <a:pPr lvl="0">
              <a:spcBef>
                <a:spcPts val="0"/>
              </a:spcBef>
              <a:buNone/>
            </a:pPr>
            <a:r>
              <a:rPr lang="es-ES" dirty="0" smtClean="0"/>
              <a:t>Toda la funcionalidad de esta aplicación depende de github ya que es la plataforma</a:t>
            </a:r>
          </a:p>
          <a:p>
            <a:pPr lvl="0">
              <a:spcBef>
                <a:spcPts val="0"/>
              </a:spcBef>
              <a:buNone/>
            </a:pPr>
            <a:r>
              <a:rPr lang="es-ES" dirty="0" smtClean="0"/>
              <a:t>que está "detrás" de este proyecto.</a:t>
            </a:r>
            <a:endParaRPr lang="es" dirty="0"/>
          </a:p>
        </p:txBody>
      </p:sp>
    </p:spTree>
    <p:extLst>
      <p:ext uri="{BB962C8B-B14F-4D97-AF65-F5344CB8AC3E}">
        <p14:creationId xmlns:p14="http://schemas.microsoft.com/office/powerpoint/2010/main" val="3728296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s" dirty="0" smtClean="0"/>
              <a:t>Para el desarrollo del cliente también separé por intereses y apliqué </a:t>
            </a:r>
            <a:r>
              <a:rPr lang="es" baseline="0" dirty="0" smtClean="0"/>
              <a:t>el principio de encapsulación.</a:t>
            </a:r>
            <a:endParaRPr lang="es" dirty="0"/>
          </a:p>
        </p:txBody>
      </p:sp>
    </p:spTree>
    <p:extLst>
      <p:ext uri="{BB962C8B-B14F-4D97-AF65-F5344CB8AC3E}">
        <p14:creationId xmlns:p14="http://schemas.microsoft.com/office/powerpoint/2010/main" val="6731387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0" name="Shape 3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s" dirty="0" smtClean="0"/>
              <a:t>Ahora les voy a comentar cómo trabaja el navegador con el fichero de incidencias.</a:t>
            </a:r>
          </a:p>
          <a:p>
            <a:pPr lvl="0" rtl="0">
              <a:spcBef>
                <a:spcPts val="0"/>
              </a:spcBef>
              <a:buNone/>
            </a:pPr>
            <a:r>
              <a:rPr lang="es" dirty="0" smtClean="0"/>
              <a:t>En primer</a:t>
            </a:r>
            <a:r>
              <a:rPr lang="es" baseline="0" dirty="0" smtClean="0"/>
              <a:t> lugar este es e código que se ejecutar al darle al boton de actualizar,</a:t>
            </a:r>
          </a:p>
          <a:p>
            <a:pPr lvl="0" rtl="0">
              <a:spcBef>
                <a:spcPts val="0"/>
              </a:spcBef>
              <a:buNone/>
            </a:pPr>
            <a:r>
              <a:rPr lang="es-ES" baseline="0" dirty="0" smtClean="0"/>
              <a:t>E</a:t>
            </a:r>
            <a:r>
              <a:rPr lang="es" baseline="0" dirty="0" smtClean="0"/>
              <a:t>l ciente hace una peticion POST a la ruta /getissues y el servidor los pide a github,</a:t>
            </a:r>
          </a:p>
          <a:p>
            <a:pPr lvl="0" rtl="0">
              <a:spcBef>
                <a:spcPts val="0"/>
              </a:spcBef>
              <a:buNone/>
            </a:pPr>
            <a:r>
              <a:rPr lang="es-ES" baseline="0" dirty="0" smtClean="0"/>
              <a:t>E</a:t>
            </a:r>
            <a:r>
              <a:rPr lang="es" baseline="0" dirty="0" smtClean="0"/>
              <a:t>ste devuelve una lista con todas las incidencias, se procesan, agrupan y ordenan en el servidor, y el cliente recibe una lista</a:t>
            </a:r>
          </a:p>
          <a:p>
            <a:pPr lvl="0" rtl="0">
              <a:spcBef>
                <a:spcPts val="0"/>
              </a:spcBef>
              <a:buNone/>
            </a:pPr>
            <a:r>
              <a:rPr lang="es-ES" baseline="0" dirty="0" smtClean="0"/>
              <a:t>C</a:t>
            </a:r>
            <a:r>
              <a:rPr lang="es" baseline="0" dirty="0" smtClean="0"/>
              <a:t>on cada una de las incidencias previamente ordenadas.</a:t>
            </a:r>
          </a:p>
          <a:p>
            <a:pPr lvl="0" rtl="0">
              <a:spcBef>
                <a:spcPts val="0"/>
              </a:spcBef>
              <a:buNone/>
            </a:pPr>
            <a:endParaRPr lang="es" baseline="0" dirty="0" smtClean="0"/>
          </a:p>
          <a:p>
            <a:pPr lvl="0" rtl="0">
              <a:spcBef>
                <a:spcPts val="0"/>
              </a:spcBef>
              <a:buNone/>
            </a:pPr>
            <a:r>
              <a:rPr lang="es" baseline="0" dirty="0" smtClean="0"/>
              <a:t>Una vez recibida dicha ´lista, se ejecuta el THEN, se recorre la lista llamando a esta funcion que es la encargada añadir las cajitas de información que vimos antes.</a:t>
            </a:r>
          </a:p>
          <a:p>
            <a:pPr lvl="0" rtl="0">
              <a:spcBef>
                <a:spcPts val="0"/>
              </a:spcBef>
              <a:buNone/>
            </a:pPr>
            <a:r>
              <a:rPr lang="es" baseline="0" dirty="0" smtClean="0"/>
              <a:t>Cada incidencia se tiene que decodificar porque github las guarda en base64, lo que nos deja el fichero Markup BCF, es decir un XML,</a:t>
            </a:r>
          </a:p>
          <a:p>
            <a:pPr lvl="0" rtl="0">
              <a:spcBef>
                <a:spcPts val="0"/>
              </a:spcBef>
              <a:buNone/>
            </a:pPr>
            <a:r>
              <a:rPr lang="es" baseline="0" dirty="0" smtClean="0"/>
              <a:t>Aquí entra a trabajar el plugin x2js, que convierte a json el fichero markup. </a:t>
            </a:r>
            <a:r>
              <a:rPr lang="es-ES" baseline="0" dirty="0" smtClean="0"/>
              <a:t>D</a:t>
            </a:r>
            <a:r>
              <a:rPr lang="es" baseline="0" dirty="0" smtClean="0"/>
              <a:t>ejandonos una estructura como esta.</a:t>
            </a:r>
          </a:p>
          <a:p>
            <a:pPr lvl="0" rtl="0">
              <a:spcBef>
                <a:spcPts val="0"/>
              </a:spcBef>
              <a:buNone/>
            </a:pPr>
            <a:endParaRPr lang="es" baseline="0" dirty="0" smtClean="0"/>
          </a:p>
        </p:txBody>
      </p:sp>
    </p:spTree>
    <p:extLst>
      <p:ext uri="{BB962C8B-B14F-4D97-AF65-F5344CB8AC3E}">
        <p14:creationId xmlns:p14="http://schemas.microsoft.com/office/powerpoint/2010/main" val="22545737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0" name="Shape 3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lang="es" baseline="0" dirty="0" smtClean="0"/>
          </a:p>
        </p:txBody>
      </p:sp>
    </p:spTree>
    <p:extLst>
      <p:ext uri="{BB962C8B-B14F-4D97-AF65-F5344CB8AC3E}">
        <p14:creationId xmlns:p14="http://schemas.microsoft.com/office/powerpoint/2010/main" val="2212755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s" dirty="0" smtClean="0"/>
              <a:t>Al pasar el cursor</a:t>
            </a:r>
            <a:r>
              <a:rPr lang="es" baseline="0" dirty="0" smtClean="0"/>
              <a:t> por encima de una incidencia, se muesta información adicional, autores, fechas, asignaciones y el estado de la incidencia.</a:t>
            </a:r>
          </a:p>
          <a:p>
            <a:pPr lvl="0" rtl="0">
              <a:spcBef>
                <a:spcPts val="0"/>
              </a:spcBef>
              <a:buNone/>
            </a:pPr>
            <a:r>
              <a:rPr lang="es" baseline="0" dirty="0" smtClean="0"/>
              <a:t>Y al clickear por encima, se abre esta ventana que nos permite enviar mensajes y cambiar el estado de la incidencia.</a:t>
            </a:r>
          </a:p>
          <a:p>
            <a:pPr lvl="0" rtl="0">
              <a:spcBef>
                <a:spcPts val="0"/>
              </a:spcBef>
              <a:buNone/>
            </a:pPr>
            <a:endParaRPr lang="es" baseline="0" dirty="0" smtClean="0"/>
          </a:p>
          <a:p>
            <a:pPr lvl="0" rtl="0">
              <a:spcBef>
                <a:spcPts val="0"/>
              </a:spcBef>
              <a:buNone/>
            </a:pPr>
            <a:r>
              <a:rPr lang="es" baseline="0" dirty="0" smtClean="0"/>
              <a:t>Al enviar un mensaje, se recoge la información de la incidencia, se convierte a XML de nuevo y se envia a github, es decir , se hace un commit.</a:t>
            </a:r>
          </a:p>
          <a:p>
            <a:pPr lvl="0" rtl="0">
              <a:spcBef>
                <a:spcPts val="0"/>
              </a:spcBef>
              <a:buNone/>
            </a:pPr>
            <a:endParaRPr lang="es" baseline="0" dirty="0" smtClean="0"/>
          </a:p>
          <a:p>
            <a:pPr lvl="0" rtl="0">
              <a:spcBef>
                <a:spcPts val="0"/>
              </a:spcBef>
              <a:buNone/>
            </a:pPr>
            <a:r>
              <a:rPr lang="es" baseline="0" dirty="0" smtClean="0"/>
              <a:t>También en la hacer click en la campanita naranja se le envia una notifiación por email a los asignados</a:t>
            </a:r>
            <a:endParaRPr lang="es" dirty="0"/>
          </a:p>
        </p:txBody>
      </p:sp>
    </p:spTree>
    <p:extLst>
      <p:ext uri="{BB962C8B-B14F-4D97-AF65-F5344CB8AC3E}">
        <p14:creationId xmlns:p14="http://schemas.microsoft.com/office/powerpoint/2010/main" val="41023470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6" name="Shape 3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40416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s-ES" dirty="0" smtClean="0"/>
              <a:t>Presentación</a:t>
            </a:r>
            <a:endParaRPr dirty="0"/>
          </a:p>
        </p:txBody>
      </p:sp>
    </p:spTree>
    <p:extLst>
      <p:ext uri="{BB962C8B-B14F-4D97-AF65-F5344CB8AC3E}">
        <p14:creationId xmlns:p14="http://schemas.microsoft.com/office/powerpoint/2010/main" val="1194297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s-ES" dirty="0" smtClean="0"/>
              <a:t>Es una metodología de trabajo que engloba todas las disciplinas que intervienen</a:t>
            </a:r>
          </a:p>
          <a:p>
            <a:pPr lvl="0">
              <a:spcBef>
                <a:spcPts val="0"/>
              </a:spcBef>
              <a:buNone/>
            </a:pPr>
            <a:r>
              <a:rPr lang="es-ES" dirty="0" smtClean="0"/>
              <a:t>en el desarrollo de un proyecto, es decir, el diseño de planos, la ingeniería,</a:t>
            </a:r>
          </a:p>
          <a:p>
            <a:pPr lvl="0">
              <a:spcBef>
                <a:spcPts val="0"/>
              </a:spcBef>
              <a:buNone/>
            </a:pPr>
            <a:r>
              <a:rPr lang="es-ES" dirty="0" smtClean="0"/>
              <a:t>construcción, presupuestado.. </a:t>
            </a:r>
            <a:r>
              <a:rPr lang="es-ES" dirty="0" err="1" smtClean="0"/>
              <a:t>etc</a:t>
            </a:r>
            <a:r>
              <a:rPr lang="es-ES" dirty="0" smtClean="0"/>
              <a:t> abarcando todo el ciclo de vida de un proyecto.</a:t>
            </a:r>
          </a:p>
          <a:p>
            <a:pPr lvl="0">
              <a:spcBef>
                <a:spcPts val="0"/>
              </a:spcBef>
              <a:buNone/>
            </a:pPr>
            <a:endParaRPr lang="es-ES" dirty="0" smtClean="0"/>
          </a:p>
          <a:p>
            <a:pPr lvl="0">
              <a:spcBef>
                <a:spcPts val="0"/>
              </a:spcBef>
              <a:buNone/>
            </a:pPr>
            <a:r>
              <a:rPr lang="es-ES" dirty="0" smtClean="0"/>
              <a:t>BIM</a:t>
            </a:r>
            <a:r>
              <a:rPr lang="es-ES" baseline="0" dirty="0" smtClean="0"/>
              <a:t> se define como una forma de trabajo mediante la cual se añade información relevante al diseño de la edificación a través de herramientas informáticas de CAD</a:t>
            </a:r>
            <a:endParaRPr lang="es" dirty="0"/>
          </a:p>
        </p:txBody>
      </p:sp>
    </p:spTree>
    <p:extLst>
      <p:ext uri="{BB962C8B-B14F-4D97-AF65-F5344CB8AC3E}">
        <p14:creationId xmlns:p14="http://schemas.microsoft.com/office/powerpoint/2010/main" val="177718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s-ES" dirty="0" smtClean="0"/>
              <a:t>Es decir, por ejemplo los softwares que se utilizaban para esto tenemos</a:t>
            </a:r>
            <a:r>
              <a:rPr lang="es-ES" baseline="0" dirty="0" smtClean="0"/>
              <a:t> el </a:t>
            </a:r>
            <a:r>
              <a:rPr lang="es-ES" baseline="0" dirty="0" err="1" smtClean="0"/>
              <a:t>autocad</a:t>
            </a:r>
            <a:r>
              <a:rPr lang="es-ES" baseline="0" dirty="0" smtClean="0"/>
              <a:t> que genera un fichero para los planos</a:t>
            </a:r>
          </a:p>
          <a:p>
            <a:pPr lvl="0">
              <a:spcBef>
                <a:spcPts val="0"/>
              </a:spcBef>
              <a:buNone/>
            </a:pPr>
            <a:r>
              <a:rPr lang="es-ES" baseline="0" dirty="0" smtClean="0"/>
              <a:t>El </a:t>
            </a:r>
            <a:r>
              <a:rPr lang="es-ES" baseline="0" dirty="0" err="1" smtClean="0"/>
              <a:t>cype</a:t>
            </a:r>
            <a:r>
              <a:rPr lang="es-ES" baseline="0" dirty="0" smtClean="0"/>
              <a:t> genera otro distinto para los presupuestos</a:t>
            </a:r>
          </a:p>
          <a:p>
            <a:pPr lvl="0">
              <a:spcBef>
                <a:spcPts val="0"/>
              </a:spcBef>
              <a:buNone/>
            </a:pPr>
            <a:r>
              <a:rPr lang="es-ES" baseline="0" dirty="0" smtClean="0"/>
              <a:t>Y si era necesario pues con el 3ds </a:t>
            </a:r>
            <a:r>
              <a:rPr lang="es-ES" baseline="0" dirty="0" err="1" smtClean="0"/>
              <a:t>max</a:t>
            </a:r>
            <a:r>
              <a:rPr lang="es-ES" baseline="0" dirty="0" smtClean="0"/>
              <a:t> un modelo 3d.</a:t>
            </a:r>
          </a:p>
          <a:p>
            <a:pPr lvl="0">
              <a:spcBef>
                <a:spcPts val="0"/>
              </a:spcBef>
              <a:buNone/>
            </a:pPr>
            <a:r>
              <a:rPr lang="es-ES" baseline="0" dirty="0" smtClean="0"/>
              <a:t>Con esta metodología se intenta unificar estas áreas de trabajo en un solo fichero que es compatible por ejemplo con el </a:t>
            </a:r>
            <a:r>
              <a:rPr lang="es-ES" baseline="0" dirty="0" err="1" smtClean="0"/>
              <a:t>revit</a:t>
            </a:r>
            <a:r>
              <a:rPr lang="es-ES" baseline="0" dirty="0" smtClean="0"/>
              <a:t> que es uno de los softwares</a:t>
            </a:r>
          </a:p>
          <a:p>
            <a:pPr lvl="0">
              <a:spcBef>
                <a:spcPts val="0"/>
              </a:spcBef>
              <a:buNone/>
            </a:pPr>
            <a:r>
              <a:rPr lang="es-ES" baseline="0" dirty="0" smtClean="0"/>
              <a:t>Más completos en este aspecto. Dichero fichero es de formato IFC.</a:t>
            </a:r>
          </a:p>
          <a:p>
            <a:pPr lvl="0">
              <a:spcBef>
                <a:spcPts val="0"/>
              </a:spcBef>
              <a:buNone/>
            </a:pPr>
            <a:endParaRPr lang="es-ES" baseline="0" dirty="0" smtClean="0"/>
          </a:p>
        </p:txBody>
      </p:sp>
    </p:spTree>
    <p:extLst>
      <p:ext uri="{BB962C8B-B14F-4D97-AF65-F5344CB8AC3E}">
        <p14:creationId xmlns:p14="http://schemas.microsoft.com/office/powerpoint/2010/main" val="781987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s" sz="1100" dirty="0" smtClean="0">
                <a:solidFill>
                  <a:schemeClr val="lt1"/>
                </a:solidFill>
              </a:rPr>
              <a:t>El formato IFC es un formato de datos, definido con el propósito</a:t>
            </a:r>
            <a:r>
              <a:rPr lang="es" sz="1100" baseline="0" dirty="0" smtClean="0">
                <a:solidFill>
                  <a:schemeClr val="lt1"/>
                </a:solidFill>
              </a:rPr>
              <a:t> de ser legible entre distitos softwares del sector de la constucción.</a:t>
            </a:r>
            <a:endParaRPr lang="es" sz="1100" dirty="0" smtClean="0">
              <a:solidFill>
                <a:schemeClr val="lt1"/>
              </a:solidFill>
            </a:endParaRPr>
          </a:p>
          <a:p>
            <a:pPr lvl="0">
              <a:spcBef>
                <a:spcPts val="0"/>
              </a:spcBef>
              <a:buNone/>
            </a:pPr>
            <a:endParaRPr lang="es" dirty="0"/>
          </a:p>
        </p:txBody>
      </p:sp>
    </p:spTree>
    <p:extLst>
      <p:ext uri="{BB962C8B-B14F-4D97-AF65-F5344CB8AC3E}">
        <p14:creationId xmlns:p14="http://schemas.microsoft.com/office/powerpoint/2010/main" val="4112370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s" dirty="0" smtClean="0"/>
              <a:t>Por ejemplo, esta es la</a:t>
            </a:r>
            <a:r>
              <a:rPr lang="es" baseline="0" dirty="0" smtClean="0"/>
              <a:t> pinta que tiene un fchero IFC, como ven es un fichero de texto, que lo que contiene son líneas y lineas</a:t>
            </a:r>
          </a:p>
          <a:p>
            <a:pPr lvl="0" rtl="0">
              <a:spcBef>
                <a:spcPts val="0"/>
              </a:spcBef>
              <a:buNone/>
            </a:pPr>
            <a:r>
              <a:rPr lang="es" baseline="0" dirty="0" smtClean="0"/>
              <a:t>donde se definen clases, objetos y referencias a otras líneas.</a:t>
            </a:r>
          </a:p>
          <a:p>
            <a:pPr lvl="0" rtl="0">
              <a:spcBef>
                <a:spcPts val="0"/>
              </a:spcBef>
              <a:buNone/>
            </a:pPr>
            <a:r>
              <a:rPr lang="es" baseline="0" dirty="0" smtClean="0"/>
              <a:t>Como ven en la que está marcada es una objeto lamado “IFC WALL </a:t>
            </a:r>
            <a:r>
              <a:rPr lang="es-ES" baseline="0" dirty="0" smtClean="0"/>
              <a:t>ESTÁ</a:t>
            </a:r>
            <a:r>
              <a:rPr lang="es" baseline="0" dirty="0" smtClean="0"/>
              <a:t>NDAR CASE” y se le pasan una serpie de parametros que pueden referenciar a otros objetos</a:t>
            </a:r>
          </a:p>
          <a:p>
            <a:pPr lvl="0" rtl="0">
              <a:spcBef>
                <a:spcPts val="0"/>
              </a:spcBef>
              <a:buNone/>
            </a:pPr>
            <a:r>
              <a:rPr lang="es-ES" baseline="0" dirty="0" smtClean="0"/>
              <a:t>M</a:t>
            </a:r>
            <a:r>
              <a:rPr lang="es" baseline="0" dirty="0" smtClean="0"/>
              <a:t>ediante el # como se ve en el #7579 que referencia a una lnea mas arriba que es “LOCALPLACEMENT” que a su vez referencia a otras.</a:t>
            </a:r>
          </a:p>
          <a:p>
            <a:pPr lvl="0" rtl="0">
              <a:spcBef>
                <a:spcPts val="0"/>
              </a:spcBef>
              <a:buNone/>
            </a:pPr>
            <a:endParaRPr lang="es" dirty="0"/>
          </a:p>
        </p:txBody>
      </p:sp>
    </p:spTree>
    <p:extLst>
      <p:ext uri="{BB962C8B-B14F-4D97-AF65-F5344CB8AC3E}">
        <p14:creationId xmlns:p14="http://schemas.microsoft.com/office/powerpoint/2010/main" val="301799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s" dirty="0" smtClean="0"/>
              <a:t>Y así es la</a:t>
            </a:r>
            <a:r>
              <a:rPr lang="es" baseline="0" dirty="0" smtClean="0"/>
              <a:t> vista de un fichero renderizado, en este caso usé xBimXplorer que es un software gratuito para la lectura de IFC’s.</a:t>
            </a:r>
          </a:p>
          <a:p>
            <a:pPr lvl="0" rtl="0">
              <a:spcBef>
                <a:spcPts val="0"/>
              </a:spcBef>
              <a:buNone/>
            </a:pPr>
            <a:r>
              <a:rPr lang="es" baseline="0" dirty="0" smtClean="0"/>
              <a:t>Como ven esta es la pared descrita en la linea que vimos antes,</a:t>
            </a:r>
            <a:r>
              <a:rPr lang="es" baseline="0" dirty="0"/>
              <a:t> </a:t>
            </a:r>
            <a:r>
              <a:rPr lang="es" baseline="0" dirty="0" smtClean="0"/>
              <a:t>también dspone de información de sus dimensiones, tipo de matriales entre otras cosas.</a:t>
            </a:r>
          </a:p>
        </p:txBody>
      </p:sp>
    </p:spTree>
    <p:extLst>
      <p:ext uri="{BB962C8B-B14F-4D97-AF65-F5344CB8AC3E}">
        <p14:creationId xmlns:p14="http://schemas.microsoft.com/office/powerpoint/2010/main" val="1531105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s" dirty="0" smtClean="0"/>
              <a:t>Esto</a:t>
            </a:r>
            <a:r>
              <a:rPr lang="es" baseline="0" dirty="0" smtClean="0"/>
              <a:t> es necesario </a:t>
            </a:r>
            <a:r>
              <a:rPr lang="es" dirty="0" smtClean="0"/>
              <a:t>debido </a:t>
            </a:r>
            <a:r>
              <a:rPr lang="es" dirty="0"/>
              <a:t>a que son varias personas las que manejan el mismo documento</a:t>
            </a:r>
            <a:r>
              <a:rPr lang="es" dirty="0" smtClean="0"/>
              <a:t>.,</a:t>
            </a:r>
            <a:r>
              <a:rPr lang="es" baseline="0" dirty="0" smtClean="0"/>
              <a:t> por ejemplo</a:t>
            </a:r>
          </a:p>
          <a:p>
            <a:pPr lvl="0">
              <a:spcBef>
                <a:spcPts val="0"/>
              </a:spcBef>
              <a:buNone/>
            </a:pPr>
            <a:r>
              <a:rPr lang="es-ES" baseline="0" dirty="0" smtClean="0"/>
              <a:t>P</a:t>
            </a:r>
            <a:r>
              <a:rPr lang="es" baseline="0" dirty="0" smtClean="0"/>
              <a:t>ueden ser errores del tipo una columna de carga, está atravesando un conducto de ventilación, que son de áreas distintas.</a:t>
            </a:r>
          </a:p>
          <a:p>
            <a:pPr lvl="0">
              <a:spcBef>
                <a:spcPts val="0"/>
              </a:spcBef>
              <a:buNone/>
            </a:pPr>
            <a:r>
              <a:rPr lang="es" baseline="0" dirty="0" smtClean="0"/>
              <a:t>Pues con estos ficheros se lleva un control de errores.</a:t>
            </a:r>
            <a:endParaRPr lang="es" dirty="0"/>
          </a:p>
        </p:txBody>
      </p:sp>
    </p:spTree>
    <p:extLst>
      <p:ext uri="{BB962C8B-B14F-4D97-AF65-F5344CB8AC3E}">
        <p14:creationId xmlns:p14="http://schemas.microsoft.com/office/powerpoint/2010/main" val="1309719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w="38100" cap="flat" cmpd="sng">
            <a:solidFill>
              <a:schemeClr val="lt1"/>
            </a:solidFill>
            <a:prstDash val="solid"/>
            <a:round/>
            <a:headEnd type="none" w="med" len="med"/>
            <a:tailEnd type="none" w="med" len="med"/>
          </a:ln>
        </p:spPr>
      </p:cxnSp>
      <p:cxnSp>
        <p:nvCxnSpPr>
          <p:cNvPr id="11" name="Shape 11"/>
          <p:cNvCxnSpPr/>
          <p:nvPr/>
        </p:nvCxnSpPr>
        <p:spPr>
          <a:xfrm>
            <a:off x="2477724" y="4740000"/>
            <a:ext cx="6244200" cy="0"/>
          </a:xfrm>
          <a:prstGeom prst="straightConnector1">
            <a:avLst/>
          </a:prstGeom>
          <a:noFill/>
          <a:ln w="19050" cap="flat" cmpd="sng">
            <a:solidFill>
              <a:schemeClr val="lt1"/>
            </a:solidFill>
            <a:prstDash val="solid"/>
            <a:round/>
            <a:headEnd type="none" w="med" len="med"/>
            <a:tailEnd type="none" w="med" len="med"/>
          </a:ln>
        </p:spPr>
      </p:cxnSp>
      <p:cxnSp>
        <p:nvCxnSpPr>
          <p:cNvPr id="12" name="Shape 12"/>
          <p:cNvCxnSpPr/>
          <p:nvPr/>
        </p:nvCxnSpPr>
        <p:spPr>
          <a:xfrm>
            <a:off x="425198" y="415650"/>
            <a:ext cx="183300" cy="0"/>
          </a:xfrm>
          <a:prstGeom prst="straightConnector1">
            <a:avLst/>
          </a:prstGeom>
          <a:noFill/>
          <a:ln w="19050" cap="flat" cmpd="sng">
            <a:solidFill>
              <a:schemeClr val="lt1"/>
            </a:solidFill>
            <a:prstDash val="solid"/>
            <a:round/>
            <a:headEnd type="none" w="med" len="med"/>
            <a:tailEnd type="none" w="med" len="med"/>
          </a:ln>
        </p:spPr>
      </p:cxnSp>
      <p:sp>
        <p:nvSpPr>
          <p:cNvPr id="13" name="Shape 13"/>
          <p:cNvSpPr txBox="1">
            <a:spLocks noGrp="1"/>
          </p:cNvSpPr>
          <p:nvPr>
            <p:ph type="ctrTitle"/>
          </p:nvPr>
        </p:nvSpPr>
        <p:spPr>
          <a:xfrm>
            <a:off x="2371725" y="630225"/>
            <a:ext cx="6331500" cy="1542000"/>
          </a:xfrm>
          <a:prstGeom prst="rect">
            <a:avLst/>
          </a:prstGeom>
        </p:spPr>
        <p:txBody>
          <a:bodyPr wrap="square" lIns="91425" tIns="91425" rIns="91425" bIns="91425" anchor="t"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14" name="Shape 14"/>
          <p:cNvSpPr txBox="1">
            <a:spLocks noGrp="1"/>
          </p:cNvSpPr>
          <p:nvPr>
            <p:ph type="subTitle" idx="1"/>
          </p:nvPr>
        </p:nvSpPr>
        <p:spPr>
          <a:xfrm>
            <a:off x="2390266" y="3238450"/>
            <a:ext cx="6331500" cy="1241700"/>
          </a:xfrm>
          <a:prstGeom prst="rect">
            <a:avLst/>
          </a:prstGeom>
        </p:spPr>
        <p:txBody>
          <a:bodyPr wrap="square" lIns="91425" tIns="91425" rIns="91425" bIns="91425" anchor="b"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5" name="Shape 15"/>
          <p:cNvSpPr txBox="1">
            <a:spLocks noGrp="1"/>
          </p:cNvSpPr>
          <p:nvPr>
            <p:ph type="sldNum" idx="12"/>
          </p:nvPr>
        </p:nvSpPr>
        <p:spPr>
          <a:xfrm>
            <a:off x="8497999" y="468875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solidFill>
                  <a:schemeClr val="lt1"/>
                </a:solidFill>
              </a:rPr>
              <a:t>‹Nº›</a:t>
            </a:fld>
            <a:endParaRPr lang="es">
              <a:solidFill>
                <a:schemeClr val="lt1"/>
              </a:solidFill>
            </a:endParaRPr>
          </a:p>
        </p:txBody>
      </p:sp>
      <p:pic>
        <p:nvPicPr>
          <p:cNvPr id="16" name="Shape 16"/>
          <p:cNvPicPr preferRelativeResize="0"/>
          <p:nvPr/>
        </p:nvPicPr>
        <p:blipFill>
          <a:blip r:embed="rId2">
            <a:alphaModFix/>
          </a:blip>
          <a:stretch>
            <a:fillRect/>
          </a:stretch>
        </p:blipFill>
        <p:spPr>
          <a:xfrm>
            <a:off x="380500" y="563025"/>
            <a:ext cx="1476375" cy="16764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62"/>
        <p:cNvGrpSpPr/>
        <p:nvPr/>
      </p:nvGrpSpPr>
      <p:grpSpPr>
        <a:xfrm>
          <a:off x="0" y="0"/>
          <a:ext cx="0" cy="0"/>
          <a:chOff x="0" y="0"/>
          <a:chExt cx="0" cy="0"/>
        </a:xfrm>
      </p:grpSpPr>
      <p:cxnSp>
        <p:nvCxnSpPr>
          <p:cNvPr id="63" name="Shape 63"/>
          <p:cNvCxnSpPr/>
          <p:nvPr/>
        </p:nvCxnSpPr>
        <p:spPr>
          <a:xfrm>
            <a:off x="425200" y="4740000"/>
            <a:ext cx="8296800" cy="0"/>
          </a:xfrm>
          <a:prstGeom prst="straightConnector1">
            <a:avLst/>
          </a:prstGeom>
          <a:noFill/>
          <a:ln w="19050" cap="flat" cmpd="sng">
            <a:solidFill>
              <a:schemeClr val="dk2"/>
            </a:solidFill>
            <a:prstDash val="solid"/>
            <a:round/>
            <a:headEnd type="none" w="med" len="med"/>
            <a:tailEnd type="none" w="med" len="med"/>
          </a:ln>
        </p:spPr>
      </p:cxnSp>
      <p:cxnSp>
        <p:nvCxnSpPr>
          <p:cNvPr id="64" name="Shape 64"/>
          <p:cNvCxnSpPr/>
          <p:nvPr/>
        </p:nvCxnSpPr>
        <p:spPr>
          <a:xfrm>
            <a:off x="425200" y="415650"/>
            <a:ext cx="8296800" cy="0"/>
          </a:xfrm>
          <a:prstGeom prst="straightConnector1">
            <a:avLst/>
          </a:prstGeom>
          <a:noFill/>
          <a:ln w="38100" cap="flat" cmpd="sng">
            <a:solidFill>
              <a:schemeClr val="dk2"/>
            </a:solidFill>
            <a:prstDash val="solid"/>
            <a:round/>
            <a:headEnd type="none" w="med" len="med"/>
            <a:tailEnd type="none" w="med" len="med"/>
          </a:ln>
        </p:spPr>
      </p:cxnSp>
      <p:sp>
        <p:nvSpPr>
          <p:cNvPr id="65" name="Shape 65"/>
          <p:cNvSpPr txBox="1">
            <a:spLocks noGrp="1"/>
          </p:cNvSpPr>
          <p:nvPr>
            <p:ph type="title"/>
          </p:nvPr>
        </p:nvSpPr>
        <p:spPr>
          <a:xfrm>
            <a:off x="853950" y="1304850"/>
            <a:ext cx="7436100" cy="1538400"/>
          </a:xfrm>
          <a:prstGeom prst="rect">
            <a:avLst/>
          </a:prstGeom>
        </p:spPr>
        <p:txBody>
          <a:bodyPr wrap="square" lIns="91425" tIns="91425" rIns="91425" bIns="91425" anchor="ctr" anchorCtr="0"/>
          <a:lstStyle>
            <a:lvl1pPr lvl="0" algn="ctr">
              <a:spcBef>
                <a:spcPts val="0"/>
              </a:spcBef>
              <a:buClr>
                <a:schemeClr val="dk1"/>
              </a:buClr>
              <a:buSzPct val="100000"/>
              <a:buFont typeface="Lato"/>
              <a:defRPr sz="9600">
                <a:solidFill>
                  <a:schemeClr val="dk1"/>
                </a:solidFill>
                <a:latin typeface="Lato"/>
                <a:ea typeface="Lato"/>
                <a:cs typeface="Lato"/>
                <a:sym typeface="Lato"/>
              </a:defRPr>
            </a:lvl1pPr>
            <a:lvl2pPr lvl="1" algn="ctr">
              <a:spcBef>
                <a:spcPts val="0"/>
              </a:spcBef>
              <a:buClr>
                <a:schemeClr val="dk1"/>
              </a:buClr>
              <a:buSzPct val="100000"/>
              <a:buFont typeface="Lato"/>
              <a:defRPr sz="9600">
                <a:solidFill>
                  <a:schemeClr val="dk1"/>
                </a:solidFill>
                <a:latin typeface="Lato"/>
                <a:ea typeface="Lato"/>
                <a:cs typeface="Lato"/>
                <a:sym typeface="Lato"/>
              </a:defRPr>
            </a:lvl2pPr>
            <a:lvl3pPr lvl="2" algn="ctr">
              <a:spcBef>
                <a:spcPts val="0"/>
              </a:spcBef>
              <a:buClr>
                <a:schemeClr val="dk1"/>
              </a:buClr>
              <a:buSzPct val="100000"/>
              <a:buFont typeface="Lato"/>
              <a:defRPr sz="9600">
                <a:solidFill>
                  <a:schemeClr val="dk1"/>
                </a:solidFill>
                <a:latin typeface="Lato"/>
                <a:ea typeface="Lato"/>
                <a:cs typeface="Lato"/>
                <a:sym typeface="Lato"/>
              </a:defRPr>
            </a:lvl3pPr>
            <a:lvl4pPr lvl="3" algn="ctr">
              <a:spcBef>
                <a:spcPts val="0"/>
              </a:spcBef>
              <a:buClr>
                <a:schemeClr val="dk1"/>
              </a:buClr>
              <a:buSzPct val="100000"/>
              <a:buFont typeface="Lato"/>
              <a:defRPr sz="9600">
                <a:solidFill>
                  <a:schemeClr val="dk1"/>
                </a:solidFill>
                <a:latin typeface="Lato"/>
                <a:ea typeface="Lato"/>
                <a:cs typeface="Lato"/>
                <a:sym typeface="Lato"/>
              </a:defRPr>
            </a:lvl4pPr>
            <a:lvl5pPr lvl="4" algn="ctr">
              <a:spcBef>
                <a:spcPts val="0"/>
              </a:spcBef>
              <a:buClr>
                <a:schemeClr val="dk1"/>
              </a:buClr>
              <a:buSzPct val="100000"/>
              <a:buFont typeface="Lato"/>
              <a:defRPr sz="9600">
                <a:solidFill>
                  <a:schemeClr val="dk1"/>
                </a:solidFill>
                <a:latin typeface="Lato"/>
                <a:ea typeface="Lato"/>
                <a:cs typeface="Lato"/>
                <a:sym typeface="Lato"/>
              </a:defRPr>
            </a:lvl5pPr>
            <a:lvl6pPr lvl="5" algn="ctr">
              <a:spcBef>
                <a:spcPts val="0"/>
              </a:spcBef>
              <a:buClr>
                <a:schemeClr val="dk1"/>
              </a:buClr>
              <a:buSzPct val="100000"/>
              <a:buFont typeface="Lato"/>
              <a:defRPr sz="9600">
                <a:solidFill>
                  <a:schemeClr val="dk1"/>
                </a:solidFill>
                <a:latin typeface="Lato"/>
                <a:ea typeface="Lato"/>
                <a:cs typeface="Lato"/>
                <a:sym typeface="Lato"/>
              </a:defRPr>
            </a:lvl6pPr>
            <a:lvl7pPr lvl="6" algn="ctr">
              <a:spcBef>
                <a:spcPts val="0"/>
              </a:spcBef>
              <a:buClr>
                <a:schemeClr val="dk1"/>
              </a:buClr>
              <a:buSzPct val="100000"/>
              <a:buFont typeface="Lato"/>
              <a:defRPr sz="9600">
                <a:solidFill>
                  <a:schemeClr val="dk1"/>
                </a:solidFill>
                <a:latin typeface="Lato"/>
                <a:ea typeface="Lato"/>
                <a:cs typeface="Lato"/>
                <a:sym typeface="Lato"/>
              </a:defRPr>
            </a:lvl7pPr>
            <a:lvl8pPr lvl="7" algn="ctr">
              <a:spcBef>
                <a:spcPts val="0"/>
              </a:spcBef>
              <a:buClr>
                <a:schemeClr val="dk1"/>
              </a:buClr>
              <a:buSzPct val="100000"/>
              <a:buFont typeface="Lato"/>
              <a:defRPr sz="9600">
                <a:solidFill>
                  <a:schemeClr val="dk1"/>
                </a:solidFill>
                <a:latin typeface="Lato"/>
                <a:ea typeface="Lato"/>
                <a:cs typeface="Lato"/>
                <a:sym typeface="Lato"/>
              </a:defRPr>
            </a:lvl8pPr>
            <a:lvl9pPr lvl="8" algn="ctr">
              <a:spcBef>
                <a:spcPts val="0"/>
              </a:spcBef>
              <a:buClr>
                <a:schemeClr val="dk1"/>
              </a:buClr>
              <a:buSzPct val="100000"/>
              <a:buFont typeface="Lato"/>
              <a:defRPr sz="9600">
                <a:solidFill>
                  <a:schemeClr val="dk1"/>
                </a:solidFill>
                <a:latin typeface="Lato"/>
                <a:ea typeface="Lato"/>
                <a:cs typeface="Lato"/>
                <a:sym typeface="Lato"/>
              </a:defRPr>
            </a:lvl9pPr>
          </a:lstStyle>
          <a:p>
            <a:endParaRPr/>
          </a:p>
        </p:txBody>
      </p:sp>
      <p:sp>
        <p:nvSpPr>
          <p:cNvPr id="66" name="Shape 66"/>
          <p:cNvSpPr txBox="1">
            <a:spLocks noGrp="1"/>
          </p:cNvSpPr>
          <p:nvPr>
            <p:ph type="body" idx="1"/>
          </p:nvPr>
        </p:nvSpPr>
        <p:spPr>
          <a:xfrm>
            <a:off x="853950" y="2919450"/>
            <a:ext cx="7436100" cy="10716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7" name="Shape 67"/>
          <p:cNvSpPr txBox="1">
            <a:spLocks noGrp="1"/>
          </p:cNvSpPr>
          <p:nvPr>
            <p:ph type="sldNum" idx="12"/>
          </p:nvPr>
        </p:nvSpPr>
        <p:spPr>
          <a:xfrm>
            <a:off x="8497999" y="468875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
        <p:nvSpPr>
          <p:cNvPr id="69" name="Shape 69"/>
          <p:cNvSpPr txBox="1">
            <a:spLocks noGrp="1"/>
          </p:cNvSpPr>
          <p:nvPr>
            <p:ph type="sldNum" idx="12"/>
          </p:nvPr>
        </p:nvSpPr>
        <p:spPr>
          <a:xfrm>
            <a:off x="8497999" y="468875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7"/>
        <p:cNvGrpSpPr/>
        <p:nvPr/>
      </p:nvGrpSpPr>
      <p:grpSpPr>
        <a:xfrm>
          <a:off x="0" y="0"/>
          <a:ext cx="0" cy="0"/>
          <a:chOff x="0" y="0"/>
          <a:chExt cx="0" cy="0"/>
        </a:xfrm>
      </p:grpSpPr>
      <p:cxnSp>
        <p:nvCxnSpPr>
          <p:cNvPr id="18" name="Shape 18"/>
          <p:cNvCxnSpPr/>
          <p:nvPr/>
        </p:nvCxnSpPr>
        <p:spPr>
          <a:xfrm>
            <a:off x="425200" y="415650"/>
            <a:ext cx="8296800" cy="0"/>
          </a:xfrm>
          <a:prstGeom prst="straightConnector1">
            <a:avLst/>
          </a:prstGeom>
          <a:noFill/>
          <a:ln w="38100" cap="flat" cmpd="sng">
            <a:solidFill>
              <a:schemeClr val="lt1"/>
            </a:solidFill>
            <a:prstDash val="solid"/>
            <a:round/>
            <a:headEnd type="none" w="med" len="med"/>
            <a:tailEnd type="none" w="med" len="med"/>
          </a:ln>
        </p:spPr>
      </p:cxnSp>
      <p:cxnSp>
        <p:nvCxnSpPr>
          <p:cNvPr id="19" name="Shape 19"/>
          <p:cNvCxnSpPr/>
          <p:nvPr/>
        </p:nvCxnSpPr>
        <p:spPr>
          <a:xfrm>
            <a:off x="425200" y="4740000"/>
            <a:ext cx="8296800" cy="0"/>
          </a:xfrm>
          <a:prstGeom prst="straightConnector1">
            <a:avLst/>
          </a:prstGeom>
          <a:noFill/>
          <a:ln w="19050" cap="flat" cmpd="sng">
            <a:solidFill>
              <a:schemeClr val="lt1"/>
            </a:solidFill>
            <a:prstDash val="solid"/>
            <a:round/>
            <a:headEnd type="none" w="med" len="med"/>
            <a:tailEnd type="none" w="med" len="med"/>
          </a:ln>
        </p:spPr>
      </p:cxnSp>
      <p:sp>
        <p:nvSpPr>
          <p:cNvPr id="20" name="Shape 20"/>
          <p:cNvSpPr txBox="1">
            <a:spLocks noGrp="1"/>
          </p:cNvSpPr>
          <p:nvPr>
            <p:ph type="title"/>
          </p:nvPr>
        </p:nvSpPr>
        <p:spPr>
          <a:xfrm>
            <a:off x="1847575" y="597925"/>
            <a:ext cx="3945900" cy="496800"/>
          </a:xfrm>
          <a:prstGeom prst="rect">
            <a:avLst/>
          </a:prstGeom>
        </p:spPr>
        <p:txBody>
          <a:bodyPr wrap="square" lIns="91425" tIns="91425" rIns="91425" bIns="91425" anchor="ctr" anchorCtr="0"/>
          <a:lstStyle>
            <a:lvl1pPr lvl="0" algn="ctr">
              <a:spcBef>
                <a:spcPts val="0"/>
              </a:spcBef>
              <a:buClr>
                <a:schemeClr val="lt1"/>
              </a:buClr>
              <a:buSzPct val="100000"/>
              <a:defRPr sz="4800">
                <a:solidFill>
                  <a:schemeClr val="lt1"/>
                </a:solidFill>
              </a:defRPr>
            </a:lvl1pPr>
            <a:lvl2pPr lvl="1" algn="ctr">
              <a:spcBef>
                <a:spcPts val="0"/>
              </a:spcBef>
              <a:buClr>
                <a:schemeClr val="lt1"/>
              </a:buClr>
              <a:buSzPct val="100000"/>
              <a:defRPr sz="4800">
                <a:solidFill>
                  <a:schemeClr val="lt1"/>
                </a:solidFill>
              </a:defRPr>
            </a:lvl2pPr>
            <a:lvl3pPr lvl="2" algn="ctr">
              <a:spcBef>
                <a:spcPts val="0"/>
              </a:spcBef>
              <a:buClr>
                <a:schemeClr val="lt1"/>
              </a:buClr>
              <a:buSzPct val="100000"/>
              <a:defRPr sz="4800">
                <a:solidFill>
                  <a:schemeClr val="lt1"/>
                </a:solidFill>
              </a:defRPr>
            </a:lvl3pPr>
            <a:lvl4pPr lvl="3" algn="ctr">
              <a:spcBef>
                <a:spcPts val="0"/>
              </a:spcBef>
              <a:buClr>
                <a:schemeClr val="lt1"/>
              </a:buClr>
              <a:buSzPct val="100000"/>
              <a:defRPr sz="4800">
                <a:solidFill>
                  <a:schemeClr val="lt1"/>
                </a:solidFill>
              </a:defRPr>
            </a:lvl4pPr>
            <a:lvl5pPr lvl="4" algn="ctr">
              <a:spcBef>
                <a:spcPts val="0"/>
              </a:spcBef>
              <a:buClr>
                <a:schemeClr val="lt1"/>
              </a:buClr>
              <a:buSzPct val="100000"/>
              <a:defRPr sz="4800">
                <a:solidFill>
                  <a:schemeClr val="lt1"/>
                </a:solidFill>
              </a:defRPr>
            </a:lvl5pPr>
            <a:lvl6pPr lvl="5" algn="ctr">
              <a:spcBef>
                <a:spcPts val="0"/>
              </a:spcBef>
              <a:buClr>
                <a:schemeClr val="lt1"/>
              </a:buClr>
              <a:buSzPct val="100000"/>
              <a:defRPr sz="4800">
                <a:solidFill>
                  <a:schemeClr val="lt1"/>
                </a:solidFill>
              </a:defRPr>
            </a:lvl6pPr>
            <a:lvl7pPr lvl="6" algn="ctr">
              <a:spcBef>
                <a:spcPts val="0"/>
              </a:spcBef>
              <a:buClr>
                <a:schemeClr val="lt1"/>
              </a:buClr>
              <a:buSzPct val="100000"/>
              <a:defRPr sz="4800">
                <a:solidFill>
                  <a:schemeClr val="lt1"/>
                </a:solidFill>
              </a:defRPr>
            </a:lvl7pPr>
            <a:lvl8pPr lvl="7" algn="ctr">
              <a:spcBef>
                <a:spcPts val="0"/>
              </a:spcBef>
              <a:buClr>
                <a:schemeClr val="lt1"/>
              </a:buClr>
              <a:buSzPct val="100000"/>
              <a:defRPr sz="4800">
                <a:solidFill>
                  <a:schemeClr val="lt1"/>
                </a:solidFill>
              </a:defRPr>
            </a:lvl8pPr>
            <a:lvl9pPr lvl="8" algn="ctr">
              <a:spcBef>
                <a:spcPts val="0"/>
              </a:spcBef>
              <a:buClr>
                <a:schemeClr val="lt1"/>
              </a:buClr>
              <a:buSzPct val="100000"/>
              <a:defRPr sz="4800">
                <a:solidFill>
                  <a:schemeClr val="lt1"/>
                </a:solidFill>
              </a:defRPr>
            </a:lvl9pPr>
          </a:lstStyle>
          <a:p>
            <a:endParaRPr/>
          </a:p>
        </p:txBody>
      </p:sp>
      <p:sp>
        <p:nvSpPr>
          <p:cNvPr id="21" name="Shape 21"/>
          <p:cNvSpPr txBox="1">
            <a:spLocks noGrp="1"/>
          </p:cNvSpPr>
          <p:nvPr>
            <p:ph type="sldNum" idx="12"/>
          </p:nvPr>
        </p:nvSpPr>
        <p:spPr>
          <a:xfrm>
            <a:off x="8497999" y="468875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solidFill>
                  <a:schemeClr val="lt1"/>
                </a:solidFill>
              </a:rPr>
              <a:t>‹Nº›</a:t>
            </a:fld>
            <a:endParaRPr lang="es">
              <a:solidFill>
                <a:schemeClr val="lt1"/>
              </a:solidFill>
            </a:endParaRPr>
          </a:p>
        </p:txBody>
      </p:sp>
      <p:pic>
        <p:nvPicPr>
          <p:cNvPr id="22" name="Shape 22"/>
          <p:cNvPicPr preferRelativeResize="0"/>
          <p:nvPr/>
        </p:nvPicPr>
        <p:blipFill>
          <a:blip r:embed="rId2">
            <a:alphaModFix/>
          </a:blip>
          <a:stretch>
            <a:fillRect/>
          </a:stretch>
        </p:blipFill>
        <p:spPr>
          <a:xfrm>
            <a:off x="460325" y="574350"/>
            <a:ext cx="1322806" cy="15020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3"/>
        <p:cNvGrpSpPr/>
        <p:nvPr/>
      </p:nvGrpSpPr>
      <p:grpSpPr>
        <a:xfrm>
          <a:off x="0" y="0"/>
          <a:ext cx="0" cy="0"/>
          <a:chOff x="0" y="0"/>
          <a:chExt cx="0" cy="0"/>
        </a:xfrm>
      </p:grpSpPr>
      <p:cxnSp>
        <p:nvCxnSpPr>
          <p:cNvPr id="24" name="Shape 24"/>
          <p:cNvCxnSpPr/>
          <p:nvPr/>
        </p:nvCxnSpPr>
        <p:spPr>
          <a:xfrm>
            <a:off x="2477724" y="415650"/>
            <a:ext cx="6244200" cy="0"/>
          </a:xfrm>
          <a:prstGeom prst="straightConnector1">
            <a:avLst/>
          </a:prstGeom>
          <a:noFill/>
          <a:ln w="38100" cap="flat" cmpd="sng">
            <a:solidFill>
              <a:schemeClr val="dk2"/>
            </a:solidFill>
            <a:prstDash val="solid"/>
            <a:round/>
            <a:headEnd type="none" w="med" len="med"/>
            <a:tailEnd type="none" w="med" len="med"/>
          </a:ln>
        </p:spPr>
      </p:cxnSp>
      <p:cxnSp>
        <p:nvCxnSpPr>
          <p:cNvPr id="25" name="Shape 25"/>
          <p:cNvCxnSpPr/>
          <p:nvPr/>
        </p:nvCxnSpPr>
        <p:spPr>
          <a:xfrm>
            <a:off x="2477724" y="4740000"/>
            <a:ext cx="6244200" cy="0"/>
          </a:xfrm>
          <a:prstGeom prst="straightConnector1">
            <a:avLst/>
          </a:prstGeom>
          <a:noFill/>
          <a:ln w="19050" cap="flat" cmpd="sng">
            <a:solidFill>
              <a:schemeClr val="dk2"/>
            </a:solidFill>
            <a:prstDash val="solid"/>
            <a:round/>
            <a:headEnd type="none" w="med" len="med"/>
            <a:tailEnd type="none" w="med" len="med"/>
          </a:ln>
        </p:spPr>
      </p:cxnSp>
      <p:cxnSp>
        <p:nvCxnSpPr>
          <p:cNvPr id="26" name="Shape 26"/>
          <p:cNvCxnSpPr/>
          <p:nvPr/>
        </p:nvCxnSpPr>
        <p:spPr>
          <a:xfrm>
            <a:off x="425198" y="415650"/>
            <a:ext cx="183300" cy="0"/>
          </a:xfrm>
          <a:prstGeom prst="straightConnector1">
            <a:avLst/>
          </a:prstGeom>
          <a:noFill/>
          <a:ln w="19050" cap="flat" cmpd="sng">
            <a:solidFill>
              <a:schemeClr val="dk2"/>
            </a:solidFill>
            <a:prstDash val="solid"/>
            <a:round/>
            <a:headEnd type="none" w="med" len="med"/>
            <a:tailEnd type="none" w="med" len="med"/>
          </a:ln>
        </p:spPr>
      </p:cxnSp>
      <p:sp>
        <p:nvSpPr>
          <p:cNvPr id="27" name="Shape 27"/>
          <p:cNvSpPr txBox="1">
            <a:spLocks noGrp="1"/>
          </p:cNvSpPr>
          <p:nvPr>
            <p:ph type="title"/>
          </p:nvPr>
        </p:nvSpPr>
        <p:spPr>
          <a:xfrm>
            <a:off x="2400250" y="575950"/>
            <a:ext cx="6321600" cy="635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2410112" y="1595775"/>
            <a:ext cx="6321600" cy="3002399"/>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97999" y="468875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cxnSp>
        <p:nvCxnSpPr>
          <p:cNvPr id="31" name="Shape 31"/>
          <p:cNvCxnSpPr/>
          <p:nvPr/>
        </p:nvCxnSpPr>
        <p:spPr>
          <a:xfrm>
            <a:off x="2477724" y="415650"/>
            <a:ext cx="6244200" cy="0"/>
          </a:xfrm>
          <a:prstGeom prst="straightConnector1">
            <a:avLst/>
          </a:prstGeom>
          <a:noFill/>
          <a:ln w="38100" cap="flat" cmpd="sng">
            <a:solidFill>
              <a:schemeClr val="dk2"/>
            </a:solidFill>
            <a:prstDash val="solid"/>
            <a:round/>
            <a:headEnd type="none" w="med" len="med"/>
            <a:tailEnd type="none" w="med" len="med"/>
          </a:ln>
        </p:spPr>
      </p:cxnSp>
      <p:cxnSp>
        <p:nvCxnSpPr>
          <p:cNvPr id="32" name="Shape 32"/>
          <p:cNvCxnSpPr/>
          <p:nvPr/>
        </p:nvCxnSpPr>
        <p:spPr>
          <a:xfrm>
            <a:off x="2477724" y="4740000"/>
            <a:ext cx="6244200" cy="0"/>
          </a:xfrm>
          <a:prstGeom prst="straightConnector1">
            <a:avLst/>
          </a:prstGeom>
          <a:noFill/>
          <a:ln w="19050" cap="flat" cmpd="sng">
            <a:solidFill>
              <a:schemeClr val="dk2"/>
            </a:solidFill>
            <a:prstDash val="solid"/>
            <a:round/>
            <a:headEnd type="none" w="med" len="med"/>
            <a:tailEnd type="none" w="med" len="med"/>
          </a:ln>
        </p:spPr>
      </p:cxnSp>
      <p:cxnSp>
        <p:nvCxnSpPr>
          <p:cNvPr id="33" name="Shape 33"/>
          <p:cNvCxnSpPr/>
          <p:nvPr/>
        </p:nvCxnSpPr>
        <p:spPr>
          <a:xfrm>
            <a:off x="425198" y="415650"/>
            <a:ext cx="183300" cy="0"/>
          </a:xfrm>
          <a:prstGeom prst="straightConnector1">
            <a:avLst/>
          </a:prstGeom>
          <a:noFill/>
          <a:ln w="19050" cap="flat" cmpd="sng">
            <a:solidFill>
              <a:schemeClr val="dk2"/>
            </a:solidFill>
            <a:prstDash val="solid"/>
            <a:round/>
            <a:headEnd type="none" w="med" len="med"/>
            <a:tailEnd type="none" w="med" len="med"/>
          </a:ln>
        </p:spPr>
      </p:cxnSp>
      <p:sp>
        <p:nvSpPr>
          <p:cNvPr id="34" name="Shape 34"/>
          <p:cNvSpPr txBox="1">
            <a:spLocks noGrp="1"/>
          </p:cNvSpPr>
          <p:nvPr>
            <p:ph type="title"/>
          </p:nvPr>
        </p:nvSpPr>
        <p:spPr>
          <a:xfrm>
            <a:off x="2400250" y="575950"/>
            <a:ext cx="6321600" cy="635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2400302" y="1602675"/>
            <a:ext cx="3071400" cy="3002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6" name="Shape 36"/>
          <p:cNvSpPr txBox="1">
            <a:spLocks noGrp="1"/>
          </p:cNvSpPr>
          <p:nvPr>
            <p:ph type="body" idx="2"/>
          </p:nvPr>
        </p:nvSpPr>
        <p:spPr>
          <a:xfrm>
            <a:off x="5650571" y="1602675"/>
            <a:ext cx="3071400" cy="3002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7" name="Shape 37"/>
          <p:cNvSpPr txBox="1">
            <a:spLocks noGrp="1"/>
          </p:cNvSpPr>
          <p:nvPr>
            <p:ph type="sldNum" idx="12"/>
          </p:nvPr>
        </p:nvSpPr>
        <p:spPr>
          <a:xfrm>
            <a:off x="8497999" y="468875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03300" y="411575"/>
            <a:ext cx="8520600" cy="6396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97999" y="468875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1"/>
        <p:cNvGrpSpPr/>
        <p:nvPr/>
      </p:nvGrpSpPr>
      <p:grpSpPr>
        <a:xfrm>
          <a:off x="0" y="0"/>
          <a:ext cx="0" cy="0"/>
          <a:chOff x="0" y="0"/>
          <a:chExt cx="0" cy="0"/>
        </a:xfrm>
      </p:grpSpPr>
      <p:cxnSp>
        <p:nvCxnSpPr>
          <p:cNvPr id="42" name="Shape 42"/>
          <p:cNvCxnSpPr/>
          <p:nvPr/>
        </p:nvCxnSpPr>
        <p:spPr>
          <a:xfrm>
            <a:off x="425198" y="415650"/>
            <a:ext cx="183300" cy="0"/>
          </a:xfrm>
          <a:prstGeom prst="straightConnector1">
            <a:avLst/>
          </a:prstGeom>
          <a:noFill/>
          <a:ln w="19050" cap="flat" cmpd="sng">
            <a:solidFill>
              <a:schemeClr val="dk2"/>
            </a:solidFill>
            <a:prstDash val="solid"/>
            <a:round/>
            <a:headEnd type="none" w="med" len="med"/>
            <a:tailEnd type="none" w="med" len="med"/>
          </a:ln>
        </p:spPr>
      </p:cxnSp>
      <p:sp>
        <p:nvSpPr>
          <p:cNvPr id="43" name="Shape 43"/>
          <p:cNvSpPr txBox="1">
            <a:spLocks noGrp="1"/>
          </p:cNvSpPr>
          <p:nvPr>
            <p:ph type="title"/>
          </p:nvPr>
        </p:nvSpPr>
        <p:spPr>
          <a:xfrm>
            <a:off x="319500" y="936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4" name="Shape 44"/>
          <p:cNvSpPr txBox="1">
            <a:spLocks noGrp="1"/>
          </p:cNvSpPr>
          <p:nvPr>
            <p:ph type="body" idx="1"/>
          </p:nvPr>
        </p:nvSpPr>
        <p:spPr>
          <a:xfrm>
            <a:off x="319500" y="1846803"/>
            <a:ext cx="2808000" cy="28062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5" name="Shape 45"/>
          <p:cNvSpPr txBox="1">
            <a:spLocks noGrp="1"/>
          </p:cNvSpPr>
          <p:nvPr>
            <p:ph type="sldNum" idx="12"/>
          </p:nvPr>
        </p:nvSpPr>
        <p:spPr>
          <a:xfrm>
            <a:off x="8497999" y="468875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46"/>
        <p:cNvGrpSpPr/>
        <p:nvPr/>
      </p:nvGrpSpPr>
      <p:grpSpPr>
        <a:xfrm>
          <a:off x="0" y="0"/>
          <a:ext cx="0" cy="0"/>
          <a:chOff x="0" y="0"/>
          <a:chExt cx="0" cy="0"/>
        </a:xfrm>
      </p:grpSpPr>
      <p:cxnSp>
        <p:nvCxnSpPr>
          <p:cNvPr id="47" name="Shape 47"/>
          <p:cNvCxnSpPr/>
          <p:nvPr/>
        </p:nvCxnSpPr>
        <p:spPr>
          <a:xfrm>
            <a:off x="425198" y="415650"/>
            <a:ext cx="183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83103" y="712140"/>
            <a:ext cx="6244200" cy="3835500"/>
          </a:xfrm>
          <a:prstGeom prst="rect">
            <a:avLst/>
          </a:prstGeom>
        </p:spPr>
        <p:txBody>
          <a:bodyPr wrap="square"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49" name="Shape 49"/>
          <p:cNvSpPr txBox="1">
            <a:spLocks noGrp="1"/>
          </p:cNvSpPr>
          <p:nvPr>
            <p:ph type="sldNum" idx="12"/>
          </p:nvPr>
        </p:nvSpPr>
        <p:spPr>
          <a:xfrm>
            <a:off x="8497999" y="468875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solidFill>
                  <a:schemeClr val="lt1"/>
                </a:solidFill>
              </a:rPr>
              <a:t>‹Nº›</a:t>
            </a:fld>
            <a:endParaRPr lang="es">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0"/>
        <p:cNvGrpSpPr/>
        <p:nvPr/>
      </p:nvGrpSpPr>
      <p:grpSpPr>
        <a:xfrm>
          <a:off x="0" y="0"/>
          <a:ext cx="0" cy="0"/>
          <a:chOff x="0" y="0"/>
          <a:chExt cx="0" cy="0"/>
        </a:xfrm>
      </p:grpSpPr>
      <p:sp>
        <p:nvSpPr>
          <p:cNvPr id="51" name="Shape 51"/>
          <p:cNvSpPr/>
          <p:nvPr/>
        </p:nvSpPr>
        <p:spPr>
          <a:xfrm>
            <a:off x="4572000" y="125"/>
            <a:ext cx="4572000" cy="51435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cxnSp>
        <p:nvCxnSpPr>
          <p:cNvPr id="52" name="Shape 52"/>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53" name="Shape 53"/>
          <p:cNvSpPr txBox="1">
            <a:spLocks noGrp="1"/>
          </p:cNvSpPr>
          <p:nvPr>
            <p:ph type="title"/>
          </p:nvPr>
        </p:nvSpPr>
        <p:spPr>
          <a:xfrm>
            <a:off x="265500" y="1397350"/>
            <a:ext cx="4045200" cy="1318200"/>
          </a:xfrm>
          <a:prstGeom prst="rect">
            <a:avLst/>
          </a:prstGeom>
        </p:spPr>
        <p:txBody>
          <a:bodyPr wrap="square" lIns="91425" tIns="91425" rIns="91425" bIns="91425" anchor="b" anchorCtr="0"/>
          <a:lstStyle>
            <a:lvl1pPr lvl="0" algn="ctr">
              <a:spcBef>
                <a:spcPts val="0"/>
              </a:spcBef>
              <a:buClr>
                <a:schemeClr val="dk1"/>
              </a:buClr>
              <a:buSzPct val="100000"/>
              <a:defRPr sz="3600">
                <a:solidFill>
                  <a:schemeClr val="dk1"/>
                </a:solidFill>
              </a:defRPr>
            </a:lvl1pPr>
            <a:lvl2pPr lvl="1" algn="ctr">
              <a:spcBef>
                <a:spcPts val="0"/>
              </a:spcBef>
              <a:buClr>
                <a:schemeClr val="dk1"/>
              </a:buClr>
              <a:buSzPct val="100000"/>
              <a:defRPr sz="3600">
                <a:solidFill>
                  <a:schemeClr val="dk1"/>
                </a:solidFill>
              </a:defRPr>
            </a:lvl2pPr>
            <a:lvl3pPr lvl="2" algn="ctr">
              <a:spcBef>
                <a:spcPts val="0"/>
              </a:spcBef>
              <a:buClr>
                <a:schemeClr val="dk1"/>
              </a:buClr>
              <a:buSzPct val="100000"/>
              <a:defRPr sz="3600">
                <a:solidFill>
                  <a:schemeClr val="dk1"/>
                </a:solidFill>
              </a:defRPr>
            </a:lvl3pPr>
            <a:lvl4pPr lvl="3" algn="ctr">
              <a:spcBef>
                <a:spcPts val="0"/>
              </a:spcBef>
              <a:buClr>
                <a:schemeClr val="dk1"/>
              </a:buClr>
              <a:buSzPct val="100000"/>
              <a:defRPr sz="3600">
                <a:solidFill>
                  <a:schemeClr val="dk1"/>
                </a:solidFill>
              </a:defRPr>
            </a:lvl4pPr>
            <a:lvl5pPr lvl="4" algn="ctr">
              <a:spcBef>
                <a:spcPts val="0"/>
              </a:spcBef>
              <a:buClr>
                <a:schemeClr val="dk1"/>
              </a:buClr>
              <a:buSzPct val="100000"/>
              <a:defRPr sz="3600">
                <a:solidFill>
                  <a:schemeClr val="dk1"/>
                </a:solidFill>
              </a:defRPr>
            </a:lvl5pPr>
            <a:lvl6pPr lvl="5" algn="ctr">
              <a:spcBef>
                <a:spcPts val="0"/>
              </a:spcBef>
              <a:buClr>
                <a:schemeClr val="dk1"/>
              </a:buClr>
              <a:buSzPct val="100000"/>
              <a:defRPr sz="3600">
                <a:solidFill>
                  <a:schemeClr val="dk1"/>
                </a:solidFill>
              </a:defRPr>
            </a:lvl6pPr>
            <a:lvl7pPr lvl="6" algn="ctr">
              <a:spcBef>
                <a:spcPts val="0"/>
              </a:spcBef>
              <a:buClr>
                <a:schemeClr val="dk1"/>
              </a:buClr>
              <a:buSzPct val="100000"/>
              <a:defRPr sz="3600">
                <a:solidFill>
                  <a:schemeClr val="dk1"/>
                </a:solidFill>
              </a:defRPr>
            </a:lvl7pPr>
            <a:lvl8pPr lvl="7" algn="ctr">
              <a:spcBef>
                <a:spcPts val="0"/>
              </a:spcBef>
              <a:buClr>
                <a:schemeClr val="dk1"/>
              </a:buClr>
              <a:buSzPct val="100000"/>
              <a:defRPr sz="3600">
                <a:solidFill>
                  <a:schemeClr val="dk1"/>
                </a:solidFill>
              </a:defRPr>
            </a:lvl8pPr>
            <a:lvl9pPr lvl="8" algn="ctr">
              <a:spcBef>
                <a:spcPts val="0"/>
              </a:spcBef>
              <a:buClr>
                <a:schemeClr val="dk1"/>
              </a:buClr>
              <a:buSzPct val="100000"/>
              <a:defRPr sz="3600">
                <a:solidFill>
                  <a:schemeClr val="dk1"/>
                </a:solidFill>
              </a:defRPr>
            </a:lvl9pPr>
          </a:lstStyle>
          <a:p>
            <a:endParaRPr/>
          </a:p>
        </p:txBody>
      </p:sp>
      <p:sp>
        <p:nvSpPr>
          <p:cNvPr id="54" name="Shape 54"/>
          <p:cNvSpPr txBox="1">
            <a:spLocks noGrp="1"/>
          </p:cNvSpPr>
          <p:nvPr>
            <p:ph type="subTitle" idx="1"/>
          </p:nvPr>
        </p:nvSpPr>
        <p:spPr>
          <a:xfrm>
            <a:off x="265500" y="2735370"/>
            <a:ext cx="4045200" cy="1345499"/>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5" name="Shape 55"/>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6" name="Shape 56"/>
          <p:cNvSpPr txBox="1">
            <a:spLocks noGrp="1"/>
          </p:cNvSpPr>
          <p:nvPr>
            <p:ph type="sldNum" idx="12"/>
          </p:nvPr>
        </p:nvSpPr>
        <p:spPr>
          <a:xfrm>
            <a:off x="8497999" y="468875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solidFill>
                  <a:schemeClr val="lt1"/>
                </a:solidFill>
              </a:rPr>
              <a:t>‹Nº›</a:t>
            </a:fld>
            <a:endParaRPr lang="es">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7"/>
        <p:cNvGrpSpPr/>
        <p:nvPr/>
      </p:nvGrpSpPr>
      <p:grpSpPr>
        <a:xfrm>
          <a:off x="0" y="0"/>
          <a:ext cx="0" cy="0"/>
          <a:chOff x="0" y="0"/>
          <a:chExt cx="0" cy="0"/>
        </a:xfrm>
      </p:grpSpPr>
      <p:cxnSp>
        <p:nvCxnSpPr>
          <p:cNvPr id="58" name="Shape 58"/>
          <p:cNvCxnSpPr/>
          <p:nvPr/>
        </p:nvCxnSpPr>
        <p:spPr>
          <a:xfrm>
            <a:off x="425200" y="4740000"/>
            <a:ext cx="8296800" cy="0"/>
          </a:xfrm>
          <a:prstGeom prst="straightConnector1">
            <a:avLst/>
          </a:prstGeom>
          <a:noFill/>
          <a:ln w="19050" cap="flat" cmpd="sng">
            <a:solidFill>
              <a:schemeClr val="dk2"/>
            </a:solidFill>
            <a:prstDash val="solid"/>
            <a:round/>
            <a:headEnd type="none" w="med" len="med"/>
            <a:tailEnd type="none" w="med" len="med"/>
          </a:ln>
        </p:spPr>
      </p:cxnSp>
      <p:cxnSp>
        <p:nvCxnSpPr>
          <p:cNvPr id="59" name="Shape 59"/>
          <p:cNvCxnSpPr/>
          <p:nvPr/>
        </p:nvCxnSpPr>
        <p:spPr>
          <a:xfrm>
            <a:off x="425198" y="415650"/>
            <a:ext cx="183300" cy="0"/>
          </a:xfrm>
          <a:prstGeom prst="straightConnector1">
            <a:avLst/>
          </a:prstGeom>
          <a:noFill/>
          <a:ln w="19050" cap="flat" cmpd="sng">
            <a:solidFill>
              <a:schemeClr val="dk2"/>
            </a:solidFill>
            <a:prstDash val="solid"/>
            <a:round/>
            <a:headEnd type="none" w="med" len="med"/>
            <a:tailEnd type="none" w="med" len="med"/>
          </a:ln>
        </p:spPr>
      </p:cxnSp>
      <p:sp>
        <p:nvSpPr>
          <p:cNvPr id="60" name="Shape 60"/>
          <p:cNvSpPr txBox="1">
            <a:spLocks noGrp="1"/>
          </p:cNvSpPr>
          <p:nvPr>
            <p:ph type="body" idx="1"/>
          </p:nvPr>
        </p:nvSpPr>
        <p:spPr>
          <a:xfrm>
            <a:off x="328017" y="4226025"/>
            <a:ext cx="8388600" cy="3936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61" name="Shape 61"/>
          <p:cNvSpPr txBox="1">
            <a:spLocks noGrp="1"/>
          </p:cNvSpPr>
          <p:nvPr>
            <p:ph type="sldNum" idx="12"/>
          </p:nvPr>
        </p:nvSpPr>
        <p:spPr>
          <a:xfrm>
            <a:off x="8497999" y="468875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400250" y="575950"/>
            <a:ext cx="6321600" cy="635400"/>
          </a:xfrm>
          <a:prstGeom prst="rect">
            <a:avLst/>
          </a:prstGeom>
          <a:noFill/>
          <a:ln>
            <a:noFill/>
          </a:ln>
        </p:spPr>
        <p:txBody>
          <a:bodyPr wrap="square" lIns="91425" tIns="91425" rIns="91425" bIns="91425" anchor="t" anchorCtr="0"/>
          <a:lstStyle>
            <a:lvl1pPr lvl="0">
              <a:spcBef>
                <a:spcPts val="0"/>
              </a:spcBef>
              <a:buClr>
                <a:schemeClr val="dk2"/>
              </a:buClr>
              <a:buSzPct val="100000"/>
              <a:buFont typeface="Raleway"/>
              <a:buNone/>
              <a:defRPr sz="3000" b="1">
                <a:solidFill>
                  <a:schemeClr val="dk2"/>
                </a:solidFill>
                <a:latin typeface="Raleway"/>
                <a:ea typeface="Raleway"/>
                <a:cs typeface="Raleway"/>
                <a:sym typeface="Raleway"/>
              </a:defRPr>
            </a:lvl1pPr>
            <a:lvl2pPr lvl="1">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2410112" y="1595775"/>
            <a:ext cx="6321600" cy="3002399"/>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Font typeface="Lato"/>
              <a:buChar char="●"/>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7999" y="4688758"/>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s" sz="1000">
                <a:solidFill>
                  <a:schemeClr val="dk2"/>
                </a:solidFill>
                <a:latin typeface="Lato"/>
                <a:ea typeface="Lato"/>
                <a:cs typeface="Lato"/>
                <a:sym typeface="Lato"/>
              </a:rPr>
              <a:t>‹Nº›</a:t>
            </a:fld>
            <a:endParaRPr lang="es" sz="1000">
              <a:solidFill>
                <a:schemeClr val="dk2"/>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g"/><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11.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11.xml"/><Relationship Id="rId5" Type="http://schemas.openxmlformats.org/officeDocument/2006/relationships/image" Target="../media/image47.PNG"/><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ctrTitle"/>
          </p:nvPr>
        </p:nvSpPr>
        <p:spPr>
          <a:xfrm>
            <a:off x="2371725" y="630225"/>
            <a:ext cx="6331500" cy="1542000"/>
          </a:xfrm>
          <a:prstGeom prst="rect">
            <a:avLst/>
          </a:prstGeom>
        </p:spPr>
        <p:txBody>
          <a:bodyPr wrap="square" lIns="91425" tIns="91425" rIns="91425" bIns="91425" anchor="t" anchorCtr="0">
            <a:noAutofit/>
          </a:bodyPr>
          <a:lstStyle/>
          <a:p>
            <a:pPr lvl="0">
              <a:spcBef>
                <a:spcPts val="0"/>
              </a:spcBef>
              <a:buNone/>
            </a:pPr>
            <a:r>
              <a:rPr lang="es"/>
              <a:t>Trabajo de Fin de Grado</a:t>
            </a:r>
          </a:p>
        </p:txBody>
      </p:sp>
      <p:sp>
        <p:nvSpPr>
          <p:cNvPr id="75" name="Shape 75"/>
          <p:cNvSpPr txBox="1">
            <a:spLocks noGrp="1"/>
          </p:cNvSpPr>
          <p:nvPr>
            <p:ph type="subTitle" idx="1"/>
          </p:nvPr>
        </p:nvSpPr>
        <p:spPr>
          <a:xfrm>
            <a:off x="2390266" y="3238450"/>
            <a:ext cx="6331500" cy="1241700"/>
          </a:xfrm>
          <a:prstGeom prst="rect">
            <a:avLst/>
          </a:prstGeom>
        </p:spPr>
        <p:txBody>
          <a:bodyPr wrap="square" lIns="91425" tIns="91425" rIns="91425" bIns="91425" anchor="b" anchorCtr="0">
            <a:noAutofit/>
          </a:bodyPr>
          <a:lstStyle/>
          <a:p>
            <a:pPr lvl="0">
              <a:spcBef>
                <a:spcPts val="0"/>
              </a:spcBef>
              <a:buNone/>
            </a:pPr>
            <a:r>
              <a:rPr lang="es"/>
              <a:t>Francisco Javier Palacios Rodríguez</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847575" y="597925"/>
            <a:ext cx="3945900" cy="496800"/>
          </a:xfrm>
          <a:prstGeom prst="rect">
            <a:avLst/>
          </a:prstGeom>
        </p:spPr>
        <p:txBody>
          <a:bodyPr wrap="square" lIns="91425" tIns="91425" rIns="91425" bIns="91425" anchor="ctr" anchorCtr="0">
            <a:noAutofit/>
          </a:bodyPr>
          <a:lstStyle/>
          <a:p>
            <a:pPr lvl="0" rtl="0">
              <a:spcBef>
                <a:spcPts val="0"/>
              </a:spcBef>
              <a:buNone/>
            </a:pPr>
            <a:r>
              <a:rPr lang="es"/>
              <a:t>Introducción</a:t>
            </a:r>
          </a:p>
        </p:txBody>
      </p:sp>
      <p:sp>
        <p:nvSpPr>
          <p:cNvPr id="128" name="Shape 128"/>
          <p:cNvSpPr txBox="1"/>
          <p:nvPr/>
        </p:nvSpPr>
        <p:spPr>
          <a:xfrm>
            <a:off x="2018625" y="1345750"/>
            <a:ext cx="6648900" cy="3261600"/>
          </a:xfrm>
          <a:prstGeom prst="rect">
            <a:avLst/>
          </a:prstGeom>
          <a:noFill/>
          <a:ln>
            <a:noFill/>
          </a:ln>
        </p:spPr>
        <p:txBody>
          <a:bodyPr wrap="square" lIns="91425" tIns="91425" rIns="91425" bIns="91425" anchor="t" anchorCtr="0">
            <a:noAutofit/>
          </a:bodyPr>
          <a:lstStyle/>
          <a:p>
            <a:pPr lvl="0" algn="just" rtl="0">
              <a:spcBef>
                <a:spcPts val="0"/>
              </a:spcBef>
              <a:buNone/>
            </a:pPr>
            <a:r>
              <a:rPr lang="es" sz="1800">
                <a:solidFill>
                  <a:schemeClr val="lt1"/>
                </a:solidFill>
              </a:rPr>
              <a:t>Cómo se generan?</a:t>
            </a:r>
          </a:p>
          <a:p>
            <a:pPr lvl="0" algn="just" rtl="0">
              <a:spcBef>
                <a:spcPts val="0"/>
              </a:spcBef>
              <a:buNone/>
            </a:pPr>
            <a:endParaRPr sz="1800" dirty="0">
              <a:solidFill>
                <a:schemeClr val="lt1"/>
              </a:solidFill>
            </a:endParaRPr>
          </a:p>
          <a:p>
            <a:pPr marL="457200" lvl="0" indent="-342900" algn="just" rtl="0">
              <a:spcBef>
                <a:spcPts val="0"/>
              </a:spcBef>
              <a:buClr>
                <a:schemeClr val="lt1"/>
              </a:buClr>
              <a:buSzPct val="100000"/>
              <a:buChar char="-"/>
            </a:pPr>
            <a:r>
              <a:rPr lang="es" sz="1800">
                <a:solidFill>
                  <a:schemeClr val="lt1"/>
                </a:solidFill>
              </a:rPr>
              <a:t>Plugins para los propios softwares de CAD</a:t>
            </a:r>
          </a:p>
          <a:p>
            <a:pPr lvl="0" algn="just" rtl="0">
              <a:spcBef>
                <a:spcPts val="0"/>
              </a:spcBef>
              <a:buNone/>
            </a:pPr>
            <a:endParaRPr sz="1800" dirty="0">
              <a:solidFill>
                <a:schemeClr val="lt1"/>
              </a:solidFill>
            </a:endParaRPr>
          </a:p>
        </p:txBody>
      </p:sp>
      <p:pic>
        <p:nvPicPr>
          <p:cNvPr id="129" name="Shape 129" descr="bcfier-1024x315.png"/>
          <p:cNvPicPr preferRelativeResize="0"/>
          <p:nvPr/>
        </p:nvPicPr>
        <p:blipFill>
          <a:blip r:embed="rId3">
            <a:alphaModFix/>
          </a:blip>
          <a:stretch>
            <a:fillRect/>
          </a:stretch>
        </p:blipFill>
        <p:spPr>
          <a:xfrm>
            <a:off x="4441500" y="3307349"/>
            <a:ext cx="4226024" cy="1300000"/>
          </a:xfrm>
          <a:prstGeom prst="rect">
            <a:avLst/>
          </a:prstGeom>
          <a:noFill/>
          <a:ln>
            <a:noFill/>
          </a:ln>
        </p:spPr>
      </p:pic>
      <p:pic>
        <p:nvPicPr>
          <p:cNvPr id="130" name="Shape 130" descr="kubusbcfmanagerFeat.png"/>
          <p:cNvPicPr preferRelativeResize="0"/>
          <p:nvPr/>
        </p:nvPicPr>
        <p:blipFill rotWithShape="1">
          <a:blip r:embed="rId4">
            <a:alphaModFix/>
          </a:blip>
          <a:srcRect l="4177" t="13949" b="20652"/>
          <a:stretch/>
        </p:blipFill>
        <p:spPr>
          <a:xfrm>
            <a:off x="376375" y="3192334"/>
            <a:ext cx="4065125" cy="141501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Shape 135" descr="bcfierr.PNG"/>
          <p:cNvPicPr preferRelativeResize="0"/>
          <p:nvPr/>
        </p:nvPicPr>
        <p:blipFill>
          <a:blip r:embed="rId3">
            <a:alphaModFix/>
          </a:blip>
          <a:stretch>
            <a:fillRect/>
          </a:stretch>
        </p:blipFill>
        <p:spPr>
          <a:xfrm>
            <a:off x="2367275" y="449600"/>
            <a:ext cx="4409450" cy="4244299"/>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Shape 141"/>
          <p:cNvSpPr txBox="1"/>
          <p:nvPr/>
        </p:nvSpPr>
        <p:spPr>
          <a:xfrm>
            <a:off x="4573275" y="1336225"/>
            <a:ext cx="4265400" cy="3261600"/>
          </a:xfrm>
          <a:prstGeom prst="rect">
            <a:avLst/>
          </a:prstGeom>
          <a:noFill/>
          <a:ln>
            <a:noFill/>
          </a:ln>
        </p:spPr>
        <p:txBody>
          <a:bodyPr wrap="square" lIns="91425" tIns="91425" rIns="91425" bIns="91425" anchor="t" anchorCtr="0">
            <a:noAutofit/>
          </a:bodyPr>
          <a:lstStyle/>
          <a:p>
            <a:pPr lvl="0" algn="just" rtl="0">
              <a:spcBef>
                <a:spcPts val="0"/>
              </a:spcBef>
              <a:buNone/>
            </a:pPr>
            <a:endParaRPr sz="1800" u="sng" dirty="0">
              <a:solidFill>
                <a:schemeClr val="lt1"/>
              </a:solidFill>
            </a:endParaRPr>
          </a:p>
        </p:txBody>
      </p:sp>
      <p:pic>
        <p:nvPicPr>
          <p:cNvPr id="142" name="Shape 142" descr="bcfzip.png"/>
          <p:cNvPicPr preferRelativeResize="0"/>
          <p:nvPr/>
        </p:nvPicPr>
        <p:blipFill>
          <a:blip r:embed="rId3">
            <a:alphaModFix/>
          </a:blip>
          <a:stretch>
            <a:fillRect/>
          </a:stretch>
        </p:blipFill>
        <p:spPr>
          <a:xfrm>
            <a:off x="1855339" y="572725"/>
            <a:ext cx="2717936" cy="4025100"/>
          </a:xfrm>
          <a:prstGeom prst="rect">
            <a:avLst/>
          </a:prstGeom>
          <a:noFill/>
          <a:ln>
            <a:noFill/>
          </a:ln>
        </p:spPr>
      </p:pic>
      <p:sp>
        <p:nvSpPr>
          <p:cNvPr id="6" name="Shape 148"/>
          <p:cNvSpPr txBox="1"/>
          <p:nvPr/>
        </p:nvSpPr>
        <p:spPr>
          <a:xfrm>
            <a:off x="4685624" y="454688"/>
            <a:ext cx="4001176" cy="4257989"/>
          </a:xfrm>
          <a:prstGeom prst="rect">
            <a:avLst/>
          </a:prstGeom>
          <a:solidFill>
            <a:schemeClr val="bg1"/>
          </a:solidFill>
          <a:ln>
            <a:solidFill>
              <a:schemeClr val="bg2"/>
            </a:solidFill>
          </a:ln>
        </p:spPr>
        <p:txBody>
          <a:bodyPr wrap="square" lIns="91425" tIns="91425" rIns="91425" bIns="91425" anchor="t" anchorCtr="0">
            <a:noAutofit/>
          </a:bodyPr>
          <a:lstStyle/>
          <a:p>
            <a:pPr lvl="0" algn="just"/>
            <a:r>
              <a:rPr lang="es-ES" sz="1050" dirty="0" smtClean="0">
                <a:solidFill>
                  <a:schemeClr val="bg2"/>
                </a:solidFill>
                <a:latin typeface="Calibri" panose="020F0502020204030204" pitchFamily="34" charset="0"/>
                <a:cs typeface="Calibri" panose="020F0502020204030204" pitchFamily="34" charset="0"/>
              </a:rPr>
              <a:t>&lt;</a:t>
            </a:r>
            <a:r>
              <a:rPr lang="es-ES" sz="1050" dirty="0" smtClean="0">
                <a:solidFill>
                  <a:schemeClr val="accent1">
                    <a:lumMod val="60000"/>
                    <a:lumOff val="40000"/>
                  </a:schemeClr>
                </a:solidFill>
                <a:latin typeface="Calibri" panose="020F0502020204030204" pitchFamily="34" charset="0"/>
                <a:cs typeface="Calibri" panose="020F0502020204030204" pitchFamily="34" charset="0"/>
              </a:rPr>
              <a:t>Markup</a:t>
            </a:r>
            <a:r>
              <a:rPr lang="es-ES" sz="1050" dirty="0" smtClean="0">
                <a:solidFill>
                  <a:schemeClr val="bg2"/>
                </a:solidFill>
                <a:latin typeface="Calibri" panose="020F0502020204030204" pitchFamily="34" charset="0"/>
                <a:cs typeface="Calibri" panose="020F0502020204030204" pitchFamily="34" charset="0"/>
              </a:rPr>
              <a:t>&gt;</a:t>
            </a:r>
            <a:endParaRPr lang="es-ES" sz="1050" dirty="0">
              <a:solidFill>
                <a:schemeClr val="bg2"/>
              </a:solidFill>
              <a:latin typeface="Calibri" panose="020F0502020204030204" pitchFamily="34" charset="0"/>
              <a:cs typeface="Calibri" panose="020F0502020204030204" pitchFamily="34" charset="0"/>
            </a:endParaRPr>
          </a:p>
          <a:p>
            <a:pPr lvl="0" algn="just"/>
            <a:r>
              <a:rPr lang="es-ES" sz="1050" dirty="0">
                <a:solidFill>
                  <a:schemeClr val="bg2"/>
                </a:solidFill>
                <a:latin typeface="Calibri" panose="020F0502020204030204" pitchFamily="34" charset="0"/>
                <a:cs typeface="Calibri" panose="020F0502020204030204" pitchFamily="34" charset="0"/>
              </a:rPr>
              <a:t>  </a:t>
            </a:r>
            <a:r>
              <a:rPr lang="es-ES" sz="1050" dirty="0" smtClean="0">
                <a:solidFill>
                  <a:schemeClr val="bg2"/>
                </a:solidFill>
                <a:latin typeface="Calibri" panose="020F0502020204030204" pitchFamily="34" charset="0"/>
                <a:cs typeface="Calibri" panose="020F0502020204030204" pitchFamily="34" charset="0"/>
              </a:rPr>
              <a:t>&lt;</a:t>
            </a:r>
            <a:r>
              <a:rPr lang="es-ES" sz="1050" dirty="0" smtClean="0">
                <a:solidFill>
                  <a:schemeClr val="accent1">
                    <a:lumMod val="60000"/>
                    <a:lumOff val="40000"/>
                  </a:schemeClr>
                </a:solidFill>
                <a:latin typeface="Calibri" panose="020F0502020204030204" pitchFamily="34" charset="0"/>
                <a:cs typeface="Calibri" panose="020F0502020204030204" pitchFamily="34" charset="0"/>
              </a:rPr>
              <a:t>Header</a:t>
            </a:r>
            <a:r>
              <a:rPr lang="es-ES" sz="1050" dirty="0" smtClean="0">
                <a:solidFill>
                  <a:schemeClr val="bg2"/>
                </a:solidFill>
                <a:latin typeface="Calibri" panose="020F0502020204030204" pitchFamily="34" charset="0"/>
                <a:cs typeface="Calibri" panose="020F0502020204030204" pitchFamily="34" charset="0"/>
              </a:rPr>
              <a:t>&gt;</a:t>
            </a:r>
            <a:endParaRPr lang="es-ES" sz="1050" dirty="0">
              <a:solidFill>
                <a:schemeClr val="bg2"/>
              </a:solidFill>
              <a:latin typeface="Calibri" panose="020F0502020204030204" pitchFamily="34" charset="0"/>
              <a:cs typeface="Calibri" panose="020F0502020204030204" pitchFamily="34" charset="0"/>
            </a:endParaRPr>
          </a:p>
          <a:p>
            <a:pPr lvl="0" algn="just"/>
            <a:r>
              <a:rPr lang="es-ES" sz="1050" dirty="0">
                <a:solidFill>
                  <a:schemeClr val="bg2"/>
                </a:solidFill>
                <a:latin typeface="Calibri" panose="020F0502020204030204" pitchFamily="34" charset="0"/>
                <a:cs typeface="Calibri" panose="020F0502020204030204" pitchFamily="34" charset="0"/>
              </a:rPr>
              <a:t>    &lt;</a:t>
            </a:r>
            <a:r>
              <a:rPr lang="es-ES" sz="1050" dirty="0" smtClean="0">
                <a:solidFill>
                  <a:schemeClr val="accent1">
                    <a:lumMod val="60000"/>
                    <a:lumOff val="40000"/>
                  </a:schemeClr>
                </a:solidFill>
                <a:latin typeface="Calibri" panose="020F0502020204030204" pitchFamily="34" charset="0"/>
                <a:cs typeface="Calibri" panose="020F0502020204030204" pitchFamily="34" charset="0"/>
              </a:rPr>
              <a:t>File</a:t>
            </a:r>
            <a:r>
              <a:rPr lang="es-ES" sz="1050" dirty="0">
                <a:solidFill>
                  <a:schemeClr val="bg2"/>
                </a:solidFill>
                <a:latin typeface="Calibri" panose="020F0502020204030204" pitchFamily="34" charset="0"/>
                <a:cs typeface="Calibri" panose="020F0502020204030204" pitchFamily="34" charset="0"/>
              </a:rPr>
              <a:t>&gt;</a:t>
            </a:r>
          </a:p>
          <a:p>
            <a:pPr lvl="0" algn="just"/>
            <a:r>
              <a:rPr lang="es-ES" sz="1050" dirty="0">
                <a:solidFill>
                  <a:schemeClr val="bg2"/>
                </a:solidFill>
                <a:latin typeface="Calibri" panose="020F0502020204030204" pitchFamily="34" charset="0"/>
                <a:cs typeface="Calibri" panose="020F0502020204030204" pitchFamily="34" charset="0"/>
              </a:rPr>
              <a:t>      &lt;</a:t>
            </a:r>
            <a:r>
              <a:rPr lang="es-ES" sz="1050" dirty="0">
                <a:solidFill>
                  <a:schemeClr val="accent1">
                    <a:lumMod val="60000"/>
                    <a:lumOff val="40000"/>
                  </a:schemeClr>
                </a:solidFill>
                <a:latin typeface="Calibri" panose="020F0502020204030204" pitchFamily="34" charset="0"/>
                <a:cs typeface="Calibri" panose="020F0502020204030204" pitchFamily="34" charset="0"/>
              </a:rPr>
              <a:t>Filename</a:t>
            </a:r>
            <a:r>
              <a:rPr lang="es-ES" sz="1050" dirty="0">
                <a:solidFill>
                  <a:schemeClr val="bg2"/>
                </a:solidFill>
                <a:latin typeface="Calibri" panose="020F0502020204030204" pitchFamily="34" charset="0"/>
                <a:cs typeface="Calibri" panose="020F0502020204030204" pitchFamily="34" charset="0"/>
              </a:rPr>
              <a:t>&gt; &lt;/</a:t>
            </a:r>
            <a:r>
              <a:rPr lang="es-ES" sz="1050" dirty="0">
                <a:solidFill>
                  <a:schemeClr val="accent1">
                    <a:lumMod val="60000"/>
                    <a:lumOff val="40000"/>
                  </a:schemeClr>
                </a:solidFill>
                <a:latin typeface="Calibri" panose="020F0502020204030204" pitchFamily="34" charset="0"/>
                <a:cs typeface="Calibri" panose="020F0502020204030204" pitchFamily="34" charset="0"/>
              </a:rPr>
              <a:t>Filename</a:t>
            </a:r>
            <a:r>
              <a:rPr lang="es-ES" sz="1050" dirty="0">
                <a:solidFill>
                  <a:schemeClr val="bg2"/>
                </a:solidFill>
                <a:latin typeface="Calibri" panose="020F0502020204030204" pitchFamily="34" charset="0"/>
                <a:cs typeface="Calibri" panose="020F0502020204030204" pitchFamily="34" charset="0"/>
              </a:rPr>
              <a:t>&gt;</a:t>
            </a:r>
          </a:p>
          <a:p>
            <a:pPr lvl="0" algn="just"/>
            <a:r>
              <a:rPr lang="es-ES" sz="1050" dirty="0">
                <a:solidFill>
                  <a:schemeClr val="bg2"/>
                </a:solidFill>
                <a:latin typeface="Calibri" panose="020F0502020204030204" pitchFamily="34" charset="0"/>
                <a:cs typeface="Calibri" panose="020F0502020204030204" pitchFamily="34" charset="0"/>
              </a:rPr>
              <a:t>      &lt;</a:t>
            </a:r>
            <a:r>
              <a:rPr lang="es-ES" sz="1050" dirty="0">
                <a:solidFill>
                  <a:schemeClr val="accent1">
                    <a:lumMod val="60000"/>
                    <a:lumOff val="40000"/>
                  </a:schemeClr>
                </a:solidFill>
                <a:latin typeface="Calibri" panose="020F0502020204030204" pitchFamily="34" charset="0"/>
                <a:cs typeface="Calibri" panose="020F0502020204030204" pitchFamily="34" charset="0"/>
              </a:rPr>
              <a:t>Date</a:t>
            </a:r>
            <a:r>
              <a:rPr lang="es-ES" sz="1050" dirty="0">
                <a:solidFill>
                  <a:schemeClr val="bg2"/>
                </a:solidFill>
                <a:latin typeface="Calibri" panose="020F0502020204030204" pitchFamily="34" charset="0"/>
                <a:cs typeface="Calibri" panose="020F0502020204030204" pitchFamily="34" charset="0"/>
              </a:rPr>
              <a:t>&gt; &lt;/</a:t>
            </a:r>
            <a:r>
              <a:rPr lang="es-ES" sz="1050" dirty="0">
                <a:solidFill>
                  <a:schemeClr val="accent1">
                    <a:lumMod val="60000"/>
                    <a:lumOff val="40000"/>
                  </a:schemeClr>
                </a:solidFill>
                <a:latin typeface="Calibri" panose="020F0502020204030204" pitchFamily="34" charset="0"/>
                <a:cs typeface="Calibri" panose="020F0502020204030204" pitchFamily="34" charset="0"/>
              </a:rPr>
              <a:t>Date</a:t>
            </a:r>
            <a:r>
              <a:rPr lang="es-ES" sz="1050" dirty="0">
                <a:solidFill>
                  <a:schemeClr val="bg2"/>
                </a:solidFill>
                <a:latin typeface="Calibri" panose="020F0502020204030204" pitchFamily="34" charset="0"/>
                <a:cs typeface="Calibri" panose="020F0502020204030204" pitchFamily="34" charset="0"/>
              </a:rPr>
              <a:t>&gt;</a:t>
            </a:r>
          </a:p>
          <a:p>
            <a:pPr lvl="0" algn="just"/>
            <a:r>
              <a:rPr lang="es-ES" sz="1050" dirty="0">
                <a:solidFill>
                  <a:schemeClr val="bg2"/>
                </a:solidFill>
                <a:latin typeface="Calibri" panose="020F0502020204030204" pitchFamily="34" charset="0"/>
                <a:cs typeface="Calibri" panose="020F0502020204030204" pitchFamily="34" charset="0"/>
              </a:rPr>
              <a:t>    &lt;/</a:t>
            </a:r>
            <a:r>
              <a:rPr lang="es-ES" sz="1050" dirty="0">
                <a:solidFill>
                  <a:schemeClr val="accent1">
                    <a:lumMod val="60000"/>
                    <a:lumOff val="40000"/>
                  </a:schemeClr>
                </a:solidFill>
                <a:latin typeface="Calibri" panose="020F0502020204030204" pitchFamily="34" charset="0"/>
                <a:cs typeface="Calibri" panose="020F0502020204030204" pitchFamily="34" charset="0"/>
              </a:rPr>
              <a:t>File</a:t>
            </a:r>
            <a:r>
              <a:rPr lang="es-ES" sz="1050" dirty="0">
                <a:solidFill>
                  <a:schemeClr val="bg2"/>
                </a:solidFill>
                <a:latin typeface="Calibri" panose="020F0502020204030204" pitchFamily="34" charset="0"/>
                <a:cs typeface="Calibri" panose="020F0502020204030204" pitchFamily="34" charset="0"/>
              </a:rPr>
              <a:t>&gt;</a:t>
            </a:r>
          </a:p>
          <a:p>
            <a:pPr lvl="0" algn="just"/>
            <a:r>
              <a:rPr lang="es-ES" sz="1050" dirty="0">
                <a:solidFill>
                  <a:schemeClr val="bg2"/>
                </a:solidFill>
                <a:latin typeface="Calibri" panose="020F0502020204030204" pitchFamily="34" charset="0"/>
                <a:cs typeface="Calibri" panose="020F0502020204030204" pitchFamily="34" charset="0"/>
              </a:rPr>
              <a:t>  </a:t>
            </a:r>
            <a:r>
              <a:rPr lang="es-ES" sz="1050" dirty="0" smtClean="0">
                <a:solidFill>
                  <a:schemeClr val="bg2"/>
                </a:solidFill>
                <a:latin typeface="Calibri" panose="020F0502020204030204" pitchFamily="34" charset="0"/>
                <a:cs typeface="Calibri" panose="020F0502020204030204" pitchFamily="34" charset="0"/>
              </a:rPr>
              <a:t>&lt;/&gt;</a:t>
            </a:r>
            <a:endParaRPr lang="es-ES" sz="1050" dirty="0">
              <a:solidFill>
                <a:schemeClr val="bg2"/>
              </a:solidFill>
              <a:latin typeface="Calibri" panose="020F0502020204030204" pitchFamily="34" charset="0"/>
              <a:cs typeface="Calibri" panose="020F0502020204030204" pitchFamily="34" charset="0"/>
            </a:endParaRPr>
          </a:p>
          <a:p>
            <a:pPr lvl="0" algn="just"/>
            <a:r>
              <a:rPr lang="es-ES" sz="1050" dirty="0">
                <a:solidFill>
                  <a:schemeClr val="bg2"/>
                </a:solidFill>
                <a:latin typeface="Calibri" panose="020F0502020204030204" pitchFamily="34" charset="0"/>
                <a:cs typeface="Calibri" panose="020F0502020204030204" pitchFamily="34" charset="0"/>
              </a:rPr>
              <a:t>  &lt;</a:t>
            </a:r>
            <a:r>
              <a:rPr lang="es-ES" sz="1050" dirty="0" smtClean="0">
                <a:solidFill>
                  <a:schemeClr val="accent1">
                    <a:lumMod val="60000"/>
                    <a:lumOff val="40000"/>
                  </a:schemeClr>
                </a:solidFill>
                <a:latin typeface="Calibri" panose="020F0502020204030204" pitchFamily="34" charset="0"/>
                <a:cs typeface="Calibri" panose="020F0502020204030204" pitchFamily="34" charset="0"/>
              </a:rPr>
              <a:t>Topic</a:t>
            </a:r>
            <a:r>
              <a:rPr lang="es-ES" sz="1050" dirty="0">
                <a:solidFill>
                  <a:schemeClr val="accent1">
                    <a:lumMod val="60000"/>
                    <a:lumOff val="40000"/>
                  </a:schemeClr>
                </a:solidFill>
                <a:latin typeface="Calibri" panose="020F0502020204030204" pitchFamily="34" charset="0"/>
                <a:cs typeface="Calibri" panose="020F0502020204030204" pitchFamily="34" charset="0"/>
              </a:rPr>
              <a:t>Header</a:t>
            </a:r>
            <a:r>
              <a:rPr lang="es-ES" sz="1050" dirty="0" smtClean="0">
                <a:solidFill>
                  <a:schemeClr val="accent1">
                    <a:lumMod val="60000"/>
                    <a:lumOff val="40000"/>
                  </a:schemeClr>
                </a:solidFill>
                <a:latin typeface="Calibri" panose="020F0502020204030204" pitchFamily="34" charset="0"/>
                <a:cs typeface="Calibri" panose="020F0502020204030204" pitchFamily="34" charset="0"/>
              </a:rPr>
              <a:t> </a:t>
            </a:r>
            <a:r>
              <a:rPr lang="es-ES" sz="1050" dirty="0">
                <a:solidFill>
                  <a:schemeClr val="accent4"/>
                </a:solidFill>
                <a:latin typeface="Calibri" panose="020F0502020204030204" pitchFamily="34" charset="0"/>
                <a:cs typeface="Calibri" panose="020F0502020204030204" pitchFamily="34" charset="0"/>
              </a:rPr>
              <a:t>Guid</a:t>
            </a:r>
            <a:r>
              <a:rPr lang="es-ES" sz="1050" dirty="0" smtClean="0">
                <a:solidFill>
                  <a:schemeClr val="accent4"/>
                </a:solidFill>
                <a:latin typeface="Calibri" panose="020F0502020204030204" pitchFamily="34" charset="0"/>
                <a:cs typeface="Calibri" panose="020F0502020204030204" pitchFamily="34" charset="0"/>
              </a:rPr>
              <a:t>=“"</a:t>
            </a:r>
            <a:r>
              <a:rPr lang="es-ES" sz="1050" dirty="0" smtClean="0">
                <a:solidFill>
                  <a:schemeClr val="bg2"/>
                </a:solidFill>
                <a:latin typeface="Calibri" panose="020F0502020204030204" pitchFamily="34" charset="0"/>
                <a:cs typeface="Calibri" panose="020F0502020204030204" pitchFamily="34" charset="0"/>
              </a:rPr>
              <a:t>&gt;</a:t>
            </a:r>
            <a:endParaRPr lang="es-ES" sz="1050" dirty="0">
              <a:solidFill>
                <a:schemeClr val="bg2"/>
              </a:solidFill>
              <a:latin typeface="Calibri" panose="020F0502020204030204" pitchFamily="34" charset="0"/>
              <a:cs typeface="Calibri" panose="020F0502020204030204" pitchFamily="34" charset="0"/>
            </a:endParaRPr>
          </a:p>
          <a:p>
            <a:pPr lvl="0" algn="just"/>
            <a:r>
              <a:rPr lang="es-ES" sz="1050" dirty="0">
                <a:solidFill>
                  <a:schemeClr val="bg2"/>
                </a:solidFill>
                <a:latin typeface="Calibri" panose="020F0502020204030204" pitchFamily="34" charset="0"/>
                <a:cs typeface="Calibri" panose="020F0502020204030204" pitchFamily="34" charset="0"/>
              </a:rPr>
              <a:t>    &lt;</a:t>
            </a:r>
            <a:r>
              <a:rPr lang="es-ES" sz="1050" dirty="0">
                <a:solidFill>
                  <a:schemeClr val="accent1">
                    <a:lumMod val="60000"/>
                    <a:lumOff val="40000"/>
                  </a:schemeClr>
                </a:solidFill>
                <a:latin typeface="Calibri" panose="020F0502020204030204" pitchFamily="34" charset="0"/>
                <a:cs typeface="Calibri" panose="020F0502020204030204" pitchFamily="34" charset="0"/>
              </a:rPr>
              <a:t>Title</a:t>
            </a:r>
            <a:r>
              <a:rPr lang="es-ES" sz="1050" dirty="0">
                <a:solidFill>
                  <a:schemeClr val="bg2"/>
                </a:solidFill>
                <a:latin typeface="Calibri" panose="020F0502020204030204" pitchFamily="34" charset="0"/>
                <a:cs typeface="Calibri" panose="020F0502020204030204" pitchFamily="34" charset="0"/>
              </a:rPr>
              <a:t>&gt; &lt;/</a:t>
            </a:r>
            <a:r>
              <a:rPr lang="es-ES" sz="1050" dirty="0">
                <a:solidFill>
                  <a:schemeClr val="accent1">
                    <a:lumMod val="60000"/>
                    <a:lumOff val="40000"/>
                  </a:schemeClr>
                </a:solidFill>
                <a:latin typeface="Calibri" panose="020F0502020204030204" pitchFamily="34" charset="0"/>
                <a:cs typeface="Calibri" panose="020F0502020204030204" pitchFamily="34" charset="0"/>
              </a:rPr>
              <a:t>Title</a:t>
            </a:r>
            <a:r>
              <a:rPr lang="es-ES" sz="1050" dirty="0">
                <a:solidFill>
                  <a:schemeClr val="bg2"/>
                </a:solidFill>
                <a:latin typeface="Calibri" panose="020F0502020204030204" pitchFamily="34" charset="0"/>
                <a:cs typeface="Calibri" panose="020F0502020204030204" pitchFamily="34" charset="0"/>
              </a:rPr>
              <a:t>&gt;</a:t>
            </a:r>
          </a:p>
          <a:p>
            <a:pPr lvl="0" algn="just"/>
            <a:r>
              <a:rPr lang="es-ES" sz="1050" dirty="0">
                <a:solidFill>
                  <a:schemeClr val="bg2"/>
                </a:solidFill>
                <a:latin typeface="Calibri" panose="020F0502020204030204" pitchFamily="34" charset="0"/>
                <a:cs typeface="Calibri" panose="020F0502020204030204" pitchFamily="34" charset="0"/>
              </a:rPr>
              <a:t>    &lt;</a:t>
            </a:r>
            <a:r>
              <a:rPr lang="es-ES" sz="1050" dirty="0">
                <a:solidFill>
                  <a:schemeClr val="accent1">
                    <a:lumMod val="60000"/>
                    <a:lumOff val="40000"/>
                  </a:schemeClr>
                </a:solidFill>
                <a:latin typeface="Calibri" panose="020F0502020204030204" pitchFamily="34" charset="0"/>
                <a:cs typeface="Calibri" panose="020F0502020204030204" pitchFamily="34" charset="0"/>
              </a:rPr>
              <a:t>CreationAuthor</a:t>
            </a:r>
            <a:r>
              <a:rPr lang="es-ES" sz="1050" dirty="0">
                <a:solidFill>
                  <a:schemeClr val="bg2"/>
                </a:solidFill>
                <a:latin typeface="Calibri" panose="020F0502020204030204" pitchFamily="34" charset="0"/>
                <a:cs typeface="Calibri" panose="020F0502020204030204" pitchFamily="34" charset="0"/>
              </a:rPr>
              <a:t>&gt; &lt;/</a:t>
            </a:r>
            <a:r>
              <a:rPr lang="es-ES" sz="1050" dirty="0">
                <a:solidFill>
                  <a:schemeClr val="accent1">
                    <a:lumMod val="60000"/>
                    <a:lumOff val="40000"/>
                  </a:schemeClr>
                </a:solidFill>
                <a:latin typeface="Calibri" panose="020F0502020204030204" pitchFamily="34" charset="0"/>
                <a:cs typeface="Calibri" panose="020F0502020204030204" pitchFamily="34" charset="0"/>
              </a:rPr>
              <a:t>CreationAuthor</a:t>
            </a:r>
            <a:r>
              <a:rPr lang="es-ES" sz="1050" dirty="0">
                <a:solidFill>
                  <a:schemeClr val="bg2"/>
                </a:solidFill>
                <a:latin typeface="Calibri" panose="020F0502020204030204" pitchFamily="34" charset="0"/>
                <a:cs typeface="Calibri" panose="020F0502020204030204" pitchFamily="34" charset="0"/>
              </a:rPr>
              <a:t>&gt;</a:t>
            </a:r>
          </a:p>
          <a:p>
            <a:pPr lvl="0" algn="just"/>
            <a:r>
              <a:rPr lang="es-ES" sz="1050" dirty="0">
                <a:solidFill>
                  <a:schemeClr val="bg2"/>
                </a:solidFill>
                <a:latin typeface="Calibri" panose="020F0502020204030204" pitchFamily="34" charset="0"/>
                <a:cs typeface="Calibri" panose="020F0502020204030204" pitchFamily="34" charset="0"/>
              </a:rPr>
              <a:t>    &lt;</a:t>
            </a:r>
            <a:r>
              <a:rPr lang="es-ES" sz="1050" dirty="0">
                <a:solidFill>
                  <a:schemeClr val="accent1">
                    <a:lumMod val="60000"/>
                    <a:lumOff val="40000"/>
                  </a:schemeClr>
                </a:solidFill>
                <a:latin typeface="Calibri" panose="020F0502020204030204" pitchFamily="34" charset="0"/>
                <a:cs typeface="Calibri" panose="020F0502020204030204" pitchFamily="34" charset="0"/>
              </a:rPr>
              <a:t>AssignedTo</a:t>
            </a:r>
            <a:r>
              <a:rPr lang="es-ES" sz="1050" dirty="0">
                <a:solidFill>
                  <a:schemeClr val="bg2"/>
                </a:solidFill>
                <a:latin typeface="Calibri" panose="020F0502020204030204" pitchFamily="34" charset="0"/>
                <a:cs typeface="Calibri" panose="020F0502020204030204" pitchFamily="34" charset="0"/>
              </a:rPr>
              <a:t>&gt; &lt;/</a:t>
            </a:r>
            <a:r>
              <a:rPr lang="es-ES" sz="1050" dirty="0">
                <a:solidFill>
                  <a:schemeClr val="accent1">
                    <a:lumMod val="60000"/>
                    <a:lumOff val="40000"/>
                  </a:schemeClr>
                </a:solidFill>
                <a:latin typeface="Calibri" panose="020F0502020204030204" pitchFamily="34" charset="0"/>
                <a:cs typeface="Calibri" panose="020F0502020204030204" pitchFamily="34" charset="0"/>
              </a:rPr>
              <a:t>AssignedTo</a:t>
            </a:r>
            <a:r>
              <a:rPr lang="es-ES" sz="1050" dirty="0">
                <a:solidFill>
                  <a:schemeClr val="bg2"/>
                </a:solidFill>
                <a:latin typeface="Calibri" panose="020F0502020204030204" pitchFamily="34" charset="0"/>
                <a:cs typeface="Calibri" panose="020F0502020204030204" pitchFamily="34" charset="0"/>
              </a:rPr>
              <a:t>&gt;</a:t>
            </a:r>
          </a:p>
          <a:p>
            <a:pPr lvl="0" algn="just"/>
            <a:r>
              <a:rPr lang="es-ES" sz="1050" dirty="0">
                <a:solidFill>
                  <a:schemeClr val="bg2"/>
                </a:solidFill>
                <a:latin typeface="Calibri" panose="020F0502020204030204" pitchFamily="34" charset="0"/>
                <a:cs typeface="Calibri" panose="020F0502020204030204" pitchFamily="34" charset="0"/>
              </a:rPr>
              <a:t>    &lt;</a:t>
            </a:r>
            <a:r>
              <a:rPr lang="es-ES" sz="1050" dirty="0">
                <a:solidFill>
                  <a:schemeClr val="accent1">
                    <a:lumMod val="60000"/>
                    <a:lumOff val="40000"/>
                  </a:schemeClr>
                </a:solidFill>
                <a:latin typeface="Calibri" panose="020F0502020204030204" pitchFamily="34" charset="0"/>
                <a:cs typeface="Calibri" panose="020F0502020204030204" pitchFamily="34" charset="0"/>
              </a:rPr>
              <a:t>Description</a:t>
            </a:r>
            <a:r>
              <a:rPr lang="es-ES" sz="1050" dirty="0">
                <a:solidFill>
                  <a:schemeClr val="bg2"/>
                </a:solidFill>
                <a:latin typeface="Calibri" panose="020F0502020204030204" pitchFamily="34" charset="0"/>
                <a:cs typeface="Calibri" panose="020F0502020204030204" pitchFamily="34" charset="0"/>
              </a:rPr>
              <a:t>&gt; &lt;/</a:t>
            </a:r>
            <a:r>
              <a:rPr lang="es-ES" sz="1050" dirty="0">
                <a:solidFill>
                  <a:schemeClr val="accent1">
                    <a:lumMod val="60000"/>
                    <a:lumOff val="40000"/>
                  </a:schemeClr>
                </a:solidFill>
                <a:latin typeface="Calibri" panose="020F0502020204030204" pitchFamily="34" charset="0"/>
                <a:cs typeface="Calibri" panose="020F0502020204030204" pitchFamily="34" charset="0"/>
              </a:rPr>
              <a:t>Description</a:t>
            </a:r>
            <a:r>
              <a:rPr lang="es-ES" sz="1050" dirty="0">
                <a:solidFill>
                  <a:schemeClr val="bg2"/>
                </a:solidFill>
                <a:latin typeface="Calibri" panose="020F0502020204030204" pitchFamily="34" charset="0"/>
                <a:cs typeface="Calibri" panose="020F0502020204030204" pitchFamily="34" charset="0"/>
              </a:rPr>
              <a:t>&gt;</a:t>
            </a:r>
          </a:p>
          <a:p>
            <a:pPr lvl="0" algn="just"/>
            <a:r>
              <a:rPr lang="es-ES" sz="1050" dirty="0">
                <a:solidFill>
                  <a:schemeClr val="bg2"/>
                </a:solidFill>
                <a:latin typeface="Calibri" panose="020F0502020204030204" pitchFamily="34" charset="0"/>
                <a:cs typeface="Calibri" panose="020F0502020204030204" pitchFamily="34" charset="0"/>
              </a:rPr>
              <a:t>  &lt;/</a:t>
            </a:r>
            <a:r>
              <a:rPr lang="es-ES" sz="1050" dirty="0">
                <a:solidFill>
                  <a:schemeClr val="accent1">
                    <a:lumMod val="60000"/>
                    <a:lumOff val="40000"/>
                  </a:schemeClr>
                </a:solidFill>
                <a:latin typeface="Calibri" panose="020F0502020204030204" pitchFamily="34" charset="0"/>
                <a:cs typeface="Calibri" panose="020F0502020204030204" pitchFamily="34" charset="0"/>
              </a:rPr>
              <a:t>Topic</a:t>
            </a:r>
            <a:r>
              <a:rPr lang="es-ES" sz="1050" dirty="0">
                <a:solidFill>
                  <a:schemeClr val="bg2"/>
                </a:solidFill>
                <a:latin typeface="Calibri" panose="020F0502020204030204" pitchFamily="34" charset="0"/>
                <a:cs typeface="Calibri" panose="020F0502020204030204" pitchFamily="34" charset="0"/>
              </a:rPr>
              <a:t>&gt;</a:t>
            </a:r>
          </a:p>
          <a:p>
            <a:pPr lvl="0" algn="just"/>
            <a:r>
              <a:rPr lang="es-ES" sz="1050" dirty="0">
                <a:solidFill>
                  <a:schemeClr val="bg2"/>
                </a:solidFill>
                <a:latin typeface="Calibri" panose="020F0502020204030204" pitchFamily="34" charset="0"/>
                <a:cs typeface="Calibri" panose="020F0502020204030204" pitchFamily="34" charset="0"/>
              </a:rPr>
              <a:t>  &lt;</a:t>
            </a:r>
            <a:r>
              <a:rPr lang="es-ES" sz="1050" dirty="0">
                <a:solidFill>
                  <a:schemeClr val="accent1">
                    <a:lumMod val="60000"/>
                    <a:lumOff val="40000"/>
                  </a:schemeClr>
                </a:solidFill>
                <a:latin typeface="Calibri" panose="020F0502020204030204" pitchFamily="34" charset="0"/>
                <a:cs typeface="Calibri" panose="020F0502020204030204" pitchFamily="34" charset="0"/>
              </a:rPr>
              <a:t>Comment</a:t>
            </a:r>
            <a:r>
              <a:rPr lang="es-ES" sz="1050" dirty="0">
                <a:solidFill>
                  <a:schemeClr val="bg2"/>
                </a:solidFill>
                <a:latin typeface="Calibri" panose="020F0502020204030204" pitchFamily="34" charset="0"/>
                <a:cs typeface="Calibri" panose="020F0502020204030204" pitchFamily="34" charset="0"/>
              </a:rPr>
              <a:t> </a:t>
            </a:r>
            <a:r>
              <a:rPr lang="es-ES" sz="1050" dirty="0">
                <a:solidFill>
                  <a:schemeClr val="accent4"/>
                </a:solidFill>
                <a:latin typeface="Calibri" panose="020F0502020204030204" pitchFamily="34" charset="0"/>
                <a:cs typeface="Calibri" panose="020F0502020204030204" pitchFamily="34" charset="0"/>
              </a:rPr>
              <a:t>Guid</a:t>
            </a:r>
            <a:r>
              <a:rPr lang="es-ES" sz="1050" dirty="0" smtClean="0">
                <a:solidFill>
                  <a:schemeClr val="accent4"/>
                </a:solidFill>
                <a:latin typeface="Calibri" panose="020F0502020204030204" pitchFamily="34" charset="0"/>
                <a:cs typeface="Calibri" panose="020F0502020204030204" pitchFamily="34" charset="0"/>
              </a:rPr>
              <a:t>=""</a:t>
            </a:r>
            <a:r>
              <a:rPr lang="es-ES" sz="1050" dirty="0" smtClean="0">
                <a:solidFill>
                  <a:schemeClr val="bg2"/>
                </a:solidFill>
                <a:latin typeface="Calibri" panose="020F0502020204030204" pitchFamily="34" charset="0"/>
                <a:cs typeface="Calibri" panose="020F0502020204030204" pitchFamily="34" charset="0"/>
              </a:rPr>
              <a:t>&gt;</a:t>
            </a:r>
            <a:endParaRPr lang="es-ES" sz="1050" dirty="0">
              <a:solidFill>
                <a:schemeClr val="bg2"/>
              </a:solidFill>
              <a:latin typeface="Calibri" panose="020F0502020204030204" pitchFamily="34" charset="0"/>
              <a:cs typeface="Calibri" panose="020F0502020204030204" pitchFamily="34" charset="0"/>
            </a:endParaRPr>
          </a:p>
          <a:p>
            <a:pPr lvl="0" algn="just"/>
            <a:r>
              <a:rPr lang="es-ES" sz="1050" dirty="0">
                <a:solidFill>
                  <a:schemeClr val="bg2"/>
                </a:solidFill>
                <a:latin typeface="Calibri" panose="020F0502020204030204" pitchFamily="34" charset="0"/>
                <a:cs typeface="Calibri" panose="020F0502020204030204" pitchFamily="34" charset="0"/>
              </a:rPr>
              <a:t>    &lt;</a:t>
            </a:r>
            <a:r>
              <a:rPr lang="es-ES" sz="1050" dirty="0">
                <a:solidFill>
                  <a:schemeClr val="accent1">
                    <a:lumMod val="60000"/>
                    <a:lumOff val="40000"/>
                  </a:schemeClr>
                </a:solidFill>
                <a:latin typeface="Calibri" panose="020F0502020204030204" pitchFamily="34" charset="0"/>
                <a:cs typeface="Calibri" panose="020F0502020204030204" pitchFamily="34" charset="0"/>
              </a:rPr>
              <a:t>Status</a:t>
            </a:r>
            <a:r>
              <a:rPr lang="es-ES" sz="1050" dirty="0">
                <a:solidFill>
                  <a:schemeClr val="bg2"/>
                </a:solidFill>
                <a:latin typeface="Calibri" panose="020F0502020204030204" pitchFamily="34" charset="0"/>
                <a:cs typeface="Calibri" panose="020F0502020204030204" pitchFamily="34" charset="0"/>
              </a:rPr>
              <a:t>&gt; &lt;/</a:t>
            </a:r>
            <a:r>
              <a:rPr lang="es-ES" sz="1050" dirty="0">
                <a:solidFill>
                  <a:schemeClr val="accent1">
                    <a:lumMod val="60000"/>
                    <a:lumOff val="40000"/>
                  </a:schemeClr>
                </a:solidFill>
                <a:latin typeface="Calibri" panose="020F0502020204030204" pitchFamily="34" charset="0"/>
                <a:cs typeface="Calibri" panose="020F0502020204030204" pitchFamily="34" charset="0"/>
              </a:rPr>
              <a:t>Status</a:t>
            </a:r>
            <a:r>
              <a:rPr lang="es-ES" sz="1050" dirty="0">
                <a:solidFill>
                  <a:schemeClr val="bg2"/>
                </a:solidFill>
                <a:latin typeface="Calibri" panose="020F0502020204030204" pitchFamily="34" charset="0"/>
                <a:cs typeface="Calibri" panose="020F0502020204030204" pitchFamily="34" charset="0"/>
              </a:rPr>
              <a:t>&gt;</a:t>
            </a:r>
          </a:p>
          <a:p>
            <a:pPr lvl="0" algn="just"/>
            <a:r>
              <a:rPr lang="es-ES" sz="1050" dirty="0">
                <a:solidFill>
                  <a:schemeClr val="bg2"/>
                </a:solidFill>
                <a:latin typeface="Calibri" panose="020F0502020204030204" pitchFamily="34" charset="0"/>
                <a:cs typeface="Calibri" panose="020F0502020204030204" pitchFamily="34" charset="0"/>
              </a:rPr>
              <a:t>    &lt;</a:t>
            </a:r>
            <a:r>
              <a:rPr lang="es-ES" sz="1050" dirty="0">
                <a:solidFill>
                  <a:schemeClr val="accent1">
                    <a:lumMod val="60000"/>
                    <a:lumOff val="40000"/>
                  </a:schemeClr>
                </a:solidFill>
                <a:latin typeface="Calibri" panose="020F0502020204030204" pitchFamily="34" charset="0"/>
                <a:cs typeface="Calibri" panose="020F0502020204030204" pitchFamily="34" charset="0"/>
              </a:rPr>
              <a:t>Date</a:t>
            </a:r>
            <a:r>
              <a:rPr lang="es-ES" sz="1050" dirty="0">
                <a:solidFill>
                  <a:schemeClr val="bg2"/>
                </a:solidFill>
                <a:latin typeface="Calibri" panose="020F0502020204030204" pitchFamily="34" charset="0"/>
                <a:cs typeface="Calibri" panose="020F0502020204030204" pitchFamily="34" charset="0"/>
              </a:rPr>
              <a:t>&gt; &lt;/</a:t>
            </a:r>
            <a:r>
              <a:rPr lang="es-ES" sz="1050" dirty="0">
                <a:solidFill>
                  <a:schemeClr val="accent1">
                    <a:lumMod val="60000"/>
                    <a:lumOff val="40000"/>
                  </a:schemeClr>
                </a:solidFill>
                <a:latin typeface="Calibri" panose="020F0502020204030204" pitchFamily="34" charset="0"/>
                <a:cs typeface="Calibri" panose="020F0502020204030204" pitchFamily="34" charset="0"/>
              </a:rPr>
              <a:t>Date</a:t>
            </a:r>
            <a:r>
              <a:rPr lang="es-ES" sz="1050" dirty="0">
                <a:solidFill>
                  <a:schemeClr val="bg2"/>
                </a:solidFill>
                <a:latin typeface="Calibri" panose="020F0502020204030204" pitchFamily="34" charset="0"/>
                <a:cs typeface="Calibri" panose="020F0502020204030204" pitchFamily="34" charset="0"/>
              </a:rPr>
              <a:t>&gt;</a:t>
            </a:r>
          </a:p>
          <a:p>
            <a:pPr lvl="0" algn="just"/>
            <a:r>
              <a:rPr lang="es-ES" sz="1050" dirty="0">
                <a:solidFill>
                  <a:schemeClr val="bg2"/>
                </a:solidFill>
                <a:latin typeface="Calibri" panose="020F0502020204030204" pitchFamily="34" charset="0"/>
                <a:cs typeface="Calibri" panose="020F0502020204030204" pitchFamily="34" charset="0"/>
              </a:rPr>
              <a:t>    &lt;</a:t>
            </a:r>
            <a:r>
              <a:rPr lang="es-ES" sz="1050" dirty="0">
                <a:solidFill>
                  <a:schemeClr val="accent1">
                    <a:lumMod val="60000"/>
                    <a:lumOff val="40000"/>
                  </a:schemeClr>
                </a:solidFill>
                <a:latin typeface="Calibri" panose="020F0502020204030204" pitchFamily="34" charset="0"/>
                <a:cs typeface="Calibri" panose="020F0502020204030204" pitchFamily="34" charset="0"/>
              </a:rPr>
              <a:t>Author</a:t>
            </a:r>
            <a:r>
              <a:rPr lang="es-ES" sz="1050" dirty="0">
                <a:solidFill>
                  <a:schemeClr val="bg2"/>
                </a:solidFill>
                <a:latin typeface="Calibri" panose="020F0502020204030204" pitchFamily="34" charset="0"/>
                <a:cs typeface="Calibri" panose="020F0502020204030204" pitchFamily="34" charset="0"/>
              </a:rPr>
              <a:t>&gt; </a:t>
            </a:r>
            <a:r>
              <a:rPr lang="es-ES" sz="1050" dirty="0" smtClean="0">
                <a:solidFill>
                  <a:schemeClr val="bg2"/>
                </a:solidFill>
                <a:latin typeface="Calibri" panose="020F0502020204030204" pitchFamily="34" charset="0"/>
                <a:cs typeface="Calibri" panose="020F0502020204030204" pitchFamily="34" charset="0"/>
              </a:rPr>
              <a:t>&lt;/</a:t>
            </a:r>
            <a:r>
              <a:rPr lang="es-ES" sz="1050" dirty="0" smtClean="0">
                <a:solidFill>
                  <a:schemeClr val="accent1">
                    <a:lumMod val="60000"/>
                    <a:lumOff val="40000"/>
                  </a:schemeClr>
                </a:solidFill>
                <a:latin typeface="Calibri" panose="020F0502020204030204" pitchFamily="34" charset="0"/>
                <a:cs typeface="Calibri" panose="020F0502020204030204" pitchFamily="34" charset="0"/>
              </a:rPr>
              <a:t>Author</a:t>
            </a:r>
            <a:r>
              <a:rPr lang="es-ES" sz="1050" dirty="0" smtClean="0">
                <a:solidFill>
                  <a:schemeClr val="bg2"/>
                </a:solidFill>
                <a:latin typeface="Calibri" panose="020F0502020204030204" pitchFamily="34" charset="0"/>
                <a:cs typeface="Calibri" panose="020F0502020204030204" pitchFamily="34" charset="0"/>
              </a:rPr>
              <a:t>&gt;</a:t>
            </a:r>
            <a:endParaRPr lang="es-ES" sz="1050" dirty="0">
              <a:solidFill>
                <a:schemeClr val="bg2"/>
              </a:solidFill>
              <a:latin typeface="Calibri" panose="020F0502020204030204" pitchFamily="34" charset="0"/>
              <a:cs typeface="Calibri" panose="020F0502020204030204" pitchFamily="34" charset="0"/>
            </a:endParaRPr>
          </a:p>
          <a:p>
            <a:pPr lvl="0" algn="just"/>
            <a:r>
              <a:rPr lang="es-ES" sz="1050" dirty="0">
                <a:solidFill>
                  <a:schemeClr val="bg2"/>
                </a:solidFill>
                <a:latin typeface="Calibri" panose="020F0502020204030204" pitchFamily="34" charset="0"/>
                <a:cs typeface="Calibri" panose="020F0502020204030204" pitchFamily="34" charset="0"/>
              </a:rPr>
              <a:t>    &lt;</a:t>
            </a:r>
            <a:r>
              <a:rPr lang="es-ES" sz="1050" dirty="0">
                <a:solidFill>
                  <a:schemeClr val="accent1">
                    <a:lumMod val="60000"/>
                    <a:lumOff val="40000"/>
                  </a:schemeClr>
                </a:solidFill>
                <a:latin typeface="Calibri" panose="020F0502020204030204" pitchFamily="34" charset="0"/>
                <a:cs typeface="Calibri" panose="020F0502020204030204" pitchFamily="34" charset="0"/>
              </a:rPr>
              <a:t>Comment</a:t>
            </a:r>
            <a:r>
              <a:rPr lang="es-ES" sz="1050" dirty="0">
                <a:solidFill>
                  <a:schemeClr val="bg2"/>
                </a:solidFill>
                <a:latin typeface="Calibri" panose="020F0502020204030204" pitchFamily="34" charset="0"/>
                <a:cs typeface="Calibri" panose="020F0502020204030204" pitchFamily="34" charset="0"/>
              </a:rPr>
              <a:t>&gt; &lt;/</a:t>
            </a:r>
            <a:r>
              <a:rPr lang="es-ES" sz="1050" dirty="0" smtClean="0">
                <a:solidFill>
                  <a:schemeClr val="accent1">
                    <a:lumMod val="60000"/>
                    <a:lumOff val="40000"/>
                  </a:schemeClr>
                </a:solidFill>
                <a:latin typeface="Calibri" panose="020F0502020204030204" pitchFamily="34" charset="0"/>
                <a:cs typeface="Calibri" panose="020F0502020204030204" pitchFamily="34" charset="0"/>
              </a:rPr>
              <a:t>Comment</a:t>
            </a:r>
            <a:r>
              <a:rPr lang="es-ES" sz="1050" dirty="0">
                <a:solidFill>
                  <a:schemeClr val="bg2"/>
                </a:solidFill>
                <a:latin typeface="Calibri" panose="020F0502020204030204" pitchFamily="34" charset="0"/>
                <a:cs typeface="Calibri" panose="020F0502020204030204" pitchFamily="34" charset="0"/>
              </a:rPr>
              <a:t>&gt;</a:t>
            </a:r>
          </a:p>
          <a:p>
            <a:pPr lvl="0" algn="just"/>
            <a:r>
              <a:rPr lang="es-ES" sz="1050" dirty="0">
                <a:solidFill>
                  <a:schemeClr val="bg2"/>
                </a:solidFill>
                <a:latin typeface="Calibri" panose="020F0502020204030204" pitchFamily="34" charset="0"/>
                <a:cs typeface="Calibri" panose="020F0502020204030204" pitchFamily="34" charset="0"/>
              </a:rPr>
              <a:t>    &lt;</a:t>
            </a:r>
            <a:r>
              <a:rPr lang="es-ES" sz="1050" dirty="0">
                <a:solidFill>
                  <a:schemeClr val="accent1">
                    <a:lumMod val="60000"/>
                    <a:lumOff val="40000"/>
                  </a:schemeClr>
                </a:solidFill>
                <a:latin typeface="Calibri" panose="020F0502020204030204" pitchFamily="34" charset="0"/>
                <a:cs typeface="Calibri" panose="020F0502020204030204" pitchFamily="34" charset="0"/>
              </a:rPr>
              <a:t>Topic</a:t>
            </a:r>
            <a:r>
              <a:rPr lang="es-ES" sz="1050" dirty="0">
                <a:solidFill>
                  <a:schemeClr val="bg2"/>
                </a:solidFill>
                <a:latin typeface="Calibri" panose="020F0502020204030204" pitchFamily="34" charset="0"/>
                <a:cs typeface="Calibri" panose="020F0502020204030204" pitchFamily="34" charset="0"/>
              </a:rPr>
              <a:t> </a:t>
            </a:r>
            <a:r>
              <a:rPr lang="es-ES" sz="1050" dirty="0">
                <a:solidFill>
                  <a:schemeClr val="accent4"/>
                </a:solidFill>
                <a:latin typeface="Calibri" panose="020F0502020204030204" pitchFamily="34" charset="0"/>
                <a:cs typeface="Calibri" panose="020F0502020204030204" pitchFamily="34" charset="0"/>
              </a:rPr>
              <a:t>Guid</a:t>
            </a:r>
            <a:r>
              <a:rPr lang="es-ES" sz="1050" dirty="0" smtClean="0">
                <a:solidFill>
                  <a:schemeClr val="accent4"/>
                </a:solidFill>
                <a:latin typeface="Calibri" panose="020F0502020204030204" pitchFamily="34" charset="0"/>
                <a:cs typeface="Calibri" panose="020F0502020204030204" pitchFamily="34" charset="0"/>
              </a:rPr>
              <a:t>=""</a:t>
            </a:r>
            <a:r>
              <a:rPr lang="es-ES" sz="1050" dirty="0" smtClean="0">
                <a:solidFill>
                  <a:schemeClr val="bg2"/>
                </a:solidFill>
                <a:latin typeface="Calibri" panose="020F0502020204030204" pitchFamily="34" charset="0"/>
                <a:cs typeface="Calibri" panose="020F0502020204030204" pitchFamily="34" charset="0"/>
              </a:rPr>
              <a:t> </a:t>
            </a:r>
            <a:r>
              <a:rPr lang="es-ES" sz="1050" dirty="0">
                <a:solidFill>
                  <a:schemeClr val="bg2"/>
                </a:solidFill>
                <a:latin typeface="Calibri" panose="020F0502020204030204" pitchFamily="34" charset="0"/>
                <a:cs typeface="Calibri" panose="020F0502020204030204" pitchFamily="34" charset="0"/>
              </a:rPr>
              <a:t>/&gt;</a:t>
            </a:r>
          </a:p>
          <a:p>
            <a:pPr lvl="0" algn="just"/>
            <a:r>
              <a:rPr lang="es-ES" sz="1050" dirty="0">
                <a:solidFill>
                  <a:schemeClr val="bg2"/>
                </a:solidFill>
                <a:latin typeface="Calibri" panose="020F0502020204030204" pitchFamily="34" charset="0"/>
                <a:cs typeface="Calibri" panose="020F0502020204030204" pitchFamily="34" charset="0"/>
              </a:rPr>
              <a:t>    </a:t>
            </a:r>
            <a:r>
              <a:rPr lang="es-ES" sz="1050" dirty="0" smtClean="0">
                <a:solidFill>
                  <a:schemeClr val="bg2"/>
                </a:solidFill>
                <a:latin typeface="Calibri" panose="020F0502020204030204" pitchFamily="34" charset="0"/>
                <a:cs typeface="Calibri" panose="020F0502020204030204" pitchFamily="34" charset="0"/>
              </a:rPr>
              <a:t>&lt;</a:t>
            </a:r>
            <a:r>
              <a:rPr lang="es-ES" sz="1050" dirty="0" smtClean="0">
                <a:solidFill>
                  <a:schemeClr val="accent1">
                    <a:lumMod val="60000"/>
                    <a:lumOff val="40000"/>
                  </a:schemeClr>
                </a:solidFill>
                <a:latin typeface="Calibri" panose="020F0502020204030204" pitchFamily="34" charset="0"/>
                <a:cs typeface="Calibri" panose="020F0502020204030204" pitchFamily="34" charset="0"/>
              </a:rPr>
              <a:t>Viewpoint</a:t>
            </a:r>
            <a:r>
              <a:rPr lang="es-ES" sz="1050" dirty="0" smtClean="0">
                <a:solidFill>
                  <a:schemeClr val="bg2"/>
                </a:solidFill>
                <a:latin typeface="Calibri" panose="020F0502020204030204" pitchFamily="34" charset="0"/>
                <a:cs typeface="Calibri" panose="020F0502020204030204" pitchFamily="34" charset="0"/>
              </a:rPr>
              <a:t> </a:t>
            </a:r>
            <a:r>
              <a:rPr lang="es-ES" sz="1050" dirty="0" smtClean="0">
                <a:solidFill>
                  <a:schemeClr val="accent4"/>
                </a:solidFill>
                <a:latin typeface="Calibri" panose="020F0502020204030204" pitchFamily="34" charset="0"/>
                <a:cs typeface="Calibri" panose="020F0502020204030204" pitchFamily="34" charset="0"/>
              </a:rPr>
              <a:t>Guid=""</a:t>
            </a:r>
            <a:r>
              <a:rPr lang="es-ES" sz="1050" dirty="0" smtClean="0">
                <a:solidFill>
                  <a:schemeClr val="bg2"/>
                </a:solidFill>
                <a:latin typeface="Calibri" panose="020F0502020204030204" pitchFamily="34" charset="0"/>
                <a:cs typeface="Calibri" panose="020F0502020204030204" pitchFamily="34" charset="0"/>
              </a:rPr>
              <a:t> </a:t>
            </a:r>
            <a:r>
              <a:rPr lang="es-ES" sz="1050" dirty="0">
                <a:solidFill>
                  <a:schemeClr val="bg2"/>
                </a:solidFill>
                <a:latin typeface="Calibri" panose="020F0502020204030204" pitchFamily="34" charset="0"/>
                <a:cs typeface="Calibri" panose="020F0502020204030204" pitchFamily="34" charset="0"/>
              </a:rPr>
              <a:t>/&gt;</a:t>
            </a:r>
          </a:p>
          <a:p>
            <a:pPr lvl="0" algn="just"/>
            <a:r>
              <a:rPr lang="es-ES" sz="1050" dirty="0">
                <a:solidFill>
                  <a:schemeClr val="bg2"/>
                </a:solidFill>
                <a:latin typeface="Calibri" panose="020F0502020204030204" pitchFamily="34" charset="0"/>
                <a:cs typeface="Calibri" panose="020F0502020204030204" pitchFamily="34" charset="0"/>
              </a:rPr>
              <a:t>  &lt;/</a:t>
            </a:r>
            <a:r>
              <a:rPr lang="es-ES" sz="1050" dirty="0" smtClean="0">
                <a:solidFill>
                  <a:schemeClr val="accent1">
                    <a:lumMod val="60000"/>
                    <a:lumOff val="40000"/>
                  </a:schemeClr>
                </a:solidFill>
                <a:latin typeface="Calibri" panose="020F0502020204030204" pitchFamily="34" charset="0"/>
                <a:cs typeface="Calibri" panose="020F0502020204030204" pitchFamily="34" charset="0"/>
              </a:rPr>
              <a:t>Comment</a:t>
            </a:r>
            <a:r>
              <a:rPr lang="es-ES" sz="1050" dirty="0">
                <a:solidFill>
                  <a:schemeClr val="bg2"/>
                </a:solidFill>
                <a:latin typeface="Calibri" panose="020F0502020204030204" pitchFamily="34" charset="0"/>
                <a:cs typeface="Calibri" panose="020F0502020204030204" pitchFamily="34" charset="0"/>
              </a:rPr>
              <a:t>&gt;</a:t>
            </a:r>
          </a:p>
          <a:p>
            <a:pPr lvl="0" algn="just"/>
            <a:r>
              <a:rPr lang="es-ES" sz="1050" dirty="0">
                <a:solidFill>
                  <a:schemeClr val="bg2"/>
                </a:solidFill>
                <a:latin typeface="Calibri" panose="020F0502020204030204" pitchFamily="34" charset="0"/>
                <a:cs typeface="Calibri" panose="020F0502020204030204" pitchFamily="34" charset="0"/>
              </a:rPr>
              <a:t>  &lt;</a:t>
            </a:r>
            <a:r>
              <a:rPr lang="es-ES" sz="1050" dirty="0">
                <a:solidFill>
                  <a:schemeClr val="accent1">
                    <a:lumMod val="60000"/>
                    <a:lumOff val="40000"/>
                  </a:schemeClr>
                </a:solidFill>
                <a:latin typeface="Calibri" panose="020F0502020204030204" pitchFamily="34" charset="0"/>
                <a:cs typeface="Calibri" panose="020F0502020204030204" pitchFamily="34" charset="0"/>
              </a:rPr>
              <a:t>Viewpoints</a:t>
            </a:r>
            <a:r>
              <a:rPr lang="es-ES" sz="1050" dirty="0">
                <a:solidFill>
                  <a:schemeClr val="bg2"/>
                </a:solidFill>
                <a:latin typeface="Calibri" panose="020F0502020204030204" pitchFamily="34" charset="0"/>
                <a:cs typeface="Calibri" panose="020F0502020204030204" pitchFamily="34" charset="0"/>
              </a:rPr>
              <a:t> </a:t>
            </a:r>
            <a:r>
              <a:rPr lang="es-ES" sz="1050" dirty="0">
                <a:solidFill>
                  <a:schemeClr val="accent4"/>
                </a:solidFill>
                <a:latin typeface="Calibri" panose="020F0502020204030204" pitchFamily="34" charset="0"/>
                <a:cs typeface="Calibri" panose="020F0502020204030204" pitchFamily="34" charset="0"/>
              </a:rPr>
              <a:t>Guid</a:t>
            </a:r>
            <a:r>
              <a:rPr lang="es-ES" sz="1050" dirty="0" smtClean="0">
                <a:solidFill>
                  <a:schemeClr val="accent4"/>
                </a:solidFill>
                <a:latin typeface="Calibri" panose="020F0502020204030204" pitchFamily="34" charset="0"/>
                <a:cs typeface="Calibri" panose="020F0502020204030204" pitchFamily="34" charset="0"/>
              </a:rPr>
              <a:t>=""</a:t>
            </a:r>
            <a:r>
              <a:rPr lang="es-ES" sz="1050" dirty="0" smtClean="0">
                <a:solidFill>
                  <a:schemeClr val="bg2"/>
                </a:solidFill>
                <a:latin typeface="Calibri" panose="020F0502020204030204" pitchFamily="34" charset="0"/>
                <a:cs typeface="Calibri" panose="020F0502020204030204" pitchFamily="34" charset="0"/>
              </a:rPr>
              <a:t>&gt;</a:t>
            </a:r>
            <a:endParaRPr lang="es-ES" sz="1050" dirty="0">
              <a:solidFill>
                <a:schemeClr val="bg2"/>
              </a:solidFill>
              <a:latin typeface="Calibri" panose="020F0502020204030204" pitchFamily="34" charset="0"/>
              <a:cs typeface="Calibri" panose="020F0502020204030204" pitchFamily="34" charset="0"/>
            </a:endParaRPr>
          </a:p>
          <a:p>
            <a:pPr lvl="0" algn="just"/>
            <a:r>
              <a:rPr lang="es-ES" sz="1050" dirty="0">
                <a:solidFill>
                  <a:schemeClr val="bg2"/>
                </a:solidFill>
                <a:latin typeface="Calibri" panose="020F0502020204030204" pitchFamily="34" charset="0"/>
                <a:cs typeface="Calibri" panose="020F0502020204030204" pitchFamily="34" charset="0"/>
              </a:rPr>
              <a:t>    &lt;</a:t>
            </a:r>
            <a:r>
              <a:rPr lang="es-ES" sz="1050" dirty="0" smtClean="0">
                <a:solidFill>
                  <a:schemeClr val="accent1">
                    <a:lumMod val="60000"/>
                    <a:lumOff val="40000"/>
                  </a:schemeClr>
                </a:solidFill>
                <a:latin typeface="Calibri" panose="020F0502020204030204" pitchFamily="34" charset="0"/>
                <a:cs typeface="Calibri" panose="020F0502020204030204" pitchFamily="34" charset="0"/>
              </a:rPr>
              <a:t>Viewpoint</a:t>
            </a:r>
            <a:r>
              <a:rPr lang="es-ES" sz="1050" dirty="0" smtClean="0">
                <a:solidFill>
                  <a:schemeClr val="bg2"/>
                </a:solidFill>
                <a:latin typeface="Calibri" panose="020F0502020204030204" pitchFamily="34" charset="0"/>
                <a:cs typeface="Calibri" panose="020F0502020204030204" pitchFamily="34" charset="0"/>
              </a:rPr>
              <a:t>&gt; </a:t>
            </a:r>
            <a:r>
              <a:rPr lang="es-ES" sz="1050" dirty="0" smtClean="0">
                <a:solidFill>
                  <a:schemeClr val="tx1">
                    <a:lumMod val="75000"/>
                  </a:schemeClr>
                </a:solidFill>
                <a:latin typeface="Calibri" panose="020F0502020204030204" pitchFamily="34" charset="0"/>
                <a:cs typeface="Calibri" panose="020F0502020204030204" pitchFamily="34" charset="0"/>
              </a:rPr>
              <a:t>viewpoint.bcfv </a:t>
            </a:r>
            <a:r>
              <a:rPr lang="es-ES" sz="1050" dirty="0" smtClean="0">
                <a:solidFill>
                  <a:schemeClr val="bg2"/>
                </a:solidFill>
                <a:latin typeface="Calibri" panose="020F0502020204030204" pitchFamily="34" charset="0"/>
                <a:cs typeface="Calibri" panose="020F0502020204030204" pitchFamily="34" charset="0"/>
              </a:rPr>
              <a:t>&lt;/</a:t>
            </a:r>
            <a:r>
              <a:rPr lang="es-ES" sz="1050" dirty="0">
                <a:solidFill>
                  <a:schemeClr val="accent1">
                    <a:lumMod val="60000"/>
                    <a:lumOff val="40000"/>
                  </a:schemeClr>
                </a:solidFill>
                <a:latin typeface="Calibri" panose="020F0502020204030204" pitchFamily="34" charset="0"/>
                <a:cs typeface="Calibri" panose="020F0502020204030204" pitchFamily="34" charset="0"/>
              </a:rPr>
              <a:t>Viewpoint</a:t>
            </a:r>
            <a:r>
              <a:rPr lang="es-ES" sz="1050" dirty="0">
                <a:solidFill>
                  <a:schemeClr val="bg2"/>
                </a:solidFill>
                <a:latin typeface="Calibri" panose="020F0502020204030204" pitchFamily="34" charset="0"/>
                <a:cs typeface="Calibri" panose="020F0502020204030204" pitchFamily="34" charset="0"/>
              </a:rPr>
              <a:t>&gt;</a:t>
            </a:r>
          </a:p>
          <a:p>
            <a:pPr lvl="0" algn="just"/>
            <a:r>
              <a:rPr lang="es-ES" sz="1050" dirty="0">
                <a:solidFill>
                  <a:schemeClr val="bg2"/>
                </a:solidFill>
                <a:latin typeface="Calibri" panose="020F0502020204030204" pitchFamily="34" charset="0"/>
                <a:cs typeface="Calibri" panose="020F0502020204030204" pitchFamily="34" charset="0"/>
              </a:rPr>
              <a:t>    &lt;</a:t>
            </a:r>
            <a:r>
              <a:rPr lang="es-ES" sz="1050" dirty="0">
                <a:solidFill>
                  <a:schemeClr val="accent1">
                    <a:lumMod val="60000"/>
                    <a:lumOff val="40000"/>
                  </a:schemeClr>
                </a:solidFill>
                <a:latin typeface="Calibri" panose="020F0502020204030204" pitchFamily="34" charset="0"/>
                <a:cs typeface="Calibri" panose="020F0502020204030204" pitchFamily="34" charset="0"/>
              </a:rPr>
              <a:t>Snapshot</a:t>
            </a:r>
            <a:r>
              <a:rPr lang="es-ES" sz="1050" dirty="0" smtClean="0">
                <a:solidFill>
                  <a:schemeClr val="bg2"/>
                </a:solidFill>
                <a:latin typeface="Calibri" panose="020F0502020204030204" pitchFamily="34" charset="0"/>
                <a:cs typeface="Calibri" panose="020F0502020204030204" pitchFamily="34" charset="0"/>
              </a:rPr>
              <a:t>&gt; </a:t>
            </a:r>
            <a:r>
              <a:rPr lang="es-ES" sz="1050" dirty="0" smtClean="0">
                <a:solidFill>
                  <a:schemeClr val="tx1">
                    <a:lumMod val="75000"/>
                  </a:schemeClr>
                </a:solidFill>
                <a:latin typeface="Calibri" panose="020F0502020204030204" pitchFamily="34" charset="0"/>
                <a:cs typeface="Calibri" panose="020F0502020204030204" pitchFamily="34" charset="0"/>
              </a:rPr>
              <a:t>snapshot.png</a:t>
            </a:r>
            <a:r>
              <a:rPr lang="es-ES" sz="1050" dirty="0" smtClean="0">
                <a:solidFill>
                  <a:schemeClr val="bg2"/>
                </a:solidFill>
                <a:latin typeface="Calibri" panose="020F0502020204030204" pitchFamily="34" charset="0"/>
                <a:cs typeface="Calibri" panose="020F0502020204030204" pitchFamily="34" charset="0"/>
              </a:rPr>
              <a:t> &lt;/</a:t>
            </a:r>
            <a:r>
              <a:rPr lang="es-ES" sz="1050" dirty="0">
                <a:solidFill>
                  <a:schemeClr val="accent1">
                    <a:lumMod val="60000"/>
                    <a:lumOff val="40000"/>
                  </a:schemeClr>
                </a:solidFill>
                <a:latin typeface="Calibri" panose="020F0502020204030204" pitchFamily="34" charset="0"/>
                <a:cs typeface="Calibri" panose="020F0502020204030204" pitchFamily="34" charset="0"/>
              </a:rPr>
              <a:t>Snapshot</a:t>
            </a:r>
            <a:r>
              <a:rPr lang="es-ES" sz="1050" dirty="0">
                <a:solidFill>
                  <a:schemeClr val="bg2"/>
                </a:solidFill>
                <a:latin typeface="Calibri" panose="020F0502020204030204" pitchFamily="34" charset="0"/>
                <a:cs typeface="Calibri" panose="020F0502020204030204" pitchFamily="34" charset="0"/>
              </a:rPr>
              <a:t>&gt;</a:t>
            </a:r>
          </a:p>
          <a:p>
            <a:pPr lvl="0" algn="just"/>
            <a:r>
              <a:rPr lang="es-ES" sz="1050" dirty="0">
                <a:solidFill>
                  <a:schemeClr val="bg2"/>
                </a:solidFill>
                <a:latin typeface="Calibri" panose="020F0502020204030204" pitchFamily="34" charset="0"/>
                <a:cs typeface="Calibri" panose="020F0502020204030204" pitchFamily="34" charset="0"/>
              </a:rPr>
              <a:t>  &lt;/</a:t>
            </a:r>
            <a:r>
              <a:rPr lang="es-ES" sz="1050" dirty="0">
                <a:solidFill>
                  <a:schemeClr val="accent1">
                    <a:lumMod val="60000"/>
                    <a:lumOff val="40000"/>
                  </a:schemeClr>
                </a:solidFill>
                <a:latin typeface="Calibri" panose="020F0502020204030204" pitchFamily="34" charset="0"/>
                <a:cs typeface="Calibri" panose="020F0502020204030204" pitchFamily="34" charset="0"/>
              </a:rPr>
              <a:t>Viewpoints</a:t>
            </a:r>
            <a:r>
              <a:rPr lang="es-ES" sz="1050" dirty="0">
                <a:solidFill>
                  <a:schemeClr val="bg2"/>
                </a:solidFill>
                <a:latin typeface="Calibri" panose="020F0502020204030204" pitchFamily="34" charset="0"/>
                <a:cs typeface="Calibri" panose="020F0502020204030204" pitchFamily="34" charset="0"/>
              </a:rPr>
              <a:t>&gt;</a:t>
            </a:r>
          </a:p>
          <a:p>
            <a:pPr lvl="0" algn="just"/>
            <a:r>
              <a:rPr lang="es-ES" sz="1050" dirty="0">
                <a:solidFill>
                  <a:schemeClr val="bg2"/>
                </a:solidFill>
                <a:latin typeface="Calibri" panose="020F0502020204030204" pitchFamily="34" charset="0"/>
                <a:cs typeface="Calibri" panose="020F0502020204030204" pitchFamily="34" charset="0"/>
              </a:rPr>
              <a:t>&lt;/</a:t>
            </a:r>
            <a:r>
              <a:rPr lang="es-ES" sz="1050" dirty="0">
                <a:solidFill>
                  <a:schemeClr val="accent1">
                    <a:lumMod val="60000"/>
                    <a:lumOff val="40000"/>
                  </a:schemeClr>
                </a:solidFill>
                <a:latin typeface="Calibri" panose="020F0502020204030204" pitchFamily="34" charset="0"/>
                <a:cs typeface="Calibri" panose="020F0502020204030204" pitchFamily="34" charset="0"/>
              </a:rPr>
              <a:t>Markup</a:t>
            </a:r>
            <a:r>
              <a:rPr lang="es-ES" sz="1050" dirty="0">
                <a:solidFill>
                  <a:schemeClr val="bg2"/>
                </a:solidFill>
                <a:latin typeface="Calibri" panose="020F0502020204030204" pitchFamily="34" charset="0"/>
                <a:cs typeface="Calibri" panose="020F0502020204030204" pitchFamily="34" charset="0"/>
              </a:rPr>
              <a:t>&gt;</a:t>
            </a:r>
            <a:endParaRPr sz="1050" dirty="0">
              <a:solidFill>
                <a:schemeClr val="bg2"/>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87750" y="1681200"/>
            <a:ext cx="8211300" cy="1538400"/>
          </a:xfrm>
          <a:prstGeom prst="rect">
            <a:avLst/>
          </a:prstGeom>
        </p:spPr>
        <p:txBody>
          <a:bodyPr wrap="square" lIns="91425" tIns="91425" rIns="91425" bIns="91425" anchor="ctr" anchorCtr="0">
            <a:noAutofit/>
          </a:bodyPr>
          <a:lstStyle/>
          <a:p>
            <a:pPr lvl="0" rtl="0">
              <a:spcBef>
                <a:spcPts val="0"/>
              </a:spcBef>
              <a:buNone/>
            </a:pPr>
            <a:r>
              <a:rPr lang="es"/>
              <a:t>Estudio previo</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1847575" y="597925"/>
            <a:ext cx="4995300" cy="496800"/>
          </a:xfrm>
          <a:prstGeom prst="rect">
            <a:avLst/>
          </a:prstGeom>
        </p:spPr>
        <p:txBody>
          <a:bodyPr wrap="square" lIns="91425" tIns="91425" rIns="91425" bIns="91425" anchor="ctr" anchorCtr="0">
            <a:noAutofit/>
          </a:bodyPr>
          <a:lstStyle/>
          <a:p>
            <a:pPr lvl="0" rtl="0">
              <a:spcBef>
                <a:spcPts val="0"/>
              </a:spcBef>
              <a:buNone/>
            </a:pPr>
            <a:r>
              <a:rPr lang="es"/>
              <a:t>Estudio previo</a:t>
            </a:r>
          </a:p>
        </p:txBody>
      </p:sp>
      <p:sp>
        <p:nvSpPr>
          <p:cNvPr id="159" name="Shape 159"/>
          <p:cNvSpPr txBox="1"/>
          <p:nvPr/>
        </p:nvSpPr>
        <p:spPr>
          <a:xfrm>
            <a:off x="2018625" y="1345750"/>
            <a:ext cx="6648900" cy="3261600"/>
          </a:xfrm>
          <a:prstGeom prst="rect">
            <a:avLst/>
          </a:prstGeom>
          <a:noFill/>
          <a:ln>
            <a:noFill/>
          </a:ln>
        </p:spPr>
        <p:txBody>
          <a:bodyPr wrap="square" lIns="91425" tIns="91425" rIns="91425" bIns="91425" anchor="t" anchorCtr="0">
            <a:noAutofit/>
          </a:bodyPr>
          <a:lstStyle/>
          <a:p>
            <a:pPr lvl="0" algn="just" rtl="0">
              <a:spcBef>
                <a:spcPts val="0"/>
              </a:spcBef>
              <a:buNone/>
            </a:pPr>
            <a:r>
              <a:rPr lang="es" sz="1800" u="sng">
                <a:solidFill>
                  <a:schemeClr val="lt1"/>
                </a:solidFill>
              </a:rPr>
              <a:t>Herramientas para el desarrollo de la aplicación web</a:t>
            </a:r>
          </a:p>
        </p:txBody>
      </p:sp>
      <p:pic>
        <p:nvPicPr>
          <p:cNvPr id="160" name="Shape 160" descr="heroku.jpg"/>
          <p:cNvPicPr preferRelativeResize="0"/>
          <p:nvPr/>
        </p:nvPicPr>
        <p:blipFill>
          <a:blip r:embed="rId3">
            <a:alphaModFix/>
          </a:blip>
          <a:stretch>
            <a:fillRect/>
          </a:stretch>
        </p:blipFill>
        <p:spPr>
          <a:xfrm>
            <a:off x="3061100" y="2200900"/>
            <a:ext cx="2258124" cy="918600"/>
          </a:xfrm>
          <a:prstGeom prst="rect">
            <a:avLst/>
          </a:prstGeom>
          <a:noFill/>
          <a:ln>
            <a:noFill/>
          </a:ln>
        </p:spPr>
      </p:pic>
      <p:pic>
        <p:nvPicPr>
          <p:cNvPr id="161" name="Shape 161" descr="node.jpg"/>
          <p:cNvPicPr preferRelativeResize="0"/>
          <p:nvPr/>
        </p:nvPicPr>
        <p:blipFill>
          <a:blip r:embed="rId4">
            <a:alphaModFix/>
          </a:blip>
          <a:stretch>
            <a:fillRect/>
          </a:stretch>
        </p:blipFill>
        <p:spPr>
          <a:xfrm>
            <a:off x="467600" y="2200900"/>
            <a:ext cx="2258124" cy="918600"/>
          </a:xfrm>
          <a:prstGeom prst="rect">
            <a:avLst/>
          </a:prstGeom>
          <a:noFill/>
          <a:ln>
            <a:noFill/>
          </a:ln>
        </p:spPr>
      </p:pic>
      <p:pic>
        <p:nvPicPr>
          <p:cNvPr id="162" name="Shape 162" descr="atom-logo.jpg"/>
          <p:cNvPicPr preferRelativeResize="0"/>
          <p:nvPr/>
        </p:nvPicPr>
        <p:blipFill>
          <a:blip r:embed="rId5">
            <a:alphaModFix/>
          </a:blip>
          <a:stretch>
            <a:fillRect/>
          </a:stretch>
        </p:blipFill>
        <p:spPr>
          <a:xfrm>
            <a:off x="5647234" y="2200900"/>
            <a:ext cx="2258125" cy="918700"/>
          </a:xfrm>
          <a:prstGeom prst="rect">
            <a:avLst/>
          </a:prstGeom>
          <a:noFill/>
          <a:ln>
            <a:noFill/>
          </a:ln>
        </p:spPr>
      </p:pic>
      <p:sp>
        <p:nvSpPr>
          <p:cNvPr id="163" name="Shape 163"/>
          <p:cNvSpPr txBox="1"/>
          <p:nvPr/>
        </p:nvSpPr>
        <p:spPr>
          <a:xfrm>
            <a:off x="492058" y="3374852"/>
            <a:ext cx="2233666" cy="918600"/>
          </a:xfrm>
          <a:prstGeom prst="rect">
            <a:avLst/>
          </a:prstGeom>
          <a:solidFill>
            <a:srgbClr val="FFFFFF"/>
          </a:solidFill>
          <a:ln>
            <a:noFill/>
          </a:ln>
        </p:spPr>
        <p:txBody>
          <a:bodyPr wrap="square" lIns="91425" tIns="91425" rIns="91425" bIns="91425" anchor="ctr" anchorCtr="0">
            <a:noAutofit/>
          </a:bodyPr>
          <a:lstStyle/>
          <a:p>
            <a:pPr lvl="0" algn="ctr">
              <a:spcBef>
                <a:spcPts val="0"/>
              </a:spcBef>
              <a:buNone/>
            </a:pPr>
            <a:r>
              <a:rPr lang="es" sz="2400" dirty="0">
                <a:solidFill>
                  <a:srgbClr val="434343"/>
                </a:solidFill>
              </a:rPr>
              <a:t>EXPRESSJS</a:t>
            </a:r>
          </a:p>
        </p:txBody>
      </p:sp>
      <p:grpSp>
        <p:nvGrpSpPr>
          <p:cNvPr id="2" name="Grupo 1"/>
          <p:cNvGrpSpPr/>
          <p:nvPr/>
        </p:nvGrpSpPr>
        <p:grpSpPr>
          <a:xfrm>
            <a:off x="2969959" y="3235568"/>
            <a:ext cx="2415947" cy="1197545"/>
            <a:chOff x="2969959" y="3225138"/>
            <a:chExt cx="2415947" cy="1207976"/>
          </a:xfrm>
        </p:grpSpPr>
        <p:sp>
          <p:nvSpPr>
            <p:cNvPr id="164" name="Shape 164"/>
            <p:cNvSpPr txBox="1"/>
            <p:nvPr/>
          </p:nvSpPr>
          <p:spPr>
            <a:xfrm>
              <a:off x="3061100" y="3370625"/>
              <a:ext cx="2258100" cy="918600"/>
            </a:xfrm>
            <a:prstGeom prst="rect">
              <a:avLst/>
            </a:prstGeom>
            <a:solidFill>
              <a:srgbClr val="FFFFFF"/>
            </a:solidFill>
            <a:ln>
              <a:noFill/>
            </a:ln>
          </p:spPr>
          <p:txBody>
            <a:bodyPr wrap="square" lIns="91425" tIns="91425" rIns="91425" bIns="91425" anchor="t" anchorCtr="0">
              <a:noAutofit/>
            </a:bodyPr>
            <a:lstStyle/>
            <a:p>
              <a:pPr lvl="0">
                <a:spcBef>
                  <a:spcPts val="0"/>
                </a:spcBef>
                <a:buNone/>
              </a:pPr>
              <a:endParaRPr dirty="0"/>
            </a:p>
          </p:txBody>
        </p:sp>
        <p:pic>
          <p:nvPicPr>
            <p:cNvPr id="165" name="Shape 165" descr="mLab-logo-onlight.png"/>
            <p:cNvPicPr preferRelativeResize="0"/>
            <p:nvPr/>
          </p:nvPicPr>
          <p:blipFill>
            <a:blip r:embed="rId6">
              <a:alphaModFix/>
            </a:blip>
            <a:stretch>
              <a:fillRect/>
            </a:stretch>
          </p:blipFill>
          <p:spPr>
            <a:xfrm>
              <a:off x="2969959" y="3225138"/>
              <a:ext cx="2415947" cy="1207976"/>
            </a:xfrm>
            <a:prstGeom prst="rect">
              <a:avLst/>
            </a:prstGeom>
            <a:noFill/>
            <a:ln>
              <a:noFill/>
            </a:ln>
          </p:spPr>
        </p:pic>
      </p:grpSp>
      <p:grpSp>
        <p:nvGrpSpPr>
          <p:cNvPr id="3" name="Grupo 2"/>
          <p:cNvGrpSpPr/>
          <p:nvPr/>
        </p:nvGrpSpPr>
        <p:grpSpPr>
          <a:xfrm>
            <a:off x="5630142" y="3369826"/>
            <a:ext cx="2258100" cy="919399"/>
            <a:chOff x="5630142" y="3369826"/>
            <a:chExt cx="2258100" cy="919399"/>
          </a:xfrm>
        </p:grpSpPr>
        <p:sp>
          <p:nvSpPr>
            <p:cNvPr id="166" name="Shape 166"/>
            <p:cNvSpPr txBox="1"/>
            <p:nvPr/>
          </p:nvSpPr>
          <p:spPr>
            <a:xfrm>
              <a:off x="5630142" y="3370625"/>
              <a:ext cx="2258100" cy="918600"/>
            </a:xfrm>
            <a:prstGeom prst="rect">
              <a:avLst/>
            </a:prstGeom>
            <a:solidFill>
              <a:srgbClr val="FFFFFF"/>
            </a:solidFill>
            <a:ln>
              <a:noFill/>
            </a:ln>
          </p:spPr>
          <p:txBody>
            <a:bodyPr wrap="square" lIns="91425" tIns="91425" rIns="91425" bIns="91425" anchor="t" anchorCtr="0">
              <a:noAutofit/>
            </a:bodyPr>
            <a:lstStyle/>
            <a:p>
              <a:pPr lvl="0">
                <a:spcBef>
                  <a:spcPts val="0"/>
                </a:spcBef>
                <a:buNone/>
              </a:pPr>
              <a:endParaRPr dirty="0"/>
            </a:p>
          </p:txBody>
        </p:sp>
        <p:pic>
          <p:nvPicPr>
            <p:cNvPr id="167" name="Shape 167" descr="chrome-firefox-715x367.jpg"/>
            <p:cNvPicPr preferRelativeResize="0"/>
            <p:nvPr/>
          </p:nvPicPr>
          <p:blipFill>
            <a:blip r:embed="rId7">
              <a:alphaModFix/>
            </a:blip>
            <a:stretch>
              <a:fillRect/>
            </a:stretch>
          </p:blipFill>
          <p:spPr>
            <a:xfrm>
              <a:off x="5794429" y="3369826"/>
              <a:ext cx="1929525" cy="918600"/>
            </a:xfrm>
            <a:prstGeom prst="rect">
              <a:avLst/>
            </a:prstGeom>
            <a:noFill/>
            <a:ln>
              <a:noFill/>
            </a:ln>
          </p:spPr>
        </p:pic>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1847575" y="597925"/>
            <a:ext cx="4995300" cy="496800"/>
          </a:xfrm>
          <a:prstGeom prst="rect">
            <a:avLst/>
          </a:prstGeom>
        </p:spPr>
        <p:txBody>
          <a:bodyPr wrap="square" lIns="91425" tIns="91425" rIns="91425" bIns="91425" anchor="ctr" anchorCtr="0">
            <a:noAutofit/>
          </a:bodyPr>
          <a:lstStyle/>
          <a:p>
            <a:pPr lvl="0" rtl="0">
              <a:spcBef>
                <a:spcPts val="0"/>
              </a:spcBef>
              <a:buNone/>
            </a:pPr>
            <a:r>
              <a:rPr lang="es"/>
              <a:t>Estudio previo</a:t>
            </a:r>
          </a:p>
        </p:txBody>
      </p:sp>
      <p:sp>
        <p:nvSpPr>
          <p:cNvPr id="173" name="Shape 173"/>
          <p:cNvSpPr txBox="1"/>
          <p:nvPr/>
        </p:nvSpPr>
        <p:spPr>
          <a:xfrm>
            <a:off x="1777236" y="1059604"/>
            <a:ext cx="6648900" cy="3861150"/>
          </a:xfrm>
          <a:prstGeom prst="rect">
            <a:avLst/>
          </a:prstGeom>
          <a:noFill/>
          <a:ln>
            <a:noFill/>
          </a:ln>
        </p:spPr>
        <p:txBody>
          <a:bodyPr wrap="square" lIns="91425" tIns="91425" rIns="91425" bIns="91425" anchor="t" anchorCtr="0">
            <a:noAutofit/>
          </a:bodyPr>
          <a:lstStyle/>
          <a:p>
            <a:pPr lvl="0" algn="just" rtl="0">
              <a:spcBef>
                <a:spcPts val="0"/>
              </a:spcBef>
              <a:buNone/>
            </a:pPr>
            <a:r>
              <a:rPr lang="es" sz="1800" u="sng" dirty="0">
                <a:solidFill>
                  <a:schemeClr val="lt1"/>
                </a:solidFill>
              </a:rPr>
              <a:t>GitHub API</a:t>
            </a:r>
            <a:r>
              <a:rPr lang="es" sz="1800" dirty="0">
                <a:solidFill>
                  <a:schemeClr val="lt1"/>
                </a:solidFill>
              </a:rPr>
              <a:t>: https://developer.github.com/v3/</a:t>
            </a:r>
          </a:p>
          <a:p>
            <a:pPr lvl="0" algn="just" rtl="0">
              <a:spcBef>
                <a:spcPts val="0"/>
              </a:spcBef>
              <a:buNone/>
            </a:pPr>
            <a:endParaRPr sz="1800" dirty="0">
              <a:solidFill>
                <a:schemeClr val="lt1"/>
              </a:solidFill>
            </a:endParaRPr>
          </a:p>
          <a:p>
            <a:pPr lvl="0" algn="just" rtl="0">
              <a:spcBef>
                <a:spcPts val="0"/>
              </a:spcBef>
              <a:buNone/>
            </a:pPr>
            <a:r>
              <a:rPr lang="es" sz="1800" dirty="0">
                <a:solidFill>
                  <a:schemeClr val="lt1"/>
                </a:solidFill>
              </a:rPr>
              <a:t>https://api.github.com/users/franjpr</a:t>
            </a:r>
          </a:p>
          <a:p>
            <a:pPr lvl="0" algn="just" rtl="0">
              <a:spcBef>
                <a:spcPts val="0"/>
              </a:spcBef>
              <a:buClr>
                <a:schemeClr val="dk2"/>
              </a:buClr>
              <a:buFont typeface="Arial"/>
              <a:buNone/>
            </a:pPr>
            <a:endParaRPr lang="es" dirty="0" smtClean="0">
              <a:solidFill>
                <a:schemeClr val="lt1"/>
              </a:solidFill>
            </a:endParaRPr>
          </a:p>
          <a:p>
            <a:pPr lvl="0" algn="just" rtl="0">
              <a:spcBef>
                <a:spcPts val="0"/>
              </a:spcBef>
              <a:buClr>
                <a:schemeClr val="dk2"/>
              </a:buClr>
              <a:buFont typeface="Arial"/>
              <a:buNone/>
            </a:pPr>
            <a:r>
              <a:rPr lang="es" dirty="0" smtClean="0">
                <a:solidFill>
                  <a:schemeClr val="lt1"/>
                </a:solidFill>
              </a:rPr>
              <a:t>{</a:t>
            </a:r>
            <a:endParaRPr lang="es" dirty="0">
              <a:solidFill>
                <a:schemeClr val="lt1"/>
              </a:solidFill>
            </a:endParaRPr>
          </a:p>
          <a:p>
            <a:pPr lvl="0" algn="just" rtl="0">
              <a:spcBef>
                <a:spcPts val="0"/>
              </a:spcBef>
              <a:buClr>
                <a:schemeClr val="dk2"/>
              </a:buClr>
              <a:buFont typeface="Arial"/>
              <a:buNone/>
            </a:pPr>
            <a:r>
              <a:rPr lang="es" dirty="0">
                <a:solidFill>
                  <a:schemeClr val="lt1"/>
                </a:solidFill>
              </a:rPr>
              <a:t>	"login": "franjpr",</a:t>
            </a:r>
          </a:p>
          <a:p>
            <a:pPr lvl="0" algn="just" rtl="0">
              <a:spcBef>
                <a:spcPts val="0"/>
              </a:spcBef>
              <a:buClr>
                <a:schemeClr val="dk2"/>
              </a:buClr>
              <a:buFont typeface="Arial"/>
              <a:buNone/>
            </a:pPr>
            <a:r>
              <a:rPr lang="es" dirty="0">
                <a:solidFill>
                  <a:schemeClr val="lt1"/>
                </a:solidFill>
              </a:rPr>
              <a:t>	"id": 5502172,</a:t>
            </a:r>
          </a:p>
          <a:p>
            <a:pPr lvl="0" algn="just" rtl="0">
              <a:spcBef>
                <a:spcPts val="0"/>
              </a:spcBef>
              <a:buClr>
                <a:schemeClr val="dk2"/>
              </a:buClr>
              <a:buFont typeface="Arial"/>
              <a:buNone/>
            </a:pPr>
            <a:r>
              <a:rPr lang="es" dirty="0">
                <a:solidFill>
                  <a:schemeClr val="lt1"/>
                </a:solidFill>
              </a:rPr>
              <a:t>	"type": "User",</a:t>
            </a:r>
          </a:p>
          <a:p>
            <a:pPr lvl="0" algn="just" rtl="0">
              <a:spcBef>
                <a:spcPts val="0"/>
              </a:spcBef>
              <a:buClr>
                <a:schemeClr val="dk2"/>
              </a:buClr>
              <a:buFont typeface="Arial"/>
              <a:buNone/>
            </a:pPr>
            <a:r>
              <a:rPr lang="es" dirty="0">
                <a:solidFill>
                  <a:schemeClr val="lt1"/>
                </a:solidFill>
              </a:rPr>
              <a:t>	"name": "franjpr",</a:t>
            </a:r>
          </a:p>
          <a:p>
            <a:pPr lvl="0" algn="just" rtl="0">
              <a:spcBef>
                <a:spcPts val="0"/>
              </a:spcBef>
              <a:buClr>
                <a:schemeClr val="dk2"/>
              </a:buClr>
              <a:buFont typeface="Arial"/>
              <a:buNone/>
            </a:pPr>
            <a:r>
              <a:rPr lang="es" dirty="0">
                <a:solidFill>
                  <a:schemeClr val="lt1"/>
                </a:solidFill>
              </a:rPr>
              <a:t>	"company": null,</a:t>
            </a:r>
          </a:p>
          <a:p>
            <a:pPr lvl="0" algn="just" rtl="0">
              <a:spcBef>
                <a:spcPts val="0"/>
              </a:spcBef>
              <a:buClr>
                <a:schemeClr val="dk2"/>
              </a:buClr>
              <a:buFont typeface="Arial"/>
              <a:buNone/>
            </a:pPr>
            <a:r>
              <a:rPr lang="es" dirty="0">
                <a:solidFill>
                  <a:schemeClr val="lt1"/>
                </a:solidFill>
              </a:rPr>
              <a:t>	"blog": "http://franjpr.github.io",</a:t>
            </a:r>
          </a:p>
          <a:p>
            <a:pPr lvl="0" algn="just" rtl="0">
              <a:spcBef>
                <a:spcPts val="0"/>
              </a:spcBef>
              <a:buClr>
                <a:schemeClr val="dk2"/>
              </a:buClr>
              <a:buFont typeface="Arial"/>
              <a:buNone/>
            </a:pPr>
            <a:r>
              <a:rPr lang="es" dirty="0">
                <a:solidFill>
                  <a:schemeClr val="lt1"/>
                </a:solidFill>
              </a:rPr>
              <a:t>	"location": "Tenerife, Spain",</a:t>
            </a:r>
          </a:p>
          <a:p>
            <a:pPr lvl="0" algn="just" rtl="0">
              <a:spcBef>
                <a:spcPts val="0"/>
              </a:spcBef>
              <a:buClr>
                <a:schemeClr val="dk2"/>
              </a:buClr>
              <a:buFont typeface="Arial"/>
              <a:buNone/>
            </a:pPr>
            <a:r>
              <a:rPr lang="es" dirty="0">
                <a:solidFill>
                  <a:schemeClr val="lt1"/>
                </a:solidFill>
              </a:rPr>
              <a:t>	"email": null,</a:t>
            </a:r>
          </a:p>
          <a:p>
            <a:pPr lvl="0" algn="just" rtl="0">
              <a:spcBef>
                <a:spcPts val="0"/>
              </a:spcBef>
              <a:buClr>
                <a:schemeClr val="dk2"/>
              </a:buClr>
              <a:buFont typeface="Arial"/>
              <a:buNone/>
            </a:pPr>
            <a:r>
              <a:rPr lang="es" dirty="0">
                <a:solidFill>
                  <a:schemeClr val="lt1"/>
                </a:solidFill>
              </a:rPr>
              <a:t>	….</a:t>
            </a:r>
          </a:p>
          <a:p>
            <a:pPr lvl="0" algn="just" rtl="0">
              <a:spcBef>
                <a:spcPts val="0"/>
              </a:spcBef>
              <a:buNone/>
            </a:pPr>
            <a:r>
              <a:rPr lang="es" dirty="0">
                <a:solidFill>
                  <a:schemeClr val="lt1"/>
                </a:solidFill>
              </a:rPr>
              <a:t>}</a:t>
            </a:r>
          </a:p>
        </p:txBody>
      </p:sp>
      <p:pic>
        <p:nvPicPr>
          <p:cNvPr id="174" name="Shape 174" descr="github-logo | Bo-Yi Wu | Flickr"/>
          <p:cNvPicPr preferRelativeResize="0"/>
          <p:nvPr/>
        </p:nvPicPr>
        <p:blipFill>
          <a:blip r:embed="rId3">
            <a:alphaModFix/>
          </a:blip>
          <a:stretch>
            <a:fillRect/>
          </a:stretch>
        </p:blipFill>
        <p:spPr>
          <a:xfrm>
            <a:off x="5518550" y="2465900"/>
            <a:ext cx="2977924" cy="1180899"/>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1847575" y="597925"/>
            <a:ext cx="4995300" cy="496800"/>
          </a:xfrm>
          <a:prstGeom prst="rect">
            <a:avLst/>
          </a:prstGeom>
        </p:spPr>
        <p:txBody>
          <a:bodyPr wrap="square" lIns="91425" tIns="91425" rIns="91425" bIns="91425" anchor="ctr" anchorCtr="0">
            <a:noAutofit/>
          </a:bodyPr>
          <a:lstStyle/>
          <a:p>
            <a:pPr lvl="0" rtl="0">
              <a:spcBef>
                <a:spcPts val="0"/>
              </a:spcBef>
              <a:buNone/>
            </a:pPr>
            <a:r>
              <a:rPr lang="es"/>
              <a:t>Estudio previo</a:t>
            </a:r>
          </a:p>
        </p:txBody>
      </p:sp>
      <p:sp>
        <p:nvSpPr>
          <p:cNvPr id="180" name="Shape 180"/>
          <p:cNvSpPr txBox="1"/>
          <p:nvPr/>
        </p:nvSpPr>
        <p:spPr>
          <a:xfrm>
            <a:off x="1847575" y="1197475"/>
            <a:ext cx="6648900" cy="3261600"/>
          </a:xfrm>
          <a:prstGeom prst="rect">
            <a:avLst/>
          </a:prstGeom>
          <a:noFill/>
          <a:ln>
            <a:noFill/>
          </a:ln>
        </p:spPr>
        <p:txBody>
          <a:bodyPr wrap="square" lIns="91425" tIns="91425" rIns="91425" bIns="91425" anchor="t" anchorCtr="0">
            <a:noAutofit/>
          </a:bodyPr>
          <a:lstStyle/>
          <a:p>
            <a:pPr lvl="0" algn="just" rtl="0">
              <a:spcBef>
                <a:spcPts val="0"/>
              </a:spcBef>
              <a:buNone/>
            </a:pPr>
            <a:r>
              <a:rPr lang="es" sz="1800" u="sng" dirty="0">
                <a:solidFill>
                  <a:schemeClr val="lt1"/>
                </a:solidFill>
              </a:rPr>
              <a:t>node-github</a:t>
            </a:r>
            <a:r>
              <a:rPr lang="es" sz="1800" dirty="0">
                <a:solidFill>
                  <a:schemeClr val="lt1"/>
                </a:solidFill>
              </a:rPr>
              <a:t>:</a:t>
            </a:r>
          </a:p>
          <a:p>
            <a:pPr lvl="0" algn="just" rtl="0">
              <a:spcBef>
                <a:spcPts val="0"/>
              </a:spcBef>
              <a:buNone/>
            </a:pPr>
            <a:endParaRPr sz="1800" dirty="0">
              <a:solidFill>
                <a:schemeClr val="lt1"/>
              </a:solidFill>
            </a:endParaRPr>
          </a:p>
          <a:p>
            <a:pPr lvl="0" algn="just" rtl="0">
              <a:spcBef>
                <a:spcPts val="0"/>
              </a:spcBef>
              <a:buNone/>
            </a:pPr>
            <a:r>
              <a:rPr lang="es" sz="1800" dirty="0">
                <a:solidFill>
                  <a:schemeClr val="lt1"/>
                </a:solidFill>
              </a:rPr>
              <a:t>http://mikedeboer.github.io/node-github/</a:t>
            </a:r>
          </a:p>
          <a:p>
            <a:pPr lvl="0" algn="just" rtl="0">
              <a:spcBef>
                <a:spcPts val="0"/>
              </a:spcBef>
              <a:buNone/>
            </a:pPr>
            <a:endParaRPr sz="1800" dirty="0">
              <a:solidFill>
                <a:schemeClr val="lt1"/>
              </a:solidFill>
            </a:endParaRPr>
          </a:p>
          <a:p>
            <a:pPr marL="457200" lvl="0" indent="-342900" algn="just" rtl="0">
              <a:spcBef>
                <a:spcPts val="0"/>
              </a:spcBef>
              <a:buClr>
                <a:schemeClr val="lt1"/>
              </a:buClr>
              <a:buSzPct val="100000"/>
              <a:buChar char="●"/>
            </a:pPr>
            <a:r>
              <a:rPr lang="es" sz="1800" dirty="0">
                <a:solidFill>
                  <a:schemeClr val="lt1"/>
                </a:solidFill>
              </a:rPr>
              <a:t>github.users.get({ ... });</a:t>
            </a:r>
          </a:p>
          <a:p>
            <a:pPr lvl="0" algn="just" rtl="0">
              <a:spcBef>
                <a:spcPts val="0"/>
              </a:spcBef>
              <a:buNone/>
            </a:pPr>
            <a:endParaRPr sz="1800" dirty="0">
              <a:solidFill>
                <a:schemeClr val="lt1"/>
              </a:solidFill>
            </a:endParaRPr>
          </a:p>
          <a:p>
            <a:pPr marL="457200" lvl="0" indent="-342900" algn="just" rtl="0">
              <a:spcBef>
                <a:spcPts val="0"/>
              </a:spcBef>
              <a:buClr>
                <a:schemeClr val="lt1"/>
              </a:buClr>
              <a:buSzPct val="100000"/>
              <a:buChar char="●"/>
            </a:pPr>
            <a:r>
              <a:rPr lang="es" sz="1800" dirty="0">
                <a:solidFill>
                  <a:schemeClr val="lt1"/>
                </a:solidFill>
              </a:rPr>
              <a:t>github.repos.get({ ... });</a:t>
            </a:r>
          </a:p>
          <a:p>
            <a:pPr lvl="0" algn="just" rtl="0">
              <a:spcBef>
                <a:spcPts val="0"/>
              </a:spcBef>
              <a:buNone/>
            </a:pPr>
            <a:endParaRPr sz="1800" dirty="0">
              <a:solidFill>
                <a:schemeClr val="lt1"/>
              </a:solidFill>
            </a:endParaRPr>
          </a:p>
          <a:p>
            <a:pPr marL="457200" lvl="0" indent="-342900" algn="just" rtl="0">
              <a:spcBef>
                <a:spcPts val="0"/>
              </a:spcBef>
              <a:buClr>
                <a:schemeClr val="lt1"/>
              </a:buClr>
              <a:buSzPct val="100000"/>
              <a:buChar char="●"/>
            </a:pPr>
            <a:r>
              <a:rPr lang="es" sz="1800" dirty="0">
                <a:solidFill>
                  <a:schemeClr val="lt1"/>
                </a:solidFill>
              </a:rPr>
              <a:t>github.gists.getCommits({ ... });</a:t>
            </a:r>
          </a:p>
          <a:p>
            <a:pPr lvl="0" algn="just" rtl="0">
              <a:spcBef>
                <a:spcPts val="0"/>
              </a:spcBef>
              <a:buNone/>
            </a:pPr>
            <a:endParaRPr dirty="0">
              <a:solidFill>
                <a:schemeClr val="lt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1847575" y="597925"/>
            <a:ext cx="4995300" cy="496800"/>
          </a:xfrm>
          <a:prstGeom prst="rect">
            <a:avLst/>
          </a:prstGeom>
        </p:spPr>
        <p:txBody>
          <a:bodyPr wrap="square" lIns="91425" tIns="91425" rIns="91425" bIns="91425" anchor="ctr" anchorCtr="0">
            <a:noAutofit/>
          </a:bodyPr>
          <a:lstStyle/>
          <a:p>
            <a:pPr lvl="0" rtl="0">
              <a:spcBef>
                <a:spcPts val="0"/>
              </a:spcBef>
              <a:buNone/>
            </a:pPr>
            <a:r>
              <a:rPr lang="es"/>
              <a:t>Estudio previo</a:t>
            </a:r>
          </a:p>
        </p:txBody>
      </p:sp>
      <p:pic>
        <p:nvPicPr>
          <p:cNvPr id="186" name="Shape 186" descr="jqueryui.jpg"/>
          <p:cNvPicPr preferRelativeResize="0"/>
          <p:nvPr/>
        </p:nvPicPr>
        <p:blipFill rotWithShape="1">
          <a:blip r:embed="rId3">
            <a:alphaModFix/>
          </a:blip>
          <a:srcRect b="53288"/>
          <a:stretch/>
        </p:blipFill>
        <p:spPr>
          <a:xfrm>
            <a:off x="1847575" y="1492337"/>
            <a:ext cx="2687049" cy="919750"/>
          </a:xfrm>
          <a:prstGeom prst="rect">
            <a:avLst/>
          </a:prstGeom>
          <a:noFill/>
          <a:ln>
            <a:noFill/>
          </a:ln>
        </p:spPr>
      </p:pic>
      <p:pic>
        <p:nvPicPr>
          <p:cNvPr id="187" name="Shape 187" descr="us.png"/>
          <p:cNvPicPr preferRelativeResize="0"/>
          <p:nvPr/>
        </p:nvPicPr>
        <p:blipFill>
          <a:blip r:embed="rId4">
            <a:alphaModFix/>
          </a:blip>
          <a:stretch>
            <a:fillRect/>
          </a:stretch>
        </p:blipFill>
        <p:spPr>
          <a:xfrm>
            <a:off x="4835274" y="1657087"/>
            <a:ext cx="3387475" cy="590249"/>
          </a:xfrm>
          <a:prstGeom prst="rect">
            <a:avLst/>
          </a:prstGeom>
          <a:noFill/>
          <a:ln>
            <a:noFill/>
          </a:ln>
        </p:spPr>
      </p:pic>
      <p:pic>
        <p:nvPicPr>
          <p:cNvPr id="188" name="Shape 188" descr="jqueryui.jpg"/>
          <p:cNvPicPr preferRelativeResize="0"/>
          <p:nvPr/>
        </p:nvPicPr>
        <p:blipFill rotWithShape="1">
          <a:blip r:embed="rId3">
            <a:alphaModFix/>
          </a:blip>
          <a:srcRect t="53288"/>
          <a:stretch/>
        </p:blipFill>
        <p:spPr>
          <a:xfrm>
            <a:off x="1847575" y="2731412"/>
            <a:ext cx="2687049" cy="919750"/>
          </a:xfrm>
          <a:prstGeom prst="rect">
            <a:avLst/>
          </a:prstGeom>
          <a:noFill/>
          <a:ln>
            <a:noFill/>
          </a:ln>
        </p:spPr>
      </p:pic>
      <p:sp>
        <p:nvSpPr>
          <p:cNvPr id="189" name="Shape 189"/>
          <p:cNvSpPr txBox="1"/>
          <p:nvPr/>
        </p:nvSpPr>
        <p:spPr>
          <a:xfrm>
            <a:off x="4835275" y="2808037"/>
            <a:ext cx="1699500" cy="766500"/>
          </a:xfrm>
          <a:prstGeom prst="rect">
            <a:avLst/>
          </a:prstGeom>
          <a:solidFill>
            <a:srgbClr val="434343"/>
          </a:solidFill>
          <a:ln>
            <a:noFill/>
          </a:ln>
        </p:spPr>
        <p:txBody>
          <a:bodyPr wrap="square" lIns="91425" tIns="91425" rIns="91425" bIns="91425" anchor="ctr" anchorCtr="0">
            <a:noAutofit/>
          </a:bodyPr>
          <a:lstStyle/>
          <a:p>
            <a:pPr lvl="0" algn="ctr">
              <a:spcBef>
                <a:spcPts val="0"/>
              </a:spcBef>
              <a:buNone/>
            </a:pPr>
            <a:r>
              <a:rPr lang="es" sz="1800">
                <a:solidFill>
                  <a:srgbClr val="FFFFFF"/>
                </a:solidFill>
              </a:rPr>
              <a:t>JSZip</a:t>
            </a:r>
          </a:p>
        </p:txBody>
      </p:sp>
      <p:sp>
        <p:nvSpPr>
          <p:cNvPr id="190" name="Shape 190"/>
          <p:cNvSpPr txBox="1"/>
          <p:nvPr/>
        </p:nvSpPr>
        <p:spPr>
          <a:xfrm>
            <a:off x="6686975" y="2808037"/>
            <a:ext cx="1699500" cy="766500"/>
          </a:xfrm>
          <a:prstGeom prst="rect">
            <a:avLst/>
          </a:prstGeom>
          <a:solidFill>
            <a:srgbClr val="434343"/>
          </a:solidFill>
          <a:ln>
            <a:noFill/>
          </a:ln>
        </p:spPr>
        <p:txBody>
          <a:bodyPr wrap="square" lIns="91425" tIns="91425" rIns="91425" bIns="91425" anchor="ctr" anchorCtr="0">
            <a:noAutofit/>
          </a:bodyPr>
          <a:lstStyle/>
          <a:p>
            <a:pPr lvl="0" algn="ctr" rtl="0">
              <a:spcBef>
                <a:spcPts val="0"/>
              </a:spcBef>
              <a:buNone/>
            </a:pPr>
            <a:r>
              <a:rPr lang="es" sz="1800">
                <a:solidFill>
                  <a:srgbClr val="FFFFFF"/>
                </a:solidFill>
              </a:rPr>
              <a:t>X2JS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45600" y="364925"/>
            <a:ext cx="9052800" cy="4265400"/>
          </a:xfrm>
          <a:prstGeom prst="rect">
            <a:avLst/>
          </a:prstGeom>
        </p:spPr>
        <p:txBody>
          <a:bodyPr wrap="square" lIns="91425" tIns="91425" rIns="91425" bIns="91425" anchor="ctr" anchorCtr="0">
            <a:noAutofit/>
          </a:bodyPr>
          <a:lstStyle/>
          <a:p>
            <a:pPr lvl="0">
              <a:spcBef>
                <a:spcPts val="0"/>
              </a:spcBef>
              <a:buNone/>
            </a:pPr>
            <a:r>
              <a:rPr lang="es"/>
              <a:t>Diseño e implementación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1758920" y="333991"/>
            <a:ext cx="7971900" cy="891250"/>
          </a:xfrm>
          <a:prstGeom prst="rect">
            <a:avLst/>
          </a:prstGeom>
        </p:spPr>
        <p:txBody>
          <a:bodyPr wrap="square" lIns="91425" tIns="91425" rIns="91425" bIns="91425" anchor="ctr" anchorCtr="0">
            <a:noAutofit/>
          </a:bodyPr>
          <a:lstStyle/>
          <a:p>
            <a:pPr lvl="0" algn="l" rtl="0">
              <a:spcBef>
                <a:spcPts val="0"/>
              </a:spcBef>
              <a:buNone/>
            </a:pPr>
            <a:r>
              <a:rPr lang="es" sz="4400" dirty="0"/>
              <a:t>Diseño </a:t>
            </a:r>
            <a:r>
              <a:rPr lang="es" sz="4400" dirty="0" smtClean="0"/>
              <a:t>e implementación</a:t>
            </a:r>
            <a:endParaRPr lang="es" sz="4400" dirty="0"/>
          </a:p>
        </p:txBody>
      </p:sp>
      <p:pic>
        <p:nvPicPr>
          <p:cNvPr id="201" name="Shape 201" descr="if_Non-Service_Specific_copy_Client_259291.png"/>
          <p:cNvPicPr preferRelativeResize="0"/>
          <p:nvPr/>
        </p:nvPicPr>
        <p:blipFill>
          <a:blip r:embed="rId3">
            <a:alphaModFix/>
          </a:blip>
          <a:stretch>
            <a:fillRect/>
          </a:stretch>
        </p:blipFill>
        <p:spPr>
          <a:xfrm>
            <a:off x="594150" y="2558875"/>
            <a:ext cx="1219200" cy="1219200"/>
          </a:xfrm>
          <a:prstGeom prst="rect">
            <a:avLst/>
          </a:prstGeom>
          <a:noFill/>
          <a:ln>
            <a:noFill/>
          </a:ln>
        </p:spPr>
      </p:pic>
      <p:pic>
        <p:nvPicPr>
          <p:cNvPr id="202" name="Shape 202" descr="if_interface-28_809250.png"/>
          <p:cNvPicPr preferRelativeResize="0"/>
          <p:nvPr/>
        </p:nvPicPr>
        <p:blipFill>
          <a:blip r:embed="rId4">
            <a:alphaModFix/>
          </a:blip>
          <a:stretch>
            <a:fillRect/>
          </a:stretch>
        </p:blipFill>
        <p:spPr>
          <a:xfrm>
            <a:off x="2410525" y="2558875"/>
            <a:ext cx="1219200" cy="1219200"/>
          </a:xfrm>
          <a:prstGeom prst="rect">
            <a:avLst/>
          </a:prstGeom>
          <a:noFill/>
          <a:ln>
            <a:noFill/>
          </a:ln>
        </p:spPr>
      </p:pic>
      <p:pic>
        <p:nvPicPr>
          <p:cNvPr id="203" name="Shape 203" descr="if_api-code-window_532742.png"/>
          <p:cNvPicPr preferRelativeResize="0"/>
          <p:nvPr/>
        </p:nvPicPr>
        <p:blipFill>
          <a:blip r:embed="rId5">
            <a:alphaModFix/>
          </a:blip>
          <a:stretch>
            <a:fillRect/>
          </a:stretch>
        </p:blipFill>
        <p:spPr>
          <a:xfrm>
            <a:off x="4397975" y="1881850"/>
            <a:ext cx="1219200" cy="1219200"/>
          </a:xfrm>
          <a:prstGeom prst="rect">
            <a:avLst/>
          </a:prstGeom>
          <a:noFill/>
          <a:ln>
            <a:noFill/>
          </a:ln>
        </p:spPr>
      </p:pic>
      <p:pic>
        <p:nvPicPr>
          <p:cNvPr id="204" name="Shape 204" descr="if_data_115746.png"/>
          <p:cNvPicPr preferRelativeResize="0"/>
          <p:nvPr/>
        </p:nvPicPr>
        <p:blipFill>
          <a:blip r:embed="rId6">
            <a:alphaModFix/>
          </a:blip>
          <a:stretch>
            <a:fillRect/>
          </a:stretch>
        </p:blipFill>
        <p:spPr>
          <a:xfrm>
            <a:off x="4431643" y="3531315"/>
            <a:ext cx="1060624" cy="1060624"/>
          </a:xfrm>
          <a:prstGeom prst="rect">
            <a:avLst/>
          </a:prstGeom>
          <a:noFill/>
          <a:ln>
            <a:noFill/>
          </a:ln>
        </p:spPr>
      </p:pic>
      <p:grpSp>
        <p:nvGrpSpPr>
          <p:cNvPr id="205" name="Shape 205"/>
          <p:cNvGrpSpPr/>
          <p:nvPr/>
        </p:nvGrpSpPr>
        <p:grpSpPr>
          <a:xfrm>
            <a:off x="6955650" y="1881850"/>
            <a:ext cx="1219212" cy="1672275"/>
            <a:chOff x="6955650" y="1881850"/>
            <a:chExt cx="1219212" cy="1672275"/>
          </a:xfrm>
        </p:grpSpPr>
        <p:pic>
          <p:nvPicPr>
            <p:cNvPr id="206" name="Shape 206" descr="if_github_287725.png"/>
            <p:cNvPicPr preferRelativeResize="0"/>
            <p:nvPr/>
          </p:nvPicPr>
          <p:blipFill>
            <a:blip r:embed="rId7">
              <a:alphaModFix/>
            </a:blip>
            <a:stretch>
              <a:fillRect/>
            </a:stretch>
          </p:blipFill>
          <p:spPr>
            <a:xfrm>
              <a:off x="6955650" y="1881850"/>
              <a:ext cx="1219200" cy="1219200"/>
            </a:xfrm>
            <a:prstGeom prst="rect">
              <a:avLst/>
            </a:prstGeom>
            <a:noFill/>
            <a:ln>
              <a:noFill/>
            </a:ln>
          </p:spPr>
        </p:pic>
        <p:pic>
          <p:nvPicPr>
            <p:cNvPr id="207" name="Shape 207" descr="if_logo-github_298818.png"/>
            <p:cNvPicPr preferRelativeResize="0"/>
            <p:nvPr/>
          </p:nvPicPr>
          <p:blipFill>
            <a:blip r:embed="rId8">
              <a:alphaModFix/>
            </a:blip>
            <a:stretch>
              <a:fillRect/>
            </a:stretch>
          </p:blipFill>
          <p:spPr>
            <a:xfrm>
              <a:off x="6955662" y="3125500"/>
              <a:ext cx="1219200" cy="428625"/>
            </a:xfrm>
            <a:prstGeom prst="rect">
              <a:avLst/>
            </a:prstGeom>
            <a:noFill/>
            <a:ln>
              <a:noFill/>
            </a:ln>
          </p:spPr>
        </p:pic>
      </p:grpSp>
      <p:cxnSp>
        <p:nvCxnSpPr>
          <p:cNvPr id="208" name="Shape 208"/>
          <p:cNvCxnSpPr/>
          <p:nvPr/>
        </p:nvCxnSpPr>
        <p:spPr>
          <a:xfrm>
            <a:off x="1699303" y="3168475"/>
            <a:ext cx="597300" cy="0"/>
          </a:xfrm>
          <a:prstGeom prst="straightConnector1">
            <a:avLst/>
          </a:prstGeom>
          <a:noFill/>
          <a:ln w="28575" cap="flat" cmpd="sng">
            <a:solidFill>
              <a:schemeClr val="bg1"/>
            </a:solidFill>
            <a:prstDash val="dot"/>
            <a:round/>
            <a:headEnd type="none" w="lg" len="lg"/>
            <a:tailEnd type="none" w="lg" len="lg"/>
          </a:ln>
        </p:spPr>
      </p:cxnSp>
      <p:cxnSp>
        <p:nvCxnSpPr>
          <p:cNvPr id="209" name="Shape 209"/>
          <p:cNvCxnSpPr/>
          <p:nvPr/>
        </p:nvCxnSpPr>
        <p:spPr>
          <a:xfrm>
            <a:off x="3946000" y="2087050"/>
            <a:ext cx="0" cy="2326500"/>
          </a:xfrm>
          <a:prstGeom prst="straightConnector1">
            <a:avLst/>
          </a:prstGeom>
          <a:noFill/>
          <a:ln w="19050" cap="flat" cmpd="sng">
            <a:solidFill>
              <a:schemeClr val="bg1"/>
            </a:solidFill>
            <a:prstDash val="solid"/>
            <a:round/>
            <a:headEnd type="none" w="lg" len="lg"/>
            <a:tailEnd type="none" w="lg" len="lg"/>
          </a:ln>
        </p:spPr>
      </p:cxnSp>
      <p:cxnSp>
        <p:nvCxnSpPr>
          <p:cNvPr id="210" name="Shape 210"/>
          <p:cNvCxnSpPr>
            <a:stCxn id="203" idx="1"/>
          </p:cNvCxnSpPr>
          <p:nvPr/>
        </p:nvCxnSpPr>
        <p:spPr>
          <a:xfrm rot="10800000">
            <a:off x="3957275" y="2491450"/>
            <a:ext cx="440700" cy="0"/>
          </a:xfrm>
          <a:prstGeom prst="straightConnector1">
            <a:avLst/>
          </a:prstGeom>
          <a:noFill/>
          <a:ln w="19050" cap="flat" cmpd="sng">
            <a:solidFill>
              <a:schemeClr val="bg1"/>
            </a:solidFill>
            <a:prstDash val="solid"/>
            <a:round/>
            <a:headEnd type="stealth" w="lg" len="lg"/>
            <a:tailEnd type="none" w="lg" len="lg"/>
          </a:ln>
        </p:spPr>
      </p:cxnSp>
      <p:cxnSp>
        <p:nvCxnSpPr>
          <p:cNvPr id="211" name="Shape 211"/>
          <p:cNvCxnSpPr/>
          <p:nvPr/>
        </p:nvCxnSpPr>
        <p:spPr>
          <a:xfrm rot="10800000">
            <a:off x="3957275" y="4084437"/>
            <a:ext cx="440700" cy="0"/>
          </a:xfrm>
          <a:prstGeom prst="straightConnector1">
            <a:avLst/>
          </a:prstGeom>
          <a:noFill/>
          <a:ln w="19050" cap="flat" cmpd="sng">
            <a:solidFill>
              <a:schemeClr val="bg1"/>
            </a:solidFill>
            <a:prstDash val="solid"/>
            <a:round/>
            <a:headEnd type="stealth" w="lg" len="lg"/>
            <a:tailEnd type="none" w="lg" len="lg"/>
          </a:ln>
        </p:spPr>
      </p:cxnSp>
      <p:cxnSp>
        <p:nvCxnSpPr>
          <p:cNvPr id="212" name="Shape 212"/>
          <p:cNvCxnSpPr>
            <a:stCxn id="203" idx="3"/>
            <a:endCxn id="206" idx="1"/>
          </p:cNvCxnSpPr>
          <p:nvPr/>
        </p:nvCxnSpPr>
        <p:spPr>
          <a:xfrm>
            <a:off x="5617175" y="2491450"/>
            <a:ext cx="1338600" cy="0"/>
          </a:xfrm>
          <a:prstGeom prst="straightConnector1">
            <a:avLst/>
          </a:prstGeom>
          <a:noFill/>
          <a:ln w="19050" cap="flat" cmpd="sng">
            <a:solidFill>
              <a:schemeClr val="bg1"/>
            </a:solidFill>
            <a:prstDash val="solid"/>
            <a:round/>
            <a:headEnd type="none" w="lg" len="lg"/>
            <a:tailEnd type="stealth" w="lg" len="lg"/>
          </a:ln>
        </p:spPr>
      </p:cxnSp>
      <p:sp>
        <p:nvSpPr>
          <p:cNvPr id="2" name="CuadroTexto 1"/>
          <p:cNvSpPr txBox="1"/>
          <p:nvPr/>
        </p:nvSpPr>
        <p:spPr>
          <a:xfrm>
            <a:off x="832494" y="3531315"/>
            <a:ext cx="742511" cy="307777"/>
          </a:xfrm>
          <a:prstGeom prst="rect">
            <a:avLst/>
          </a:prstGeom>
          <a:noFill/>
        </p:spPr>
        <p:txBody>
          <a:bodyPr wrap="none" rtlCol="0">
            <a:spAutoFit/>
          </a:bodyPr>
          <a:lstStyle/>
          <a:p>
            <a:r>
              <a:rPr lang="es-ES" dirty="0" smtClean="0">
                <a:solidFill>
                  <a:schemeClr val="bg1"/>
                </a:solidFill>
              </a:rPr>
              <a:t>Cliente</a:t>
            </a:r>
            <a:endParaRPr lang="es-ES" dirty="0">
              <a:solidFill>
                <a:schemeClr val="bg1"/>
              </a:solidFill>
            </a:endParaRPr>
          </a:p>
        </p:txBody>
      </p:sp>
      <p:sp>
        <p:nvSpPr>
          <p:cNvPr id="17" name="CuadroTexto 16"/>
          <p:cNvSpPr txBox="1"/>
          <p:nvPr/>
        </p:nvSpPr>
        <p:spPr>
          <a:xfrm>
            <a:off x="4431643" y="1451585"/>
            <a:ext cx="1011815" cy="307777"/>
          </a:xfrm>
          <a:prstGeom prst="rect">
            <a:avLst/>
          </a:prstGeom>
          <a:noFill/>
        </p:spPr>
        <p:txBody>
          <a:bodyPr wrap="none" rtlCol="0">
            <a:spAutoFit/>
          </a:bodyPr>
          <a:lstStyle/>
          <a:p>
            <a:r>
              <a:rPr lang="es-ES" dirty="0" smtClean="0">
                <a:solidFill>
                  <a:schemeClr val="bg1"/>
                </a:solidFill>
              </a:rPr>
              <a:t>API github</a:t>
            </a:r>
            <a:endParaRPr lang="es-ES" dirty="0">
              <a:solidFill>
                <a:schemeClr val="bg1"/>
              </a:solidFill>
            </a:endParaRPr>
          </a:p>
        </p:txBody>
      </p:sp>
      <p:sp>
        <p:nvSpPr>
          <p:cNvPr id="18" name="CuadroTexto 17"/>
          <p:cNvSpPr txBox="1"/>
          <p:nvPr/>
        </p:nvSpPr>
        <p:spPr>
          <a:xfrm>
            <a:off x="4720183" y="3603770"/>
            <a:ext cx="434734" cy="307777"/>
          </a:xfrm>
          <a:prstGeom prst="rect">
            <a:avLst/>
          </a:prstGeom>
          <a:noFill/>
        </p:spPr>
        <p:txBody>
          <a:bodyPr wrap="none" rtlCol="0">
            <a:spAutoFit/>
          </a:bodyPr>
          <a:lstStyle/>
          <a:p>
            <a:r>
              <a:rPr lang="es-ES" dirty="0" smtClean="0">
                <a:solidFill>
                  <a:schemeClr val="bg1"/>
                </a:solidFill>
              </a:rPr>
              <a:t>BD</a:t>
            </a:r>
            <a:endParaRPr lang="es-ES" dirty="0">
              <a:solidFill>
                <a:schemeClr val="bg1"/>
              </a:solidFill>
            </a:endParaRPr>
          </a:p>
        </p:txBody>
      </p:sp>
      <p:sp>
        <p:nvSpPr>
          <p:cNvPr id="19" name="CuadroTexto 18"/>
          <p:cNvSpPr txBox="1"/>
          <p:nvPr/>
        </p:nvSpPr>
        <p:spPr>
          <a:xfrm>
            <a:off x="2448342" y="3778807"/>
            <a:ext cx="1002197" cy="307777"/>
          </a:xfrm>
          <a:prstGeom prst="rect">
            <a:avLst/>
          </a:prstGeom>
          <a:noFill/>
        </p:spPr>
        <p:txBody>
          <a:bodyPr wrap="none" rtlCol="0">
            <a:spAutoFit/>
          </a:bodyPr>
          <a:lstStyle/>
          <a:p>
            <a:r>
              <a:rPr lang="es-ES" dirty="0" smtClean="0">
                <a:solidFill>
                  <a:schemeClr val="bg1"/>
                </a:solidFill>
              </a:rPr>
              <a:t>Aplicación</a:t>
            </a:r>
            <a:endParaRPr lang="es-ES"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299700" y="1109100"/>
            <a:ext cx="4045200" cy="2925300"/>
          </a:xfrm>
          <a:prstGeom prst="rect">
            <a:avLst/>
          </a:prstGeom>
        </p:spPr>
        <p:txBody>
          <a:bodyPr wrap="square" lIns="91425" tIns="91425" rIns="91425" bIns="91425" anchor="b" anchorCtr="0">
            <a:noAutofit/>
          </a:bodyPr>
          <a:lstStyle/>
          <a:p>
            <a:pPr lvl="0">
              <a:spcBef>
                <a:spcPts val="0"/>
              </a:spcBef>
              <a:buNone/>
            </a:pPr>
            <a:r>
              <a:rPr lang="es"/>
              <a:t>Gestión de información e interoperabilidad de información de edificaciones</a:t>
            </a:r>
          </a:p>
        </p:txBody>
      </p:sp>
      <p:sp>
        <p:nvSpPr>
          <p:cNvPr id="81" name="Shape 81"/>
          <p:cNvSpPr txBox="1">
            <a:spLocks noGrp="1"/>
          </p:cNvSpPr>
          <p:nvPr>
            <p:ph type="body" idx="2"/>
          </p:nvPr>
        </p:nvSpPr>
        <p:spPr>
          <a:xfrm>
            <a:off x="4623813" y="76200"/>
            <a:ext cx="3837000" cy="4343400"/>
          </a:xfrm>
          <a:prstGeom prst="rect">
            <a:avLst/>
          </a:prstGeom>
        </p:spPr>
        <p:txBody>
          <a:bodyPr wrap="square" lIns="91425" tIns="91425" rIns="91425" bIns="91425" anchor="ctr" anchorCtr="0">
            <a:noAutofit/>
          </a:bodyPr>
          <a:lstStyle/>
          <a:p>
            <a:pPr marL="457200" lvl="0" rtl="0">
              <a:lnSpc>
                <a:spcPct val="100000"/>
              </a:lnSpc>
              <a:spcBef>
                <a:spcPts val="0"/>
              </a:spcBef>
              <a:spcAft>
                <a:spcPts val="600"/>
              </a:spcAft>
              <a:buChar char="-"/>
            </a:pPr>
            <a:r>
              <a:rPr lang="es" dirty="0"/>
              <a:t>Introducción</a:t>
            </a:r>
          </a:p>
          <a:p>
            <a:pPr marL="914400" lvl="1" rtl="0">
              <a:lnSpc>
                <a:spcPct val="100000"/>
              </a:lnSpc>
              <a:spcBef>
                <a:spcPts val="0"/>
              </a:spcBef>
              <a:spcAft>
                <a:spcPts val="600"/>
              </a:spcAft>
              <a:buChar char="-"/>
            </a:pPr>
            <a:r>
              <a:rPr lang="es" dirty="0"/>
              <a:t>Metodología BIM</a:t>
            </a:r>
          </a:p>
          <a:p>
            <a:pPr marL="914400" lvl="1" rtl="0">
              <a:lnSpc>
                <a:spcPct val="100000"/>
              </a:lnSpc>
              <a:spcBef>
                <a:spcPts val="0"/>
              </a:spcBef>
              <a:spcAft>
                <a:spcPts val="600"/>
              </a:spcAft>
              <a:buChar char="-"/>
            </a:pPr>
            <a:r>
              <a:rPr lang="es" dirty="0" smtClean="0"/>
              <a:t>IFC</a:t>
            </a:r>
          </a:p>
          <a:p>
            <a:pPr marL="914400" lvl="1" rtl="0">
              <a:lnSpc>
                <a:spcPct val="100000"/>
              </a:lnSpc>
              <a:spcBef>
                <a:spcPts val="0"/>
              </a:spcBef>
              <a:spcAft>
                <a:spcPts val="600"/>
              </a:spcAft>
              <a:buChar char="-"/>
            </a:pPr>
            <a:r>
              <a:rPr lang="es" dirty="0" smtClean="0"/>
              <a:t>BCF</a:t>
            </a:r>
          </a:p>
          <a:p>
            <a:pPr marL="457200" lvl="0" rtl="0">
              <a:lnSpc>
                <a:spcPct val="100000"/>
              </a:lnSpc>
              <a:spcBef>
                <a:spcPts val="0"/>
              </a:spcBef>
              <a:spcAft>
                <a:spcPts val="600"/>
              </a:spcAft>
              <a:buChar char="-"/>
            </a:pPr>
            <a:r>
              <a:rPr lang="es" dirty="0" smtClean="0"/>
              <a:t>Estudio </a:t>
            </a:r>
            <a:r>
              <a:rPr lang="es" dirty="0"/>
              <a:t>previo</a:t>
            </a:r>
          </a:p>
          <a:p>
            <a:pPr marL="914400" lvl="1" rtl="0">
              <a:lnSpc>
                <a:spcPct val="100000"/>
              </a:lnSpc>
              <a:spcBef>
                <a:spcPts val="0"/>
              </a:spcBef>
              <a:spcAft>
                <a:spcPts val="600"/>
              </a:spcAft>
              <a:buChar char="-"/>
            </a:pPr>
            <a:r>
              <a:rPr lang="es" dirty="0"/>
              <a:t>Análisis de las herramientas</a:t>
            </a:r>
          </a:p>
          <a:p>
            <a:pPr marL="914400" lvl="1" rtl="0">
              <a:lnSpc>
                <a:spcPct val="100000"/>
              </a:lnSpc>
              <a:spcBef>
                <a:spcPts val="0"/>
              </a:spcBef>
              <a:spcAft>
                <a:spcPts val="600"/>
              </a:spcAft>
              <a:buChar char="-"/>
            </a:pPr>
            <a:r>
              <a:rPr lang="es" dirty="0"/>
              <a:t>Lenguajes de programación</a:t>
            </a:r>
          </a:p>
          <a:p>
            <a:pPr marL="914400" lvl="1" rtl="0">
              <a:lnSpc>
                <a:spcPct val="100000"/>
              </a:lnSpc>
              <a:spcBef>
                <a:spcPts val="0"/>
              </a:spcBef>
              <a:spcAft>
                <a:spcPts val="600"/>
              </a:spcAft>
              <a:buChar char="-"/>
            </a:pPr>
            <a:r>
              <a:rPr lang="es" dirty="0"/>
              <a:t>Entornos de desarrollo</a:t>
            </a:r>
          </a:p>
          <a:p>
            <a:pPr marL="457200" lvl="0" rtl="0">
              <a:lnSpc>
                <a:spcPct val="100000"/>
              </a:lnSpc>
              <a:spcBef>
                <a:spcPts val="0"/>
              </a:spcBef>
              <a:spcAft>
                <a:spcPts val="600"/>
              </a:spcAft>
              <a:buChar char="-"/>
            </a:pPr>
            <a:r>
              <a:rPr lang="es" dirty="0"/>
              <a:t>Diseño e implementación</a:t>
            </a:r>
          </a:p>
          <a:p>
            <a:pPr marL="914400" lvl="1" rtl="0">
              <a:lnSpc>
                <a:spcPct val="100000"/>
              </a:lnSpc>
              <a:spcBef>
                <a:spcPts val="0"/>
              </a:spcBef>
              <a:spcAft>
                <a:spcPts val="600"/>
              </a:spcAft>
              <a:buChar char="-"/>
            </a:pPr>
            <a:r>
              <a:rPr lang="es" dirty="0"/>
              <a:t>Funciones de la aplicación</a:t>
            </a:r>
          </a:p>
          <a:p>
            <a:pPr marL="914400" lvl="1" rtl="0">
              <a:lnSpc>
                <a:spcPct val="100000"/>
              </a:lnSpc>
              <a:spcBef>
                <a:spcPts val="0"/>
              </a:spcBef>
              <a:spcAft>
                <a:spcPts val="600"/>
              </a:spcAft>
              <a:buChar char="-"/>
            </a:pPr>
            <a:r>
              <a:rPr lang="es" dirty="0"/>
              <a:t>Diseño del servidor</a:t>
            </a:r>
          </a:p>
          <a:p>
            <a:pPr marL="914400" lvl="1" rtl="0">
              <a:lnSpc>
                <a:spcPct val="100000"/>
              </a:lnSpc>
              <a:spcBef>
                <a:spcPts val="0"/>
              </a:spcBef>
              <a:spcAft>
                <a:spcPts val="600"/>
              </a:spcAft>
              <a:buChar char="-"/>
            </a:pPr>
            <a:r>
              <a:rPr lang="es" dirty="0"/>
              <a:t>Diseño del cliente</a:t>
            </a:r>
          </a:p>
          <a:p>
            <a:pPr marL="457200" lvl="0" rtl="0">
              <a:lnSpc>
                <a:spcPct val="100000"/>
              </a:lnSpc>
              <a:spcBef>
                <a:spcPts val="0"/>
              </a:spcBef>
              <a:spcAft>
                <a:spcPts val="600"/>
              </a:spcAft>
              <a:buChar char="-"/>
            </a:pPr>
            <a:r>
              <a:rPr lang="es" dirty="0"/>
              <a:t>Conclusión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1711750" y="66160"/>
            <a:ext cx="7971900" cy="1398000"/>
          </a:xfrm>
          <a:prstGeom prst="rect">
            <a:avLst/>
          </a:prstGeom>
        </p:spPr>
        <p:txBody>
          <a:bodyPr wrap="square" lIns="91425" tIns="91425" rIns="91425" bIns="91425" anchor="ctr" anchorCtr="0">
            <a:noAutofit/>
          </a:bodyPr>
          <a:lstStyle/>
          <a:p>
            <a:pPr lvl="0" algn="l">
              <a:spcBef>
                <a:spcPts val="0"/>
              </a:spcBef>
              <a:buNone/>
            </a:pPr>
            <a:r>
              <a:rPr lang="es" sz="4400" dirty="0"/>
              <a:t>Diseño </a:t>
            </a:r>
            <a:r>
              <a:rPr lang="es" sz="4400" dirty="0" smtClean="0"/>
              <a:t>e implementación</a:t>
            </a:r>
            <a:endParaRPr lang="es" sz="4400" dirty="0"/>
          </a:p>
        </p:txBody>
      </p:sp>
      <p:graphicFrame>
        <p:nvGraphicFramePr>
          <p:cNvPr id="2" name="Diagrama 1"/>
          <p:cNvGraphicFramePr/>
          <p:nvPr>
            <p:extLst>
              <p:ext uri="{D42A27DB-BD31-4B8C-83A1-F6EECF244321}">
                <p14:modId xmlns:p14="http://schemas.microsoft.com/office/powerpoint/2010/main" val="212061980"/>
              </p:ext>
            </p:extLst>
          </p:nvPr>
        </p:nvGraphicFramePr>
        <p:xfrm>
          <a:off x="-410561" y="948266"/>
          <a:ext cx="6766206" cy="4048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6" name="Grupo 15"/>
          <p:cNvGrpSpPr/>
          <p:nvPr/>
        </p:nvGrpSpPr>
        <p:grpSpPr>
          <a:xfrm>
            <a:off x="6623404" y="1464160"/>
            <a:ext cx="1617486" cy="2028767"/>
            <a:chOff x="3191581" y="2146534"/>
            <a:chExt cx="1617486" cy="2028767"/>
          </a:xfrm>
        </p:grpSpPr>
        <p:pic>
          <p:nvPicPr>
            <p:cNvPr id="17" name="Imagen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91581" y="2180402"/>
              <a:ext cx="1617486" cy="1994899"/>
            </a:xfrm>
            <a:prstGeom prst="rect">
              <a:avLst/>
            </a:prstGeom>
            <a:ln>
              <a:solidFill>
                <a:schemeClr val="bg1"/>
              </a:solidFill>
            </a:ln>
          </p:spPr>
        </p:pic>
        <p:sp>
          <p:nvSpPr>
            <p:cNvPr id="18" name="Rectángulo 17"/>
            <p:cNvSpPr/>
            <p:nvPr/>
          </p:nvSpPr>
          <p:spPr>
            <a:xfrm>
              <a:off x="3431822" y="2180401"/>
              <a:ext cx="1162756" cy="11611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9" name="Imagen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75377" y="2146534"/>
              <a:ext cx="1248430" cy="1240132"/>
            </a:xfrm>
            <a:prstGeom prst="rect">
              <a:avLst/>
            </a:prstGeom>
          </p:spPr>
        </p:pic>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1764175" y="306208"/>
            <a:ext cx="7264800" cy="940563"/>
          </a:xfrm>
          <a:prstGeom prst="rect">
            <a:avLst/>
          </a:prstGeom>
        </p:spPr>
        <p:txBody>
          <a:bodyPr wrap="square" lIns="91425" tIns="91425" rIns="91425" bIns="91425" anchor="ctr" anchorCtr="0">
            <a:noAutofit/>
          </a:bodyPr>
          <a:lstStyle/>
          <a:p>
            <a:pPr lvl="0" algn="l" rtl="0">
              <a:spcBef>
                <a:spcPts val="0"/>
              </a:spcBef>
              <a:buNone/>
            </a:pPr>
            <a:r>
              <a:rPr lang="es" sz="4400" dirty="0"/>
              <a:t>Diseño </a:t>
            </a:r>
            <a:r>
              <a:rPr lang="es" sz="4400" dirty="0" smtClean="0"/>
              <a:t>e implementación</a:t>
            </a:r>
            <a:endParaRPr lang="es" sz="4400" dirty="0"/>
          </a:p>
        </p:txBody>
      </p:sp>
      <p:sp>
        <p:nvSpPr>
          <p:cNvPr id="235" name="Shape 235"/>
          <p:cNvSpPr txBox="1"/>
          <p:nvPr/>
        </p:nvSpPr>
        <p:spPr>
          <a:xfrm>
            <a:off x="395625" y="2087050"/>
            <a:ext cx="8580000" cy="456300"/>
          </a:xfrm>
          <a:prstGeom prst="rect">
            <a:avLst/>
          </a:prstGeom>
          <a:noFill/>
          <a:ln>
            <a:noFill/>
          </a:ln>
        </p:spPr>
        <p:txBody>
          <a:bodyPr wrap="square" lIns="91425" tIns="91425" rIns="91425" bIns="91425" anchor="t" anchorCtr="0">
            <a:noAutofit/>
          </a:bodyPr>
          <a:lstStyle/>
          <a:p>
            <a:pPr lvl="0">
              <a:spcBef>
                <a:spcPts val="0"/>
              </a:spcBef>
              <a:buNone/>
            </a:pPr>
            <a:r>
              <a:rPr lang="es" sz="1600" b="1">
                <a:solidFill>
                  <a:srgbClr val="FFFFFF"/>
                </a:solidFill>
              </a:rPr>
              <a:t>INTERESES    RUTAS               EJECUCIÓN               RENDERIZADO                   VISTA</a:t>
            </a:r>
          </a:p>
        </p:txBody>
      </p:sp>
      <p:sp>
        <p:nvSpPr>
          <p:cNvPr id="236" name="Shape 236"/>
          <p:cNvSpPr txBox="1"/>
          <p:nvPr/>
        </p:nvSpPr>
        <p:spPr>
          <a:xfrm>
            <a:off x="475456" y="2520439"/>
            <a:ext cx="1152000" cy="456300"/>
          </a:xfrm>
          <a:prstGeom prst="rect">
            <a:avLst/>
          </a:prstGeom>
          <a:solidFill>
            <a:srgbClr val="666666"/>
          </a:solidFill>
          <a:ln>
            <a:noFill/>
          </a:ln>
        </p:spPr>
        <p:txBody>
          <a:bodyPr wrap="square" lIns="91425" tIns="91425" rIns="91425" bIns="91425" anchor="ctr" anchorCtr="0">
            <a:noAutofit/>
          </a:bodyPr>
          <a:lstStyle/>
          <a:p>
            <a:pPr lvl="0" algn="ctr">
              <a:spcBef>
                <a:spcPts val="0"/>
              </a:spcBef>
              <a:buNone/>
            </a:pPr>
            <a:r>
              <a:rPr lang="es" dirty="0">
                <a:solidFill>
                  <a:srgbClr val="FFFFFF"/>
                </a:solidFill>
              </a:rPr>
              <a:t>Inicio de sesión</a:t>
            </a:r>
          </a:p>
        </p:txBody>
      </p:sp>
      <p:sp>
        <p:nvSpPr>
          <p:cNvPr id="237" name="Shape 237"/>
          <p:cNvSpPr txBox="1"/>
          <p:nvPr/>
        </p:nvSpPr>
        <p:spPr>
          <a:xfrm>
            <a:off x="483228" y="3080281"/>
            <a:ext cx="1152000" cy="456300"/>
          </a:xfrm>
          <a:prstGeom prst="rect">
            <a:avLst/>
          </a:prstGeom>
          <a:solidFill>
            <a:srgbClr val="666666"/>
          </a:solidFill>
          <a:ln>
            <a:noFill/>
          </a:ln>
        </p:spPr>
        <p:txBody>
          <a:bodyPr wrap="square" lIns="91425" tIns="91425" rIns="91425" bIns="91425" anchor="ctr" anchorCtr="0">
            <a:noAutofit/>
          </a:bodyPr>
          <a:lstStyle/>
          <a:p>
            <a:pPr lvl="0" algn="ctr" rtl="0">
              <a:spcBef>
                <a:spcPts val="0"/>
              </a:spcBef>
              <a:buNone/>
            </a:pPr>
            <a:r>
              <a:rPr lang="es" dirty="0" smtClean="0">
                <a:solidFill>
                  <a:srgbClr val="FFFFFF"/>
                </a:solidFill>
              </a:rPr>
              <a:t>Vista de favoritos</a:t>
            </a:r>
            <a:endParaRPr lang="es" dirty="0">
              <a:solidFill>
                <a:srgbClr val="FFFFFF"/>
              </a:solidFill>
            </a:endParaRPr>
          </a:p>
        </p:txBody>
      </p:sp>
      <p:sp>
        <p:nvSpPr>
          <p:cNvPr id="238" name="Shape 238"/>
          <p:cNvSpPr txBox="1"/>
          <p:nvPr/>
        </p:nvSpPr>
        <p:spPr>
          <a:xfrm>
            <a:off x="486861" y="3640630"/>
            <a:ext cx="1152000" cy="456300"/>
          </a:xfrm>
          <a:prstGeom prst="rect">
            <a:avLst/>
          </a:prstGeom>
          <a:solidFill>
            <a:srgbClr val="666666"/>
          </a:solidFill>
          <a:ln>
            <a:noFill/>
          </a:ln>
        </p:spPr>
        <p:txBody>
          <a:bodyPr wrap="square" lIns="91425" tIns="91425" rIns="91425" bIns="91425" anchor="ctr" anchorCtr="0">
            <a:noAutofit/>
          </a:bodyPr>
          <a:lstStyle/>
          <a:p>
            <a:pPr lvl="0" algn="ctr" rtl="0">
              <a:spcBef>
                <a:spcPts val="0"/>
              </a:spcBef>
              <a:buNone/>
            </a:pPr>
            <a:r>
              <a:rPr lang="es">
                <a:solidFill>
                  <a:srgbClr val="FFFFFF"/>
                </a:solidFill>
              </a:rPr>
              <a:t>Gestor del proyecto</a:t>
            </a:r>
          </a:p>
        </p:txBody>
      </p:sp>
      <p:sp>
        <p:nvSpPr>
          <p:cNvPr id="239" name="Shape 239"/>
          <p:cNvSpPr txBox="1"/>
          <p:nvPr/>
        </p:nvSpPr>
        <p:spPr>
          <a:xfrm>
            <a:off x="475456" y="4196839"/>
            <a:ext cx="1152000" cy="456300"/>
          </a:xfrm>
          <a:prstGeom prst="rect">
            <a:avLst/>
          </a:prstGeom>
          <a:solidFill>
            <a:srgbClr val="666666"/>
          </a:solidFill>
          <a:ln>
            <a:noFill/>
          </a:ln>
        </p:spPr>
        <p:txBody>
          <a:bodyPr wrap="square" lIns="91425" tIns="91425" rIns="91425" bIns="91425" anchor="ctr" anchorCtr="0">
            <a:noAutofit/>
          </a:bodyPr>
          <a:lstStyle/>
          <a:p>
            <a:pPr lvl="0" algn="ctr" rtl="0">
              <a:spcBef>
                <a:spcPts val="0"/>
              </a:spcBef>
              <a:buNone/>
            </a:pPr>
            <a:r>
              <a:rPr lang="es" dirty="0" smtClean="0">
                <a:solidFill>
                  <a:srgbClr val="FFFFFF"/>
                </a:solidFill>
              </a:rPr>
              <a:t>Vista de proyectos</a:t>
            </a:r>
            <a:endParaRPr lang="es" dirty="0">
              <a:solidFill>
                <a:srgbClr val="FFFFFF"/>
              </a:solidFill>
            </a:endParaRPr>
          </a:p>
        </p:txBody>
      </p:sp>
      <p:sp>
        <p:nvSpPr>
          <p:cNvPr id="240" name="Shape 240"/>
          <p:cNvSpPr txBox="1"/>
          <p:nvPr/>
        </p:nvSpPr>
        <p:spPr>
          <a:xfrm>
            <a:off x="1764175" y="2611675"/>
            <a:ext cx="1642200" cy="273600"/>
          </a:xfrm>
          <a:prstGeom prst="rect">
            <a:avLst/>
          </a:prstGeom>
          <a:noFill/>
          <a:ln>
            <a:noFill/>
          </a:ln>
        </p:spPr>
        <p:txBody>
          <a:bodyPr wrap="square" lIns="91425" tIns="91425" rIns="91425" bIns="91425" anchor="t" anchorCtr="0">
            <a:noAutofit/>
          </a:bodyPr>
          <a:lstStyle/>
          <a:p>
            <a:pPr lvl="0">
              <a:spcBef>
                <a:spcPts val="0"/>
              </a:spcBef>
              <a:buNone/>
            </a:pPr>
            <a:r>
              <a:rPr lang="es">
                <a:solidFill>
                  <a:srgbClr val="FFFFFF"/>
                </a:solidFill>
              </a:rPr>
              <a:t>/login</a:t>
            </a:r>
          </a:p>
        </p:txBody>
      </p:sp>
      <p:sp>
        <p:nvSpPr>
          <p:cNvPr id="241" name="Shape 241"/>
          <p:cNvSpPr txBox="1"/>
          <p:nvPr/>
        </p:nvSpPr>
        <p:spPr>
          <a:xfrm>
            <a:off x="1764175" y="3171825"/>
            <a:ext cx="1642200" cy="273600"/>
          </a:xfrm>
          <a:prstGeom prst="rect">
            <a:avLst/>
          </a:prstGeom>
          <a:noFill/>
          <a:ln>
            <a:noFill/>
          </a:ln>
        </p:spPr>
        <p:txBody>
          <a:bodyPr wrap="square" lIns="91425" tIns="91425" rIns="91425" bIns="91425" anchor="t" anchorCtr="0">
            <a:noAutofit/>
          </a:bodyPr>
          <a:lstStyle/>
          <a:p>
            <a:pPr lvl="0" rtl="0">
              <a:spcBef>
                <a:spcPts val="0"/>
              </a:spcBef>
              <a:buNone/>
            </a:pPr>
            <a:r>
              <a:rPr lang="es">
                <a:solidFill>
                  <a:srgbClr val="FFFFFF"/>
                </a:solidFill>
              </a:rPr>
              <a:t>/u/usuario</a:t>
            </a:r>
          </a:p>
        </p:txBody>
      </p:sp>
      <p:sp>
        <p:nvSpPr>
          <p:cNvPr id="242" name="Shape 242"/>
          <p:cNvSpPr txBox="1"/>
          <p:nvPr/>
        </p:nvSpPr>
        <p:spPr>
          <a:xfrm>
            <a:off x="1764175" y="3731975"/>
            <a:ext cx="3284400" cy="273600"/>
          </a:xfrm>
          <a:prstGeom prst="rect">
            <a:avLst/>
          </a:prstGeom>
          <a:noFill/>
          <a:ln>
            <a:noFill/>
          </a:ln>
        </p:spPr>
        <p:txBody>
          <a:bodyPr wrap="square" lIns="91425" tIns="91425" rIns="91425" bIns="91425" anchor="t" anchorCtr="0">
            <a:noAutofit/>
          </a:bodyPr>
          <a:lstStyle/>
          <a:p>
            <a:pPr lvl="0" rtl="0">
              <a:spcBef>
                <a:spcPts val="0"/>
              </a:spcBef>
              <a:buNone/>
            </a:pPr>
            <a:r>
              <a:rPr lang="es">
                <a:solidFill>
                  <a:srgbClr val="FFFFFF"/>
                </a:solidFill>
              </a:rPr>
              <a:t>/.../nombProyct</a:t>
            </a:r>
          </a:p>
        </p:txBody>
      </p:sp>
      <p:sp>
        <p:nvSpPr>
          <p:cNvPr id="243" name="Shape 243"/>
          <p:cNvSpPr txBox="1"/>
          <p:nvPr/>
        </p:nvSpPr>
        <p:spPr>
          <a:xfrm>
            <a:off x="1764175" y="4292125"/>
            <a:ext cx="1859100" cy="273600"/>
          </a:xfrm>
          <a:prstGeom prst="rect">
            <a:avLst/>
          </a:prstGeom>
          <a:noFill/>
          <a:ln>
            <a:noFill/>
          </a:ln>
        </p:spPr>
        <p:txBody>
          <a:bodyPr wrap="square" lIns="91425" tIns="91425" rIns="91425" bIns="91425" anchor="t" anchorCtr="0">
            <a:noAutofit/>
          </a:bodyPr>
          <a:lstStyle/>
          <a:p>
            <a:pPr lvl="0" rtl="0">
              <a:spcBef>
                <a:spcPts val="0"/>
              </a:spcBef>
              <a:buNone/>
            </a:pPr>
            <a:r>
              <a:rPr lang="es">
                <a:solidFill>
                  <a:srgbClr val="FFFFFF"/>
                </a:solidFill>
              </a:rPr>
              <a:t>/.../proyectos</a:t>
            </a:r>
          </a:p>
        </p:txBody>
      </p:sp>
      <p:sp>
        <p:nvSpPr>
          <p:cNvPr id="244" name="Shape 244"/>
          <p:cNvSpPr/>
          <p:nvPr/>
        </p:nvSpPr>
        <p:spPr>
          <a:xfrm>
            <a:off x="3033404" y="2520425"/>
            <a:ext cx="304200" cy="2091000"/>
          </a:xfrm>
          <a:prstGeom prst="rightBrace">
            <a:avLst>
              <a:gd name="adj1" fmla="val 8333"/>
              <a:gd name="adj2" fmla="val 50000"/>
            </a:avLst>
          </a:prstGeom>
          <a:noFill/>
          <a:ln w="2857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dirty="0">
              <a:solidFill>
                <a:srgbClr val="FFFFFF"/>
              </a:solidFill>
            </a:endParaRPr>
          </a:p>
        </p:txBody>
      </p:sp>
      <p:pic>
        <p:nvPicPr>
          <p:cNvPr id="245" name="Shape 245" descr="workingpc.png"/>
          <p:cNvPicPr preferRelativeResize="0"/>
          <p:nvPr/>
        </p:nvPicPr>
        <p:blipFill>
          <a:blip r:embed="rId3">
            <a:alphaModFix/>
          </a:blip>
          <a:stretch>
            <a:fillRect/>
          </a:stretch>
        </p:blipFill>
        <p:spPr>
          <a:xfrm>
            <a:off x="3428850" y="2956325"/>
            <a:ext cx="1219200" cy="1219200"/>
          </a:xfrm>
          <a:prstGeom prst="rect">
            <a:avLst/>
          </a:prstGeom>
          <a:noFill/>
          <a:ln>
            <a:noFill/>
          </a:ln>
        </p:spPr>
      </p:pic>
      <p:pic>
        <p:nvPicPr>
          <p:cNvPr id="246" name="Shape 246" descr="ejs.png"/>
          <p:cNvPicPr preferRelativeResize="0"/>
          <p:nvPr/>
        </p:nvPicPr>
        <p:blipFill>
          <a:blip r:embed="rId4">
            <a:alphaModFix/>
          </a:blip>
          <a:stretch>
            <a:fillRect/>
          </a:stretch>
        </p:blipFill>
        <p:spPr>
          <a:xfrm>
            <a:off x="5116877" y="3080275"/>
            <a:ext cx="2251175" cy="866624"/>
          </a:xfrm>
          <a:prstGeom prst="rect">
            <a:avLst/>
          </a:prstGeom>
          <a:noFill/>
          <a:ln>
            <a:noFill/>
          </a:ln>
        </p:spPr>
      </p:pic>
      <p:sp>
        <p:nvSpPr>
          <p:cNvPr id="247" name="Shape 247"/>
          <p:cNvSpPr/>
          <p:nvPr/>
        </p:nvSpPr>
        <p:spPr>
          <a:xfrm>
            <a:off x="4744325" y="3387175"/>
            <a:ext cx="304200" cy="273600"/>
          </a:xfrm>
          <a:prstGeom prst="rightArrow">
            <a:avLst>
              <a:gd name="adj1" fmla="val 50000"/>
              <a:gd name="adj2" fmla="val 50000"/>
            </a:avLst>
          </a:prstGeom>
          <a:solidFill>
            <a:srgbClr val="FFFFFF"/>
          </a:solidFill>
          <a:ln>
            <a:noFill/>
          </a:ln>
        </p:spPr>
        <p:txBody>
          <a:bodyPr wrap="square" lIns="91425" tIns="91425" rIns="91425" bIns="91425" anchor="ctr" anchorCtr="0">
            <a:noAutofit/>
          </a:bodyPr>
          <a:lstStyle/>
          <a:p>
            <a:pPr lvl="0">
              <a:spcBef>
                <a:spcPts val="0"/>
              </a:spcBef>
              <a:buNone/>
            </a:pPr>
            <a:endParaRPr dirty="0"/>
          </a:p>
        </p:txBody>
      </p:sp>
      <p:sp>
        <p:nvSpPr>
          <p:cNvPr id="248" name="Shape 248"/>
          <p:cNvSpPr/>
          <p:nvPr/>
        </p:nvSpPr>
        <p:spPr>
          <a:xfrm>
            <a:off x="7443613" y="3376787"/>
            <a:ext cx="304200" cy="273600"/>
          </a:xfrm>
          <a:prstGeom prst="rightArrow">
            <a:avLst>
              <a:gd name="adj1" fmla="val 50000"/>
              <a:gd name="adj2" fmla="val 50000"/>
            </a:avLst>
          </a:prstGeom>
          <a:solidFill>
            <a:srgbClr val="FFFFFF"/>
          </a:solidFill>
          <a:ln>
            <a:noFill/>
          </a:ln>
        </p:spPr>
        <p:txBody>
          <a:bodyPr wrap="square" lIns="91425" tIns="91425" rIns="91425" bIns="91425" anchor="ctr" anchorCtr="0">
            <a:noAutofit/>
          </a:bodyPr>
          <a:lstStyle/>
          <a:p>
            <a:pPr lvl="0">
              <a:spcBef>
                <a:spcPts val="0"/>
              </a:spcBef>
              <a:buNone/>
            </a:pPr>
            <a:endParaRPr dirty="0"/>
          </a:p>
        </p:txBody>
      </p:sp>
      <p:pic>
        <p:nvPicPr>
          <p:cNvPr id="249" name="Shape 249" descr="userui.png"/>
          <p:cNvPicPr preferRelativeResize="0"/>
          <p:nvPr/>
        </p:nvPicPr>
        <p:blipFill>
          <a:blip r:embed="rId5">
            <a:alphaModFix/>
          </a:blip>
          <a:stretch>
            <a:fillRect/>
          </a:stretch>
        </p:blipFill>
        <p:spPr>
          <a:xfrm>
            <a:off x="7789800" y="2977650"/>
            <a:ext cx="1288299" cy="1219200"/>
          </a:xfrm>
          <a:prstGeom prst="rect">
            <a:avLst/>
          </a:prstGeom>
          <a:noFill/>
          <a:ln>
            <a:noFill/>
          </a:ln>
        </p:spPr>
      </p:pic>
      <p:sp>
        <p:nvSpPr>
          <p:cNvPr id="250" name="Shape 250"/>
          <p:cNvSpPr txBox="1"/>
          <p:nvPr/>
        </p:nvSpPr>
        <p:spPr>
          <a:xfrm>
            <a:off x="7823625" y="1149126"/>
            <a:ext cx="1152000" cy="193800"/>
          </a:xfrm>
          <a:prstGeom prst="rect">
            <a:avLst/>
          </a:prstGeom>
          <a:noFill/>
          <a:ln>
            <a:noFill/>
          </a:ln>
        </p:spPr>
        <p:txBody>
          <a:bodyPr wrap="square" lIns="91425" tIns="91425" rIns="91425" bIns="91425" anchor="t" anchorCtr="0">
            <a:noAutofit/>
          </a:bodyPr>
          <a:lstStyle/>
          <a:p>
            <a:pPr lvl="0">
              <a:spcBef>
                <a:spcPts val="0"/>
              </a:spcBef>
              <a:buNone/>
            </a:pPr>
            <a:r>
              <a:rPr lang="es" u="sng" dirty="0">
                <a:solidFill>
                  <a:srgbClr val="FFFFFF"/>
                </a:solidFill>
              </a:rPr>
              <a:t>Servidor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1764175" y="306208"/>
            <a:ext cx="7264800" cy="940563"/>
          </a:xfrm>
          <a:prstGeom prst="rect">
            <a:avLst/>
          </a:prstGeom>
        </p:spPr>
        <p:txBody>
          <a:bodyPr wrap="square" lIns="91425" tIns="91425" rIns="91425" bIns="91425" anchor="ctr" anchorCtr="0">
            <a:noAutofit/>
          </a:bodyPr>
          <a:lstStyle/>
          <a:p>
            <a:pPr lvl="0" algn="l" rtl="0">
              <a:spcBef>
                <a:spcPts val="0"/>
              </a:spcBef>
              <a:buNone/>
            </a:pPr>
            <a:r>
              <a:rPr lang="es" sz="4400" dirty="0"/>
              <a:t>Diseño </a:t>
            </a:r>
            <a:r>
              <a:rPr lang="es" sz="4400" dirty="0" smtClean="0"/>
              <a:t>e implementación</a:t>
            </a:r>
            <a:endParaRPr lang="es" sz="4400" dirty="0"/>
          </a:p>
        </p:txBody>
      </p:sp>
      <p:sp>
        <p:nvSpPr>
          <p:cNvPr id="250" name="Shape 250"/>
          <p:cNvSpPr txBox="1"/>
          <p:nvPr/>
        </p:nvSpPr>
        <p:spPr>
          <a:xfrm>
            <a:off x="7876975" y="1051506"/>
            <a:ext cx="1152000" cy="193800"/>
          </a:xfrm>
          <a:prstGeom prst="rect">
            <a:avLst/>
          </a:prstGeom>
          <a:noFill/>
          <a:ln>
            <a:noFill/>
          </a:ln>
        </p:spPr>
        <p:txBody>
          <a:bodyPr wrap="square" lIns="91425" tIns="91425" rIns="91425" bIns="91425" anchor="t" anchorCtr="0">
            <a:noAutofit/>
          </a:bodyPr>
          <a:lstStyle/>
          <a:p>
            <a:pPr lvl="0">
              <a:spcBef>
                <a:spcPts val="0"/>
              </a:spcBef>
              <a:buNone/>
            </a:pPr>
            <a:r>
              <a:rPr lang="es" u="sng" dirty="0">
                <a:solidFill>
                  <a:srgbClr val="FFFFFF"/>
                </a:solidFill>
              </a:rPr>
              <a:t>Servidor</a:t>
            </a:r>
          </a:p>
        </p:txBody>
      </p:sp>
      <p:pic>
        <p:nvPicPr>
          <p:cNvPr id="21" name="Imagen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615" y="1051506"/>
            <a:ext cx="4239107" cy="2799007"/>
          </a:xfrm>
          <a:prstGeom prst="rect">
            <a:avLst/>
          </a:prstGeom>
        </p:spPr>
      </p:pic>
      <p:pic>
        <p:nvPicPr>
          <p:cNvPr id="22" name="Imagen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479" y="3968227"/>
            <a:ext cx="6287377" cy="400106"/>
          </a:xfrm>
          <a:prstGeom prst="rect">
            <a:avLst/>
          </a:prstGeom>
        </p:spPr>
      </p:pic>
    </p:spTree>
    <p:extLst>
      <p:ext uri="{BB962C8B-B14F-4D97-AF65-F5344CB8AC3E}">
        <p14:creationId xmlns:p14="http://schemas.microsoft.com/office/powerpoint/2010/main" val="25617544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6" name="Shape 256"/>
          <p:cNvSpPr txBox="1"/>
          <p:nvPr/>
        </p:nvSpPr>
        <p:spPr>
          <a:xfrm>
            <a:off x="7561150" y="433375"/>
            <a:ext cx="1152000" cy="193800"/>
          </a:xfrm>
          <a:prstGeom prst="rect">
            <a:avLst/>
          </a:prstGeom>
          <a:noFill/>
          <a:ln>
            <a:noFill/>
          </a:ln>
        </p:spPr>
        <p:txBody>
          <a:bodyPr wrap="square" lIns="91425" tIns="91425" rIns="91425" bIns="91425" anchor="t" anchorCtr="0">
            <a:noAutofit/>
          </a:bodyPr>
          <a:lstStyle/>
          <a:p>
            <a:pPr lvl="0" rtl="0">
              <a:spcBef>
                <a:spcPts val="0"/>
              </a:spcBef>
              <a:buNone/>
            </a:pPr>
            <a:r>
              <a:rPr lang="es" u="sng">
                <a:solidFill>
                  <a:srgbClr val="FFFFFF"/>
                </a:solidFill>
              </a:rPr>
              <a:t>Servidor</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8566"/>
            <a:ext cx="9144000" cy="4837096"/>
          </a:xfrm>
          <a:prstGeom prst="rect">
            <a:avLst/>
          </a:prstGeom>
        </p:spPr>
      </p:pic>
      <p:sp>
        <p:nvSpPr>
          <p:cNvPr id="2" name="CuadroTexto 1"/>
          <p:cNvSpPr txBox="1"/>
          <p:nvPr/>
        </p:nvSpPr>
        <p:spPr>
          <a:xfrm>
            <a:off x="2467628" y="0"/>
            <a:ext cx="3813865" cy="369332"/>
          </a:xfrm>
          <a:prstGeom prst="rect">
            <a:avLst/>
          </a:prstGeom>
          <a:noFill/>
        </p:spPr>
        <p:txBody>
          <a:bodyPr wrap="none" rtlCol="0">
            <a:spAutoFit/>
          </a:bodyPr>
          <a:lstStyle/>
          <a:p>
            <a:r>
              <a:rPr lang="es-ES" sz="1800" dirty="0">
                <a:solidFill>
                  <a:schemeClr val="bg1"/>
                </a:solidFill>
              </a:rPr>
              <a:t>https://bcfmanager.herokuapp.com/</a:t>
            </a:r>
          </a:p>
        </p:txBody>
      </p:sp>
    </p:spTree>
    <p:extLst>
      <p:ext uri="{BB962C8B-B14F-4D97-AF65-F5344CB8AC3E}">
        <p14:creationId xmlns:p14="http://schemas.microsoft.com/office/powerpoint/2010/main" val="40689868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1764175" y="306208"/>
            <a:ext cx="7264800" cy="940563"/>
          </a:xfrm>
          <a:prstGeom prst="rect">
            <a:avLst/>
          </a:prstGeom>
        </p:spPr>
        <p:txBody>
          <a:bodyPr wrap="square" lIns="91425" tIns="91425" rIns="91425" bIns="91425" anchor="ctr" anchorCtr="0">
            <a:noAutofit/>
          </a:bodyPr>
          <a:lstStyle/>
          <a:p>
            <a:pPr lvl="0" algn="l" rtl="0">
              <a:spcBef>
                <a:spcPts val="0"/>
              </a:spcBef>
              <a:buNone/>
            </a:pPr>
            <a:r>
              <a:rPr lang="es" sz="4400" dirty="0"/>
              <a:t>Diseño </a:t>
            </a:r>
            <a:r>
              <a:rPr lang="es" sz="4400" dirty="0" smtClean="0"/>
              <a:t>e implementación</a:t>
            </a:r>
            <a:endParaRPr lang="es" sz="4400" dirty="0"/>
          </a:p>
        </p:txBody>
      </p:sp>
      <p:sp>
        <p:nvSpPr>
          <p:cNvPr id="250" name="Shape 250"/>
          <p:cNvSpPr txBox="1"/>
          <p:nvPr/>
        </p:nvSpPr>
        <p:spPr>
          <a:xfrm>
            <a:off x="7876975" y="1051506"/>
            <a:ext cx="1152000" cy="193800"/>
          </a:xfrm>
          <a:prstGeom prst="rect">
            <a:avLst/>
          </a:prstGeom>
          <a:noFill/>
          <a:ln>
            <a:noFill/>
          </a:ln>
        </p:spPr>
        <p:txBody>
          <a:bodyPr wrap="square" lIns="91425" tIns="91425" rIns="91425" bIns="91425" anchor="t" anchorCtr="0">
            <a:noAutofit/>
          </a:bodyPr>
          <a:lstStyle/>
          <a:p>
            <a:pPr lvl="0">
              <a:spcBef>
                <a:spcPts val="0"/>
              </a:spcBef>
              <a:buNone/>
            </a:pPr>
            <a:r>
              <a:rPr lang="es" u="sng" dirty="0">
                <a:solidFill>
                  <a:srgbClr val="FFFFFF"/>
                </a:solidFill>
              </a:rPr>
              <a:t>Servidor</a:t>
            </a:r>
          </a:p>
        </p:txBody>
      </p:sp>
      <p:pic>
        <p:nvPicPr>
          <p:cNvPr id="19" name="Imagen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5649" y="1437641"/>
            <a:ext cx="7001852" cy="2400635"/>
          </a:xfrm>
          <a:prstGeom prst="rect">
            <a:avLst/>
          </a:prstGeom>
        </p:spPr>
      </p:pic>
      <p:pic>
        <p:nvPicPr>
          <p:cNvPr id="20" name="Imagen 19"/>
          <p:cNvPicPr>
            <a:picLocks noChangeAspect="1"/>
          </p:cNvPicPr>
          <p:nvPr/>
        </p:nvPicPr>
        <p:blipFill rotWithShape="1">
          <a:blip r:embed="rId4"/>
          <a:srcRect l="15521" t="46746" r="67921" b="34591"/>
          <a:stretch/>
        </p:blipFill>
        <p:spPr>
          <a:xfrm>
            <a:off x="2868459" y="3444658"/>
            <a:ext cx="2154477" cy="1365337"/>
          </a:xfrm>
          <a:prstGeom prst="rect">
            <a:avLst/>
          </a:prstGeom>
        </p:spPr>
      </p:pic>
      <p:pic>
        <p:nvPicPr>
          <p:cNvPr id="2" name="Imagen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4181" y="3413918"/>
            <a:ext cx="2012794" cy="1401040"/>
          </a:xfrm>
          <a:prstGeom prst="rect">
            <a:avLst/>
          </a:prstGeom>
        </p:spPr>
      </p:pic>
    </p:spTree>
    <p:extLst>
      <p:ext uri="{BB962C8B-B14F-4D97-AF65-F5344CB8AC3E}">
        <p14:creationId xmlns:p14="http://schemas.microsoft.com/office/powerpoint/2010/main" val="25714628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1813350" y="483850"/>
            <a:ext cx="7971900" cy="1398000"/>
          </a:xfrm>
          <a:prstGeom prst="rect">
            <a:avLst/>
          </a:prstGeom>
        </p:spPr>
        <p:txBody>
          <a:bodyPr wrap="square" lIns="91425" tIns="91425" rIns="91425" bIns="91425" anchor="ctr" anchorCtr="0">
            <a:noAutofit/>
          </a:bodyPr>
          <a:lstStyle/>
          <a:p>
            <a:pPr lvl="0" algn="l" rtl="0">
              <a:spcBef>
                <a:spcPts val="0"/>
              </a:spcBef>
              <a:buNone/>
            </a:pPr>
            <a:r>
              <a:rPr lang="es"/>
              <a:t>Diseño e</a:t>
            </a:r>
          </a:p>
          <a:p>
            <a:pPr lvl="0" algn="l" rtl="0">
              <a:spcBef>
                <a:spcPts val="0"/>
              </a:spcBef>
              <a:buNone/>
            </a:pPr>
            <a:r>
              <a:rPr lang="es"/>
              <a:t>implementación</a:t>
            </a:r>
          </a:p>
        </p:txBody>
      </p:sp>
      <p:sp>
        <p:nvSpPr>
          <p:cNvPr id="262" name="Shape 262"/>
          <p:cNvSpPr txBox="1"/>
          <p:nvPr/>
        </p:nvSpPr>
        <p:spPr>
          <a:xfrm>
            <a:off x="7561150" y="433375"/>
            <a:ext cx="1152000" cy="193800"/>
          </a:xfrm>
          <a:prstGeom prst="rect">
            <a:avLst/>
          </a:prstGeom>
          <a:noFill/>
          <a:ln>
            <a:noFill/>
          </a:ln>
        </p:spPr>
        <p:txBody>
          <a:bodyPr wrap="square" lIns="91425" tIns="91425" rIns="91425" bIns="91425" anchor="t" anchorCtr="0">
            <a:noAutofit/>
          </a:bodyPr>
          <a:lstStyle/>
          <a:p>
            <a:pPr lvl="0" rtl="0">
              <a:spcBef>
                <a:spcPts val="0"/>
              </a:spcBef>
              <a:buNone/>
            </a:pPr>
            <a:r>
              <a:rPr lang="es" u="sng">
                <a:solidFill>
                  <a:srgbClr val="FFFFFF"/>
                </a:solidFill>
              </a:rPr>
              <a:t>Servidor</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0341"/>
            <a:ext cx="9144000" cy="4462818"/>
          </a:xfrm>
          <a:prstGeom prst="rect">
            <a:avLst/>
          </a:prstGeom>
        </p:spPr>
      </p:pic>
    </p:spTree>
    <p:extLst>
      <p:ext uri="{BB962C8B-B14F-4D97-AF65-F5344CB8AC3E}">
        <p14:creationId xmlns:p14="http://schemas.microsoft.com/office/powerpoint/2010/main" val="11310276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1764175" y="306208"/>
            <a:ext cx="7264800" cy="940563"/>
          </a:xfrm>
          <a:prstGeom prst="rect">
            <a:avLst/>
          </a:prstGeom>
        </p:spPr>
        <p:txBody>
          <a:bodyPr wrap="square" lIns="91425" tIns="91425" rIns="91425" bIns="91425" anchor="ctr" anchorCtr="0">
            <a:noAutofit/>
          </a:bodyPr>
          <a:lstStyle/>
          <a:p>
            <a:pPr lvl="0" algn="l" rtl="0">
              <a:spcBef>
                <a:spcPts val="0"/>
              </a:spcBef>
              <a:buNone/>
            </a:pPr>
            <a:r>
              <a:rPr lang="es" sz="4400" dirty="0"/>
              <a:t>Diseño </a:t>
            </a:r>
            <a:r>
              <a:rPr lang="es" sz="4400" dirty="0" smtClean="0"/>
              <a:t>e implementación</a:t>
            </a:r>
            <a:endParaRPr lang="es" sz="4400" dirty="0"/>
          </a:p>
        </p:txBody>
      </p:sp>
      <p:sp>
        <p:nvSpPr>
          <p:cNvPr id="6" name="CuadroTexto 5"/>
          <p:cNvSpPr txBox="1"/>
          <p:nvPr/>
        </p:nvSpPr>
        <p:spPr>
          <a:xfrm>
            <a:off x="278608" y="2243185"/>
            <a:ext cx="3178629" cy="1938992"/>
          </a:xfrm>
          <a:prstGeom prst="rect">
            <a:avLst/>
          </a:prstGeom>
          <a:solidFill>
            <a:schemeClr val="bg2">
              <a:lumMod val="75000"/>
              <a:lumOff val="25000"/>
            </a:schemeClr>
          </a:solidFill>
          <a:ln>
            <a:solidFill>
              <a:schemeClr val="bg1"/>
            </a:solidFill>
          </a:ln>
        </p:spPr>
        <p:txBody>
          <a:bodyPr wrap="square" rtlCol="0">
            <a:spAutoFit/>
          </a:bodyPr>
          <a:lstStyle/>
          <a:p>
            <a:r>
              <a:rPr lang="es-ES" sz="1200" dirty="0">
                <a:solidFill>
                  <a:schemeClr val="bg1">
                    <a:lumMod val="85000"/>
                  </a:schemeClr>
                </a:solidFill>
                <a:latin typeface="Lucida Console" panose="020B0609040504020204" pitchFamily="49" charset="0"/>
              </a:rPr>
              <a:t>{</a:t>
            </a:r>
          </a:p>
          <a:p>
            <a:r>
              <a:rPr lang="es-ES" sz="1200" dirty="0" smtClean="0">
                <a:solidFill>
                  <a:schemeClr val="bg1">
                    <a:lumMod val="85000"/>
                  </a:schemeClr>
                </a:solidFill>
                <a:latin typeface="Lucida Console" panose="020B0609040504020204" pitchFamily="49" charset="0"/>
              </a:rPr>
              <a:t> "</a:t>
            </a:r>
            <a:r>
              <a:rPr lang="es-ES" sz="1200" dirty="0">
                <a:solidFill>
                  <a:schemeClr val="bg1">
                    <a:lumMod val="85000"/>
                  </a:schemeClr>
                </a:solidFill>
                <a:latin typeface="Lucida Console" panose="020B0609040504020204" pitchFamily="49" charset="0"/>
              </a:rPr>
              <a:t>name": </a:t>
            </a:r>
            <a:r>
              <a:rPr lang="es-ES" sz="1200" dirty="0" smtClean="0">
                <a:solidFill>
                  <a:schemeClr val="bg1">
                    <a:lumMod val="85000"/>
                  </a:schemeClr>
                </a:solidFill>
                <a:latin typeface="Lucida Console" panose="020B0609040504020204" pitchFamily="49" charset="0"/>
              </a:rPr>
              <a:t>“usuariogh",</a:t>
            </a:r>
            <a:endParaRPr lang="es-ES" sz="1200" dirty="0">
              <a:solidFill>
                <a:schemeClr val="bg1">
                  <a:lumMod val="85000"/>
                </a:schemeClr>
              </a:solidFill>
              <a:latin typeface="Lucida Console" panose="020B0609040504020204" pitchFamily="49" charset="0"/>
            </a:endParaRPr>
          </a:p>
          <a:p>
            <a:r>
              <a:rPr lang="es-ES" sz="1200" dirty="0" smtClean="0">
                <a:solidFill>
                  <a:schemeClr val="bg1">
                    <a:lumMod val="85000"/>
                  </a:schemeClr>
                </a:solidFill>
                <a:latin typeface="Lucida Console" panose="020B0609040504020204" pitchFamily="49" charset="0"/>
              </a:rPr>
              <a:t> "</a:t>
            </a:r>
            <a:r>
              <a:rPr lang="es-ES" sz="1200" dirty="0">
                <a:solidFill>
                  <a:schemeClr val="bg1">
                    <a:lumMod val="85000"/>
                  </a:schemeClr>
                </a:solidFill>
                <a:latin typeface="Lucida Console" panose="020B0609040504020204" pitchFamily="49" charset="0"/>
              </a:rPr>
              <a:t>repos": [</a:t>
            </a:r>
          </a:p>
          <a:p>
            <a:r>
              <a:rPr lang="es-ES" sz="1200" dirty="0">
                <a:solidFill>
                  <a:schemeClr val="bg1">
                    <a:lumMod val="85000"/>
                  </a:schemeClr>
                </a:solidFill>
                <a:latin typeface="Lucida Console" panose="020B0609040504020204" pitchFamily="49" charset="0"/>
              </a:rPr>
              <a:t>        {</a:t>
            </a:r>
          </a:p>
          <a:p>
            <a:r>
              <a:rPr lang="es-ES" sz="1200" dirty="0">
                <a:solidFill>
                  <a:schemeClr val="bg1">
                    <a:lumMod val="85000"/>
                  </a:schemeClr>
                </a:solidFill>
                <a:latin typeface="Lucida Console" panose="020B0609040504020204" pitchFamily="49" charset="0"/>
              </a:rPr>
              <a:t>            "name": </a:t>
            </a:r>
            <a:r>
              <a:rPr lang="es-ES" sz="1200" dirty="0" smtClean="0">
                <a:solidFill>
                  <a:schemeClr val="bg1">
                    <a:lumMod val="85000"/>
                  </a:schemeClr>
                </a:solidFill>
                <a:latin typeface="Lucida Console" panose="020B0609040504020204" pitchFamily="49" charset="0"/>
              </a:rPr>
              <a:t>“proyecto",</a:t>
            </a:r>
            <a:endParaRPr lang="es-ES" sz="1200" dirty="0">
              <a:solidFill>
                <a:schemeClr val="bg1">
                  <a:lumMod val="85000"/>
                </a:schemeClr>
              </a:solidFill>
              <a:latin typeface="Lucida Console" panose="020B0609040504020204" pitchFamily="49" charset="0"/>
            </a:endParaRPr>
          </a:p>
          <a:p>
            <a:r>
              <a:rPr lang="es-ES" sz="1200" dirty="0">
                <a:solidFill>
                  <a:schemeClr val="bg1">
                    <a:lumMod val="85000"/>
                  </a:schemeClr>
                </a:solidFill>
                <a:latin typeface="Lucida Console" panose="020B0609040504020204" pitchFamily="49" charset="0"/>
              </a:rPr>
              <a:t>            "id": </a:t>
            </a:r>
            <a:r>
              <a:rPr lang="es-ES" sz="1200" dirty="0" smtClean="0">
                <a:solidFill>
                  <a:schemeClr val="bg1">
                    <a:lumMod val="85000"/>
                  </a:schemeClr>
                </a:solidFill>
                <a:latin typeface="Lucida Console" panose="020B0609040504020204" pitchFamily="49" charset="0"/>
              </a:rPr>
              <a:t>00000000,</a:t>
            </a:r>
            <a:endParaRPr lang="es-ES" sz="1200" dirty="0">
              <a:solidFill>
                <a:schemeClr val="bg1">
                  <a:lumMod val="85000"/>
                </a:schemeClr>
              </a:solidFill>
              <a:latin typeface="Lucida Console" panose="020B0609040504020204" pitchFamily="49" charset="0"/>
            </a:endParaRPr>
          </a:p>
          <a:p>
            <a:r>
              <a:rPr lang="es-ES" sz="1200" dirty="0">
                <a:solidFill>
                  <a:schemeClr val="bg1">
                    <a:lumMod val="85000"/>
                  </a:schemeClr>
                </a:solidFill>
                <a:latin typeface="Lucida Console" panose="020B0609040504020204" pitchFamily="49" charset="0"/>
              </a:rPr>
              <a:t>            "owner": </a:t>
            </a:r>
            <a:r>
              <a:rPr lang="es-ES" sz="1200" dirty="0" smtClean="0">
                <a:solidFill>
                  <a:schemeClr val="bg1">
                    <a:lumMod val="85000"/>
                  </a:schemeClr>
                </a:solidFill>
                <a:latin typeface="Lucida Console" panose="020B0609040504020204" pitchFamily="49" charset="0"/>
              </a:rPr>
              <a:t>“usuariogh"</a:t>
            </a:r>
            <a:endParaRPr lang="es-ES" sz="1200" dirty="0">
              <a:solidFill>
                <a:schemeClr val="bg1">
                  <a:lumMod val="85000"/>
                </a:schemeClr>
              </a:solidFill>
              <a:latin typeface="Lucida Console" panose="020B0609040504020204" pitchFamily="49" charset="0"/>
            </a:endParaRPr>
          </a:p>
          <a:p>
            <a:r>
              <a:rPr lang="es-ES" sz="1200" dirty="0">
                <a:solidFill>
                  <a:schemeClr val="bg1">
                    <a:lumMod val="85000"/>
                  </a:schemeClr>
                </a:solidFill>
                <a:latin typeface="Lucida Console" panose="020B0609040504020204" pitchFamily="49" charset="0"/>
              </a:rPr>
              <a:t>        },</a:t>
            </a:r>
          </a:p>
          <a:p>
            <a:r>
              <a:rPr lang="es-ES" sz="1200" dirty="0" smtClean="0">
                <a:solidFill>
                  <a:schemeClr val="bg1">
                    <a:lumMod val="85000"/>
                  </a:schemeClr>
                </a:solidFill>
                <a:latin typeface="Lucida Console" panose="020B0609040504020204" pitchFamily="49" charset="0"/>
              </a:rPr>
              <a:t>     ]</a:t>
            </a:r>
            <a:endParaRPr lang="es-ES" sz="1200" dirty="0">
              <a:solidFill>
                <a:schemeClr val="bg1">
                  <a:lumMod val="85000"/>
                </a:schemeClr>
              </a:solidFill>
              <a:latin typeface="Lucida Console" panose="020B0609040504020204" pitchFamily="49" charset="0"/>
            </a:endParaRPr>
          </a:p>
          <a:p>
            <a:r>
              <a:rPr lang="es-ES" sz="1200" dirty="0">
                <a:solidFill>
                  <a:schemeClr val="bg1">
                    <a:lumMod val="85000"/>
                  </a:schemeClr>
                </a:solidFill>
                <a:latin typeface="Lucida Console" panose="020B0609040504020204" pitchFamily="49" charset="0"/>
              </a:rPr>
              <a:t>}</a:t>
            </a:r>
          </a:p>
        </p:txBody>
      </p:sp>
      <p:sp>
        <p:nvSpPr>
          <p:cNvPr id="7" name="Rectángulo 6"/>
          <p:cNvSpPr/>
          <p:nvPr/>
        </p:nvSpPr>
        <p:spPr>
          <a:xfrm>
            <a:off x="3511667" y="1317897"/>
            <a:ext cx="5577903" cy="3231654"/>
          </a:xfrm>
          <a:prstGeom prst="rect">
            <a:avLst/>
          </a:prstGeom>
          <a:solidFill>
            <a:schemeClr val="bg2">
              <a:lumMod val="75000"/>
              <a:lumOff val="25000"/>
            </a:schemeClr>
          </a:solidFill>
          <a:ln>
            <a:solidFill>
              <a:schemeClr val="bg1"/>
            </a:solidFill>
          </a:ln>
        </p:spPr>
        <p:txBody>
          <a:bodyPr wrap="square">
            <a:spAutoFit/>
          </a:bodyPr>
          <a:lstStyle/>
          <a:p>
            <a:r>
              <a:rPr lang="es-ES" sz="1200" dirty="0">
                <a:solidFill>
                  <a:schemeClr val="bg1">
                    <a:lumMod val="85000"/>
                  </a:schemeClr>
                </a:solidFill>
                <a:latin typeface="Lucida Console" panose="020B0609040504020204" pitchFamily="49" charset="0"/>
              </a:rPr>
              <a:t>[</a:t>
            </a:r>
          </a:p>
          <a:p>
            <a:r>
              <a:rPr lang="es-ES" sz="1200" dirty="0">
                <a:solidFill>
                  <a:schemeClr val="bg1">
                    <a:lumMod val="85000"/>
                  </a:schemeClr>
                </a:solidFill>
                <a:latin typeface="Lucida Console" panose="020B0609040504020204" pitchFamily="49" charset="0"/>
              </a:rPr>
              <a:t>  {</a:t>
            </a:r>
          </a:p>
          <a:p>
            <a:r>
              <a:rPr lang="es-ES" sz="1200" dirty="0">
                <a:solidFill>
                  <a:schemeClr val="bg1">
                    <a:lumMod val="85000"/>
                  </a:schemeClr>
                </a:solidFill>
                <a:latin typeface="Lucida Console" panose="020B0609040504020204" pitchFamily="49" charset="0"/>
              </a:rPr>
              <a:t>    "id": </a:t>
            </a:r>
            <a:r>
              <a:rPr lang="es-ES" sz="1200" dirty="0" smtClean="0">
                <a:solidFill>
                  <a:schemeClr val="bg1">
                    <a:lumMod val="85000"/>
                  </a:schemeClr>
                </a:solidFill>
                <a:latin typeface="Lucida Console" panose="020B0609040504020204" pitchFamily="49" charset="0"/>
              </a:rPr>
              <a:t>0000000,</a:t>
            </a:r>
            <a:endParaRPr lang="es-ES" sz="1200" dirty="0">
              <a:solidFill>
                <a:schemeClr val="bg1">
                  <a:lumMod val="85000"/>
                </a:schemeClr>
              </a:solidFill>
              <a:latin typeface="Lucida Console" panose="020B0609040504020204" pitchFamily="49" charset="0"/>
            </a:endParaRPr>
          </a:p>
          <a:p>
            <a:r>
              <a:rPr lang="es-ES" sz="1200" dirty="0">
                <a:solidFill>
                  <a:schemeClr val="bg1">
                    <a:lumMod val="85000"/>
                  </a:schemeClr>
                </a:solidFill>
                <a:latin typeface="Lucida Console" panose="020B0609040504020204" pitchFamily="49" charset="0"/>
              </a:rPr>
              <a:t>    "owner": {</a:t>
            </a:r>
          </a:p>
          <a:p>
            <a:r>
              <a:rPr lang="es-ES" sz="1200" dirty="0">
                <a:solidFill>
                  <a:schemeClr val="bg1">
                    <a:lumMod val="85000"/>
                  </a:schemeClr>
                </a:solidFill>
                <a:latin typeface="Lucida Console" panose="020B0609040504020204" pitchFamily="49" charset="0"/>
              </a:rPr>
              <a:t>      "login": </a:t>
            </a:r>
            <a:r>
              <a:rPr lang="es-ES" sz="1200" dirty="0" smtClean="0">
                <a:solidFill>
                  <a:schemeClr val="bg1">
                    <a:lumMod val="85000"/>
                  </a:schemeClr>
                </a:solidFill>
                <a:latin typeface="Lucida Console" panose="020B0609040504020204" pitchFamily="49" charset="0"/>
              </a:rPr>
              <a:t>“usuariogh",</a:t>
            </a:r>
            <a:endParaRPr lang="es-ES" sz="1200" dirty="0">
              <a:solidFill>
                <a:schemeClr val="bg1">
                  <a:lumMod val="85000"/>
                </a:schemeClr>
              </a:solidFill>
              <a:latin typeface="Lucida Console" panose="020B0609040504020204" pitchFamily="49" charset="0"/>
            </a:endParaRPr>
          </a:p>
          <a:p>
            <a:r>
              <a:rPr lang="es-ES" sz="1200" dirty="0">
                <a:solidFill>
                  <a:schemeClr val="bg1">
                    <a:lumMod val="85000"/>
                  </a:schemeClr>
                </a:solidFill>
                <a:latin typeface="Lucida Console" panose="020B0609040504020204" pitchFamily="49" charset="0"/>
              </a:rPr>
              <a:t>      "id": 1</a:t>
            </a:r>
            <a:r>
              <a:rPr lang="es-ES" sz="1200" dirty="0" smtClean="0">
                <a:solidFill>
                  <a:schemeClr val="bg1">
                    <a:lumMod val="85000"/>
                  </a:schemeClr>
                </a:solidFill>
                <a:latin typeface="Lucida Console" panose="020B0609040504020204" pitchFamily="49" charset="0"/>
              </a:rPr>
              <a:t>,     </a:t>
            </a:r>
            <a:endParaRPr lang="es-ES" sz="1200" dirty="0">
              <a:solidFill>
                <a:schemeClr val="bg1">
                  <a:lumMod val="85000"/>
                </a:schemeClr>
              </a:solidFill>
              <a:latin typeface="Lucida Console" panose="020B0609040504020204" pitchFamily="49" charset="0"/>
            </a:endParaRPr>
          </a:p>
          <a:p>
            <a:r>
              <a:rPr lang="es-ES" sz="1200" dirty="0">
                <a:solidFill>
                  <a:schemeClr val="bg1">
                    <a:lumMod val="85000"/>
                  </a:schemeClr>
                </a:solidFill>
                <a:latin typeface="Lucida Console" panose="020B0609040504020204" pitchFamily="49" charset="0"/>
              </a:rPr>
              <a:t>      ...</a:t>
            </a:r>
          </a:p>
          <a:p>
            <a:r>
              <a:rPr lang="es-ES" sz="1200" dirty="0">
                <a:solidFill>
                  <a:schemeClr val="bg1">
                    <a:lumMod val="85000"/>
                  </a:schemeClr>
                </a:solidFill>
                <a:latin typeface="Lucida Console" panose="020B0609040504020204" pitchFamily="49" charset="0"/>
              </a:rPr>
              <a:t>    },</a:t>
            </a:r>
          </a:p>
          <a:p>
            <a:r>
              <a:rPr lang="es-ES" sz="1200" dirty="0">
                <a:solidFill>
                  <a:schemeClr val="bg1">
                    <a:lumMod val="85000"/>
                  </a:schemeClr>
                </a:solidFill>
                <a:latin typeface="Lucida Console" panose="020B0609040504020204" pitchFamily="49" charset="0"/>
              </a:rPr>
              <a:t>    "name": </a:t>
            </a:r>
            <a:r>
              <a:rPr lang="es-ES" sz="1200" dirty="0" smtClean="0">
                <a:solidFill>
                  <a:schemeClr val="bg1">
                    <a:lumMod val="85000"/>
                  </a:schemeClr>
                </a:solidFill>
                <a:latin typeface="Lucida Console" panose="020B0609040504020204" pitchFamily="49" charset="0"/>
              </a:rPr>
              <a:t>“proyecto",</a:t>
            </a:r>
            <a:endParaRPr lang="es-ES" sz="1200" dirty="0">
              <a:solidFill>
                <a:schemeClr val="bg1">
                  <a:lumMod val="85000"/>
                </a:schemeClr>
              </a:solidFill>
              <a:latin typeface="Lucida Console" panose="020B0609040504020204" pitchFamily="49" charset="0"/>
            </a:endParaRPr>
          </a:p>
          <a:p>
            <a:r>
              <a:rPr lang="es-ES" sz="1200" dirty="0">
                <a:solidFill>
                  <a:schemeClr val="bg1">
                    <a:lumMod val="85000"/>
                  </a:schemeClr>
                </a:solidFill>
                <a:latin typeface="Lucida Console" panose="020B0609040504020204" pitchFamily="49" charset="0"/>
              </a:rPr>
              <a:t>    "full_name": </a:t>
            </a:r>
            <a:r>
              <a:rPr lang="es-ES" sz="1200" dirty="0" smtClean="0">
                <a:solidFill>
                  <a:schemeClr val="bg1">
                    <a:lumMod val="85000"/>
                  </a:schemeClr>
                </a:solidFill>
                <a:latin typeface="Lucida Console" panose="020B0609040504020204" pitchFamily="49" charset="0"/>
              </a:rPr>
              <a:t>“usuariogh/proyecto",</a:t>
            </a:r>
            <a:endParaRPr lang="es-ES" sz="1200" dirty="0">
              <a:solidFill>
                <a:schemeClr val="bg1">
                  <a:lumMod val="85000"/>
                </a:schemeClr>
              </a:solidFill>
              <a:latin typeface="Lucida Console" panose="020B0609040504020204" pitchFamily="49" charset="0"/>
            </a:endParaRPr>
          </a:p>
          <a:p>
            <a:r>
              <a:rPr lang="es-ES" sz="1200" dirty="0">
                <a:solidFill>
                  <a:schemeClr val="bg1">
                    <a:lumMod val="85000"/>
                  </a:schemeClr>
                </a:solidFill>
                <a:latin typeface="Lucida Console" panose="020B0609040504020204" pitchFamily="49" charset="0"/>
              </a:rPr>
              <a:t>    "description": </a:t>
            </a:r>
            <a:r>
              <a:rPr lang="es-ES" sz="1200" dirty="0" smtClean="0">
                <a:solidFill>
                  <a:schemeClr val="bg1">
                    <a:lumMod val="85000"/>
                  </a:schemeClr>
                </a:solidFill>
                <a:latin typeface="Lucida Console" panose="020B0609040504020204" pitchFamily="49" charset="0"/>
              </a:rPr>
              <a:t>“desc",</a:t>
            </a:r>
            <a:endParaRPr lang="es-ES" sz="1200" dirty="0">
              <a:solidFill>
                <a:schemeClr val="bg1">
                  <a:lumMod val="85000"/>
                </a:schemeClr>
              </a:solidFill>
              <a:latin typeface="Lucida Console" panose="020B0609040504020204" pitchFamily="49" charset="0"/>
            </a:endParaRPr>
          </a:p>
          <a:p>
            <a:r>
              <a:rPr lang="es-ES" sz="1200" dirty="0">
                <a:solidFill>
                  <a:schemeClr val="bg1">
                    <a:lumMod val="85000"/>
                  </a:schemeClr>
                </a:solidFill>
                <a:latin typeface="Lucida Console" panose="020B0609040504020204" pitchFamily="49" charset="0"/>
              </a:rPr>
              <a:t>    "private": false,</a:t>
            </a:r>
          </a:p>
          <a:p>
            <a:r>
              <a:rPr lang="es-ES" sz="1200" dirty="0" smtClean="0">
                <a:solidFill>
                  <a:schemeClr val="bg1">
                    <a:lumMod val="85000"/>
                  </a:schemeClr>
                </a:solidFill>
                <a:latin typeface="Lucida Console" panose="020B0609040504020204" pitchFamily="49" charset="0"/>
              </a:rPr>
              <a:t>    "</a:t>
            </a:r>
            <a:r>
              <a:rPr lang="es-ES" sz="1200" dirty="0">
                <a:solidFill>
                  <a:schemeClr val="bg1">
                    <a:lumMod val="85000"/>
                  </a:schemeClr>
                </a:solidFill>
                <a:latin typeface="Lucida Console" panose="020B0609040504020204" pitchFamily="49" charset="0"/>
              </a:rPr>
              <a:t>url</a:t>
            </a:r>
            <a:r>
              <a:rPr lang="es-ES" sz="1200" dirty="0" smtClean="0">
                <a:solidFill>
                  <a:schemeClr val="bg1">
                    <a:lumMod val="85000"/>
                  </a:schemeClr>
                </a:solidFill>
                <a:latin typeface="Lucida Console" panose="020B0609040504020204" pitchFamily="49" charset="0"/>
              </a:rPr>
              <a:t>": https</a:t>
            </a:r>
            <a:r>
              <a:rPr lang="es-ES" sz="1200" dirty="0">
                <a:solidFill>
                  <a:schemeClr val="bg1">
                    <a:lumMod val="85000"/>
                  </a:schemeClr>
                </a:solidFill>
                <a:latin typeface="Lucida Console" panose="020B0609040504020204" pitchFamily="49" charset="0"/>
              </a:rPr>
              <a:t>://</a:t>
            </a:r>
            <a:r>
              <a:rPr lang="es-ES" sz="1200" dirty="0" smtClean="0">
                <a:solidFill>
                  <a:schemeClr val="bg1">
                    <a:lumMod val="85000"/>
                  </a:schemeClr>
                </a:solidFill>
                <a:latin typeface="Lucida Console" panose="020B0609040504020204" pitchFamily="49" charset="0"/>
              </a:rPr>
              <a:t>api.github.com/repos/usuariogh/proyecto</a:t>
            </a:r>
          </a:p>
          <a:p>
            <a:r>
              <a:rPr lang="es-ES" sz="1200" dirty="0" smtClean="0">
                <a:solidFill>
                  <a:schemeClr val="bg1">
                    <a:lumMod val="85000"/>
                  </a:schemeClr>
                </a:solidFill>
                <a:latin typeface="Lucida Console" panose="020B0609040504020204" pitchFamily="49" charset="0"/>
              </a:rPr>
              <a:t>    ...</a:t>
            </a:r>
            <a:endParaRPr lang="es-ES" sz="1200" dirty="0">
              <a:solidFill>
                <a:schemeClr val="bg1">
                  <a:lumMod val="85000"/>
                </a:schemeClr>
              </a:solidFill>
              <a:latin typeface="Lucida Console" panose="020B0609040504020204" pitchFamily="49" charset="0"/>
            </a:endParaRPr>
          </a:p>
          <a:p>
            <a:r>
              <a:rPr lang="es-ES" sz="1200" dirty="0">
                <a:solidFill>
                  <a:schemeClr val="bg1">
                    <a:lumMod val="85000"/>
                  </a:schemeClr>
                </a:solidFill>
                <a:latin typeface="Lucida Console" panose="020B0609040504020204" pitchFamily="49" charset="0"/>
              </a:rPr>
              <a:t>  </a:t>
            </a:r>
            <a:r>
              <a:rPr lang="es-ES" sz="1200" dirty="0" smtClean="0">
                <a:solidFill>
                  <a:schemeClr val="bg1">
                    <a:lumMod val="85000"/>
                  </a:schemeClr>
                </a:solidFill>
                <a:latin typeface="Lucida Console" panose="020B0609040504020204" pitchFamily="49" charset="0"/>
              </a:rPr>
              <a:t>},</a:t>
            </a:r>
          </a:p>
          <a:p>
            <a:r>
              <a:rPr lang="es-ES" sz="1200" dirty="0" smtClean="0">
                <a:solidFill>
                  <a:schemeClr val="bg1">
                    <a:lumMod val="85000"/>
                  </a:schemeClr>
                </a:solidFill>
                <a:latin typeface="Lucida Console" panose="020B0609040504020204" pitchFamily="49" charset="0"/>
              </a:rPr>
              <a:t>  ...</a:t>
            </a:r>
            <a:endParaRPr lang="es-ES" sz="1200" dirty="0">
              <a:solidFill>
                <a:schemeClr val="bg1">
                  <a:lumMod val="85000"/>
                </a:schemeClr>
              </a:solidFill>
              <a:latin typeface="Lucida Console" panose="020B0609040504020204" pitchFamily="49" charset="0"/>
            </a:endParaRPr>
          </a:p>
          <a:p>
            <a:r>
              <a:rPr lang="es-ES" sz="1200" dirty="0">
                <a:solidFill>
                  <a:schemeClr val="bg1">
                    <a:lumMod val="85000"/>
                  </a:schemeClr>
                </a:solidFill>
                <a:latin typeface="Lucida Console" panose="020B0609040504020204" pitchFamily="49" charset="0"/>
              </a:rPr>
              <a:t>]</a:t>
            </a:r>
          </a:p>
        </p:txBody>
      </p:sp>
      <p:pic>
        <p:nvPicPr>
          <p:cNvPr id="8" name="Shape 165" descr="mLab-logo-onlight.png"/>
          <p:cNvPicPr preferRelativeResize="0"/>
          <p:nvPr/>
        </p:nvPicPr>
        <p:blipFill>
          <a:blip r:embed="rId3">
            <a:alphaModFix/>
          </a:blip>
          <a:stretch>
            <a:fillRect/>
          </a:stretch>
        </p:blipFill>
        <p:spPr>
          <a:xfrm>
            <a:off x="777800" y="4072201"/>
            <a:ext cx="1562629" cy="781316"/>
          </a:xfrm>
          <a:prstGeom prst="rect">
            <a:avLst/>
          </a:prstGeom>
          <a:noFill/>
          <a:ln>
            <a:noFill/>
          </a:ln>
        </p:spPr>
      </p:pic>
      <p:pic>
        <p:nvPicPr>
          <p:cNvPr id="9" name="Shape 207" descr="if_logo-github_298818.png"/>
          <p:cNvPicPr preferRelativeResize="0"/>
          <p:nvPr/>
        </p:nvPicPr>
        <p:blipFill>
          <a:blip r:embed="rId4">
            <a:alphaModFix/>
          </a:blip>
          <a:stretch>
            <a:fillRect/>
          </a:stretch>
        </p:blipFill>
        <p:spPr>
          <a:xfrm>
            <a:off x="5616719" y="4353999"/>
            <a:ext cx="1219200" cy="428625"/>
          </a:xfrm>
          <a:prstGeom prst="rect">
            <a:avLst/>
          </a:prstGeom>
          <a:noFill/>
          <a:ln>
            <a:noFill/>
          </a:ln>
        </p:spPr>
      </p:pic>
    </p:spTree>
    <p:extLst>
      <p:ext uri="{BB962C8B-B14F-4D97-AF65-F5344CB8AC3E}">
        <p14:creationId xmlns:p14="http://schemas.microsoft.com/office/powerpoint/2010/main" val="10263983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1813350" y="483850"/>
            <a:ext cx="7971900" cy="1398000"/>
          </a:xfrm>
          <a:prstGeom prst="rect">
            <a:avLst/>
          </a:prstGeom>
        </p:spPr>
        <p:txBody>
          <a:bodyPr wrap="square" lIns="91425" tIns="91425" rIns="91425" bIns="91425" anchor="ctr" anchorCtr="0">
            <a:noAutofit/>
          </a:bodyPr>
          <a:lstStyle/>
          <a:p>
            <a:pPr lvl="0" algn="l" rtl="0">
              <a:spcBef>
                <a:spcPts val="0"/>
              </a:spcBef>
              <a:buNone/>
            </a:pPr>
            <a:r>
              <a:rPr lang="es" dirty="0"/>
              <a:t>Diseño e</a:t>
            </a:r>
          </a:p>
          <a:p>
            <a:pPr lvl="0" algn="l" rtl="0">
              <a:spcBef>
                <a:spcPts val="0"/>
              </a:spcBef>
              <a:buNone/>
            </a:pPr>
            <a:r>
              <a:rPr lang="es" dirty="0"/>
              <a:t>implementación</a:t>
            </a:r>
          </a:p>
        </p:txBody>
      </p:sp>
      <p:sp>
        <p:nvSpPr>
          <p:cNvPr id="256" name="Shape 256"/>
          <p:cNvSpPr txBox="1"/>
          <p:nvPr/>
        </p:nvSpPr>
        <p:spPr>
          <a:xfrm>
            <a:off x="7561150" y="433375"/>
            <a:ext cx="1152000" cy="193800"/>
          </a:xfrm>
          <a:prstGeom prst="rect">
            <a:avLst/>
          </a:prstGeom>
          <a:noFill/>
          <a:ln>
            <a:noFill/>
          </a:ln>
        </p:spPr>
        <p:txBody>
          <a:bodyPr wrap="square" lIns="91425" tIns="91425" rIns="91425" bIns="91425" anchor="t" anchorCtr="0">
            <a:noAutofit/>
          </a:bodyPr>
          <a:lstStyle/>
          <a:p>
            <a:pPr lvl="0" rtl="0">
              <a:spcBef>
                <a:spcPts val="0"/>
              </a:spcBef>
              <a:buNone/>
            </a:pPr>
            <a:r>
              <a:rPr lang="es" u="sng">
                <a:solidFill>
                  <a:srgbClr val="FFFFFF"/>
                </a:solidFill>
              </a:rPr>
              <a:t>Servidor</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4597"/>
            <a:ext cx="9144000" cy="4638060"/>
          </a:xfrm>
          <a:prstGeom prst="rect">
            <a:avLst/>
          </a:prstGeom>
        </p:spPr>
      </p:pic>
    </p:spTree>
    <p:extLst>
      <p:ext uri="{BB962C8B-B14F-4D97-AF65-F5344CB8AC3E}">
        <p14:creationId xmlns:p14="http://schemas.microsoft.com/office/powerpoint/2010/main" val="40432432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60"/>
        <p:cNvGrpSpPr/>
        <p:nvPr/>
      </p:nvGrpSpPr>
      <p:grpSpPr>
        <a:xfrm>
          <a:off x="0" y="0"/>
          <a:ext cx="0" cy="0"/>
          <a:chOff x="0" y="0"/>
          <a:chExt cx="0" cy="0"/>
        </a:xfrm>
      </p:grpSpPr>
      <p:sp>
        <p:nvSpPr>
          <p:cNvPr id="262" name="Shape 262"/>
          <p:cNvSpPr txBox="1"/>
          <p:nvPr/>
        </p:nvSpPr>
        <p:spPr>
          <a:xfrm>
            <a:off x="7561150" y="433375"/>
            <a:ext cx="1152000" cy="193800"/>
          </a:xfrm>
          <a:prstGeom prst="rect">
            <a:avLst/>
          </a:prstGeom>
          <a:noFill/>
          <a:ln>
            <a:noFill/>
          </a:ln>
        </p:spPr>
        <p:txBody>
          <a:bodyPr wrap="square" lIns="91425" tIns="91425" rIns="91425" bIns="91425" anchor="t" anchorCtr="0">
            <a:noAutofit/>
          </a:bodyPr>
          <a:lstStyle/>
          <a:p>
            <a:pPr lvl="0" rtl="0">
              <a:spcBef>
                <a:spcPts val="0"/>
              </a:spcBef>
              <a:buNone/>
            </a:pPr>
            <a:r>
              <a:rPr lang="es" u="sng" dirty="0">
                <a:solidFill>
                  <a:srgbClr val="FFFFFF"/>
                </a:solidFill>
              </a:rPr>
              <a:t>Servidor</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349" y="1217277"/>
            <a:ext cx="7887801" cy="1247949"/>
          </a:xfrm>
          <a:prstGeom prst="rect">
            <a:avLst/>
          </a:prstGeom>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349" y="2918009"/>
            <a:ext cx="8602275" cy="2057687"/>
          </a:xfrm>
          <a:prstGeom prst="rect">
            <a:avLst/>
          </a:prstGeom>
        </p:spPr>
      </p:pic>
      <p:sp>
        <p:nvSpPr>
          <p:cNvPr id="5" name="CuadroTexto 4"/>
          <p:cNvSpPr txBox="1"/>
          <p:nvPr/>
        </p:nvSpPr>
        <p:spPr>
          <a:xfrm>
            <a:off x="137098" y="873248"/>
            <a:ext cx="4413388" cy="307777"/>
          </a:xfrm>
          <a:prstGeom prst="rect">
            <a:avLst/>
          </a:prstGeom>
          <a:noFill/>
        </p:spPr>
        <p:txBody>
          <a:bodyPr wrap="none" rtlCol="0">
            <a:spAutoFit/>
          </a:bodyPr>
          <a:lstStyle/>
          <a:p>
            <a:r>
              <a:rPr lang="es-ES" dirty="0" smtClean="0">
                <a:solidFill>
                  <a:schemeClr val="bg1"/>
                </a:solidFill>
              </a:rPr>
              <a:t>Respuesta la ruta www.app.com/u/NombreDeUsuario</a:t>
            </a:r>
            <a:endParaRPr lang="es-ES" dirty="0">
              <a:solidFill>
                <a:schemeClr val="bg1"/>
              </a:solidFill>
            </a:endParaRPr>
          </a:p>
        </p:txBody>
      </p:sp>
      <p:sp>
        <p:nvSpPr>
          <p:cNvPr id="8" name="CuadroTexto 7"/>
          <p:cNvSpPr txBox="1"/>
          <p:nvPr/>
        </p:nvSpPr>
        <p:spPr>
          <a:xfrm>
            <a:off x="137098" y="2537729"/>
            <a:ext cx="2055371" cy="307777"/>
          </a:xfrm>
          <a:prstGeom prst="rect">
            <a:avLst/>
          </a:prstGeom>
          <a:noFill/>
        </p:spPr>
        <p:txBody>
          <a:bodyPr wrap="none" rtlCol="0">
            <a:spAutoFit/>
          </a:bodyPr>
          <a:lstStyle/>
          <a:p>
            <a:r>
              <a:rPr lang="es-ES" dirty="0" smtClean="0">
                <a:solidFill>
                  <a:schemeClr val="bg1"/>
                </a:solidFill>
              </a:rPr>
              <a:t>Renderizado de la vista</a:t>
            </a:r>
            <a:endParaRPr lang="es-ES" dirty="0">
              <a:solidFill>
                <a:schemeClr val="bg1"/>
              </a:solidFill>
            </a:endParaRPr>
          </a:p>
        </p:txBody>
      </p:sp>
      <p:sp>
        <p:nvSpPr>
          <p:cNvPr id="12" name="CuadroTexto 11"/>
          <p:cNvSpPr txBox="1"/>
          <p:nvPr/>
        </p:nvSpPr>
        <p:spPr>
          <a:xfrm>
            <a:off x="137098" y="184982"/>
            <a:ext cx="7079182" cy="769441"/>
          </a:xfrm>
          <a:prstGeom prst="rect">
            <a:avLst/>
          </a:prstGeom>
          <a:noFill/>
        </p:spPr>
        <p:txBody>
          <a:bodyPr wrap="none" rtlCol="0">
            <a:spAutoFit/>
          </a:bodyPr>
          <a:lstStyle/>
          <a:p>
            <a:r>
              <a:rPr lang="es-ES" sz="4400" b="1" dirty="0" smtClean="0">
                <a:solidFill>
                  <a:schemeClr val="bg1"/>
                </a:solidFill>
                <a:latin typeface="Raleway" panose="020B0604020202020204" charset="0"/>
              </a:rPr>
              <a:t>Diseño e implementación</a:t>
            </a:r>
            <a:endParaRPr lang="es-ES" sz="4400" b="1" dirty="0">
              <a:solidFill>
                <a:schemeClr val="bg1"/>
              </a:solidFill>
              <a:latin typeface="Raleway" panose="020B060402020202020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33"/>
        <p:cNvGrpSpPr/>
        <p:nvPr/>
      </p:nvGrpSpPr>
      <p:grpSpPr>
        <a:xfrm>
          <a:off x="0" y="0"/>
          <a:ext cx="0" cy="0"/>
          <a:chOff x="0" y="0"/>
          <a:chExt cx="0" cy="0"/>
        </a:xfrm>
      </p:grpSpPr>
      <p:sp>
        <p:nvSpPr>
          <p:cNvPr id="234" name="Shape 234"/>
          <p:cNvSpPr txBox="1">
            <a:spLocks noGrp="1"/>
          </p:cNvSpPr>
          <p:nvPr>
            <p:ph type="title" idx="4294967295"/>
          </p:nvPr>
        </p:nvSpPr>
        <p:spPr>
          <a:xfrm>
            <a:off x="103243" y="0"/>
            <a:ext cx="7265987" cy="939800"/>
          </a:xfrm>
          <a:prstGeom prst="rect">
            <a:avLst/>
          </a:prstGeom>
        </p:spPr>
        <p:txBody>
          <a:bodyPr wrap="square" lIns="91425" tIns="91425" rIns="91425" bIns="91425" anchor="ctr" anchorCtr="0">
            <a:noAutofit/>
          </a:bodyPr>
          <a:lstStyle/>
          <a:p>
            <a:pPr lvl="0" algn="l" rtl="0">
              <a:spcBef>
                <a:spcPts val="0"/>
              </a:spcBef>
              <a:buNone/>
            </a:pPr>
            <a:r>
              <a:rPr lang="es" sz="4400" dirty="0">
                <a:solidFill>
                  <a:schemeClr val="bg1"/>
                </a:solidFill>
              </a:rPr>
              <a:t>Diseño </a:t>
            </a:r>
            <a:r>
              <a:rPr lang="es" sz="4400" dirty="0" smtClean="0">
                <a:solidFill>
                  <a:schemeClr val="bg1"/>
                </a:solidFill>
              </a:rPr>
              <a:t>e implementación</a:t>
            </a:r>
            <a:endParaRPr lang="es" sz="4400" dirty="0">
              <a:solidFill>
                <a:schemeClr val="bg1"/>
              </a:solidFill>
            </a:endParaRPr>
          </a:p>
        </p:txBody>
      </p:sp>
      <p:pic>
        <p:nvPicPr>
          <p:cNvPr id="3" name="Imagen 2"/>
          <p:cNvPicPr>
            <a:picLocks noChangeAspect="1"/>
          </p:cNvPicPr>
          <p:nvPr/>
        </p:nvPicPr>
        <p:blipFill rotWithShape="1">
          <a:blip r:embed="rId3">
            <a:extLst>
              <a:ext uri="{28A0092B-C50C-407E-A947-70E740481C1C}">
                <a14:useLocalDpi xmlns:a14="http://schemas.microsoft.com/office/drawing/2010/main" val="0"/>
              </a:ext>
            </a:extLst>
          </a:blip>
          <a:srcRect l="770" r="8557"/>
          <a:stretch/>
        </p:blipFill>
        <p:spPr>
          <a:xfrm>
            <a:off x="178547" y="1025861"/>
            <a:ext cx="8291147" cy="3833263"/>
          </a:xfrm>
          <a:prstGeom prst="rect">
            <a:avLst/>
          </a:prstGeom>
        </p:spPr>
      </p:pic>
    </p:spTree>
    <p:extLst>
      <p:ext uri="{BB962C8B-B14F-4D97-AF65-F5344CB8AC3E}">
        <p14:creationId xmlns:p14="http://schemas.microsoft.com/office/powerpoint/2010/main" val="1361385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853950" y="1681200"/>
            <a:ext cx="7436100" cy="1538400"/>
          </a:xfrm>
          <a:prstGeom prst="rect">
            <a:avLst/>
          </a:prstGeom>
        </p:spPr>
        <p:txBody>
          <a:bodyPr wrap="square" lIns="91425" tIns="91425" rIns="91425" bIns="91425" anchor="ctr" anchorCtr="0">
            <a:noAutofit/>
          </a:bodyPr>
          <a:lstStyle/>
          <a:p>
            <a:pPr lvl="0">
              <a:spcBef>
                <a:spcPts val="0"/>
              </a:spcBef>
              <a:buNone/>
            </a:pPr>
            <a:r>
              <a:rPr lang="es"/>
              <a:t>Introducción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1730900" y="456901"/>
            <a:ext cx="7971900" cy="668686"/>
          </a:xfrm>
          <a:prstGeom prst="rect">
            <a:avLst/>
          </a:prstGeom>
        </p:spPr>
        <p:txBody>
          <a:bodyPr wrap="square" lIns="91425" tIns="91425" rIns="91425" bIns="91425" anchor="ctr" anchorCtr="0">
            <a:noAutofit/>
          </a:bodyPr>
          <a:lstStyle/>
          <a:p>
            <a:pPr lvl="0" algn="l" rtl="0">
              <a:spcBef>
                <a:spcPts val="0"/>
              </a:spcBef>
              <a:buNone/>
            </a:pPr>
            <a:r>
              <a:rPr lang="es" sz="4400" dirty="0"/>
              <a:t>Diseño </a:t>
            </a:r>
            <a:r>
              <a:rPr lang="es" sz="4400" dirty="0" smtClean="0"/>
              <a:t>e implementación</a:t>
            </a:r>
            <a:endParaRPr lang="es" sz="4400" dirty="0"/>
          </a:p>
        </p:txBody>
      </p:sp>
      <p:sp>
        <p:nvSpPr>
          <p:cNvPr id="280" name="Shape 280"/>
          <p:cNvSpPr txBox="1"/>
          <p:nvPr/>
        </p:nvSpPr>
        <p:spPr>
          <a:xfrm>
            <a:off x="7561150" y="1111708"/>
            <a:ext cx="1152000" cy="193800"/>
          </a:xfrm>
          <a:prstGeom prst="rect">
            <a:avLst/>
          </a:prstGeom>
          <a:noFill/>
          <a:ln>
            <a:noFill/>
          </a:ln>
        </p:spPr>
        <p:txBody>
          <a:bodyPr wrap="square" lIns="91425" tIns="91425" rIns="91425" bIns="91425" anchor="t" anchorCtr="0">
            <a:noAutofit/>
          </a:bodyPr>
          <a:lstStyle/>
          <a:p>
            <a:pPr lvl="0" rtl="0">
              <a:spcBef>
                <a:spcPts val="0"/>
              </a:spcBef>
              <a:buNone/>
            </a:pPr>
            <a:r>
              <a:rPr lang="es" u="sng" dirty="0">
                <a:solidFill>
                  <a:srgbClr val="FFFFFF"/>
                </a:solidFill>
              </a:rPr>
              <a:t>Cliente</a:t>
            </a:r>
          </a:p>
        </p:txBody>
      </p:sp>
      <p:sp>
        <p:nvSpPr>
          <p:cNvPr id="281" name="Shape 281"/>
          <p:cNvSpPr/>
          <p:nvPr/>
        </p:nvSpPr>
        <p:spPr>
          <a:xfrm>
            <a:off x="2770625" y="1938800"/>
            <a:ext cx="1398000" cy="1398000"/>
          </a:xfrm>
          <a:prstGeom prst="ellipse">
            <a:avLst/>
          </a:prstGeom>
          <a:noFill/>
          <a:ln>
            <a:noFill/>
          </a:ln>
        </p:spPr>
        <p:txBody>
          <a:bodyPr wrap="square" lIns="91425" tIns="91425" rIns="91425" bIns="91425" anchor="ctr" anchorCtr="0">
            <a:noAutofit/>
          </a:bodyPr>
          <a:lstStyle/>
          <a:p>
            <a:pPr lvl="0" algn="ctr">
              <a:spcBef>
                <a:spcPts val="0"/>
              </a:spcBef>
              <a:buNone/>
            </a:pPr>
            <a:r>
              <a:rPr lang="es" dirty="0">
                <a:solidFill>
                  <a:srgbClr val="FFFFFF"/>
                </a:solidFill>
              </a:rPr>
              <a:t>Inicio  de sesión</a:t>
            </a:r>
          </a:p>
        </p:txBody>
      </p:sp>
      <p:pic>
        <p:nvPicPr>
          <p:cNvPr id="282" name="Shape 282" descr="code, file icon"/>
          <p:cNvPicPr preferRelativeResize="0"/>
          <p:nvPr/>
        </p:nvPicPr>
        <p:blipFill>
          <a:blip r:embed="rId3">
            <a:alphaModFix/>
          </a:blip>
          <a:stretch>
            <a:fillRect/>
          </a:stretch>
        </p:blipFill>
        <p:spPr>
          <a:xfrm>
            <a:off x="2820700" y="2935625"/>
            <a:ext cx="1398000" cy="1398000"/>
          </a:xfrm>
          <a:prstGeom prst="rect">
            <a:avLst/>
          </a:prstGeom>
          <a:noFill/>
          <a:ln>
            <a:noFill/>
          </a:ln>
        </p:spPr>
      </p:pic>
      <p:sp>
        <p:nvSpPr>
          <p:cNvPr id="283" name="Shape 283"/>
          <p:cNvSpPr/>
          <p:nvPr/>
        </p:nvSpPr>
        <p:spPr>
          <a:xfrm>
            <a:off x="4318850" y="1938800"/>
            <a:ext cx="1398000" cy="1398000"/>
          </a:xfrm>
          <a:prstGeom prst="ellipse">
            <a:avLst/>
          </a:prstGeom>
          <a:noFill/>
          <a:ln>
            <a:noFill/>
          </a:ln>
        </p:spPr>
        <p:txBody>
          <a:bodyPr wrap="square" lIns="91425" tIns="91425" rIns="91425" bIns="91425" anchor="ctr" anchorCtr="0">
            <a:noAutofit/>
          </a:bodyPr>
          <a:lstStyle/>
          <a:p>
            <a:pPr lvl="0" algn="ctr" rtl="0">
              <a:spcBef>
                <a:spcPts val="0"/>
              </a:spcBef>
              <a:buNone/>
            </a:pPr>
            <a:r>
              <a:rPr lang="es" dirty="0" smtClean="0">
                <a:solidFill>
                  <a:srgbClr val="FFFFFF"/>
                </a:solidFill>
              </a:rPr>
              <a:t>Vista de todos los </a:t>
            </a:r>
            <a:r>
              <a:rPr lang="es" dirty="0">
                <a:solidFill>
                  <a:srgbClr val="FFFFFF"/>
                </a:solidFill>
              </a:rPr>
              <a:t>proyectos</a:t>
            </a:r>
          </a:p>
        </p:txBody>
      </p:sp>
      <p:pic>
        <p:nvPicPr>
          <p:cNvPr id="284" name="Shape 284" descr="code, file icon"/>
          <p:cNvPicPr preferRelativeResize="0"/>
          <p:nvPr/>
        </p:nvPicPr>
        <p:blipFill>
          <a:blip r:embed="rId3">
            <a:alphaModFix/>
          </a:blip>
          <a:stretch>
            <a:fillRect/>
          </a:stretch>
        </p:blipFill>
        <p:spPr>
          <a:xfrm>
            <a:off x="4368925" y="2935625"/>
            <a:ext cx="1398000" cy="1398000"/>
          </a:xfrm>
          <a:prstGeom prst="rect">
            <a:avLst/>
          </a:prstGeom>
          <a:noFill/>
          <a:ln>
            <a:noFill/>
          </a:ln>
        </p:spPr>
      </p:pic>
      <p:sp>
        <p:nvSpPr>
          <p:cNvPr id="285" name="Shape 285"/>
          <p:cNvSpPr/>
          <p:nvPr/>
        </p:nvSpPr>
        <p:spPr>
          <a:xfrm>
            <a:off x="5817000" y="1938800"/>
            <a:ext cx="1398000" cy="1398000"/>
          </a:xfrm>
          <a:prstGeom prst="ellipse">
            <a:avLst/>
          </a:prstGeom>
          <a:noFill/>
          <a:ln>
            <a:noFill/>
          </a:ln>
        </p:spPr>
        <p:txBody>
          <a:bodyPr wrap="square" lIns="91425" tIns="91425" rIns="91425" bIns="91425" anchor="ctr" anchorCtr="0">
            <a:noAutofit/>
          </a:bodyPr>
          <a:lstStyle/>
          <a:p>
            <a:pPr lvl="0" algn="ctr" rtl="0">
              <a:spcBef>
                <a:spcPts val="0"/>
              </a:spcBef>
              <a:buNone/>
            </a:pPr>
            <a:r>
              <a:rPr lang="es">
                <a:solidFill>
                  <a:srgbClr val="FFFFFF"/>
                </a:solidFill>
              </a:rPr>
              <a:t>Vista de proyectos activos</a:t>
            </a:r>
          </a:p>
        </p:txBody>
      </p:sp>
      <p:pic>
        <p:nvPicPr>
          <p:cNvPr id="286" name="Shape 286" descr="code, file icon"/>
          <p:cNvPicPr preferRelativeResize="0"/>
          <p:nvPr/>
        </p:nvPicPr>
        <p:blipFill>
          <a:blip r:embed="rId3">
            <a:alphaModFix/>
          </a:blip>
          <a:stretch>
            <a:fillRect/>
          </a:stretch>
        </p:blipFill>
        <p:spPr>
          <a:xfrm>
            <a:off x="5817000" y="2935625"/>
            <a:ext cx="1398000" cy="1398000"/>
          </a:xfrm>
          <a:prstGeom prst="rect">
            <a:avLst/>
          </a:prstGeom>
          <a:noFill/>
          <a:ln>
            <a:noFill/>
          </a:ln>
        </p:spPr>
      </p:pic>
      <p:sp>
        <p:nvSpPr>
          <p:cNvPr id="287" name="Shape 287"/>
          <p:cNvSpPr/>
          <p:nvPr/>
        </p:nvSpPr>
        <p:spPr>
          <a:xfrm>
            <a:off x="7170342" y="1938800"/>
            <a:ext cx="1579020" cy="1398000"/>
          </a:xfrm>
          <a:prstGeom prst="ellipse">
            <a:avLst/>
          </a:prstGeom>
          <a:noFill/>
          <a:ln>
            <a:noFill/>
          </a:ln>
        </p:spPr>
        <p:txBody>
          <a:bodyPr wrap="square" lIns="91425" tIns="91425" rIns="91425" bIns="91425" anchor="ctr" anchorCtr="0">
            <a:noAutofit/>
          </a:bodyPr>
          <a:lstStyle/>
          <a:p>
            <a:pPr lvl="0" algn="ctr" rtl="0">
              <a:spcBef>
                <a:spcPts val="0"/>
              </a:spcBef>
              <a:buNone/>
            </a:pPr>
            <a:r>
              <a:rPr lang="es" dirty="0">
                <a:solidFill>
                  <a:srgbClr val="FFFFFF"/>
                </a:solidFill>
              </a:rPr>
              <a:t>Gestión </a:t>
            </a:r>
            <a:r>
              <a:rPr lang="es" dirty="0" smtClean="0">
                <a:solidFill>
                  <a:srgbClr val="FFFFFF"/>
                </a:solidFill>
              </a:rPr>
              <a:t>de incidencias</a:t>
            </a:r>
            <a:endParaRPr lang="es" dirty="0">
              <a:solidFill>
                <a:srgbClr val="FFFFFF"/>
              </a:solidFill>
            </a:endParaRPr>
          </a:p>
        </p:txBody>
      </p:sp>
      <p:pic>
        <p:nvPicPr>
          <p:cNvPr id="288" name="Shape 288" descr="code, file icon"/>
          <p:cNvPicPr preferRelativeResize="0"/>
          <p:nvPr/>
        </p:nvPicPr>
        <p:blipFill>
          <a:blip r:embed="rId3">
            <a:alphaModFix/>
          </a:blip>
          <a:stretch>
            <a:fillRect/>
          </a:stretch>
        </p:blipFill>
        <p:spPr>
          <a:xfrm>
            <a:off x="7315150" y="2935625"/>
            <a:ext cx="1398000" cy="1398000"/>
          </a:xfrm>
          <a:prstGeom prst="rect">
            <a:avLst/>
          </a:prstGeom>
          <a:noFill/>
          <a:ln>
            <a:noFill/>
          </a:ln>
        </p:spPr>
      </p:pic>
      <p:sp>
        <p:nvSpPr>
          <p:cNvPr id="289" name="Shape 289"/>
          <p:cNvSpPr txBox="1"/>
          <p:nvPr/>
        </p:nvSpPr>
        <p:spPr>
          <a:xfrm>
            <a:off x="439475" y="2497625"/>
            <a:ext cx="2195100" cy="1836000"/>
          </a:xfrm>
          <a:prstGeom prst="rect">
            <a:avLst/>
          </a:prstGeom>
          <a:solidFill>
            <a:srgbClr val="D9D9D9"/>
          </a:solidFill>
          <a:ln w="9525" cap="flat" cmpd="sng">
            <a:solidFill>
              <a:srgbClr val="FFFFFF"/>
            </a:solidFill>
            <a:prstDash val="solid"/>
            <a:round/>
            <a:headEnd type="none" w="med" len="med"/>
            <a:tailEnd type="none" w="med" len="med"/>
          </a:ln>
        </p:spPr>
        <p:txBody>
          <a:bodyPr wrap="square" lIns="91425" tIns="91425" rIns="91425" bIns="91425" anchor="t" anchorCtr="0">
            <a:noAutofit/>
          </a:bodyPr>
          <a:lstStyle/>
          <a:p>
            <a:pPr lvl="0">
              <a:spcBef>
                <a:spcPts val="0"/>
              </a:spcBef>
              <a:buClr>
                <a:schemeClr val="dk2"/>
              </a:buClr>
              <a:buSzPct val="61111"/>
              <a:buFont typeface="Arial"/>
              <a:buNone/>
            </a:pPr>
            <a:r>
              <a:rPr lang="es" sz="1800" dirty="0">
                <a:solidFill>
                  <a:srgbClr val="666666"/>
                </a:solidFill>
                <a:latin typeface="Consolas"/>
                <a:ea typeface="Consolas"/>
                <a:cs typeface="Consolas"/>
                <a:sym typeface="Consolas"/>
              </a:rPr>
              <a:t>(() =&gt; {</a:t>
            </a:r>
          </a:p>
          <a:p>
            <a:pPr lvl="0">
              <a:spcBef>
                <a:spcPts val="0"/>
              </a:spcBef>
              <a:buNone/>
            </a:pPr>
            <a:r>
              <a:rPr lang="es" sz="1800" dirty="0">
                <a:solidFill>
                  <a:srgbClr val="666666"/>
                </a:solidFill>
                <a:latin typeface="Consolas"/>
                <a:ea typeface="Consolas"/>
                <a:cs typeface="Consolas"/>
                <a:sym typeface="Consolas"/>
              </a:rPr>
              <a:t>  </a:t>
            </a:r>
          </a:p>
          <a:p>
            <a:pPr lvl="0">
              <a:spcBef>
                <a:spcPts val="0"/>
              </a:spcBef>
              <a:buNone/>
            </a:pPr>
            <a:r>
              <a:rPr lang="es" sz="1800" dirty="0">
                <a:solidFill>
                  <a:srgbClr val="666666"/>
                </a:solidFill>
                <a:latin typeface="Consolas"/>
                <a:ea typeface="Consolas"/>
                <a:cs typeface="Consolas"/>
                <a:sym typeface="Consolas"/>
              </a:rPr>
              <a:t>  //Código</a:t>
            </a:r>
          </a:p>
          <a:p>
            <a:pPr lvl="0">
              <a:spcBef>
                <a:spcPts val="0"/>
              </a:spcBef>
              <a:buClr>
                <a:schemeClr val="dk2"/>
              </a:buClr>
              <a:buFont typeface="Arial"/>
              <a:buNone/>
            </a:pPr>
            <a:endParaRPr sz="1800" dirty="0">
              <a:solidFill>
                <a:srgbClr val="666666"/>
              </a:solidFill>
              <a:latin typeface="Consolas"/>
              <a:ea typeface="Consolas"/>
              <a:cs typeface="Consolas"/>
              <a:sym typeface="Consolas"/>
            </a:endParaRPr>
          </a:p>
          <a:p>
            <a:pPr lvl="0">
              <a:spcBef>
                <a:spcPts val="0"/>
              </a:spcBef>
              <a:buNone/>
            </a:pPr>
            <a:r>
              <a:rPr lang="es" sz="1800" dirty="0">
                <a:solidFill>
                  <a:srgbClr val="666666"/>
                </a:solidFill>
                <a:latin typeface="Consolas"/>
                <a:ea typeface="Consolas"/>
                <a:cs typeface="Consolas"/>
                <a:sym typeface="Consolas"/>
              </a:rPr>
              <a:t>}).call(this);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311"/>
        <p:cNvGrpSpPr/>
        <p:nvPr/>
      </p:nvGrpSpPr>
      <p:grpSpPr>
        <a:xfrm>
          <a:off x="0" y="0"/>
          <a:ext cx="0" cy="0"/>
          <a:chOff x="0" y="0"/>
          <a:chExt cx="0" cy="0"/>
        </a:xfrm>
      </p:grpSpPr>
      <p:sp>
        <p:nvSpPr>
          <p:cNvPr id="313" name="Shape 313"/>
          <p:cNvSpPr txBox="1"/>
          <p:nvPr/>
        </p:nvSpPr>
        <p:spPr>
          <a:xfrm>
            <a:off x="7843372" y="101297"/>
            <a:ext cx="1152000" cy="193800"/>
          </a:xfrm>
          <a:prstGeom prst="rect">
            <a:avLst/>
          </a:prstGeom>
          <a:noFill/>
          <a:ln>
            <a:noFill/>
          </a:ln>
        </p:spPr>
        <p:txBody>
          <a:bodyPr wrap="square" lIns="91425" tIns="91425" rIns="91425" bIns="91425" anchor="t" anchorCtr="0">
            <a:noAutofit/>
          </a:bodyPr>
          <a:lstStyle/>
          <a:p>
            <a:pPr lvl="0" rtl="0">
              <a:spcBef>
                <a:spcPts val="0"/>
              </a:spcBef>
              <a:buNone/>
            </a:pPr>
            <a:r>
              <a:rPr lang="es" u="sng" dirty="0">
                <a:solidFill>
                  <a:srgbClr val="FFFFFF"/>
                </a:solidFill>
              </a:rPr>
              <a:t>Cliente</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0592" y="101297"/>
            <a:ext cx="4153480" cy="3429479"/>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833" y="3607071"/>
            <a:ext cx="7297168" cy="1047896"/>
          </a:xfrm>
          <a:prstGeom prst="rect">
            <a:avLst/>
          </a:prstGeom>
        </p:spPr>
      </p:pic>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2391" y="4731262"/>
            <a:ext cx="6277851" cy="219106"/>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311"/>
        <p:cNvGrpSpPr/>
        <p:nvPr/>
      </p:nvGrpSpPr>
      <p:grpSpPr>
        <a:xfrm>
          <a:off x="0" y="0"/>
          <a:ext cx="0" cy="0"/>
          <a:chOff x="0" y="0"/>
          <a:chExt cx="0" cy="0"/>
        </a:xfrm>
      </p:grpSpPr>
      <p:sp>
        <p:nvSpPr>
          <p:cNvPr id="313" name="Shape 313"/>
          <p:cNvSpPr txBox="1"/>
          <p:nvPr/>
        </p:nvSpPr>
        <p:spPr>
          <a:xfrm>
            <a:off x="7843372" y="101297"/>
            <a:ext cx="1152000" cy="193800"/>
          </a:xfrm>
          <a:prstGeom prst="rect">
            <a:avLst/>
          </a:prstGeom>
          <a:noFill/>
          <a:ln>
            <a:noFill/>
          </a:ln>
        </p:spPr>
        <p:txBody>
          <a:bodyPr wrap="square" lIns="91425" tIns="91425" rIns="91425" bIns="91425" anchor="t" anchorCtr="0">
            <a:noAutofit/>
          </a:bodyPr>
          <a:lstStyle/>
          <a:p>
            <a:pPr lvl="0" rtl="0">
              <a:spcBef>
                <a:spcPts val="0"/>
              </a:spcBef>
              <a:buNone/>
            </a:pPr>
            <a:r>
              <a:rPr lang="es" u="sng" dirty="0">
                <a:solidFill>
                  <a:srgbClr val="FFFFFF"/>
                </a:solidFill>
              </a:rPr>
              <a:t>Cliente</a:t>
            </a:r>
          </a:p>
        </p:txBody>
      </p:sp>
      <p:sp>
        <p:nvSpPr>
          <p:cNvPr id="6" name="CuadroTexto 5"/>
          <p:cNvSpPr txBox="1"/>
          <p:nvPr/>
        </p:nvSpPr>
        <p:spPr>
          <a:xfrm>
            <a:off x="2590792" y="54428"/>
            <a:ext cx="4778829" cy="5001369"/>
          </a:xfrm>
          <a:prstGeom prst="rect">
            <a:avLst/>
          </a:prstGeom>
          <a:solidFill>
            <a:schemeClr val="bg2">
              <a:lumMod val="65000"/>
              <a:lumOff val="35000"/>
            </a:schemeClr>
          </a:solidFill>
          <a:ln>
            <a:solidFill>
              <a:schemeClr val="bg1"/>
            </a:solidFill>
          </a:ln>
        </p:spPr>
        <p:txBody>
          <a:bodyPr wrap="square" rtlCol="0">
            <a:spAutoFit/>
          </a:bodyPr>
          <a:lstStyle/>
          <a:p>
            <a:r>
              <a:rPr lang="es-ES" sz="1100" dirty="0" smtClean="0">
                <a:solidFill>
                  <a:schemeClr val="bg1">
                    <a:lumMod val="85000"/>
                  </a:schemeClr>
                </a:solidFill>
                <a:latin typeface="Lucida Console" panose="020B0609040504020204" pitchFamily="49" charset="0"/>
              </a:rPr>
              <a:t>{</a:t>
            </a:r>
          </a:p>
          <a:p>
            <a:r>
              <a:rPr lang="es-ES" sz="1100" dirty="0" smtClean="0">
                <a:solidFill>
                  <a:schemeClr val="bg1">
                    <a:lumMod val="85000"/>
                  </a:schemeClr>
                </a:solidFill>
                <a:latin typeface="Lucida Console" panose="020B0609040504020204" pitchFamily="49" charset="0"/>
              </a:rPr>
              <a:t>  "Markup": {</a:t>
            </a:r>
          </a:p>
          <a:p>
            <a:r>
              <a:rPr lang="es-ES" sz="1100" dirty="0" smtClean="0">
                <a:solidFill>
                  <a:schemeClr val="bg1">
                    <a:lumMod val="85000"/>
                  </a:schemeClr>
                </a:solidFill>
                <a:latin typeface="Lucida Console" panose="020B0609040504020204" pitchFamily="49" charset="0"/>
              </a:rPr>
              <a:t>    "Header": {…},</a:t>
            </a:r>
          </a:p>
          <a:p>
            <a:r>
              <a:rPr lang="es-ES" sz="1100" dirty="0" smtClean="0">
                <a:solidFill>
                  <a:schemeClr val="bg1">
                    <a:lumMod val="85000"/>
                  </a:schemeClr>
                </a:solidFill>
                <a:latin typeface="Lucida Console" panose="020B0609040504020204" pitchFamily="49" charset="0"/>
              </a:rPr>
              <a:t>    "Topic": {</a:t>
            </a:r>
          </a:p>
          <a:p>
            <a:r>
              <a:rPr lang="es-ES" sz="1100" dirty="0" smtClean="0">
                <a:solidFill>
                  <a:schemeClr val="bg1">
                    <a:lumMod val="85000"/>
                  </a:schemeClr>
                </a:solidFill>
                <a:latin typeface="Lucida Console" panose="020B0609040504020204" pitchFamily="49" charset="0"/>
              </a:rPr>
              <a:t>      "Title": “Titulo de la incidencia",</a:t>
            </a:r>
          </a:p>
          <a:p>
            <a:r>
              <a:rPr lang="es-ES" sz="1100" dirty="0" smtClean="0">
                <a:solidFill>
                  <a:schemeClr val="bg1">
                    <a:lumMod val="85000"/>
                  </a:schemeClr>
                </a:solidFill>
                <a:latin typeface="Lucida Console" panose="020B0609040504020204" pitchFamily="49" charset="0"/>
              </a:rPr>
              <a:t>      "CreationAuthor": “Autor",</a:t>
            </a:r>
          </a:p>
          <a:p>
            <a:r>
              <a:rPr lang="es-ES" sz="1100" dirty="0" smtClean="0">
                <a:solidFill>
                  <a:schemeClr val="bg1">
                    <a:lumMod val="85000"/>
                  </a:schemeClr>
                </a:solidFill>
                <a:latin typeface="Lucida Console" panose="020B0609040504020204" pitchFamily="49" charset="0"/>
              </a:rPr>
              <a:t>      "AssignedTo": “usuario1,usuario2",</a:t>
            </a:r>
          </a:p>
          <a:p>
            <a:r>
              <a:rPr lang="es-ES" sz="1100" dirty="0" smtClean="0">
                <a:solidFill>
                  <a:schemeClr val="bg1">
                    <a:lumMod val="85000"/>
                  </a:schemeClr>
                </a:solidFill>
                <a:latin typeface="Lucida Console" panose="020B0609040504020204" pitchFamily="49" charset="0"/>
              </a:rPr>
              <a:t>      "Description": "Descripción de la incidencia"</a:t>
            </a:r>
          </a:p>
          <a:p>
            <a:r>
              <a:rPr lang="es-ES" sz="1100" dirty="0" smtClean="0">
                <a:solidFill>
                  <a:schemeClr val="bg1">
                    <a:lumMod val="85000"/>
                  </a:schemeClr>
                </a:solidFill>
                <a:latin typeface="Lucida Console" panose="020B0609040504020204" pitchFamily="49" charset="0"/>
              </a:rPr>
              <a:t>    },</a:t>
            </a:r>
          </a:p>
          <a:p>
            <a:r>
              <a:rPr lang="es-ES" sz="1100" dirty="0" smtClean="0">
                <a:solidFill>
                  <a:schemeClr val="bg1">
                    <a:lumMod val="85000"/>
                  </a:schemeClr>
                </a:solidFill>
                <a:latin typeface="Lucida Console" panose="020B0609040504020204" pitchFamily="49" charset="0"/>
              </a:rPr>
              <a:t>    "Comment": [</a:t>
            </a:r>
          </a:p>
          <a:p>
            <a:r>
              <a:rPr lang="es-ES" sz="1100" dirty="0" smtClean="0">
                <a:solidFill>
                  <a:schemeClr val="bg1">
                    <a:lumMod val="85000"/>
                  </a:schemeClr>
                </a:solidFill>
                <a:latin typeface="Lucida Console" panose="020B0609040504020204" pitchFamily="49" charset="0"/>
              </a:rPr>
              <a:t>      {</a:t>
            </a:r>
          </a:p>
          <a:p>
            <a:r>
              <a:rPr lang="es-ES" sz="1100" dirty="0" smtClean="0">
                <a:solidFill>
                  <a:schemeClr val="bg1">
                    <a:lumMod val="85000"/>
                  </a:schemeClr>
                </a:solidFill>
                <a:latin typeface="Lucida Console" panose="020B0609040504020204" pitchFamily="49" charset="0"/>
              </a:rPr>
              <a:t>        "Status": "Abierto",</a:t>
            </a:r>
          </a:p>
          <a:p>
            <a:r>
              <a:rPr lang="es-ES" sz="1100" dirty="0" smtClean="0">
                <a:solidFill>
                  <a:schemeClr val="bg1">
                    <a:lumMod val="85000"/>
                  </a:schemeClr>
                </a:solidFill>
                <a:latin typeface="Lucida Console" panose="020B0609040504020204" pitchFamily="49" charset="0"/>
              </a:rPr>
              <a:t>        "Date": "2017-08-01T13:24:42.6848542+01:00",</a:t>
            </a:r>
          </a:p>
          <a:p>
            <a:r>
              <a:rPr lang="es-ES" sz="1100" dirty="0" smtClean="0">
                <a:solidFill>
                  <a:schemeClr val="bg1">
                    <a:lumMod val="85000"/>
                  </a:schemeClr>
                </a:solidFill>
                <a:latin typeface="Lucida Console" panose="020B0609040504020204" pitchFamily="49" charset="0"/>
              </a:rPr>
              <a:t>        "Author": “usuario1",</a:t>
            </a:r>
          </a:p>
          <a:p>
            <a:r>
              <a:rPr lang="es-ES" sz="1100" dirty="0" smtClean="0">
                <a:solidFill>
                  <a:schemeClr val="bg1">
                    <a:lumMod val="85000"/>
                  </a:schemeClr>
                </a:solidFill>
                <a:latin typeface="Lucida Console" panose="020B0609040504020204" pitchFamily="49" charset="0"/>
              </a:rPr>
              <a:t>        "Comment": "mensaje",</a:t>
            </a:r>
          </a:p>
          <a:p>
            <a:r>
              <a:rPr lang="es-ES" sz="1100" dirty="0" smtClean="0">
                <a:solidFill>
                  <a:schemeClr val="bg1">
                    <a:lumMod val="85000"/>
                  </a:schemeClr>
                </a:solidFill>
                <a:latin typeface="Lucida Console" panose="020B0609040504020204" pitchFamily="49" charset="0"/>
              </a:rPr>
              <a:t>      },</a:t>
            </a:r>
          </a:p>
          <a:p>
            <a:r>
              <a:rPr lang="es-ES" sz="1100" dirty="0" smtClean="0">
                <a:solidFill>
                  <a:schemeClr val="bg1">
                    <a:lumMod val="85000"/>
                  </a:schemeClr>
                </a:solidFill>
                <a:latin typeface="Lucida Console" panose="020B0609040504020204" pitchFamily="49" charset="0"/>
              </a:rPr>
              <a:t>      {</a:t>
            </a:r>
          </a:p>
          <a:p>
            <a:r>
              <a:rPr lang="es-ES" sz="1100" dirty="0" smtClean="0">
                <a:solidFill>
                  <a:schemeClr val="bg1">
                    <a:lumMod val="85000"/>
                  </a:schemeClr>
                </a:solidFill>
                <a:latin typeface="Lucida Console" panose="020B0609040504020204" pitchFamily="49" charset="0"/>
              </a:rPr>
              <a:t>        "Author": “usuario2",</a:t>
            </a:r>
          </a:p>
          <a:p>
            <a:r>
              <a:rPr lang="es-ES" sz="1100" dirty="0" smtClean="0">
                <a:solidFill>
                  <a:schemeClr val="bg1">
                    <a:lumMod val="85000"/>
                  </a:schemeClr>
                </a:solidFill>
                <a:latin typeface="Lucida Console" panose="020B0609040504020204" pitchFamily="49" charset="0"/>
              </a:rPr>
              <a:t>        "Comment": "respuesta",</a:t>
            </a:r>
          </a:p>
          <a:p>
            <a:r>
              <a:rPr lang="es-ES" sz="1100" dirty="0" smtClean="0">
                <a:solidFill>
                  <a:schemeClr val="bg1">
                    <a:lumMod val="85000"/>
                  </a:schemeClr>
                </a:solidFill>
                <a:latin typeface="Lucida Console" panose="020B0609040504020204" pitchFamily="49" charset="0"/>
              </a:rPr>
              <a:t>        "Date": "2017-09-15T18:02:34.715Z",</a:t>
            </a:r>
          </a:p>
          <a:p>
            <a:r>
              <a:rPr lang="es-ES" sz="1100" dirty="0" smtClean="0">
                <a:solidFill>
                  <a:schemeClr val="bg1">
                    <a:lumMod val="85000"/>
                  </a:schemeClr>
                </a:solidFill>
                <a:latin typeface="Lucida Console" panose="020B0609040504020204" pitchFamily="49" charset="0"/>
              </a:rPr>
              <a:t>        "Status": "En progreso",</a:t>
            </a:r>
          </a:p>
          <a:p>
            <a:r>
              <a:rPr lang="es-ES" sz="1100" dirty="0" smtClean="0">
                <a:solidFill>
                  <a:schemeClr val="bg1">
                    <a:lumMod val="85000"/>
                  </a:schemeClr>
                </a:solidFill>
                <a:latin typeface="Lucida Console" panose="020B0609040504020204" pitchFamily="49" charset="0"/>
              </a:rPr>
              <a:t>      }</a:t>
            </a:r>
          </a:p>
          <a:p>
            <a:r>
              <a:rPr lang="es-ES" sz="1100" dirty="0" smtClean="0">
                <a:solidFill>
                  <a:schemeClr val="bg1">
                    <a:lumMod val="85000"/>
                  </a:schemeClr>
                </a:solidFill>
                <a:latin typeface="Lucida Console" panose="020B0609040504020204" pitchFamily="49" charset="0"/>
              </a:rPr>
              <a:t>    ],</a:t>
            </a:r>
          </a:p>
          <a:p>
            <a:r>
              <a:rPr lang="es-ES" sz="1100" dirty="0" smtClean="0">
                <a:solidFill>
                  <a:schemeClr val="bg1">
                    <a:lumMod val="85000"/>
                  </a:schemeClr>
                </a:solidFill>
                <a:latin typeface="Lucida Console" panose="020B0609040504020204" pitchFamily="49" charset="0"/>
              </a:rPr>
              <a:t>    "Viewpoints": {</a:t>
            </a:r>
          </a:p>
          <a:p>
            <a:r>
              <a:rPr lang="es-ES" sz="1100" dirty="0" smtClean="0">
                <a:solidFill>
                  <a:schemeClr val="bg1">
                    <a:lumMod val="85000"/>
                  </a:schemeClr>
                </a:solidFill>
                <a:latin typeface="Lucida Console" panose="020B0609040504020204" pitchFamily="49" charset="0"/>
              </a:rPr>
              <a:t>      "Viewpoint": "viewpoint.bcfv",</a:t>
            </a:r>
          </a:p>
          <a:p>
            <a:r>
              <a:rPr lang="es-ES" sz="1100" dirty="0" smtClean="0">
                <a:solidFill>
                  <a:schemeClr val="bg1">
                    <a:lumMod val="85000"/>
                  </a:schemeClr>
                </a:solidFill>
                <a:latin typeface="Lucida Console" panose="020B0609040504020204" pitchFamily="49" charset="0"/>
              </a:rPr>
              <a:t>      "Snapshot": "snapshot.png"</a:t>
            </a:r>
          </a:p>
          <a:p>
            <a:r>
              <a:rPr lang="es-ES" sz="1100" dirty="0" smtClean="0">
                <a:solidFill>
                  <a:schemeClr val="bg1">
                    <a:lumMod val="85000"/>
                  </a:schemeClr>
                </a:solidFill>
                <a:latin typeface="Lucida Console" panose="020B0609040504020204" pitchFamily="49" charset="0"/>
              </a:rPr>
              <a:t>    }</a:t>
            </a:r>
          </a:p>
          <a:p>
            <a:r>
              <a:rPr lang="es-ES" sz="1100" dirty="0" smtClean="0">
                <a:solidFill>
                  <a:schemeClr val="bg1">
                    <a:lumMod val="85000"/>
                  </a:schemeClr>
                </a:solidFill>
                <a:latin typeface="Lucida Console" panose="020B0609040504020204" pitchFamily="49" charset="0"/>
              </a:rPr>
              <a:t>  }</a:t>
            </a:r>
          </a:p>
          <a:p>
            <a:r>
              <a:rPr lang="es-ES" sz="1100" dirty="0" smtClean="0">
                <a:solidFill>
                  <a:schemeClr val="bg1"/>
                </a:solidFill>
                <a:latin typeface="Lucida Console" panose="020B0609040504020204" pitchFamily="49" charset="0"/>
              </a:rPr>
              <a:t>}</a:t>
            </a:r>
            <a:endParaRPr lang="es-ES" sz="1100" dirty="0">
              <a:solidFill>
                <a:schemeClr val="bg1"/>
              </a:solidFill>
              <a:latin typeface="Lucida Console" panose="020B0609040504020204" pitchFamily="49" charset="0"/>
            </a:endParaRPr>
          </a:p>
        </p:txBody>
      </p:sp>
      <p:sp>
        <p:nvSpPr>
          <p:cNvPr id="3" name="CuadroTexto 2"/>
          <p:cNvSpPr txBox="1"/>
          <p:nvPr/>
        </p:nvSpPr>
        <p:spPr>
          <a:xfrm>
            <a:off x="185057" y="295097"/>
            <a:ext cx="2462534" cy="400110"/>
          </a:xfrm>
          <a:prstGeom prst="rect">
            <a:avLst/>
          </a:prstGeom>
          <a:noFill/>
        </p:spPr>
        <p:txBody>
          <a:bodyPr wrap="none" rtlCol="0">
            <a:spAutoFit/>
          </a:bodyPr>
          <a:lstStyle/>
          <a:p>
            <a:r>
              <a:rPr lang="es-ES" sz="2000" dirty="0" smtClean="0">
                <a:solidFill>
                  <a:schemeClr val="bg1"/>
                </a:solidFill>
              </a:rPr>
              <a:t>Estructura en JSON</a:t>
            </a:r>
            <a:endParaRPr lang="es-ES" sz="2000" dirty="0">
              <a:solidFill>
                <a:schemeClr val="bg1"/>
              </a:solidFill>
            </a:endParaRPr>
          </a:p>
        </p:txBody>
      </p:sp>
    </p:spTree>
    <p:extLst>
      <p:ext uri="{BB962C8B-B14F-4D97-AF65-F5344CB8AC3E}">
        <p14:creationId xmlns:p14="http://schemas.microsoft.com/office/powerpoint/2010/main" val="8135075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1780975" y="85932"/>
            <a:ext cx="7971900" cy="1398000"/>
          </a:xfrm>
          <a:prstGeom prst="rect">
            <a:avLst/>
          </a:prstGeom>
        </p:spPr>
        <p:txBody>
          <a:bodyPr wrap="square" lIns="91425" tIns="91425" rIns="91425" bIns="91425" anchor="ctr" anchorCtr="0">
            <a:noAutofit/>
          </a:bodyPr>
          <a:lstStyle/>
          <a:p>
            <a:pPr lvl="0" algn="l" rtl="0">
              <a:spcBef>
                <a:spcPts val="0"/>
              </a:spcBef>
              <a:buNone/>
            </a:pPr>
            <a:r>
              <a:rPr lang="es" sz="4400" dirty="0"/>
              <a:t>Diseño </a:t>
            </a:r>
            <a:r>
              <a:rPr lang="es" sz="4400" dirty="0" smtClean="0"/>
              <a:t>e implementación</a:t>
            </a:r>
            <a:endParaRPr lang="es" sz="4400" dirty="0"/>
          </a:p>
        </p:txBody>
      </p:sp>
      <p:sp>
        <p:nvSpPr>
          <p:cNvPr id="280" name="Shape 280"/>
          <p:cNvSpPr txBox="1"/>
          <p:nvPr/>
        </p:nvSpPr>
        <p:spPr>
          <a:xfrm>
            <a:off x="7992000" y="919776"/>
            <a:ext cx="1152000" cy="193800"/>
          </a:xfrm>
          <a:prstGeom prst="rect">
            <a:avLst/>
          </a:prstGeom>
          <a:noFill/>
          <a:ln>
            <a:noFill/>
          </a:ln>
        </p:spPr>
        <p:txBody>
          <a:bodyPr wrap="square" lIns="91425" tIns="91425" rIns="91425" bIns="91425" anchor="t" anchorCtr="0">
            <a:noAutofit/>
          </a:bodyPr>
          <a:lstStyle/>
          <a:p>
            <a:pPr lvl="0" rtl="0">
              <a:spcBef>
                <a:spcPts val="0"/>
              </a:spcBef>
              <a:buNone/>
            </a:pPr>
            <a:r>
              <a:rPr lang="es" u="sng" dirty="0">
                <a:solidFill>
                  <a:srgbClr val="FFFFFF"/>
                </a:solidFill>
              </a:rPr>
              <a:t>Cliente</a:t>
            </a:r>
          </a:p>
        </p:txBody>
      </p:sp>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l="630" t="1057" r="1273" b="549"/>
          <a:stretch/>
        </p:blipFill>
        <p:spPr>
          <a:xfrm>
            <a:off x="4890265" y="1113576"/>
            <a:ext cx="2960596" cy="3621386"/>
          </a:xfrm>
          <a:prstGeom prst="rect">
            <a:avLst/>
          </a:prstGeom>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5900" y="1483932"/>
            <a:ext cx="2155349" cy="2723886"/>
          </a:xfrm>
          <a:prstGeom prst="rect">
            <a:avLst/>
          </a:prstGeom>
        </p:spPr>
      </p:pic>
    </p:spTree>
    <p:extLst>
      <p:ext uri="{BB962C8B-B14F-4D97-AF65-F5344CB8AC3E}">
        <p14:creationId xmlns:p14="http://schemas.microsoft.com/office/powerpoint/2010/main" val="7996393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853950" y="619050"/>
            <a:ext cx="7436100" cy="1538400"/>
          </a:xfrm>
          <a:prstGeom prst="rect">
            <a:avLst/>
          </a:prstGeom>
        </p:spPr>
        <p:txBody>
          <a:bodyPr wrap="square" lIns="91425" tIns="91425" rIns="91425" bIns="91425" anchor="ctr" anchorCtr="0">
            <a:noAutofit/>
          </a:bodyPr>
          <a:lstStyle/>
          <a:p>
            <a:pPr lvl="0">
              <a:spcBef>
                <a:spcPts val="0"/>
              </a:spcBef>
              <a:buNone/>
            </a:pPr>
            <a:r>
              <a:rPr lang="es" dirty="0"/>
              <a:t>Conclusion</a:t>
            </a:r>
          </a:p>
        </p:txBody>
      </p:sp>
      <p:sp>
        <p:nvSpPr>
          <p:cNvPr id="319" name="Shape 319"/>
          <p:cNvSpPr txBox="1">
            <a:spLocks noGrp="1"/>
          </p:cNvSpPr>
          <p:nvPr>
            <p:ph type="body" idx="1"/>
          </p:nvPr>
        </p:nvSpPr>
        <p:spPr>
          <a:xfrm>
            <a:off x="853950" y="2157450"/>
            <a:ext cx="7436100" cy="2520058"/>
          </a:xfrm>
          <a:prstGeom prst="rect">
            <a:avLst/>
          </a:prstGeom>
        </p:spPr>
        <p:txBody>
          <a:bodyPr wrap="square" lIns="91425" tIns="91425" rIns="91425" bIns="91425" anchor="t" anchorCtr="0">
            <a:noAutofit/>
          </a:bodyPr>
          <a:lstStyle/>
          <a:p>
            <a:pPr lvl="0" algn="just">
              <a:spcBef>
                <a:spcPts val="0"/>
              </a:spcBef>
              <a:buNone/>
            </a:pPr>
            <a:r>
              <a:rPr lang="es-ES" dirty="0" err="1" smtClean="0"/>
              <a:t>During</a:t>
            </a:r>
            <a:r>
              <a:rPr lang="es-ES" dirty="0" smtClean="0"/>
              <a:t> </a:t>
            </a:r>
            <a:r>
              <a:rPr lang="es-ES" dirty="0" err="1" smtClean="0"/>
              <a:t>the</a:t>
            </a:r>
            <a:r>
              <a:rPr lang="es-ES" dirty="0" smtClean="0"/>
              <a:t> </a:t>
            </a:r>
            <a:r>
              <a:rPr lang="es-ES" dirty="0" err="1" smtClean="0"/>
              <a:t>realization</a:t>
            </a:r>
            <a:r>
              <a:rPr lang="es-ES" dirty="0" smtClean="0"/>
              <a:t> of </a:t>
            </a:r>
            <a:r>
              <a:rPr lang="es-ES" dirty="0" err="1" smtClean="0"/>
              <a:t>this</a:t>
            </a:r>
            <a:r>
              <a:rPr lang="es-ES" dirty="0" smtClean="0"/>
              <a:t> </a:t>
            </a:r>
            <a:r>
              <a:rPr lang="es-ES" dirty="0" err="1" smtClean="0"/>
              <a:t>project</a:t>
            </a:r>
            <a:r>
              <a:rPr lang="es-ES" dirty="0" smtClean="0"/>
              <a:t> </a:t>
            </a:r>
            <a:r>
              <a:rPr lang="es-ES" dirty="0" err="1" smtClean="0"/>
              <a:t>I’ve</a:t>
            </a:r>
            <a:r>
              <a:rPr lang="es-ES" dirty="0" smtClean="0"/>
              <a:t> </a:t>
            </a:r>
            <a:r>
              <a:rPr lang="es-ES" dirty="0" err="1" smtClean="0"/>
              <a:t>learned</a:t>
            </a:r>
            <a:r>
              <a:rPr lang="es-ES" dirty="0" smtClean="0"/>
              <a:t> </a:t>
            </a:r>
            <a:r>
              <a:rPr lang="es-ES" dirty="0" err="1" smtClean="0"/>
              <a:t>that’s</a:t>
            </a:r>
            <a:r>
              <a:rPr lang="es-ES" dirty="0" smtClean="0"/>
              <a:t> </a:t>
            </a:r>
            <a:r>
              <a:rPr lang="es-ES" dirty="0" err="1" smtClean="0"/>
              <a:t>very</a:t>
            </a:r>
            <a:r>
              <a:rPr lang="es-ES" dirty="0" smtClean="0"/>
              <a:t> </a:t>
            </a:r>
            <a:r>
              <a:rPr lang="es-ES" dirty="0" err="1" smtClean="0"/>
              <a:t>important</a:t>
            </a:r>
            <a:r>
              <a:rPr lang="es-ES" dirty="0" smtClean="0"/>
              <a:t> to </a:t>
            </a:r>
            <a:r>
              <a:rPr lang="es-ES" dirty="0" err="1" smtClean="0"/>
              <a:t>establish</a:t>
            </a:r>
            <a:r>
              <a:rPr lang="es-ES" dirty="0" smtClean="0"/>
              <a:t> a </a:t>
            </a:r>
            <a:r>
              <a:rPr lang="es-ES" dirty="0" err="1" smtClean="0"/>
              <a:t>good</a:t>
            </a:r>
            <a:r>
              <a:rPr lang="es-ES" dirty="0" smtClean="0"/>
              <a:t> </a:t>
            </a:r>
            <a:r>
              <a:rPr lang="es-ES" dirty="0" err="1" smtClean="0"/>
              <a:t>foundation</a:t>
            </a:r>
            <a:r>
              <a:rPr lang="es-ES" dirty="0" smtClean="0"/>
              <a:t> and </a:t>
            </a:r>
            <a:r>
              <a:rPr lang="es-ES" dirty="0" err="1" smtClean="0"/>
              <a:t>focused</a:t>
            </a:r>
            <a:r>
              <a:rPr lang="es-ES" dirty="0" smtClean="0"/>
              <a:t> </a:t>
            </a:r>
            <a:r>
              <a:rPr lang="es-ES" dirty="0" err="1" smtClean="0"/>
              <a:t>on</a:t>
            </a:r>
            <a:r>
              <a:rPr lang="es-ES" dirty="0" smtClean="0"/>
              <a:t> </a:t>
            </a:r>
            <a:r>
              <a:rPr lang="es-ES" dirty="0" err="1" smtClean="0"/>
              <a:t>the</a:t>
            </a:r>
            <a:r>
              <a:rPr lang="es-ES" dirty="0" smtClean="0"/>
              <a:t> final </a:t>
            </a:r>
            <a:r>
              <a:rPr lang="es-ES" dirty="0" err="1" smtClean="0"/>
              <a:t>state</a:t>
            </a:r>
            <a:r>
              <a:rPr lang="es-ES" dirty="0" smtClean="0"/>
              <a:t> of </a:t>
            </a:r>
            <a:r>
              <a:rPr lang="es-ES" dirty="0" err="1" smtClean="0"/>
              <a:t>the</a:t>
            </a:r>
            <a:r>
              <a:rPr lang="es-ES" dirty="0" smtClean="0"/>
              <a:t> </a:t>
            </a:r>
            <a:r>
              <a:rPr lang="es-ES" dirty="0" err="1" smtClean="0"/>
              <a:t>project</a:t>
            </a:r>
            <a:r>
              <a:rPr lang="es-ES" dirty="0" smtClean="0"/>
              <a:t> to </a:t>
            </a:r>
            <a:r>
              <a:rPr lang="es-ES" dirty="0" err="1" smtClean="0"/>
              <a:t>avoid</a:t>
            </a:r>
            <a:r>
              <a:rPr lang="es-ES" dirty="0" smtClean="0"/>
              <a:t> </a:t>
            </a:r>
            <a:r>
              <a:rPr lang="es-ES" dirty="0" err="1" smtClean="0"/>
              <a:t>having</a:t>
            </a:r>
            <a:r>
              <a:rPr lang="es-ES" dirty="0" smtClean="0"/>
              <a:t> to </a:t>
            </a:r>
            <a:r>
              <a:rPr lang="es-ES" dirty="0" err="1" smtClean="0"/>
              <a:t>change</a:t>
            </a:r>
            <a:r>
              <a:rPr lang="es-ES" dirty="0" smtClean="0"/>
              <a:t> </a:t>
            </a:r>
            <a:r>
              <a:rPr lang="es-ES" dirty="0" err="1" smtClean="0"/>
              <a:t>the</a:t>
            </a:r>
            <a:r>
              <a:rPr lang="es-ES" dirty="0" smtClean="0"/>
              <a:t> </a:t>
            </a:r>
            <a:r>
              <a:rPr lang="es-ES" dirty="0" err="1" smtClean="0"/>
              <a:t>structure</a:t>
            </a:r>
            <a:r>
              <a:rPr lang="es-ES" dirty="0" smtClean="0"/>
              <a:t> </a:t>
            </a:r>
            <a:r>
              <a:rPr lang="es-ES" dirty="0" err="1" smtClean="0"/>
              <a:t>very</a:t>
            </a:r>
            <a:r>
              <a:rPr lang="es-ES" dirty="0" smtClean="0"/>
              <a:t> </a:t>
            </a:r>
            <a:r>
              <a:rPr lang="es-ES" dirty="0" err="1" smtClean="0"/>
              <a:t>often</a:t>
            </a:r>
            <a:r>
              <a:rPr lang="es-ES" dirty="0" smtClean="0"/>
              <a:t> </a:t>
            </a:r>
            <a:r>
              <a:rPr lang="es-ES" dirty="0" err="1" smtClean="0"/>
              <a:t>if</a:t>
            </a:r>
            <a:r>
              <a:rPr lang="es-ES" dirty="0" smtClean="0"/>
              <a:t> </a:t>
            </a:r>
            <a:r>
              <a:rPr lang="es-ES" dirty="0" err="1" smtClean="0"/>
              <a:t>there</a:t>
            </a:r>
            <a:r>
              <a:rPr lang="es-ES" dirty="0" smtClean="0"/>
              <a:t> </a:t>
            </a:r>
            <a:r>
              <a:rPr lang="es-ES" dirty="0" err="1" smtClean="0"/>
              <a:t>were</a:t>
            </a:r>
            <a:r>
              <a:rPr lang="es-ES" dirty="0" smtClean="0"/>
              <a:t> </a:t>
            </a:r>
            <a:r>
              <a:rPr lang="es-ES" dirty="0" err="1" smtClean="0"/>
              <a:t>adversities</a:t>
            </a:r>
            <a:r>
              <a:rPr lang="es-ES" dirty="0" smtClean="0"/>
              <a:t> </a:t>
            </a:r>
            <a:r>
              <a:rPr lang="es-ES" dirty="0" err="1" smtClean="0"/>
              <a:t>along</a:t>
            </a:r>
            <a:r>
              <a:rPr lang="es-ES" dirty="0" smtClean="0"/>
              <a:t> </a:t>
            </a:r>
            <a:r>
              <a:rPr lang="es-ES" dirty="0" err="1" smtClean="0"/>
              <a:t>the</a:t>
            </a:r>
            <a:r>
              <a:rPr lang="es-ES" dirty="0" smtClean="0"/>
              <a:t> </a:t>
            </a:r>
            <a:r>
              <a:rPr lang="es-ES" dirty="0" err="1" smtClean="0"/>
              <a:t>way</a:t>
            </a:r>
            <a:r>
              <a:rPr lang="es-ES" dirty="0" smtClean="0"/>
              <a:t>.</a:t>
            </a:r>
          </a:p>
          <a:p>
            <a:pPr lvl="0" algn="just">
              <a:spcBef>
                <a:spcPts val="0"/>
              </a:spcBef>
              <a:buNone/>
            </a:pPr>
            <a:r>
              <a:rPr lang="es-ES" dirty="0" err="1" smtClean="0"/>
              <a:t>It</a:t>
            </a:r>
            <a:r>
              <a:rPr lang="es-ES" dirty="0" smtClean="0"/>
              <a:t> has </a:t>
            </a:r>
            <a:r>
              <a:rPr lang="es-ES" dirty="0" err="1" smtClean="0"/>
              <a:t>also</a:t>
            </a:r>
            <a:r>
              <a:rPr lang="es-ES" dirty="0" smtClean="0"/>
              <a:t> </a:t>
            </a:r>
            <a:r>
              <a:rPr lang="es-ES" dirty="0" err="1" smtClean="0"/>
              <a:t>been</a:t>
            </a:r>
            <a:r>
              <a:rPr lang="es-ES" dirty="0" smtClean="0"/>
              <a:t> a </a:t>
            </a:r>
            <a:r>
              <a:rPr lang="es-ES" dirty="0" err="1" smtClean="0"/>
              <a:t>novelty</a:t>
            </a:r>
            <a:r>
              <a:rPr lang="es-ES" dirty="0" smtClean="0"/>
              <a:t> to </a:t>
            </a:r>
            <a:r>
              <a:rPr lang="es-ES" dirty="0" err="1" smtClean="0"/>
              <a:t>work</a:t>
            </a:r>
            <a:r>
              <a:rPr lang="es-ES" dirty="0" smtClean="0"/>
              <a:t> </a:t>
            </a:r>
            <a:r>
              <a:rPr lang="es-ES" dirty="0" err="1" smtClean="0"/>
              <a:t>with</a:t>
            </a:r>
            <a:r>
              <a:rPr lang="es-ES" dirty="0" smtClean="0"/>
              <a:t> </a:t>
            </a:r>
            <a:r>
              <a:rPr lang="es-ES" dirty="0" err="1" smtClean="0"/>
              <a:t>the</a:t>
            </a:r>
            <a:r>
              <a:rPr lang="es-ES" dirty="0" smtClean="0"/>
              <a:t> </a:t>
            </a:r>
            <a:r>
              <a:rPr lang="es-ES" dirty="0" err="1" smtClean="0"/>
              <a:t>github’s</a:t>
            </a:r>
            <a:r>
              <a:rPr lang="es-ES" dirty="0" smtClean="0"/>
              <a:t> API. </a:t>
            </a:r>
            <a:r>
              <a:rPr lang="es-ES" dirty="0" err="1" smtClean="0"/>
              <a:t>I’ve</a:t>
            </a:r>
            <a:r>
              <a:rPr lang="es-ES" dirty="0" smtClean="0"/>
              <a:t> </a:t>
            </a:r>
            <a:r>
              <a:rPr lang="es-ES" dirty="0" err="1" smtClean="0"/>
              <a:t>seen</a:t>
            </a:r>
            <a:r>
              <a:rPr lang="es-ES" dirty="0" smtClean="0"/>
              <a:t> </a:t>
            </a:r>
            <a:r>
              <a:rPr lang="es-ES" dirty="0" err="1" smtClean="0"/>
              <a:t>the</a:t>
            </a:r>
            <a:r>
              <a:rPr lang="es-ES" dirty="0" smtClean="0"/>
              <a:t> </a:t>
            </a:r>
            <a:r>
              <a:rPr lang="es-ES" dirty="0" err="1" smtClean="0"/>
              <a:t>potential</a:t>
            </a:r>
            <a:r>
              <a:rPr lang="es-ES" dirty="0" smtClean="0"/>
              <a:t> </a:t>
            </a:r>
            <a:r>
              <a:rPr lang="es-ES" dirty="0" err="1" smtClean="0"/>
              <a:t>it</a:t>
            </a:r>
            <a:r>
              <a:rPr lang="es-ES" dirty="0" smtClean="0"/>
              <a:t> has and </a:t>
            </a:r>
            <a:r>
              <a:rPr lang="es-ES" dirty="0" err="1" smtClean="0"/>
              <a:t>how</a:t>
            </a:r>
            <a:r>
              <a:rPr lang="es-ES" dirty="0" smtClean="0"/>
              <a:t> </a:t>
            </a:r>
            <a:r>
              <a:rPr lang="es-ES" dirty="0" err="1" smtClean="0"/>
              <a:t>useful</a:t>
            </a:r>
            <a:r>
              <a:rPr lang="es-ES" dirty="0" smtClean="0"/>
              <a:t> </a:t>
            </a:r>
            <a:r>
              <a:rPr lang="es-ES" dirty="0" err="1" smtClean="0"/>
              <a:t>it</a:t>
            </a:r>
            <a:r>
              <a:rPr lang="es-ES" dirty="0" smtClean="0"/>
              <a:t> can be.</a:t>
            </a:r>
            <a:endParaRP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ctrTitle"/>
          </p:nvPr>
        </p:nvSpPr>
        <p:spPr>
          <a:xfrm>
            <a:off x="1773011" y="1729106"/>
            <a:ext cx="6331500" cy="1542000"/>
          </a:xfrm>
          <a:prstGeom prst="rect">
            <a:avLst/>
          </a:prstGeom>
        </p:spPr>
        <p:txBody>
          <a:bodyPr wrap="square" lIns="91425" tIns="91425" rIns="91425" bIns="91425" anchor="t" anchorCtr="0">
            <a:noAutofit/>
          </a:bodyPr>
          <a:lstStyle/>
          <a:p>
            <a:pPr lvl="0" algn="ctr">
              <a:spcBef>
                <a:spcPts val="0"/>
              </a:spcBef>
              <a:buNone/>
            </a:pPr>
            <a:r>
              <a:rPr lang="es" dirty="0" smtClean="0"/>
              <a:t>Gracias por su atención</a:t>
            </a:r>
            <a:endParaRPr lang="es" dirty="0"/>
          </a:p>
        </p:txBody>
      </p:sp>
    </p:spTree>
    <p:extLst>
      <p:ext uri="{BB962C8B-B14F-4D97-AF65-F5344CB8AC3E}">
        <p14:creationId xmlns:p14="http://schemas.microsoft.com/office/powerpoint/2010/main" val="2897894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1847575" y="597925"/>
            <a:ext cx="3945900" cy="496800"/>
          </a:xfrm>
          <a:prstGeom prst="rect">
            <a:avLst/>
          </a:prstGeom>
        </p:spPr>
        <p:txBody>
          <a:bodyPr wrap="square" lIns="91425" tIns="91425" rIns="91425" bIns="91425" anchor="ctr" anchorCtr="0">
            <a:noAutofit/>
          </a:bodyPr>
          <a:lstStyle/>
          <a:p>
            <a:pPr lvl="0">
              <a:spcBef>
                <a:spcPts val="0"/>
              </a:spcBef>
              <a:buNone/>
            </a:pPr>
            <a:r>
              <a:rPr lang="es"/>
              <a:t>Introducción</a:t>
            </a:r>
          </a:p>
        </p:txBody>
      </p:sp>
      <p:sp>
        <p:nvSpPr>
          <p:cNvPr id="92" name="Shape 92"/>
          <p:cNvSpPr txBox="1"/>
          <p:nvPr/>
        </p:nvSpPr>
        <p:spPr>
          <a:xfrm>
            <a:off x="2007225" y="1197500"/>
            <a:ext cx="6420900" cy="3273000"/>
          </a:xfrm>
          <a:prstGeom prst="rect">
            <a:avLst/>
          </a:prstGeom>
          <a:noFill/>
          <a:ln>
            <a:noFill/>
          </a:ln>
        </p:spPr>
        <p:txBody>
          <a:bodyPr wrap="square" lIns="91425" tIns="91425" rIns="91425" bIns="91425" anchor="t" anchorCtr="0">
            <a:noAutofit/>
          </a:bodyPr>
          <a:lstStyle/>
          <a:p>
            <a:pPr lvl="0">
              <a:spcBef>
                <a:spcPts val="0"/>
              </a:spcBef>
              <a:buNone/>
            </a:pPr>
            <a:r>
              <a:rPr lang="es" sz="1800" u="sng">
                <a:solidFill>
                  <a:srgbClr val="FFFFFF"/>
                </a:solidFill>
              </a:rPr>
              <a:t>Metodología BIM</a:t>
            </a:r>
          </a:p>
          <a:p>
            <a:pPr lvl="0" rtl="0">
              <a:spcBef>
                <a:spcPts val="0"/>
              </a:spcBef>
              <a:buNone/>
            </a:pPr>
            <a:endParaRPr sz="1800" dirty="0">
              <a:solidFill>
                <a:srgbClr val="FFFFFF"/>
              </a:solidFill>
            </a:endParaRPr>
          </a:p>
          <a:p>
            <a:pPr marL="457200" lvl="0" indent="-342900" rtl="0">
              <a:spcBef>
                <a:spcPts val="0"/>
              </a:spcBef>
              <a:buClr>
                <a:srgbClr val="FFFFFF"/>
              </a:buClr>
              <a:buSzPct val="100000"/>
              <a:buChar char="●"/>
            </a:pPr>
            <a:r>
              <a:rPr lang="es" sz="1800">
                <a:solidFill>
                  <a:srgbClr val="FFFFFF"/>
                </a:solidFill>
              </a:rPr>
              <a:t>BIM </a:t>
            </a:r>
            <a:r>
              <a:rPr lang="es" sz="1800">
                <a:solidFill>
                  <a:schemeClr val="lt1"/>
                </a:solidFill>
              </a:rPr>
              <a:t> es el acrónimo de Building Information Modeling</a:t>
            </a:r>
            <a:r>
              <a:rPr lang="es" sz="1800">
                <a:solidFill>
                  <a:srgbClr val="FFFFFF"/>
                </a:solidFill>
              </a:rPr>
              <a:t>, es decir, modelado e información para trabajos de construcción.</a:t>
            </a:r>
          </a:p>
          <a:p>
            <a:pPr lvl="0">
              <a:spcBef>
                <a:spcPts val="0"/>
              </a:spcBef>
              <a:buNone/>
            </a:pPr>
            <a:endParaRPr sz="1800" dirty="0">
              <a:solidFill>
                <a:srgbClr val="FFFFFF"/>
              </a:solidFill>
            </a:endParaRPr>
          </a:p>
          <a:p>
            <a:pPr marL="457200" lvl="0" indent="-342900">
              <a:spcBef>
                <a:spcPts val="0"/>
              </a:spcBef>
              <a:buClr>
                <a:srgbClr val="FFFFFF"/>
              </a:buClr>
              <a:buSzPct val="100000"/>
              <a:buChar char="●"/>
            </a:pPr>
            <a:r>
              <a:rPr lang="es" sz="1800">
                <a:solidFill>
                  <a:srgbClr val="FFFFFF"/>
                </a:solidFill>
              </a:rPr>
              <a:t>BIM hace referencia a metodologías y procedimientos de trabajo usando la información de una manera continua y ordenada, para posteriormente utilizarlo en diseñar, usar o construir edificios. </a:t>
            </a:r>
          </a:p>
          <a:p>
            <a:pPr lvl="0">
              <a:spcBef>
                <a:spcPts val="0"/>
              </a:spcBef>
              <a:buNone/>
            </a:pPr>
            <a:endParaRPr sz="1800" dirty="0">
              <a:solidFill>
                <a:srgbClr val="FFFFFF"/>
              </a:solidFill>
            </a:endParaRPr>
          </a:p>
          <a:p>
            <a:pPr lvl="0" rtl="0">
              <a:spcBef>
                <a:spcPts val="0"/>
              </a:spcBef>
              <a:buNone/>
            </a:pPr>
            <a:endParaRPr sz="1800" dirty="0">
              <a:solidFill>
                <a:srgbClr val="FFFFFF"/>
              </a:solidFill>
            </a:endParaRPr>
          </a:p>
          <a:p>
            <a:pPr lvl="0" rtl="0">
              <a:spcBef>
                <a:spcPts val="0"/>
              </a:spcBef>
              <a:buNone/>
            </a:pPr>
            <a:endParaRPr sz="1800" dirty="0">
              <a:solidFill>
                <a:srgbClr val="FFFFFF"/>
              </a:solidFill>
            </a:endParaRPr>
          </a:p>
          <a:p>
            <a:pPr lvl="0" rtl="0">
              <a:spcBef>
                <a:spcPts val="0"/>
              </a:spcBef>
              <a:buNone/>
            </a:pPr>
            <a:endParaRPr sz="1800" dirty="0">
              <a:solidFill>
                <a:srgbClr val="FFFF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Shape 97" descr="index.png"/>
          <p:cNvPicPr preferRelativeResize="0"/>
          <p:nvPr/>
        </p:nvPicPr>
        <p:blipFill>
          <a:blip r:embed="rId3">
            <a:alphaModFix/>
          </a:blip>
          <a:stretch>
            <a:fillRect/>
          </a:stretch>
        </p:blipFill>
        <p:spPr>
          <a:xfrm>
            <a:off x="5733944" y="1125399"/>
            <a:ext cx="3006825" cy="1154554"/>
          </a:xfrm>
          <a:prstGeom prst="rect">
            <a:avLst/>
          </a:prstGeom>
          <a:noFill/>
          <a:ln>
            <a:noFill/>
          </a:ln>
        </p:spPr>
      </p:pic>
      <p:pic>
        <p:nvPicPr>
          <p:cNvPr id="98" name="Shape 98" descr="cypecad.jpg"/>
          <p:cNvPicPr preferRelativeResize="0"/>
          <p:nvPr/>
        </p:nvPicPr>
        <p:blipFill>
          <a:blip r:embed="rId4">
            <a:alphaModFix/>
          </a:blip>
          <a:stretch>
            <a:fillRect/>
          </a:stretch>
        </p:blipFill>
        <p:spPr>
          <a:xfrm>
            <a:off x="1937100" y="2037172"/>
            <a:ext cx="1986099" cy="1536950"/>
          </a:xfrm>
          <a:prstGeom prst="rect">
            <a:avLst/>
          </a:prstGeom>
          <a:noFill/>
          <a:ln>
            <a:noFill/>
          </a:ln>
        </p:spPr>
      </p:pic>
      <p:pic>
        <p:nvPicPr>
          <p:cNvPr id="99" name="Shape 99" descr="Autodesk_AutoCAD.png"/>
          <p:cNvPicPr preferRelativeResize="0"/>
          <p:nvPr/>
        </p:nvPicPr>
        <p:blipFill>
          <a:blip r:embed="rId5">
            <a:alphaModFix/>
          </a:blip>
          <a:stretch>
            <a:fillRect/>
          </a:stretch>
        </p:blipFill>
        <p:spPr>
          <a:xfrm>
            <a:off x="1793586" y="0"/>
            <a:ext cx="2561949" cy="2250799"/>
          </a:xfrm>
          <a:prstGeom prst="rect">
            <a:avLst/>
          </a:prstGeom>
          <a:noFill/>
          <a:ln>
            <a:noFill/>
          </a:ln>
        </p:spPr>
      </p:pic>
      <p:pic>
        <p:nvPicPr>
          <p:cNvPr id="100" name="Shape 100" descr="3dsindex.png"/>
          <p:cNvPicPr preferRelativeResize="0"/>
          <p:nvPr/>
        </p:nvPicPr>
        <p:blipFill>
          <a:blip r:embed="rId6">
            <a:alphaModFix/>
          </a:blip>
          <a:stretch>
            <a:fillRect/>
          </a:stretch>
        </p:blipFill>
        <p:spPr>
          <a:xfrm>
            <a:off x="1937100" y="3686028"/>
            <a:ext cx="3006825" cy="947149"/>
          </a:xfrm>
          <a:prstGeom prst="rect">
            <a:avLst/>
          </a:prstGeom>
          <a:noFill/>
          <a:ln>
            <a:noFill/>
          </a:ln>
        </p:spPr>
      </p:pic>
      <p:pic>
        <p:nvPicPr>
          <p:cNvPr id="2" name="Imagen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33944" y="2700790"/>
            <a:ext cx="2733652" cy="1307539"/>
          </a:xfrm>
          <a:prstGeom prst="rect">
            <a:avLst/>
          </a:prstGeom>
        </p:spPr>
      </p:pic>
      <p:sp>
        <p:nvSpPr>
          <p:cNvPr id="4" name="Abrir llave 3"/>
          <p:cNvSpPr/>
          <p:nvPr/>
        </p:nvSpPr>
        <p:spPr>
          <a:xfrm>
            <a:off x="4943925" y="751561"/>
            <a:ext cx="580053" cy="3795387"/>
          </a:xfrm>
          <a:prstGeom prst="leftBrace">
            <a:avLst>
              <a:gd name="adj1" fmla="val 8333"/>
              <a:gd name="adj2" fmla="val 50990"/>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1847575" y="597925"/>
            <a:ext cx="3945900" cy="496800"/>
          </a:xfrm>
          <a:prstGeom prst="rect">
            <a:avLst/>
          </a:prstGeom>
        </p:spPr>
        <p:txBody>
          <a:bodyPr wrap="square" lIns="91425" tIns="91425" rIns="91425" bIns="91425" anchor="ctr" anchorCtr="0">
            <a:noAutofit/>
          </a:bodyPr>
          <a:lstStyle/>
          <a:p>
            <a:pPr lvl="0">
              <a:spcBef>
                <a:spcPts val="0"/>
              </a:spcBef>
              <a:buNone/>
            </a:pPr>
            <a:r>
              <a:rPr lang="es"/>
              <a:t>Introducción</a:t>
            </a:r>
          </a:p>
        </p:txBody>
      </p:sp>
      <p:sp>
        <p:nvSpPr>
          <p:cNvPr id="106" name="Shape 106"/>
          <p:cNvSpPr txBox="1"/>
          <p:nvPr/>
        </p:nvSpPr>
        <p:spPr>
          <a:xfrm>
            <a:off x="1984400" y="1277325"/>
            <a:ext cx="6580500" cy="3204600"/>
          </a:xfrm>
          <a:prstGeom prst="rect">
            <a:avLst/>
          </a:prstGeom>
          <a:noFill/>
          <a:ln>
            <a:noFill/>
          </a:ln>
        </p:spPr>
        <p:txBody>
          <a:bodyPr wrap="square" lIns="91425" tIns="91425" rIns="91425" bIns="91425" anchor="t" anchorCtr="0">
            <a:noAutofit/>
          </a:bodyPr>
          <a:lstStyle/>
          <a:p>
            <a:pPr lvl="0" algn="just" rtl="0">
              <a:spcBef>
                <a:spcPts val="0"/>
              </a:spcBef>
              <a:buNone/>
            </a:pPr>
            <a:r>
              <a:rPr lang="es" sz="1800" u="sng" dirty="0">
                <a:solidFill>
                  <a:schemeClr val="lt1"/>
                </a:solidFill>
              </a:rPr>
              <a:t>Ficheros IFC </a:t>
            </a:r>
            <a:r>
              <a:rPr lang="es" sz="1800" b="1" i="1" u="sng" dirty="0">
                <a:solidFill>
                  <a:schemeClr val="lt1"/>
                </a:solidFill>
              </a:rPr>
              <a:t>(Industry Foundation Classes)</a:t>
            </a:r>
          </a:p>
          <a:p>
            <a:pPr lvl="0" algn="just" rtl="0">
              <a:spcBef>
                <a:spcPts val="0"/>
              </a:spcBef>
              <a:buNone/>
            </a:pPr>
            <a:endParaRPr sz="1800" u="sng" dirty="0">
              <a:solidFill>
                <a:schemeClr val="lt1"/>
              </a:solidFill>
            </a:endParaRPr>
          </a:p>
          <a:p>
            <a:pPr lvl="0" algn="just" rtl="0">
              <a:spcBef>
                <a:spcPts val="0"/>
              </a:spcBef>
              <a:buClr>
                <a:schemeClr val="dk2"/>
              </a:buClr>
              <a:buSzPct val="61111"/>
              <a:buFont typeface="Arial"/>
              <a:buNone/>
            </a:pPr>
            <a:r>
              <a:rPr lang="es" sz="1800" dirty="0">
                <a:solidFill>
                  <a:schemeClr val="lt1"/>
                </a:solidFill>
              </a:rPr>
              <a:t>El formato IFC es un formato de datos de especificación abierta, definido con el propósito de convertirse en un estándar que facilite la interoperabilidad entre programas del sector de la construcción.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Shape 111" descr="ifcwall.PNG"/>
          <p:cNvPicPr preferRelativeResize="0"/>
          <p:nvPr/>
        </p:nvPicPr>
        <p:blipFill>
          <a:blip r:embed="rId3">
            <a:alphaModFix/>
          </a:blip>
          <a:stretch>
            <a:fillRect/>
          </a:stretch>
        </p:blipFill>
        <p:spPr>
          <a:xfrm>
            <a:off x="130681" y="254538"/>
            <a:ext cx="8878848" cy="4630275"/>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Entrada de lápiz 1"/>
              <p14:cNvContentPartPr/>
              <p14:nvPr/>
            </p14:nvContentPartPr>
            <p14:xfrm>
              <a:off x="5937120" y="3259080"/>
              <a:ext cx="360" cy="360"/>
            </p14:xfrm>
          </p:contentPart>
        </mc:Choice>
        <mc:Fallback>
          <p:pic>
            <p:nvPicPr>
              <p:cNvPr id="2" name="Entrada de lápiz 1"/>
              <p:cNvPicPr/>
              <p:nvPr/>
            </p:nvPicPr>
            <p:blipFill>
              <a:blip r:embed="rId5"/>
              <a:stretch>
                <a:fillRect/>
              </a:stretch>
            </p:blipFill>
            <p:spPr>
              <a:xfrm>
                <a:off x="5927760" y="3249720"/>
                <a:ext cx="19080" cy="19080"/>
              </a:xfrm>
              <a:prstGeom prst="rect">
                <a:avLst/>
              </a:prstGeom>
            </p:spPr>
          </p:pic>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Shape 116" descr="xbimifc.PNG"/>
          <p:cNvPicPr preferRelativeResize="0"/>
          <p:nvPr/>
        </p:nvPicPr>
        <p:blipFill>
          <a:blip r:embed="rId3">
            <a:alphaModFix/>
          </a:blip>
          <a:stretch>
            <a:fillRect/>
          </a:stretch>
        </p:blipFill>
        <p:spPr>
          <a:xfrm>
            <a:off x="216700" y="187300"/>
            <a:ext cx="8774900" cy="476167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847575" y="597925"/>
            <a:ext cx="3945900" cy="496800"/>
          </a:xfrm>
          <a:prstGeom prst="rect">
            <a:avLst/>
          </a:prstGeom>
        </p:spPr>
        <p:txBody>
          <a:bodyPr wrap="square" lIns="91425" tIns="91425" rIns="91425" bIns="91425" anchor="ctr" anchorCtr="0">
            <a:noAutofit/>
          </a:bodyPr>
          <a:lstStyle/>
          <a:p>
            <a:pPr lvl="0">
              <a:spcBef>
                <a:spcPts val="0"/>
              </a:spcBef>
              <a:buNone/>
            </a:pPr>
            <a:r>
              <a:rPr lang="es"/>
              <a:t>Introducción</a:t>
            </a:r>
          </a:p>
        </p:txBody>
      </p:sp>
      <p:sp>
        <p:nvSpPr>
          <p:cNvPr id="122" name="Shape 122"/>
          <p:cNvSpPr txBox="1"/>
          <p:nvPr/>
        </p:nvSpPr>
        <p:spPr>
          <a:xfrm>
            <a:off x="2018625" y="1345750"/>
            <a:ext cx="6648900" cy="3261600"/>
          </a:xfrm>
          <a:prstGeom prst="rect">
            <a:avLst/>
          </a:prstGeom>
          <a:noFill/>
          <a:ln>
            <a:noFill/>
          </a:ln>
        </p:spPr>
        <p:txBody>
          <a:bodyPr wrap="square" lIns="91425" tIns="91425" rIns="91425" bIns="91425" anchor="t" anchorCtr="0">
            <a:noAutofit/>
          </a:bodyPr>
          <a:lstStyle/>
          <a:p>
            <a:pPr lvl="0">
              <a:spcBef>
                <a:spcPts val="0"/>
              </a:spcBef>
              <a:buNone/>
            </a:pPr>
            <a:r>
              <a:rPr lang="es" sz="1800" u="sng">
                <a:solidFill>
                  <a:schemeClr val="lt1"/>
                </a:solidFill>
              </a:rPr>
              <a:t>Ficheros BCF </a:t>
            </a:r>
            <a:r>
              <a:rPr lang="es" sz="1800" b="1" i="1" u="sng">
                <a:solidFill>
                  <a:schemeClr val="lt1"/>
                </a:solidFill>
              </a:rPr>
              <a:t>(BIM Collaboration Format)</a:t>
            </a:r>
          </a:p>
          <a:p>
            <a:pPr lvl="0">
              <a:spcBef>
                <a:spcPts val="0"/>
              </a:spcBef>
              <a:buNone/>
            </a:pPr>
            <a:endParaRPr sz="1800" u="sng" dirty="0">
              <a:solidFill>
                <a:schemeClr val="lt1"/>
              </a:solidFill>
            </a:endParaRPr>
          </a:p>
          <a:p>
            <a:pPr lvl="0" algn="just" rtl="0">
              <a:spcBef>
                <a:spcPts val="0"/>
              </a:spcBef>
              <a:buClr>
                <a:schemeClr val="dk2"/>
              </a:buClr>
              <a:buSzPct val="61111"/>
              <a:buFont typeface="Arial"/>
              <a:buNone/>
            </a:pPr>
            <a:r>
              <a:rPr lang="es" sz="1800">
                <a:solidFill>
                  <a:schemeClr val="lt1"/>
                </a:solidFill>
              </a:rPr>
              <a:t>El BCF es donde se almacenan las incidencias, el objetivo es  facilitar la comunicación de incidencias entre los miembros del proyecto.</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4712</TotalTime>
  <Words>2916</Words>
  <Application>Microsoft Office PowerPoint</Application>
  <PresentationFormat>Presentación en pantalla (16:9)</PresentationFormat>
  <Paragraphs>336</Paragraphs>
  <Slides>35</Slides>
  <Notes>35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35</vt:i4>
      </vt:variant>
    </vt:vector>
  </HeadingPairs>
  <TitlesOfParts>
    <vt:vector size="42" baseType="lpstr">
      <vt:lpstr>Lato</vt:lpstr>
      <vt:lpstr>Lucida Console</vt:lpstr>
      <vt:lpstr>Calibri</vt:lpstr>
      <vt:lpstr>Raleway</vt:lpstr>
      <vt:lpstr>Consolas</vt:lpstr>
      <vt:lpstr>Arial</vt:lpstr>
      <vt:lpstr>Swiss</vt:lpstr>
      <vt:lpstr>Trabajo de Fin de Grado</vt:lpstr>
      <vt:lpstr>Gestión de información e interoperabilidad de información de edificaciones</vt:lpstr>
      <vt:lpstr>Introducción</vt:lpstr>
      <vt:lpstr>Introducción</vt:lpstr>
      <vt:lpstr>Presentación de PowerPoint</vt:lpstr>
      <vt:lpstr>Introducción</vt:lpstr>
      <vt:lpstr>Presentación de PowerPoint</vt:lpstr>
      <vt:lpstr>Presentación de PowerPoint</vt:lpstr>
      <vt:lpstr>Introducción</vt:lpstr>
      <vt:lpstr>Introducción</vt:lpstr>
      <vt:lpstr>Presentación de PowerPoint</vt:lpstr>
      <vt:lpstr>Presentación de PowerPoint</vt:lpstr>
      <vt:lpstr>Estudio previo</vt:lpstr>
      <vt:lpstr>Estudio previo</vt:lpstr>
      <vt:lpstr>Estudio previo</vt:lpstr>
      <vt:lpstr>Estudio previo</vt:lpstr>
      <vt:lpstr>Estudio previo</vt:lpstr>
      <vt:lpstr>Diseño e implementación</vt:lpstr>
      <vt:lpstr>Diseño e implementación</vt:lpstr>
      <vt:lpstr>Diseño e implementación</vt:lpstr>
      <vt:lpstr>Diseño e implementación</vt:lpstr>
      <vt:lpstr>Diseño e implementación</vt:lpstr>
      <vt:lpstr>Presentación de PowerPoint</vt:lpstr>
      <vt:lpstr>Diseño e implementación</vt:lpstr>
      <vt:lpstr>Diseño e implementación</vt:lpstr>
      <vt:lpstr>Diseño e implementación</vt:lpstr>
      <vt:lpstr>Diseño e implementación</vt:lpstr>
      <vt:lpstr>Presentación de PowerPoint</vt:lpstr>
      <vt:lpstr>Diseño e implementación</vt:lpstr>
      <vt:lpstr>Diseño e implementación</vt:lpstr>
      <vt:lpstr>Presentación de PowerPoint</vt:lpstr>
      <vt:lpstr>Presentación de PowerPoint</vt:lpstr>
      <vt:lpstr>Diseño e implementación</vt:lpstr>
      <vt:lpstr>Conclusion</vt:lpstr>
      <vt:lpstr>Gracias por su atención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de Fin de Grado</dc:title>
  <cp:lastModifiedBy>Fran-PC</cp:lastModifiedBy>
  <cp:revision>62</cp:revision>
  <dcterms:modified xsi:type="dcterms:W3CDTF">2017-09-18T16:34:11Z</dcterms:modified>
</cp:coreProperties>
</file>