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5E0"/>
    <a:srgbClr val="084ACE"/>
    <a:srgbClr val="22B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A3E97-D9B2-46D2-B8AE-2A70BC795E9E}" v="463" dt="2022-03-20T14:38:40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99" d="100"/>
          <a:sy n="99" d="100"/>
        </p:scale>
        <p:origin x="504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a Sobral (1201386)" userId="a10e2ee0-50b2-4678-bcd9-890343c2a6f4" providerId="ADAL" clId="{521A3E97-D9B2-46D2-B8AE-2A70BC795E9E}"/>
    <pc:docChg chg="undo redo custSel addSld delSld modSld">
      <pc:chgData name="Rita Sobral (1201386)" userId="a10e2ee0-50b2-4678-bcd9-890343c2a6f4" providerId="ADAL" clId="{521A3E97-D9B2-46D2-B8AE-2A70BC795E9E}" dt="2022-03-20T14:38:58.910" v="2705" actId="1076"/>
      <pc:docMkLst>
        <pc:docMk/>
      </pc:docMkLst>
      <pc:sldChg chg="addSp delSp modSp mod">
        <pc:chgData name="Rita Sobral (1201386)" userId="a10e2ee0-50b2-4678-bcd9-890343c2a6f4" providerId="ADAL" clId="{521A3E97-D9B2-46D2-B8AE-2A70BC795E9E}" dt="2022-03-19T11:33:19.694" v="2200" actId="166"/>
        <pc:sldMkLst>
          <pc:docMk/>
          <pc:sldMk cId="212155394" sldId="256"/>
        </pc:sldMkLst>
        <pc:spChg chg="add del mod">
          <ac:chgData name="Rita Sobral (1201386)" userId="a10e2ee0-50b2-4678-bcd9-890343c2a6f4" providerId="ADAL" clId="{521A3E97-D9B2-46D2-B8AE-2A70BC795E9E}" dt="2022-03-14T15:05:04.310" v="650"/>
          <ac:spMkLst>
            <pc:docMk/>
            <pc:sldMk cId="212155394" sldId="256"/>
            <ac:spMk id="4" creationId="{D094C8F6-4105-493E-B4F8-4DD8F76146E3}"/>
          </ac:spMkLst>
        </pc:spChg>
        <pc:spChg chg="add del mod">
          <ac:chgData name="Rita Sobral (1201386)" userId="a10e2ee0-50b2-4678-bcd9-890343c2a6f4" providerId="ADAL" clId="{521A3E97-D9B2-46D2-B8AE-2A70BC795E9E}" dt="2022-03-14T15:10:03.382" v="666" actId="478"/>
          <ac:spMkLst>
            <pc:docMk/>
            <pc:sldMk cId="212155394" sldId="256"/>
            <ac:spMk id="5" creationId="{26A7A6FF-27C3-48D3-9F6B-3CC63070C521}"/>
          </ac:spMkLst>
        </pc:spChg>
        <pc:spChg chg="del mod">
          <ac:chgData name="Rita Sobral (1201386)" userId="a10e2ee0-50b2-4678-bcd9-890343c2a6f4" providerId="ADAL" clId="{521A3E97-D9B2-46D2-B8AE-2A70BC795E9E}" dt="2022-03-12T15:51:10.742" v="39" actId="21"/>
          <ac:spMkLst>
            <pc:docMk/>
            <pc:sldMk cId="212155394" sldId="256"/>
            <ac:spMk id="14" creationId="{B0AF9CEE-EDD7-4AA8-892B-79958BE220BD}"/>
          </ac:spMkLst>
        </pc:spChg>
        <pc:spChg chg="add del">
          <ac:chgData name="Rita Sobral (1201386)" userId="a10e2ee0-50b2-4678-bcd9-890343c2a6f4" providerId="ADAL" clId="{521A3E97-D9B2-46D2-B8AE-2A70BC795E9E}" dt="2022-03-12T16:14:39.282" v="112" actId="22"/>
          <ac:spMkLst>
            <pc:docMk/>
            <pc:sldMk cId="212155394" sldId="256"/>
            <ac:spMk id="36" creationId="{95FF40F2-F8C5-4B48-9283-7FC9A5CADFA0}"/>
          </ac:spMkLst>
        </pc:spChg>
        <pc:spChg chg="add del mod">
          <ac:chgData name="Rita Sobral (1201386)" userId="a10e2ee0-50b2-4678-bcd9-890343c2a6f4" providerId="ADAL" clId="{521A3E97-D9B2-46D2-B8AE-2A70BC795E9E}" dt="2022-03-14T15:07:44.553" v="663" actId="22"/>
          <ac:spMkLst>
            <pc:docMk/>
            <pc:sldMk cId="212155394" sldId="256"/>
            <ac:spMk id="109" creationId="{C13876C7-3E3C-4A45-83FC-A5C1ADB685D1}"/>
          </ac:spMkLst>
        </pc:spChg>
        <pc:spChg chg="add del mod">
          <ac:chgData name="Rita Sobral (1201386)" userId="a10e2ee0-50b2-4678-bcd9-890343c2a6f4" providerId="ADAL" clId="{521A3E97-D9B2-46D2-B8AE-2A70BC795E9E}" dt="2022-03-18T15:46:32.468" v="2193" actId="478"/>
          <ac:spMkLst>
            <pc:docMk/>
            <pc:sldMk cId="212155394" sldId="256"/>
            <ac:spMk id="133" creationId="{2948D6F1-7584-48DF-8368-D61E0B3255F4}"/>
          </ac:spMkLst>
        </pc:spChg>
        <pc:spChg chg="add mod ord">
          <ac:chgData name="Rita Sobral (1201386)" userId="a10e2ee0-50b2-4678-bcd9-890343c2a6f4" providerId="ADAL" clId="{521A3E97-D9B2-46D2-B8AE-2A70BC795E9E}" dt="2022-03-19T11:33:19.694" v="2200" actId="166"/>
          <ac:spMkLst>
            <pc:docMk/>
            <pc:sldMk cId="212155394" sldId="256"/>
            <ac:spMk id="177" creationId="{67D1FFEA-07EA-4B31-B84C-EBF3CB11864C}"/>
          </ac:spMkLst>
        </pc:spChg>
        <pc:picChg chg="add del mod">
          <ac:chgData name="Rita Sobral (1201386)" userId="a10e2ee0-50b2-4678-bcd9-890343c2a6f4" providerId="ADAL" clId="{521A3E97-D9B2-46D2-B8AE-2A70BC795E9E}" dt="2022-03-14T15:06:20.573" v="657" actId="478"/>
          <ac:picMkLst>
            <pc:docMk/>
            <pc:sldMk cId="212155394" sldId="256"/>
            <ac:picMk id="2" creationId="{640A730E-44C0-481E-8B10-7AB5867A7767}"/>
          </ac:picMkLst>
        </pc:picChg>
        <pc:picChg chg="add mod ord">
          <ac:chgData name="Rita Sobral (1201386)" userId="a10e2ee0-50b2-4678-bcd9-890343c2a6f4" providerId="ADAL" clId="{521A3E97-D9B2-46D2-B8AE-2A70BC795E9E}" dt="2022-03-19T11:32:22.290" v="2198" actId="166"/>
          <ac:picMkLst>
            <pc:docMk/>
            <pc:sldMk cId="212155394" sldId="256"/>
            <ac:picMk id="3" creationId="{C2441CBB-4631-443D-8967-7614AC0CE8B0}"/>
          </ac:picMkLst>
        </pc:picChg>
        <pc:picChg chg="del">
          <ac:chgData name="Rita Sobral (1201386)" userId="a10e2ee0-50b2-4678-bcd9-890343c2a6f4" providerId="ADAL" clId="{521A3E97-D9B2-46D2-B8AE-2A70BC795E9E}" dt="2022-03-12T15:51:03.817" v="36" actId="478"/>
          <ac:picMkLst>
            <pc:docMk/>
            <pc:sldMk cId="212155394" sldId="256"/>
            <ac:picMk id="5" creationId="{2EF020C7-420C-4ECE-8187-712DED5A7D02}"/>
          </ac:picMkLst>
        </pc:picChg>
        <pc:picChg chg="del">
          <ac:chgData name="Rita Sobral (1201386)" userId="a10e2ee0-50b2-4678-bcd9-890343c2a6f4" providerId="ADAL" clId="{521A3E97-D9B2-46D2-B8AE-2A70BC795E9E}" dt="2022-03-12T15:51:12.497" v="40" actId="478"/>
          <ac:picMkLst>
            <pc:docMk/>
            <pc:sldMk cId="212155394" sldId="256"/>
            <ac:picMk id="6" creationId="{80638FC0-2761-4036-9BE9-1E98A033627E}"/>
          </ac:picMkLst>
        </pc:picChg>
        <pc:picChg chg="add mod ord">
          <ac:chgData name="Rita Sobral (1201386)" userId="a10e2ee0-50b2-4678-bcd9-890343c2a6f4" providerId="ADAL" clId="{521A3E97-D9B2-46D2-B8AE-2A70BC795E9E}" dt="2022-03-17T21:45:18.199" v="1962" actId="166"/>
          <ac:picMkLst>
            <pc:docMk/>
            <pc:sldMk cId="212155394" sldId="256"/>
            <ac:picMk id="7" creationId="{1249CA38-716A-480D-BBB0-060DBD89B4FA}"/>
          </ac:picMkLst>
        </pc:picChg>
        <pc:picChg chg="del">
          <ac:chgData name="Rita Sobral (1201386)" userId="a10e2ee0-50b2-4678-bcd9-890343c2a6f4" providerId="ADAL" clId="{521A3E97-D9B2-46D2-B8AE-2A70BC795E9E}" dt="2022-03-12T15:51:12.497" v="40" actId="478"/>
          <ac:picMkLst>
            <pc:docMk/>
            <pc:sldMk cId="212155394" sldId="256"/>
            <ac:picMk id="7" creationId="{31F1C16D-0FE1-4EDB-AD76-4C0C20212F22}"/>
          </ac:picMkLst>
        </pc:picChg>
        <pc:picChg chg="del">
          <ac:chgData name="Rita Sobral (1201386)" userId="a10e2ee0-50b2-4678-bcd9-890343c2a6f4" providerId="ADAL" clId="{521A3E97-D9B2-46D2-B8AE-2A70BC795E9E}" dt="2022-03-12T15:51:12.497" v="40" actId="478"/>
          <ac:picMkLst>
            <pc:docMk/>
            <pc:sldMk cId="212155394" sldId="256"/>
            <ac:picMk id="8" creationId="{0318692C-1825-40C6-931C-6E819587FD64}"/>
          </ac:picMkLst>
        </pc:picChg>
        <pc:picChg chg="add mod ord">
          <ac:chgData name="Rita Sobral (1201386)" userId="a10e2ee0-50b2-4678-bcd9-890343c2a6f4" providerId="ADAL" clId="{521A3E97-D9B2-46D2-B8AE-2A70BC795E9E}" dt="2022-03-15T23:37:53.299" v="1777" actId="166"/>
          <ac:picMkLst>
            <pc:docMk/>
            <pc:sldMk cId="212155394" sldId="256"/>
            <ac:picMk id="8" creationId="{9C6D42F5-4087-4F36-B2A6-5CA7FA27F144}"/>
          </ac:picMkLst>
        </pc:picChg>
        <pc:picChg chg="del">
          <ac:chgData name="Rita Sobral (1201386)" userId="a10e2ee0-50b2-4678-bcd9-890343c2a6f4" providerId="ADAL" clId="{521A3E97-D9B2-46D2-B8AE-2A70BC795E9E}" dt="2022-03-12T15:51:12.497" v="40" actId="478"/>
          <ac:picMkLst>
            <pc:docMk/>
            <pc:sldMk cId="212155394" sldId="256"/>
            <ac:picMk id="9" creationId="{2745E6ED-5279-44F7-BFFA-65B942B549C6}"/>
          </ac:picMkLst>
        </pc:picChg>
        <pc:picChg chg="del">
          <ac:chgData name="Rita Sobral (1201386)" userId="a10e2ee0-50b2-4678-bcd9-890343c2a6f4" providerId="ADAL" clId="{521A3E97-D9B2-46D2-B8AE-2A70BC795E9E}" dt="2022-03-12T15:51:12.497" v="40" actId="478"/>
          <ac:picMkLst>
            <pc:docMk/>
            <pc:sldMk cId="212155394" sldId="256"/>
            <ac:picMk id="10" creationId="{22C60FDB-A4AD-4AA0-AD26-32DC5AC44C5F}"/>
          </ac:picMkLst>
        </pc:picChg>
        <pc:picChg chg="add mod ord">
          <ac:chgData name="Rita Sobral (1201386)" userId="a10e2ee0-50b2-4678-bcd9-890343c2a6f4" providerId="ADAL" clId="{521A3E97-D9B2-46D2-B8AE-2A70BC795E9E}" dt="2022-03-17T21:48:27.911" v="1976" actId="166"/>
          <ac:picMkLst>
            <pc:docMk/>
            <pc:sldMk cId="212155394" sldId="256"/>
            <ac:picMk id="11" creationId="{1BC2D2AA-1528-4C00-9347-2FCC296CB511}"/>
          </ac:picMkLst>
        </pc:picChg>
        <pc:picChg chg="del">
          <ac:chgData name="Rita Sobral (1201386)" userId="a10e2ee0-50b2-4678-bcd9-890343c2a6f4" providerId="ADAL" clId="{521A3E97-D9B2-46D2-B8AE-2A70BC795E9E}" dt="2022-03-12T15:51:12.497" v="40" actId="478"/>
          <ac:picMkLst>
            <pc:docMk/>
            <pc:sldMk cId="212155394" sldId="256"/>
            <ac:picMk id="12" creationId="{6CA2A548-C793-4C8A-AC80-51B8E7551D4D}"/>
          </ac:picMkLst>
        </pc:picChg>
        <pc:picChg chg="del">
          <ac:chgData name="Rita Sobral (1201386)" userId="a10e2ee0-50b2-4678-bcd9-890343c2a6f4" providerId="ADAL" clId="{521A3E97-D9B2-46D2-B8AE-2A70BC795E9E}" dt="2022-03-12T15:51:07.130" v="38" actId="478"/>
          <ac:picMkLst>
            <pc:docMk/>
            <pc:sldMk cId="212155394" sldId="256"/>
            <ac:picMk id="13" creationId="{DB6EC9EF-5A49-4856-A13A-0A43A382F453}"/>
          </ac:picMkLst>
        </pc:picChg>
        <pc:picChg chg="add del mod">
          <ac:chgData name="Rita Sobral (1201386)" userId="a10e2ee0-50b2-4678-bcd9-890343c2a6f4" providerId="ADAL" clId="{521A3E97-D9B2-46D2-B8AE-2A70BC795E9E}" dt="2022-03-13T16:26:35.473" v="232" actId="478"/>
          <ac:picMkLst>
            <pc:docMk/>
            <pc:sldMk cId="212155394" sldId="256"/>
            <ac:picMk id="15" creationId="{0BCABDC6-75D2-49BD-9242-78284EAD8622}"/>
          </ac:picMkLst>
        </pc:picChg>
        <pc:picChg chg="add del mod ord">
          <ac:chgData name="Rita Sobral (1201386)" userId="a10e2ee0-50b2-4678-bcd9-890343c2a6f4" providerId="ADAL" clId="{521A3E97-D9B2-46D2-B8AE-2A70BC795E9E}" dt="2022-03-14T21:07:10.537" v="1307" actId="166"/>
          <ac:picMkLst>
            <pc:docMk/>
            <pc:sldMk cId="212155394" sldId="256"/>
            <ac:picMk id="16" creationId="{739E025C-8609-409E-9ABD-9F5E52FDA370}"/>
          </ac:picMkLst>
        </pc:picChg>
        <pc:picChg chg="add del mod">
          <ac:chgData name="Rita Sobral (1201386)" userId="a10e2ee0-50b2-4678-bcd9-890343c2a6f4" providerId="ADAL" clId="{521A3E97-D9B2-46D2-B8AE-2A70BC795E9E}" dt="2022-03-13T16:26:18.794" v="229" actId="478"/>
          <ac:picMkLst>
            <pc:docMk/>
            <pc:sldMk cId="212155394" sldId="256"/>
            <ac:picMk id="17" creationId="{23AC0A4B-4679-4A2D-AC56-DAA006BE57E7}"/>
          </ac:picMkLst>
        </pc:picChg>
        <pc:picChg chg="add del mod">
          <ac:chgData name="Rita Sobral (1201386)" userId="a10e2ee0-50b2-4678-bcd9-890343c2a6f4" providerId="ADAL" clId="{521A3E97-D9B2-46D2-B8AE-2A70BC795E9E}" dt="2022-03-13T16:26:50.109" v="235" actId="478"/>
          <ac:picMkLst>
            <pc:docMk/>
            <pc:sldMk cId="212155394" sldId="256"/>
            <ac:picMk id="18" creationId="{F30B9496-0274-42D1-B3DD-23B116ACEA55}"/>
          </ac:picMkLst>
        </pc:picChg>
        <pc:picChg chg="add del mod">
          <ac:chgData name="Rita Sobral (1201386)" userId="a10e2ee0-50b2-4678-bcd9-890343c2a6f4" providerId="ADAL" clId="{521A3E97-D9B2-46D2-B8AE-2A70BC795E9E}" dt="2022-03-13T16:27:18.947" v="239" actId="478"/>
          <ac:picMkLst>
            <pc:docMk/>
            <pc:sldMk cId="212155394" sldId="256"/>
            <ac:picMk id="19" creationId="{B5AB9AF0-94BE-40EF-AFD1-B7D6155ADDE4}"/>
          </ac:picMkLst>
        </pc:picChg>
        <pc:picChg chg="add del mod">
          <ac:chgData name="Rita Sobral (1201386)" userId="a10e2ee0-50b2-4678-bcd9-890343c2a6f4" providerId="ADAL" clId="{521A3E97-D9B2-46D2-B8AE-2A70BC795E9E}" dt="2022-03-13T16:27:27.626" v="242" actId="478"/>
          <ac:picMkLst>
            <pc:docMk/>
            <pc:sldMk cId="212155394" sldId="256"/>
            <ac:picMk id="20" creationId="{A1EA8CBA-24A7-431C-9D69-86D322EA3EDB}"/>
          </ac:picMkLst>
        </pc:picChg>
        <pc:picChg chg="add del mod">
          <ac:chgData name="Rita Sobral (1201386)" userId="a10e2ee0-50b2-4678-bcd9-890343c2a6f4" providerId="ADAL" clId="{521A3E97-D9B2-46D2-B8AE-2A70BC795E9E}" dt="2022-03-13T16:34:44.767" v="252" actId="478"/>
          <ac:picMkLst>
            <pc:docMk/>
            <pc:sldMk cId="212155394" sldId="256"/>
            <ac:picMk id="21" creationId="{A1D618A9-58B6-4940-B5AD-772D4B4C03D8}"/>
          </ac:picMkLst>
        </pc:picChg>
        <pc:picChg chg="add del mod">
          <ac:chgData name="Rita Sobral (1201386)" userId="a10e2ee0-50b2-4678-bcd9-890343c2a6f4" providerId="ADAL" clId="{521A3E97-D9B2-46D2-B8AE-2A70BC795E9E}" dt="2022-03-13T16:35:01.368" v="255" actId="478"/>
          <ac:picMkLst>
            <pc:docMk/>
            <pc:sldMk cId="212155394" sldId="256"/>
            <ac:picMk id="22" creationId="{866BD924-1F90-4F6A-8A5F-28011E830751}"/>
          </ac:picMkLst>
        </pc:picChg>
        <pc:picChg chg="add del mod">
          <ac:chgData name="Rita Sobral (1201386)" userId="a10e2ee0-50b2-4678-bcd9-890343c2a6f4" providerId="ADAL" clId="{521A3E97-D9B2-46D2-B8AE-2A70BC795E9E}" dt="2022-03-13T16:37:44.764" v="266" actId="478"/>
          <ac:picMkLst>
            <pc:docMk/>
            <pc:sldMk cId="212155394" sldId="256"/>
            <ac:picMk id="23" creationId="{98089C24-ED72-4593-B5F4-00BBDFE84B36}"/>
          </ac:picMkLst>
        </pc:picChg>
        <pc:picChg chg="add del mod">
          <ac:chgData name="Rita Sobral (1201386)" userId="a10e2ee0-50b2-4678-bcd9-890343c2a6f4" providerId="ADAL" clId="{521A3E97-D9B2-46D2-B8AE-2A70BC795E9E}" dt="2022-03-13T16:37:59.418" v="269" actId="478"/>
          <ac:picMkLst>
            <pc:docMk/>
            <pc:sldMk cId="212155394" sldId="256"/>
            <ac:picMk id="24" creationId="{623340C0-54EA-4D48-B2E4-29069D1994A2}"/>
          </ac:picMkLst>
        </pc:picChg>
        <pc:picChg chg="add del mod">
          <ac:chgData name="Rita Sobral (1201386)" userId="a10e2ee0-50b2-4678-bcd9-890343c2a6f4" providerId="ADAL" clId="{521A3E97-D9B2-46D2-B8AE-2A70BC795E9E}" dt="2022-03-13T16:38:09.832" v="273" actId="478"/>
          <ac:picMkLst>
            <pc:docMk/>
            <pc:sldMk cId="212155394" sldId="256"/>
            <ac:picMk id="25" creationId="{1966C6F4-C94C-41F8-9685-800764C5FCA0}"/>
          </ac:picMkLst>
        </pc:picChg>
        <pc:picChg chg="add del mod">
          <ac:chgData name="Rita Sobral (1201386)" userId="a10e2ee0-50b2-4678-bcd9-890343c2a6f4" providerId="ADAL" clId="{521A3E97-D9B2-46D2-B8AE-2A70BC795E9E}" dt="2022-03-13T16:35:21.294" v="259" actId="478"/>
          <ac:picMkLst>
            <pc:docMk/>
            <pc:sldMk cId="212155394" sldId="256"/>
            <ac:picMk id="26" creationId="{92961CD5-2ECC-4D87-9B4A-18C64232E740}"/>
          </ac:picMkLst>
        </pc:picChg>
        <pc:picChg chg="add del mod">
          <ac:chgData name="Rita Sobral (1201386)" userId="a10e2ee0-50b2-4678-bcd9-890343c2a6f4" providerId="ADAL" clId="{521A3E97-D9B2-46D2-B8AE-2A70BC795E9E}" dt="2022-03-13T16:45:12.870" v="299" actId="478"/>
          <ac:picMkLst>
            <pc:docMk/>
            <pc:sldMk cId="212155394" sldId="256"/>
            <ac:picMk id="27" creationId="{94C64972-A8BA-4739-8500-136DF5E35B47}"/>
          </ac:picMkLst>
        </pc:picChg>
        <pc:picChg chg="add del mod">
          <ac:chgData name="Rita Sobral (1201386)" userId="a10e2ee0-50b2-4678-bcd9-890343c2a6f4" providerId="ADAL" clId="{521A3E97-D9B2-46D2-B8AE-2A70BC795E9E}" dt="2022-03-13T16:45:57.615" v="302" actId="478"/>
          <ac:picMkLst>
            <pc:docMk/>
            <pc:sldMk cId="212155394" sldId="256"/>
            <ac:picMk id="28" creationId="{22BDE905-311A-4ED0-BADD-7DD7A11EACA0}"/>
          </ac:picMkLst>
        </pc:picChg>
        <pc:picChg chg="add del mod">
          <ac:chgData name="Rita Sobral (1201386)" userId="a10e2ee0-50b2-4678-bcd9-890343c2a6f4" providerId="ADAL" clId="{521A3E97-D9B2-46D2-B8AE-2A70BC795E9E}" dt="2022-03-13T16:46:06.168" v="305" actId="478"/>
          <ac:picMkLst>
            <pc:docMk/>
            <pc:sldMk cId="212155394" sldId="256"/>
            <ac:picMk id="29" creationId="{CE333C27-B565-4945-9885-AD704A11EF38}"/>
          </ac:picMkLst>
        </pc:picChg>
        <pc:picChg chg="add del mod">
          <ac:chgData name="Rita Sobral (1201386)" userId="a10e2ee0-50b2-4678-bcd9-890343c2a6f4" providerId="ADAL" clId="{521A3E97-D9B2-46D2-B8AE-2A70BC795E9E}" dt="2022-03-13T16:44:12.250" v="287" actId="478"/>
          <ac:picMkLst>
            <pc:docMk/>
            <pc:sldMk cId="212155394" sldId="256"/>
            <ac:picMk id="30" creationId="{B7FA7FEA-44DB-41C1-B141-78A3041C9E89}"/>
          </ac:picMkLst>
        </pc:picChg>
        <pc:picChg chg="add del mod">
          <ac:chgData name="Rita Sobral (1201386)" userId="a10e2ee0-50b2-4678-bcd9-890343c2a6f4" providerId="ADAL" clId="{521A3E97-D9B2-46D2-B8AE-2A70BC795E9E}" dt="2022-03-13T16:44:31.061" v="293" actId="478"/>
          <ac:picMkLst>
            <pc:docMk/>
            <pc:sldMk cId="212155394" sldId="256"/>
            <ac:picMk id="31" creationId="{26B71776-24F6-40EF-9693-5FBFC9BD9643}"/>
          </ac:picMkLst>
        </pc:picChg>
        <pc:picChg chg="add del mod">
          <ac:chgData name="Rita Sobral (1201386)" userId="a10e2ee0-50b2-4678-bcd9-890343c2a6f4" providerId="ADAL" clId="{521A3E97-D9B2-46D2-B8AE-2A70BC795E9E}" dt="2022-03-13T16:44:42.710" v="296" actId="478"/>
          <ac:picMkLst>
            <pc:docMk/>
            <pc:sldMk cId="212155394" sldId="256"/>
            <ac:picMk id="32" creationId="{E909E3A7-1EB4-4C1D-9920-4C5B8773A48F}"/>
          </ac:picMkLst>
        </pc:picChg>
        <pc:picChg chg="add del mod">
          <ac:chgData name="Rita Sobral (1201386)" userId="a10e2ee0-50b2-4678-bcd9-890343c2a6f4" providerId="ADAL" clId="{521A3E97-D9B2-46D2-B8AE-2A70BC795E9E}" dt="2022-03-13T16:43:22.215" v="278" actId="478"/>
          <ac:picMkLst>
            <pc:docMk/>
            <pc:sldMk cId="212155394" sldId="256"/>
            <ac:picMk id="33" creationId="{BBEE20BD-4B20-4F02-93C4-80F085B10B8D}"/>
          </ac:picMkLst>
        </pc:picChg>
        <pc:picChg chg="add del mod">
          <ac:chgData name="Rita Sobral (1201386)" userId="a10e2ee0-50b2-4678-bcd9-890343c2a6f4" providerId="ADAL" clId="{521A3E97-D9B2-46D2-B8AE-2A70BC795E9E}" dt="2022-03-13T16:43:37.342" v="281" actId="478"/>
          <ac:picMkLst>
            <pc:docMk/>
            <pc:sldMk cId="212155394" sldId="256"/>
            <ac:picMk id="34" creationId="{D8AC197A-F4A6-495C-8325-23D3E14D3E06}"/>
          </ac:picMkLst>
        </pc:picChg>
        <pc:picChg chg="add del mod">
          <ac:chgData name="Rita Sobral (1201386)" userId="a10e2ee0-50b2-4678-bcd9-890343c2a6f4" providerId="ADAL" clId="{521A3E97-D9B2-46D2-B8AE-2A70BC795E9E}" dt="2022-03-13T16:43:56.110" v="284" actId="478"/>
          <ac:picMkLst>
            <pc:docMk/>
            <pc:sldMk cId="212155394" sldId="256"/>
            <ac:picMk id="35" creationId="{6D5F12A3-3060-407A-9258-A40AE91EEA3E}"/>
          </ac:picMkLst>
        </pc:picChg>
        <pc:picChg chg="add del mod">
          <ac:chgData name="Rita Sobral (1201386)" userId="a10e2ee0-50b2-4678-bcd9-890343c2a6f4" providerId="ADAL" clId="{521A3E97-D9B2-46D2-B8AE-2A70BC795E9E}" dt="2022-03-13T16:44:19.823" v="290" actId="478"/>
          <ac:picMkLst>
            <pc:docMk/>
            <pc:sldMk cId="212155394" sldId="256"/>
            <ac:picMk id="37" creationId="{1F42FFC4-F0FF-4C3B-B8DC-98C3AF093C18}"/>
          </ac:picMkLst>
        </pc:picChg>
        <pc:picChg chg="add mod ord">
          <ac:chgData name="Rita Sobral (1201386)" userId="a10e2ee0-50b2-4678-bcd9-890343c2a6f4" providerId="ADAL" clId="{521A3E97-D9B2-46D2-B8AE-2A70BC795E9E}" dt="2022-03-18T15:38:29.071" v="2189" actId="1076"/>
          <ac:picMkLst>
            <pc:docMk/>
            <pc:sldMk cId="212155394" sldId="256"/>
            <ac:picMk id="37" creationId="{2AA28D1F-53C7-41B9-ACA6-075B9138CB8A}"/>
          </ac:picMkLst>
        </pc:picChg>
        <pc:picChg chg="add del mod">
          <ac:chgData name="Rita Sobral (1201386)" userId="a10e2ee0-50b2-4678-bcd9-890343c2a6f4" providerId="ADAL" clId="{521A3E97-D9B2-46D2-B8AE-2A70BC795E9E}" dt="2022-03-13T17:03:22.164" v="379" actId="478"/>
          <ac:picMkLst>
            <pc:docMk/>
            <pc:sldMk cId="212155394" sldId="256"/>
            <ac:picMk id="38" creationId="{1561ED20-5314-433D-A7F1-68AF14D19EA0}"/>
          </ac:picMkLst>
        </pc:picChg>
        <pc:picChg chg="add del mod">
          <ac:chgData name="Rita Sobral (1201386)" userId="a10e2ee0-50b2-4678-bcd9-890343c2a6f4" providerId="ADAL" clId="{521A3E97-D9B2-46D2-B8AE-2A70BC795E9E}" dt="2022-03-13T17:04:05.278" v="390" actId="478"/>
          <ac:picMkLst>
            <pc:docMk/>
            <pc:sldMk cId="212155394" sldId="256"/>
            <ac:picMk id="39" creationId="{DDD9B84F-06E3-4DBA-9582-1FCCDBB9CE74}"/>
          </ac:picMkLst>
        </pc:picChg>
        <pc:picChg chg="add del mod">
          <ac:chgData name="Rita Sobral (1201386)" userId="a10e2ee0-50b2-4678-bcd9-890343c2a6f4" providerId="ADAL" clId="{521A3E97-D9B2-46D2-B8AE-2A70BC795E9E}" dt="2022-03-13T17:05:25.994" v="409" actId="478"/>
          <ac:picMkLst>
            <pc:docMk/>
            <pc:sldMk cId="212155394" sldId="256"/>
            <ac:picMk id="40" creationId="{6B7D822D-9959-471B-B5D6-A1AEC64B4CF5}"/>
          </ac:picMkLst>
        </pc:picChg>
        <pc:picChg chg="add del mod">
          <ac:chgData name="Rita Sobral (1201386)" userId="a10e2ee0-50b2-4678-bcd9-890343c2a6f4" providerId="ADAL" clId="{521A3E97-D9B2-46D2-B8AE-2A70BC795E9E}" dt="2022-03-13T17:03:26.182" v="382" actId="478"/>
          <ac:picMkLst>
            <pc:docMk/>
            <pc:sldMk cId="212155394" sldId="256"/>
            <ac:picMk id="41" creationId="{221768A5-6DFE-4A41-A003-A3A15F6F4E9F}"/>
          </ac:picMkLst>
        </pc:picChg>
        <pc:picChg chg="add mod ord">
          <ac:chgData name="Rita Sobral (1201386)" userId="a10e2ee0-50b2-4678-bcd9-890343c2a6f4" providerId="ADAL" clId="{521A3E97-D9B2-46D2-B8AE-2A70BC795E9E}" dt="2022-03-14T21:07:02.821" v="1304" actId="166"/>
          <ac:picMkLst>
            <pc:docMk/>
            <pc:sldMk cId="212155394" sldId="256"/>
            <ac:picMk id="42" creationId="{7B255A1F-133F-4364-BA99-0AA5E7E051FC}"/>
          </ac:picMkLst>
        </pc:picChg>
        <pc:picChg chg="add del mod">
          <ac:chgData name="Rita Sobral (1201386)" userId="a10e2ee0-50b2-4678-bcd9-890343c2a6f4" providerId="ADAL" clId="{521A3E97-D9B2-46D2-B8AE-2A70BC795E9E}" dt="2022-03-12T16:17:14.859" v="144"/>
          <ac:picMkLst>
            <pc:docMk/>
            <pc:sldMk cId="212155394" sldId="256"/>
            <ac:picMk id="42" creationId="{AFBED8FB-CA53-4AFD-BA5D-C9719282569C}"/>
          </ac:picMkLst>
        </pc:picChg>
        <pc:picChg chg="add del mod">
          <ac:chgData name="Rita Sobral (1201386)" userId="a10e2ee0-50b2-4678-bcd9-890343c2a6f4" providerId="ADAL" clId="{521A3E97-D9B2-46D2-B8AE-2A70BC795E9E}" dt="2022-03-13T17:03:44.063" v="386" actId="478"/>
          <ac:picMkLst>
            <pc:docMk/>
            <pc:sldMk cId="212155394" sldId="256"/>
            <ac:picMk id="43" creationId="{44D80D06-F529-42C3-943B-0040C40FE186}"/>
          </ac:picMkLst>
        </pc:picChg>
        <pc:picChg chg="add del mod">
          <ac:chgData name="Rita Sobral (1201386)" userId="a10e2ee0-50b2-4678-bcd9-890343c2a6f4" providerId="ADAL" clId="{521A3E97-D9B2-46D2-B8AE-2A70BC795E9E}" dt="2022-03-13T17:04:18.176" v="393" actId="478"/>
          <ac:picMkLst>
            <pc:docMk/>
            <pc:sldMk cId="212155394" sldId="256"/>
            <ac:picMk id="44" creationId="{9EB4E5CB-973A-4D83-BE83-D49FB0403B69}"/>
          </ac:picMkLst>
        </pc:picChg>
        <pc:picChg chg="add del mod">
          <ac:chgData name="Rita Sobral (1201386)" userId="a10e2ee0-50b2-4678-bcd9-890343c2a6f4" providerId="ADAL" clId="{521A3E97-D9B2-46D2-B8AE-2A70BC795E9E}" dt="2022-03-13T17:04:29.771" v="396" actId="478"/>
          <ac:picMkLst>
            <pc:docMk/>
            <pc:sldMk cId="212155394" sldId="256"/>
            <ac:picMk id="45" creationId="{B2EA1C52-03FD-4162-B2A4-8561467CEDB8}"/>
          </ac:picMkLst>
        </pc:picChg>
        <pc:picChg chg="add del mod">
          <ac:chgData name="Rita Sobral (1201386)" userId="a10e2ee0-50b2-4678-bcd9-890343c2a6f4" providerId="ADAL" clId="{521A3E97-D9B2-46D2-B8AE-2A70BC795E9E}" dt="2022-03-13T17:04:42.530" v="399" actId="478"/>
          <ac:picMkLst>
            <pc:docMk/>
            <pc:sldMk cId="212155394" sldId="256"/>
            <ac:picMk id="46" creationId="{38B24BB1-EEB2-4341-9E1F-68F1B37290A1}"/>
          </ac:picMkLst>
        </pc:picChg>
        <pc:picChg chg="add del mod">
          <ac:chgData name="Rita Sobral (1201386)" userId="a10e2ee0-50b2-4678-bcd9-890343c2a6f4" providerId="ADAL" clId="{521A3E97-D9B2-46D2-B8AE-2A70BC795E9E}" dt="2022-03-13T17:05:11.810" v="406" actId="478"/>
          <ac:picMkLst>
            <pc:docMk/>
            <pc:sldMk cId="212155394" sldId="256"/>
            <ac:picMk id="47" creationId="{D3BF3409-BAE1-42ED-B47E-88C7FAD1C298}"/>
          </ac:picMkLst>
        </pc:picChg>
        <pc:picChg chg="add del mod">
          <ac:chgData name="Rita Sobral (1201386)" userId="a10e2ee0-50b2-4678-bcd9-890343c2a6f4" providerId="ADAL" clId="{521A3E97-D9B2-46D2-B8AE-2A70BC795E9E}" dt="2022-03-13T17:05:02.216" v="403" actId="478"/>
          <ac:picMkLst>
            <pc:docMk/>
            <pc:sldMk cId="212155394" sldId="256"/>
            <ac:picMk id="48" creationId="{5ED07617-FCA1-422A-B6E9-9AB162371F57}"/>
          </ac:picMkLst>
        </pc:picChg>
        <pc:picChg chg="add del mod">
          <ac:chgData name="Rita Sobral (1201386)" userId="a10e2ee0-50b2-4678-bcd9-890343c2a6f4" providerId="ADAL" clId="{521A3E97-D9B2-46D2-B8AE-2A70BC795E9E}" dt="2022-03-13T16:59:53.464" v="356" actId="478"/>
          <ac:picMkLst>
            <pc:docMk/>
            <pc:sldMk cId="212155394" sldId="256"/>
            <ac:picMk id="49" creationId="{1988DC5A-0616-49FF-86AC-C475C1DBBDDB}"/>
          </ac:picMkLst>
        </pc:picChg>
        <pc:picChg chg="add del mod">
          <ac:chgData name="Rita Sobral (1201386)" userId="a10e2ee0-50b2-4678-bcd9-890343c2a6f4" providerId="ADAL" clId="{521A3E97-D9B2-46D2-B8AE-2A70BC795E9E}" dt="2022-03-13T17:00:15.391" v="362" actId="478"/>
          <ac:picMkLst>
            <pc:docMk/>
            <pc:sldMk cId="212155394" sldId="256"/>
            <ac:picMk id="50" creationId="{A5ED8CBA-E7B1-4A64-B655-620584563A24}"/>
          </ac:picMkLst>
        </pc:picChg>
        <pc:picChg chg="add del mod">
          <ac:chgData name="Rita Sobral (1201386)" userId="a10e2ee0-50b2-4678-bcd9-890343c2a6f4" providerId="ADAL" clId="{521A3E97-D9B2-46D2-B8AE-2A70BC795E9E}" dt="2022-03-13T17:00:37.060" v="368" actId="478"/>
          <ac:picMkLst>
            <pc:docMk/>
            <pc:sldMk cId="212155394" sldId="256"/>
            <ac:picMk id="51" creationId="{D1CAC955-B23F-4C00-945E-D50D56AB69DC}"/>
          </ac:picMkLst>
        </pc:picChg>
        <pc:picChg chg="add del mod">
          <ac:chgData name="Rita Sobral (1201386)" userId="a10e2ee0-50b2-4678-bcd9-890343c2a6f4" providerId="ADAL" clId="{521A3E97-D9B2-46D2-B8AE-2A70BC795E9E}" dt="2022-03-13T17:00:04.722" v="359" actId="478"/>
          <ac:picMkLst>
            <pc:docMk/>
            <pc:sldMk cId="212155394" sldId="256"/>
            <ac:picMk id="52" creationId="{1090B822-D450-46A3-9060-C40931BA09C5}"/>
          </ac:picMkLst>
        </pc:picChg>
        <pc:picChg chg="add del mod">
          <ac:chgData name="Rita Sobral (1201386)" userId="a10e2ee0-50b2-4678-bcd9-890343c2a6f4" providerId="ADAL" clId="{521A3E97-D9B2-46D2-B8AE-2A70BC795E9E}" dt="2022-03-13T17:00:24.943" v="365" actId="478"/>
          <ac:picMkLst>
            <pc:docMk/>
            <pc:sldMk cId="212155394" sldId="256"/>
            <ac:picMk id="53" creationId="{7BF88502-BA85-43E4-A542-F1F6D2F66F04}"/>
          </ac:picMkLst>
        </pc:picChg>
        <pc:picChg chg="add del mod">
          <ac:chgData name="Rita Sobral (1201386)" userId="a10e2ee0-50b2-4678-bcd9-890343c2a6f4" providerId="ADAL" clId="{521A3E97-D9B2-46D2-B8AE-2A70BC795E9E}" dt="2022-03-13T17:00:46.185" v="371" actId="478"/>
          <ac:picMkLst>
            <pc:docMk/>
            <pc:sldMk cId="212155394" sldId="256"/>
            <ac:picMk id="54" creationId="{C56CC8C6-BD30-4446-8075-758880FCFCAF}"/>
          </ac:picMkLst>
        </pc:picChg>
        <pc:picChg chg="add mod ord">
          <ac:chgData name="Rita Sobral (1201386)" userId="a10e2ee0-50b2-4678-bcd9-890343c2a6f4" providerId="ADAL" clId="{521A3E97-D9B2-46D2-B8AE-2A70BC795E9E}" dt="2022-03-14T21:06:59.920" v="1303" actId="166"/>
          <ac:picMkLst>
            <pc:docMk/>
            <pc:sldMk cId="212155394" sldId="256"/>
            <ac:picMk id="55" creationId="{7589FEB1-9494-4026-88BB-9AC85AA57915}"/>
          </ac:picMkLst>
        </pc:picChg>
        <pc:picChg chg="add del mod">
          <ac:chgData name="Rita Sobral (1201386)" userId="a10e2ee0-50b2-4678-bcd9-890343c2a6f4" providerId="ADAL" clId="{521A3E97-D9B2-46D2-B8AE-2A70BC795E9E}" dt="2022-03-12T17:13:26.702" v="209"/>
          <ac:picMkLst>
            <pc:docMk/>
            <pc:sldMk cId="212155394" sldId="256"/>
            <ac:picMk id="55" creationId="{FAB9DDA4-035B-4977-8E8C-145DC07C936D}"/>
          </ac:picMkLst>
        </pc:picChg>
        <pc:picChg chg="add del mod">
          <ac:chgData name="Rita Sobral (1201386)" userId="a10e2ee0-50b2-4678-bcd9-890343c2a6f4" providerId="ADAL" clId="{521A3E97-D9B2-46D2-B8AE-2A70BC795E9E}" dt="2022-03-12T17:13:25.335" v="207"/>
          <ac:picMkLst>
            <pc:docMk/>
            <pc:sldMk cId="212155394" sldId="256"/>
            <ac:picMk id="56" creationId="{11CB54F3-D1EF-48C7-B21E-2B8608CA4FE9}"/>
          </ac:picMkLst>
        </pc:picChg>
        <pc:picChg chg="add mod ord">
          <ac:chgData name="Rita Sobral (1201386)" userId="a10e2ee0-50b2-4678-bcd9-890343c2a6f4" providerId="ADAL" clId="{521A3E97-D9B2-46D2-B8AE-2A70BC795E9E}" dt="2022-03-14T21:07:17.434" v="1308" actId="166"/>
          <ac:picMkLst>
            <pc:docMk/>
            <pc:sldMk cId="212155394" sldId="256"/>
            <ac:picMk id="56" creationId="{7F70078C-2A30-425A-A828-4AB75C017499}"/>
          </ac:picMkLst>
        </pc:picChg>
        <pc:picChg chg="add mod ord">
          <ac:chgData name="Rita Sobral (1201386)" userId="a10e2ee0-50b2-4678-bcd9-890343c2a6f4" providerId="ADAL" clId="{521A3E97-D9B2-46D2-B8AE-2A70BC795E9E}" dt="2022-03-14T21:06:56.966" v="1302" actId="166"/>
          <ac:picMkLst>
            <pc:docMk/>
            <pc:sldMk cId="212155394" sldId="256"/>
            <ac:picMk id="57" creationId="{830D01F3-72F2-4572-8574-7662462ED5C6}"/>
          </ac:picMkLst>
        </pc:picChg>
        <pc:picChg chg="add del mod">
          <ac:chgData name="Rita Sobral (1201386)" userId="a10e2ee0-50b2-4678-bcd9-890343c2a6f4" providerId="ADAL" clId="{521A3E97-D9B2-46D2-B8AE-2A70BC795E9E}" dt="2022-03-12T17:13:24.062" v="203"/>
          <ac:picMkLst>
            <pc:docMk/>
            <pc:sldMk cId="212155394" sldId="256"/>
            <ac:picMk id="57" creationId="{BBD8248D-CCC8-404F-ACF2-C1C293861A43}"/>
          </ac:picMkLst>
        </pc:picChg>
        <pc:picChg chg="add del mod">
          <ac:chgData name="Rita Sobral (1201386)" userId="a10e2ee0-50b2-4678-bcd9-890343c2a6f4" providerId="ADAL" clId="{521A3E97-D9B2-46D2-B8AE-2A70BC795E9E}" dt="2022-03-12T17:13:22.779" v="199"/>
          <ac:picMkLst>
            <pc:docMk/>
            <pc:sldMk cId="212155394" sldId="256"/>
            <ac:picMk id="58" creationId="{3CF95257-63C4-46E8-95B9-0406DC3C3B81}"/>
          </ac:picMkLst>
        </pc:picChg>
        <pc:picChg chg="add mod ord">
          <ac:chgData name="Rita Sobral (1201386)" userId="a10e2ee0-50b2-4678-bcd9-890343c2a6f4" providerId="ADAL" clId="{521A3E97-D9B2-46D2-B8AE-2A70BC795E9E}" dt="2022-03-14T21:07:20.071" v="1309" actId="166"/>
          <ac:picMkLst>
            <pc:docMk/>
            <pc:sldMk cId="212155394" sldId="256"/>
            <ac:picMk id="58" creationId="{44A46AFB-3F80-4E81-AA6E-CE9B0EC666DA}"/>
          </ac:picMkLst>
        </pc:picChg>
        <pc:picChg chg="add del mod">
          <ac:chgData name="Rita Sobral (1201386)" userId="a10e2ee0-50b2-4678-bcd9-890343c2a6f4" providerId="ADAL" clId="{521A3E97-D9B2-46D2-B8AE-2A70BC795E9E}" dt="2022-03-12T17:13:19.732" v="196"/>
          <ac:picMkLst>
            <pc:docMk/>
            <pc:sldMk cId="212155394" sldId="256"/>
            <ac:picMk id="59" creationId="{460880FE-6C70-44E4-AB68-1D23CDFEDE4D}"/>
          </ac:picMkLst>
        </pc:picChg>
        <pc:picChg chg="add mod ord">
          <ac:chgData name="Rita Sobral (1201386)" userId="a10e2ee0-50b2-4678-bcd9-890343c2a6f4" providerId="ADAL" clId="{521A3E97-D9B2-46D2-B8AE-2A70BC795E9E}" dt="2022-03-14T21:06:17.037" v="1291" actId="166"/>
          <ac:picMkLst>
            <pc:docMk/>
            <pc:sldMk cId="212155394" sldId="256"/>
            <ac:picMk id="59" creationId="{BB3993B4-0A27-4822-AB45-55A4A023FE9B}"/>
          </ac:picMkLst>
        </pc:picChg>
        <pc:picChg chg="add mod ord">
          <ac:chgData name="Rita Sobral (1201386)" userId="a10e2ee0-50b2-4678-bcd9-890343c2a6f4" providerId="ADAL" clId="{521A3E97-D9B2-46D2-B8AE-2A70BC795E9E}" dt="2022-03-14T21:06:14.417" v="1290" actId="166"/>
          <ac:picMkLst>
            <pc:docMk/>
            <pc:sldMk cId="212155394" sldId="256"/>
            <ac:picMk id="60" creationId="{0722688D-79B7-479C-8ED2-CCB1E0B1F8B0}"/>
          </ac:picMkLst>
        </pc:picChg>
        <pc:picChg chg="add mod ord">
          <ac:chgData name="Rita Sobral (1201386)" userId="a10e2ee0-50b2-4678-bcd9-890343c2a6f4" providerId="ADAL" clId="{521A3E97-D9B2-46D2-B8AE-2A70BC795E9E}" dt="2022-03-14T21:05:29.914" v="1277" actId="166"/>
          <ac:picMkLst>
            <pc:docMk/>
            <pc:sldMk cId="212155394" sldId="256"/>
            <ac:picMk id="61" creationId="{7AFEA2BA-F6B3-4ABE-B2A2-A108B9A21C21}"/>
          </ac:picMkLst>
        </pc:picChg>
        <pc:picChg chg="add mod ord">
          <ac:chgData name="Rita Sobral (1201386)" userId="a10e2ee0-50b2-4678-bcd9-890343c2a6f4" providerId="ADAL" clId="{521A3E97-D9B2-46D2-B8AE-2A70BC795E9E}" dt="2022-03-14T21:05:45.836" v="1283" actId="166"/>
          <ac:picMkLst>
            <pc:docMk/>
            <pc:sldMk cId="212155394" sldId="256"/>
            <ac:picMk id="62" creationId="{E2AAAB08-65A5-4FC5-820F-B52C217446AE}"/>
          </ac:picMkLst>
        </pc:picChg>
        <pc:picChg chg="add mod ord">
          <ac:chgData name="Rita Sobral (1201386)" userId="a10e2ee0-50b2-4678-bcd9-890343c2a6f4" providerId="ADAL" clId="{521A3E97-D9B2-46D2-B8AE-2A70BC795E9E}" dt="2022-03-14T21:05:32.563" v="1278" actId="166"/>
          <ac:picMkLst>
            <pc:docMk/>
            <pc:sldMk cId="212155394" sldId="256"/>
            <ac:picMk id="63" creationId="{85E6414C-36FD-4E97-B339-A0BC720A05BC}"/>
          </ac:picMkLst>
        </pc:picChg>
        <pc:picChg chg="add mod ord">
          <ac:chgData name="Rita Sobral (1201386)" userId="a10e2ee0-50b2-4678-bcd9-890343c2a6f4" providerId="ADAL" clId="{521A3E97-D9B2-46D2-B8AE-2A70BC795E9E}" dt="2022-03-14T21:05:49.710" v="1284" actId="166"/>
          <ac:picMkLst>
            <pc:docMk/>
            <pc:sldMk cId="212155394" sldId="256"/>
            <ac:picMk id="64" creationId="{371545AF-E7BE-46F5-89C7-4E61AAA3EEB9}"/>
          </ac:picMkLst>
        </pc:picChg>
        <pc:picChg chg="add mod ord">
          <ac:chgData name="Rita Sobral (1201386)" userId="a10e2ee0-50b2-4678-bcd9-890343c2a6f4" providerId="ADAL" clId="{521A3E97-D9B2-46D2-B8AE-2A70BC795E9E}" dt="2022-03-14T21:00:01.046" v="1255" actId="166"/>
          <ac:picMkLst>
            <pc:docMk/>
            <pc:sldMk cId="212155394" sldId="256"/>
            <ac:picMk id="65" creationId="{09E92362-D58F-4D6E-98A4-CB636C298A7D}"/>
          </ac:picMkLst>
        </pc:picChg>
        <pc:picChg chg="add mod ord">
          <ac:chgData name="Rita Sobral (1201386)" userId="a10e2ee0-50b2-4678-bcd9-890343c2a6f4" providerId="ADAL" clId="{521A3E97-D9B2-46D2-B8AE-2A70BC795E9E}" dt="2022-03-14T21:00:38.464" v="1266" actId="166"/>
          <ac:picMkLst>
            <pc:docMk/>
            <pc:sldMk cId="212155394" sldId="256"/>
            <ac:picMk id="66" creationId="{3B401A22-DB9F-4EAF-A35D-E892E4C66F43}"/>
          </ac:picMkLst>
        </pc:picChg>
        <pc:picChg chg="add mod ord">
          <ac:chgData name="Rita Sobral (1201386)" userId="a10e2ee0-50b2-4678-bcd9-890343c2a6f4" providerId="ADAL" clId="{521A3E97-D9B2-46D2-B8AE-2A70BC795E9E}" dt="2022-03-14T21:00:55.490" v="1271" actId="166"/>
          <ac:picMkLst>
            <pc:docMk/>
            <pc:sldMk cId="212155394" sldId="256"/>
            <ac:picMk id="67" creationId="{B7327AE9-A491-4555-A69E-B676883A2284}"/>
          </ac:picMkLst>
        </pc:picChg>
        <pc:picChg chg="add mod ord">
          <ac:chgData name="Rita Sobral (1201386)" userId="a10e2ee0-50b2-4678-bcd9-890343c2a6f4" providerId="ADAL" clId="{521A3E97-D9B2-46D2-B8AE-2A70BC795E9E}" dt="2022-03-14T20:59:57.760" v="1254" actId="166"/>
          <ac:picMkLst>
            <pc:docMk/>
            <pc:sldMk cId="212155394" sldId="256"/>
            <ac:picMk id="68" creationId="{5667FA8E-C8EF-4141-8185-FF09541110F3}"/>
          </ac:picMkLst>
        </pc:picChg>
        <pc:picChg chg="add mod ord">
          <ac:chgData name="Rita Sobral (1201386)" userId="a10e2ee0-50b2-4678-bcd9-890343c2a6f4" providerId="ADAL" clId="{521A3E97-D9B2-46D2-B8AE-2A70BC795E9E}" dt="2022-03-14T21:00:35.898" v="1265" actId="166"/>
          <ac:picMkLst>
            <pc:docMk/>
            <pc:sldMk cId="212155394" sldId="256"/>
            <ac:picMk id="69" creationId="{4DB2A9EB-9A66-4E65-A550-0A67CDC65719}"/>
          </ac:picMkLst>
        </pc:picChg>
        <pc:picChg chg="add mod ord">
          <ac:chgData name="Rita Sobral (1201386)" userId="a10e2ee0-50b2-4678-bcd9-890343c2a6f4" providerId="ADAL" clId="{521A3E97-D9B2-46D2-B8AE-2A70BC795E9E}" dt="2022-03-14T21:00:31.163" v="1264" actId="1076"/>
          <ac:picMkLst>
            <pc:docMk/>
            <pc:sldMk cId="212155394" sldId="256"/>
            <ac:picMk id="70" creationId="{505850B2-F592-4CD7-A940-1CE2ED207DED}"/>
          </ac:picMkLst>
        </pc:picChg>
        <pc:picChg chg="add mod ord">
          <ac:chgData name="Rita Sobral (1201386)" userId="a10e2ee0-50b2-4678-bcd9-890343c2a6f4" providerId="ADAL" clId="{521A3E97-D9B2-46D2-B8AE-2A70BC795E9E}" dt="2022-03-14T21:00:52.817" v="1270" actId="166"/>
          <ac:picMkLst>
            <pc:docMk/>
            <pc:sldMk cId="212155394" sldId="256"/>
            <ac:picMk id="71" creationId="{7E9ED949-2E71-413C-9840-09FFB33C84A8}"/>
          </ac:picMkLst>
        </pc:picChg>
        <pc:picChg chg="add mod ord">
          <ac:chgData name="Rita Sobral (1201386)" userId="a10e2ee0-50b2-4678-bcd9-890343c2a6f4" providerId="ADAL" clId="{521A3E97-D9B2-46D2-B8AE-2A70BC795E9E}" dt="2022-03-14T20:59:55.336" v="1253" actId="166"/>
          <ac:picMkLst>
            <pc:docMk/>
            <pc:sldMk cId="212155394" sldId="256"/>
            <ac:picMk id="72" creationId="{D7E2ED39-593A-48D6-9045-23060EEC3DF7}"/>
          </ac:picMkLst>
        </pc:picChg>
        <pc:picChg chg="add mod ord">
          <ac:chgData name="Rita Sobral (1201386)" userId="a10e2ee0-50b2-4678-bcd9-890343c2a6f4" providerId="ADAL" clId="{521A3E97-D9B2-46D2-B8AE-2A70BC795E9E}" dt="2022-03-14T21:00:20.010" v="1261" actId="166"/>
          <ac:picMkLst>
            <pc:docMk/>
            <pc:sldMk cId="212155394" sldId="256"/>
            <ac:picMk id="73" creationId="{567DE2CF-A44E-4524-8505-E3C8867C9B26}"/>
          </ac:picMkLst>
        </pc:picChg>
        <pc:picChg chg="add mod ord">
          <ac:chgData name="Rita Sobral (1201386)" userId="a10e2ee0-50b2-4678-bcd9-890343c2a6f4" providerId="ADAL" clId="{521A3E97-D9B2-46D2-B8AE-2A70BC795E9E}" dt="2022-03-14T21:00:47.794" v="1269" actId="166"/>
          <ac:picMkLst>
            <pc:docMk/>
            <pc:sldMk cId="212155394" sldId="256"/>
            <ac:picMk id="74" creationId="{CD2CF8BE-4EC3-4FEC-B95C-8C07374BB42F}"/>
          </ac:picMkLst>
        </pc:picChg>
        <pc:picChg chg="add mod ord">
          <ac:chgData name="Rita Sobral (1201386)" userId="a10e2ee0-50b2-4678-bcd9-890343c2a6f4" providerId="ADAL" clId="{521A3E97-D9B2-46D2-B8AE-2A70BC795E9E}" dt="2022-03-14T21:52:38.748" v="1428" actId="166"/>
          <ac:picMkLst>
            <pc:docMk/>
            <pc:sldMk cId="212155394" sldId="256"/>
            <ac:picMk id="75" creationId="{95BB27A7-82AD-4895-842C-E6409F035D26}"/>
          </ac:picMkLst>
        </pc:picChg>
        <pc:picChg chg="add mod ord">
          <ac:chgData name="Rita Sobral (1201386)" userId="a10e2ee0-50b2-4678-bcd9-890343c2a6f4" providerId="ADAL" clId="{521A3E97-D9B2-46D2-B8AE-2A70BC795E9E}" dt="2022-03-17T22:58:40.685" v="1993" actId="166"/>
          <ac:picMkLst>
            <pc:docMk/>
            <pc:sldMk cId="212155394" sldId="256"/>
            <ac:picMk id="76" creationId="{119D596B-CD4B-4240-A273-6785A08D5AD0}"/>
          </ac:picMkLst>
        </pc:picChg>
        <pc:picChg chg="add mod ord">
          <ac:chgData name="Rita Sobral (1201386)" userId="a10e2ee0-50b2-4678-bcd9-890343c2a6f4" providerId="ADAL" clId="{521A3E97-D9B2-46D2-B8AE-2A70BC795E9E}" dt="2022-03-14T21:52:24.939" v="1425" actId="166"/>
          <ac:picMkLst>
            <pc:docMk/>
            <pc:sldMk cId="212155394" sldId="256"/>
            <ac:picMk id="77" creationId="{DB908B33-BEA7-4601-96D8-2B84256CCF84}"/>
          </ac:picMkLst>
        </pc:picChg>
        <pc:picChg chg="add mod ord">
          <ac:chgData name="Rita Sobral (1201386)" userId="a10e2ee0-50b2-4678-bcd9-890343c2a6f4" providerId="ADAL" clId="{521A3E97-D9B2-46D2-B8AE-2A70BC795E9E}" dt="2022-03-14T21:52:29.401" v="1426" actId="166"/>
          <ac:picMkLst>
            <pc:docMk/>
            <pc:sldMk cId="212155394" sldId="256"/>
            <ac:picMk id="78" creationId="{9C53CE30-6FC3-4E0C-B62F-FD4AC72C6D0D}"/>
          </ac:picMkLst>
        </pc:picChg>
        <pc:picChg chg="add mod ord">
          <ac:chgData name="Rita Sobral (1201386)" userId="a10e2ee0-50b2-4678-bcd9-890343c2a6f4" providerId="ADAL" clId="{521A3E97-D9B2-46D2-B8AE-2A70BC795E9E}" dt="2022-03-14T21:52:41.626" v="1429" actId="166"/>
          <ac:picMkLst>
            <pc:docMk/>
            <pc:sldMk cId="212155394" sldId="256"/>
            <ac:picMk id="79" creationId="{5AA15EF2-98EE-4CF4-94E0-3E1FE855997C}"/>
          </ac:picMkLst>
        </pc:picChg>
        <pc:picChg chg="add mod ord">
          <ac:chgData name="Rita Sobral (1201386)" userId="a10e2ee0-50b2-4678-bcd9-890343c2a6f4" providerId="ADAL" clId="{521A3E97-D9B2-46D2-B8AE-2A70BC795E9E}" dt="2022-03-14T21:52:49.448" v="1431" actId="166"/>
          <ac:picMkLst>
            <pc:docMk/>
            <pc:sldMk cId="212155394" sldId="256"/>
            <ac:picMk id="80" creationId="{355C2CF5-1243-4FF4-AB9C-65485636A7DB}"/>
          </ac:picMkLst>
        </pc:picChg>
        <pc:picChg chg="add mod ord">
          <ac:chgData name="Rita Sobral (1201386)" userId="a10e2ee0-50b2-4678-bcd9-890343c2a6f4" providerId="ADAL" clId="{521A3E97-D9B2-46D2-B8AE-2A70BC795E9E}" dt="2022-03-14T21:52:45.381" v="1430" actId="166"/>
          <ac:picMkLst>
            <pc:docMk/>
            <pc:sldMk cId="212155394" sldId="256"/>
            <ac:picMk id="81" creationId="{FCD04C50-7CD8-4790-9225-3D2F9EF31E57}"/>
          </ac:picMkLst>
        </pc:picChg>
        <pc:picChg chg="add mod ord">
          <ac:chgData name="Rita Sobral (1201386)" userId="a10e2ee0-50b2-4678-bcd9-890343c2a6f4" providerId="ADAL" clId="{521A3E97-D9B2-46D2-B8AE-2A70BC795E9E}" dt="2022-03-17T22:44:50.496" v="1988" actId="166"/>
          <ac:picMkLst>
            <pc:docMk/>
            <pc:sldMk cId="212155394" sldId="256"/>
            <ac:picMk id="82" creationId="{83393797-8019-480F-8E43-6CC9C440894E}"/>
          </ac:picMkLst>
        </pc:picChg>
        <pc:picChg chg="add mod ord">
          <ac:chgData name="Rita Sobral (1201386)" userId="a10e2ee0-50b2-4678-bcd9-890343c2a6f4" providerId="ADAL" clId="{521A3E97-D9B2-46D2-B8AE-2A70BC795E9E}" dt="2022-03-14T21:52:57.168" v="1433" actId="166"/>
          <ac:picMkLst>
            <pc:docMk/>
            <pc:sldMk cId="212155394" sldId="256"/>
            <ac:picMk id="83" creationId="{F0AA7FFB-FDDA-43E9-9A4A-B4D364695CAE}"/>
          </ac:picMkLst>
        </pc:picChg>
        <pc:picChg chg="add mod ord">
          <ac:chgData name="Rita Sobral (1201386)" userId="a10e2ee0-50b2-4678-bcd9-890343c2a6f4" providerId="ADAL" clId="{521A3E97-D9B2-46D2-B8AE-2A70BC795E9E}" dt="2022-03-14T21:53:00.180" v="1434" actId="166"/>
          <ac:picMkLst>
            <pc:docMk/>
            <pc:sldMk cId="212155394" sldId="256"/>
            <ac:picMk id="84" creationId="{7DD5AE6E-F295-45FC-AAA5-B8B52D0F02F2}"/>
          </ac:picMkLst>
        </pc:picChg>
        <pc:picChg chg="add mod ord">
          <ac:chgData name="Rita Sobral (1201386)" userId="a10e2ee0-50b2-4678-bcd9-890343c2a6f4" providerId="ADAL" clId="{521A3E97-D9B2-46D2-B8AE-2A70BC795E9E}" dt="2022-03-14T21:53:11.763" v="1436" actId="166"/>
          <ac:picMkLst>
            <pc:docMk/>
            <pc:sldMk cId="212155394" sldId="256"/>
            <ac:picMk id="85" creationId="{9A44B297-CAA7-4B7D-8AAB-7A1D82819DD1}"/>
          </ac:picMkLst>
        </pc:picChg>
        <pc:picChg chg="add mod ord">
          <ac:chgData name="Rita Sobral (1201386)" userId="a10e2ee0-50b2-4678-bcd9-890343c2a6f4" providerId="ADAL" clId="{521A3E97-D9B2-46D2-B8AE-2A70BC795E9E}" dt="2022-03-14T21:53:03.705" v="1435" actId="166"/>
          <ac:picMkLst>
            <pc:docMk/>
            <pc:sldMk cId="212155394" sldId="256"/>
            <ac:picMk id="86" creationId="{5303F34A-411C-49BC-99C0-9A942169BB17}"/>
          </ac:picMkLst>
        </pc:picChg>
        <pc:picChg chg="add mod ord">
          <ac:chgData name="Rita Sobral (1201386)" userId="a10e2ee0-50b2-4678-bcd9-890343c2a6f4" providerId="ADAL" clId="{521A3E97-D9B2-46D2-B8AE-2A70BC795E9E}" dt="2022-03-14T21:50:29.533" v="1408" actId="166"/>
          <ac:picMkLst>
            <pc:docMk/>
            <pc:sldMk cId="212155394" sldId="256"/>
            <ac:picMk id="87" creationId="{67E7B691-FD03-4458-853E-EFD82882BF22}"/>
          </ac:picMkLst>
        </pc:picChg>
        <pc:picChg chg="add mod ord">
          <ac:chgData name="Rita Sobral (1201386)" userId="a10e2ee0-50b2-4678-bcd9-890343c2a6f4" providerId="ADAL" clId="{521A3E97-D9B2-46D2-B8AE-2A70BC795E9E}" dt="2022-03-14T21:50:17.944" v="1406" actId="166"/>
          <ac:picMkLst>
            <pc:docMk/>
            <pc:sldMk cId="212155394" sldId="256"/>
            <ac:picMk id="88" creationId="{C3FA254F-3C44-4A53-8D1A-E60BBD1EA451}"/>
          </ac:picMkLst>
        </pc:picChg>
        <pc:picChg chg="add mod ord">
          <ac:chgData name="Rita Sobral (1201386)" userId="a10e2ee0-50b2-4678-bcd9-890343c2a6f4" providerId="ADAL" clId="{521A3E97-D9B2-46D2-B8AE-2A70BC795E9E}" dt="2022-03-14T21:50:15.056" v="1405" actId="166"/>
          <ac:picMkLst>
            <pc:docMk/>
            <pc:sldMk cId="212155394" sldId="256"/>
            <ac:picMk id="89" creationId="{90D73247-7AA3-47D8-B007-169818E3D08B}"/>
          </ac:picMkLst>
        </pc:picChg>
        <pc:picChg chg="add mod ord">
          <ac:chgData name="Rita Sobral (1201386)" userId="a10e2ee0-50b2-4678-bcd9-890343c2a6f4" providerId="ADAL" clId="{521A3E97-D9B2-46D2-B8AE-2A70BC795E9E}" dt="2022-03-15T23:34:31.177" v="1751" actId="166"/>
          <ac:picMkLst>
            <pc:docMk/>
            <pc:sldMk cId="212155394" sldId="256"/>
            <ac:picMk id="90" creationId="{CB390C2C-295B-4822-A700-8B5C31E839B9}"/>
          </ac:picMkLst>
        </pc:picChg>
        <pc:picChg chg="add mod ord">
          <ac:chgData name="Rita Sobral (1201386)" userId="a10e2ee0-50b2-4678-bcd9-890343c2a6f4" providerId="ADAL" clId="{521A3E97-D9B2-46D2-B8AE-2A70BC795E9E}" dt="2022-03-14T21:50:26.197" v="1407" actId="166"/>
          <ac:picMkLst>
            <pc:docMk/>
            <pc:sldMk cId="212155394" sldId="256"/>
            <ac:picMk id="91" creationId="{3C77EC3D-BC12-471E-866F-4CB8FA134566}"/>
          </ac:picMkLst>
        </pc:picChg>
        <pc:picChg chg="add mod ord">
          <ac:chgData name="Rita Sobral (1201386)" userId="a10e2ee0-50b2-4678-bcd9-890343c2a6f4" providerId="ADAL" clId="{521A3E97-D9B2-46D2-B8AE-2A70BC795E9E}" dt="2022-03-14T21:50:11.762" v="1404" actId="166"/>
          <ac:picMkLst>
            <pc:docMk/>
            <pc:sldMk cId="212155394" sldId="256"/>
            <ac:picMk id="92" creationId="{EF2729C1-DF23-4785-8267-7750C544ED9A}"/>
          </ac:picMkLst>
        </pc:picChg>
        <pc:picChg chg="add mod ord">
          <ac:chgData name="Rita Sobral (1201386)" userId="a10e2ee0-50b2-4678-bcd9-890343c2a6f4" providerId="ADAL" clId="{521A3E97-D9B2-46D2-B8AE-2A70BC795E9E}" dt="2022-03-14T21:18:10.639" v="1378" actId="166"/>
          <ac:picMkLst>
            <pc:docMk/>
            <pc:sldMk cId="212155394" sldId="256"/>
            <ac:picMk id="93" creationId="{783F9946-0FBD-4ECD-9E8F-6BD6F358F762}"/>
          </ac:picMkLst>
        </pc:picChg>
        <pc:picChg chg="add mod ord">
          <ac:chgData name="Rita Sobral (1201386)" userId="a10e2ee0-50b2-4678-bcd9-890343c2a6f4" providerId="ADAL" clId="{521A3E97-D9B2-46D2-B8AE-2A70BC795E9E}" dt="2022-03-14T21:18:13.997" v="1379" actId="166"/>
          <ac:picMkLst>
            <pc:docMk/>
            <pc:sldMk cId="212155394" sldId="256"/>
            <ac:picMk id="94" creationId="{1A993471-571A-400B-A80D-0E43064ADA08}"/>
          </ac:picMkLst>
        </pc:picChg>
        <pc:picChg chg="add mod ord">
          <ac:chgData name="Rita Sobral (1201386)" userId="a10e2ee0-50b2-4678-bcd9-890343c2a6f4" providerId="ADAL" clId="{521A3E97-D9B2-46D2-B8AE-2A70BC795E9E}" dt="2022-03-14T21:17:13.022" v="1364" actId="166"/>
          <ac:picMkLst>
            <pc:docMk/>
            <pc:sldMk cId="212155394" sldId="256"/>
            <ac:picMk id="95" creationId="{9A42928C-7213-42AE-A859-6D6525D0170A}"/>
          </ac:picMkLst>
        </pc:picChg>
        <pc:picChg chg="add mod ord">
          <ac:chgData name="Rita Sobral (1201386)" userId="a10e2ee0-50b2-4678-bcd9-890343c2a6f4" providerId="ADAL" clId="{521A3E97-D9B2-46D2-B8AE-2A70BC795E9E}" dt="2022-03-14T21:17:32.069" v="1369" actId="166"/>
          <ac:picMkLst>
            <pc:docMk/>
            <pc:sldMk cId="212155394" sldId="256"/>
            <ac:picMk id="96" creationId="{AB60F0A3-4AE5-4770-A05F-D93943DD56DE}"/>
          </ac:picMkLst>
        </pc:picChg>
        <pc:picChg chg="add mod ord">
          <ac:chgData name="Rita Sobral (1201386)" userId="a10e2ee0-50b2-4678-bcd9-890343c2a6f4" providerId="ADAL" clId="{521A3E97-D9B2-46D2-B8AE-2A70BC795E9E}" dt="2022-03-14T21:18:17.049" v="1380" actId="166"/>
          <ac:picMkLst>
            <pc:docMk/>
            <pc:sldMk cId="212155394" sldId="256"/>
            <ac:picMk id="97" creationId="{32C67044-77AA-41BB-8CA5-E9265F22AFA5}"/>
          </ac:picMkLst>
        </pc:picChg>
        <pc:picChg chg="add mod ord">
          <ac:chgData name="Rita Sobral (1201386)" userId="a10e2ee0-50b2-4678-bcd9-890343c2a6f4" providerId="ADAL" clId="{521A3E97-D9B2-46D2-B8AE-2A70BC795E9E}" dt="2022-03-14T21:18:20.565" v="1381" actId="166"/>
          <ac:picMkLst>
            <pc:docMk/>
            <pc:sldMk cId="212155394" sldId="256"/>
            <ac:picMk id="98" creationId="{ED53B564-ED37-483C-900E-F72873BD50AD}"/>
          </ac:picMkLst>
        </pc:picChg>
        <pc:picChg chg="add mod ord">
          <ac:chgData name="Rita Sobral (1201386)" userId="a10e2ee0-50b2-4678-bcd9-890343c2a6f4" providerId="ADAL" clId="{521A3E97-D9B2-46D2-B8AE-2A70BC795E9E}" dt="2022-03-14T21:10:18.611" v="1347" actId="166"/>
          <ac:picMkLst>
            <pc:docMk/>
            <pc:sldMk cId="212155394" sldId="256"/>
            <ac:picMk id="99" creationId="{9A4223CA-83E0-448D-8B09-9325C193C9C1}"/>
          </ac:picMkLst>
        </pc:picChg>
        <pc:picChg chg="add mod ord">
          <ac:chgData name="Rita Sobral (1201386)" userId="a10e2ee0-50b2-4678-bcd9-890343c2a6f4" providerId="ADAL" clId="{521A3E97-D9B2-46D2-B8AE-2A70BC795E9E}" dt="2022-03-14T21:10:40.501" v="1353" actId="166"/>
          <ac:picMkLst>
            <pc:docMk/>
            <pc:sldMk cId="212155394" sldId="256"/>
            <ac:picMk id="100" creationId="{35EA763D-FDCA-4F9C-BABB-585823833E28}"/>
          </ac:picMkLst>
        </pc:picChg>
        <pc:picChg chg="add mod ord">
          <ac:chgData name="Rita Sobral (1201386)" userId="a10e2ee0-50b2-4678-bcd9-890343c2a6f4" providerId="ADAL" clId="{521A3E97-D9B2-46D2-B8AE-2A70BC795E9E}" dt="2022-03-14T21:10:43.296" v="1354" actId="166"/>
          <ac:picMkLst>
            <pc:docMk/>
            <pc:sldMk cId="212155394" sldId="256"/>
            <ac:picMk id="101" creationId="{01E4D997-D9C1-4BB0-827C-AE5A61511364}"/>
          </ac:picMkLst>
        </pc:picChg>
        <pc:picChg chg="add mod ord">
          <ac:chgData name="Rita Sobral (1201386)" userId="a10e2ee0-50b2-4678-bcd9-890343c2a6f4" providerId="ADAL" clId="{521A3E97-D9B2-46D2-B8AE-2A70BC795E9E}" dt="2022-03-17T23:22:00.244" v="2000" actId="166"/>
          <ac:picMkLst>
            <pc:docMk/>
            <pc:sldMk cId="212155394" sldId="256"/>
            <ac:picMk id="102" creationId="{A1B3AEA1-F6F8-42D1-BE40-FC0F2FDF4B61}"/>
          </ac:picMkLst>
        </pc:picChg>
        <pc:picChg chg="add mod ord">
          <ac:chgData name="Rita Sobral (1201386)" userId="a10e2ee0-50b2-4678-bcd9-890343c2a6f4" providerId="ADAL" clId="{521A3E97-D9B2-46D2-B8AE-2A70BC795E9E}" dt="2022-03-14T21:10:15.676" v="1346" actId="166"/>
          <ac:picMkLst>
            <pc:docMk/>
            <pc:sldMk cId="212155394" sldId="256"/>
            <ac:picMk id="103" creationId="{484EBF1F-4CBD-4752-A5D7-E14855C28D63}"/>
          </ac:picMkLst>
        </pc:picChg>
        <pc:picChg chg="add mod ord">
          <ac:chgData name="Rita Sobral (1201386)" userId="a10e2ee0-50b2-4678-bcd9-890343c2a6f4" providerId="ADAL" clId="{521A3E97-D9B2-46D2-B8AE-2A70BC795E9E}" dt="2022-03-14T21:10:37.573" v="1352" actId="166"/>
          <ac:picMkLst>
            <pc:docMk/>
            <pc:sldMk cId="212155394" sldId="256"/>
            <ac:picMk id="104" creationId="{BBB91F08-27A4-4BEC-B9CB-FD14510BDB92}"/>
          </ac:picMkLst>
        </pc:picChg>
        <pc:picChg chg="add mod ord">
          <ac:chgData name="Rita Sobral (1201386)" userId="a10e2ee0-50b2-4678-bcd9-890343c2a6f4" providerId="ADAL" clId="{521A3E97-D9B2-46D2-B8AE-2A70BC795E9E}" dt="2022-03-14T21:10:34.483" v="1351" actId="166"/>
          <ac:picMkLst>
            <pc:docMk/>
            <pc:sldMk cId="212155394" sldId="256"/>
            <ac:picMk id="105" creationId="{93FCEBEE-322F-496B-AFF6-AC32A546C578}"/>
          </ac:picMkLst>
        </pc:picChg>
        <pc:picChg chg="add mod ord">
          <ac:chgData name="Rita Sobral (1201386)" userId="a10e2ee0-50b2-4678-bcd9-890343c2a6f4" providerId="ADAL" clId="{521A3E97-D9B2-46D2-B8AE-2A70BC795E9E}" dt="2022-03-14T21:10:32.010" v="1350" actId="166"/>
          <ac:picMkLst>
            <pc:docMk/>
            <pc:sldMk cId="212155394" sldId="256"/>
            <ac:picMk id="106" creationId="{BE5A3C51-C3BE-4188-B3A3-172E02F8786E}"/>
          </ac:picMkLst>
        </pc:picChg>
        <pc:picChg chg="add mod ord">
          <ac:chgData name="Rita Sobral (1201386)" userId="a10e2ee0-50b2-4678-bcd9-890343c2a6f4" providerId="ADAL" clId="{521A3E97-D9B2-46D2-B8AE-2A70BC795E9E}" dt="2022-03-14T21:10:29.525" v="1349" actId="166"/>
          <ac:picMkLst>
            <pc:docMk/>
            <pc:sldMk cId="212155394" sldId="256"/>
            <ac:picMk id="107" creationId="{D76BFF8E-AFD8-4562-A6A8-63A5BCA88AAF}"/>
          </ac:picMkLst>
        </pc:picChg>
        <pc:picChg chg="add mod ord">
          <ac:chgData name="Rita Sobral (1201386)" userId="a10e2ee0-50b2-4678-bcd9-890343c2a6f4" providerId="ADAL" clId="{521A3E97-D9B2-46D2-B8AE-2A70BC795E9E}" dt="2022-03-14T21:10:21.649" v="1348" actId="166"/>
          <ac:picMkLst>
            <pc:docMk/>
            <pc:sldMk cId="212155394" sldId="256"/>
            <ac:picMk id="108" creationId="{B68DAECB-CBC8-4B2F-BAF8-14599FADBE5F}"/>
          </ac:picMkLst>
        </pc:picChg>
        <pc:picChg chg="add mod ord">
          <ac:chgData name="Rita Sobral (1201386)" userId="a10e2ee0-50b2-4678-bcd9-890343c2a6f4" providerId="ADAL" clId="{521A3E97-D9B2-46D2-B8AE-2A70BC795E9E}" dt="2022-03-15T23:30:36.743" v="1723" actId="166"/>
          <ac:picMkLst>
            <pc:docMk/>
            <pc:sldMk cId="212155394" sldId="256"/>
            <ac:picMk id="109" creationId="{CCE53486-396C-4FE5-A2D0-E434248862AF}"/>
          </ac:picMkLst>
        </pc:picChg>
        <pc:picChg chg="add mod ord">
          <ac:chgData name="Rita Sobral (1201386)" userId="a10e2ee0-50b2-4678-bcd9-890343c2a6f4" providerId="ADAL" clId="{521A3E97-D9B2-46D2-B8AE-2A70BC795E9E}" dt="2022-03-17T21:39:30.856" v="1931" actId="1076"/>
          <ac:picMkLst>
            <pc:docMk/>
            <pc:sldMk cId="212155394" sldId="256"/>
            <ac:picMk id="120" creationId="{1FFC164D-B6B3-4E41-B73E-7E6BADF69CFE}"/>
          </ac:picMkLst>
        </pc:picChg>
        <pc:picChg chg="add mod ord">
          <ac:chgData name="Rita Sobral (1201386)" userId="a10e2ee0-50b2-4678-bcd9-890343c2a6f4" providerId="ADAL" clId="{521A3E97-D9B2-46D2-B8AE-2A70BC795E9E}" dt="2022-03-18T15:38:25.749" v="2188" actId="1076"/>
          <ac:picMkLst>
            <pc:docMk/>
            <pc:sldMk cId="212155394" sldId="256"/>
            <ac:picMk id="134" creationId="{FA33B112-7742-47B0-93B4-569048077E2D}"/>
          </ac:picMkLst>
        </pc:picChg>
        <pc:picChg chg="add del mod">
          <ac:chgData name="Rita Sobral (1201386)" userId="a10e2ee0-50b2-4678-bcd9-890343c2a6f4" providerId="ADAL" clId="{521A3E97-D9B2-46D2-B8AE-2A70BC795E9E}" dt="2022-03-15T23:26:12.209" v="1697"/>
          <ac:picMkLst>
            <pc:docMk/>
            <pc:sldMk cId="212155394" sldId="256"/>
            <ac:picMk id="146" creationId="{A2EB8E3D-50AB-41A5-B053-5ABA2F501971}"/>
          </ac:picMkLst>
        </pc:picChg>
        <pc:cxnChg chg="add mod">
          <ac:chgData name="Rita Sobral (1201386)" userId="a10e2ee0-50b2-4678-bcd9-890343c2a6f4" providerId="ADAL" clId="{521A3E97-D9B2-46D2-B8AE-2A70BC795E9E}" dt="2022-03-15T23:43:43.811" v="1808" actId="14100"/>
          <ac:cxnSpMkLst>
            <pc:docMk/>
            <pc:sldMk cId="212155394" sldId="256"/>
            <ac:cxnSpMk id="110" creationId="{14CEEE42-0348-4E8C-9660-74EA268FFA1B}"/>
          </ac:cxnSpMkLst>
        </pc:cxnChg>
        <pc:cxnChg chg="add mod">
          <ac:chgData name="Rita Sobral (1201386)" userId="a10e2ee0-50b2-4678-bcd9-890343c2a6f4" providerId="ADAL" clId="{521A3E97-D9B2-46D2-B8AE-2A70BC795E9E}" dt="2022-03-14T20:59:52.152" v="1252" actId="1076"/>
          <ac:cxnSpMkLst>
            <pc:docMk/>
            <pc:sldMk cId="212155394" sldId="256"/>
            <ac:cxnSpMk id="111" creationId="{24499F7C-113A-43C9-9517-7FCA36D65582}"/>
          </ac:cxnSpMkLst>
        </pc:cxnChg>
        <pc:cxnChg chg="add mod">
          <ac:chgData name="Rita Sobral (1201386)" userId="a10e2ee0-50b2-4678-bcd9-890343c2a6f4" providerId="ADAL" clId="{521A3E97-D9B2-46D2-B8AE-2A70BC795E9E}" dt="2022-03-14T21:00:17.344" v="1260" actId="1076"/>
          <ac:cxnSpMkLst>
            <pc:docMk/>
            <pc:sldMk cId="212155394" sldId="256"/>
            <ac:cxnSpMk id="112" creationId="{33FC9925-36B3-475F-AFC9-9364BBD37BC4}"/>
          </ac:cxnSpMkLst>
        </pc:cxnChg>
        <pc:cxnChg chg="add mod">
          <ac:chgData name="Rita Sobral (1201386)" userId="a10e2ee0-50b2-4678-bcd9-890343c2a6f4" providerId="ADAL" clId="{521A3E97-D9B2-46D2-B8AE-2A70BC795E9E}" dt="2022-03-14T21:00:45.473" v="1268" actId="1076"/>
          <ac:cxnSpMkLst>
            <pc:docMk/>
            <pc:sldMk cId="212155394" sldId="256"/>
            <ac:cxnSpMk id="113" creationId="{6D8E65DC-EBD3-4A38-94E9-42539F3B6522}"/>
          </ac:cxnSpMkLst>
        </pc:cxnChg>
        <pc:cxnChg chg="add mod">
          <ac:chgData name="Rita Sobral (1201386)" userId="a10e2ee0-50b2-4678-bcd9-890343c2a6f4" providerId="ADAL" clId="{521A3E97-D9B2-46D2-B8AE-2A70BC795E9E}" dt="2022-03-14T21:05:24.129" v="1275" actId="1076"/>
          <ac:cxnSpMkLst>
            <pc:docMk/>
            <pc:sldMk cId="212155394" sldId="256"/>
            <ac:cxnSpMk id="114" creationId="{4EA179F3-6475-4FDA-AEA9-4194D6B2C23D}"/>
          </ac:cxnSpMkLst>
        </pc:cxnChg>
        <pc:cxnChg chg="add mod">
          <ac:chgData name="Rita Sobral (1201386)" userId="a10e2ee0-50b2-4678-bcd9-890343c2a6f4" providerId="ADAL" clId="{521A3E97-D9B2-46D2-B8AE-2A70BC795E9E}" dt="2022-03-14T21:05:40.510" v="1281" actId="1076"/>
          <ac:cxnSpMkLst>
            <pc:docMk/>
            <pc:sldMk cId="212155394" sldId="256"/>
            <ac:cxnSpMk id="115" creationId="{832B2AC5-10E1-4AFA-9845-8799A9EE142D}"/>
          </ac:cxnSpMkLst>
        </pc:cxnChg>
        <pc:cxnChg chg="add mod ord">
          <ac:chgData name="Rita Sobral (1201386)" userId="a10e2ee0-50b2-4678-bcd9-890343c2a6f4" providerId="ADAL" clId="{521A3E97-D9B2-46D2-B8AE-2A70BC795E9E}" dt="2022-03-15T23:43:33.580" v="1807" actId="14100"/>
          <ac:cxnSpMkLst>
            <pc:docMk/>
            <pc:sldMk cId="212155394" sldId="256"/>
            <ac:cxnSpMk id="116" creationId="{5D7DDF0F-B265-47EE-AB92-D9FDF0371920}"/>
          </ac:cxnSpMkLst>
        </pc:cxnChg>
        <pc:cxnChg chg="add mod">
          <ac:chgData name="Rita Sobral (1201386)" userId="a10e2ee0-50b2-4678-bcd9-890343c2a6f4" providerId="ADAL" clId="{521A3E97-D9B2-46D2-B8AE-2A70BC795E9E}" dt="2022-03-15T23:43:55.583" v="1809" actId="14100"/>
          <ac:cxnSpMkLst>
            <pc:docMk/>
            <pc:sldMk cId="212155394" sldId="256"/>
            <ac:cxnSpMk id="117" creationId="{E57A4749-9715-4177-8055-80D07D65D82C}"/>
          </ac:cxnSpMkLst>
        </pc:cxnChg>
        <pc:cxnChg chg="add mod ord">
          <ac:chgData name="Rita Sobral (1201386)" userId="a10e2ee0-50b2-4678-bcd9-890343c2a6f4" providerId="ADAL" clId="{521A3E97-D9B2-46D2-B8AE-2A70BC795E9E}" dt="2022-03-14T21:06:53.861" v="1301" actId="166"/>
          <ac:cxnSpMkLst>
            <pc:docMk/>
            <pc:sldMk cId="212155394" sldId="256"/>
            <ac:cxnSpMk id="118" creationId="{6B006B7C-E3A7-41C2-A77F-C12E07769415}"/>
          </ac:cxnSpMkLst>
        </pc:cxnChg>
        <pc:cxnChg chg="add mod">
          <ac:chgData name="Rita Sobral (1201386)" userId="a10e2ee0-50b2-4678-bcd9-890343c2a6f4" providerId="ADAL" clId="{521A3E97-D9B2-46D2-B8AE-2A70BC795E9E}" dt="2022-03-14T21:07:08.147" v="1306" actId="1076"/>
          <ac:cxnSpMkLst>
            <pc:docMk/>
            <pc:sldMk cId="212155394" sldId="256"/>
            <ac:cxnSpMk id="119" creationId="{A3CAB250-1F70-4647-90EE-599F19F49680}"/>
          </ac:cxnSpMkLst>
        </pc:cxnChg>
        <pc:cxnChg chg="add del mod">
          <ac:chgData name="Rita Sobral (1201386)" userId="a10e2ee0-50b2-4678-bcd9-890343c2a6f4" providerId="ADAL" clId="{521A3E97-D9B2-46D2-B8AE-2A70BC795E9E}" dt="2022-03-14T21:08:24.006" v="1315"/>
          <ac:cxnSpMkLst>
            <pc:docMk/>
            <pc:sldMk cId="212155394" sldId="256"/>
            <ac:cxnSpMk id="120" creationId="{9649BD43-A8A7-410B-8471-7F202AF8AA5F}"/>
          </ac:cxnSpMkLst>
        </pc:cxnChg>
        <pc:cxnChg chg="add mod">
          <ac:chgData name="Rita Sobral (1201386)" userId="a10e2ee0-50b2-4678-bcd9-890343c2a6f4" providerId="ADAL" clId="{521A3E97-D9B2-46D2-B8AE-2A70BC795E9E}" dt="2022-03-14T21:09:12.532" v="1324" actId="1076"/>
          <ac:cxnSpMkLst>
            <pc:docMk/>
            <pc:sldMk cId="212155394" sldId="256"/>
            <ac:cxnSpMk id="121" creationId="{A776427D-E44C-4B7D-9115-79E3E015C2C7}"/>
          </ac:cxnSpMkLst>
        </pc:cxnChg>
        <pc:cxnChg chg="add mod">
          <ac:chgData name="Rita Sobral (1201386)" userId="a10e2ee0-50b2-4678-bcd9-890343c2a6f4" providerId="ADAL" clId="{521A3E97-D9B2-46D2-B8AE-2A70BC795E9E}" dt="2022-03-16T22:03:04.418" v="1884" actId="1076"/>
          <ac:cxnSpMkLst>
            <pc:docMk/>
            <pc:sldMk cId="212155394" sldId="256"/>
            <ac:cxnSpMk id="122" creationId="{62C1A081-ACCF-4E37-8BF3-046F3585791E}"/>
          </ac:cxnSpMkLst>
        </pc:cxnChg>
        <pc:cxnChg chg="add del mod">
          <ac:chgData name="Rita Sobral (1201386)" userId="a10e2ee0-50b2-4678-bcd9-890343c2a6f4" providerId="ADAL" clId="{521A3E97-D9B2-46D2-B8AE-2A70BC795E9E}" dt="2022-03-14T21:09:31.429" v="1331"/>
          <ac:cxnSpMkLst>
            <pc:docMk/>
            <pc:sldMk cId="212155394" sldId="256"/>
            <ac:cxnSpMk id="122" creationId="{7EED1F24-36BD-4725-AB08-800046DB5787}"/>
          </ac:cxnSpMkLst>
        </pc:cxnChg>
        <pc:cxnChg chg="add mod">
          <ac:chgData name="Rita Sobral (1201386)" userId="a10e2ee0-50b2-4678-bcd9-890343c2a6f4" providerId="ADAL" clId="{521A3E97-D9B2-46D2-B8AE-2A70BC795E9E}" dt="2022-03-14T21:09:49.093" v="1336" actId="1076"/>
          <ac:cxnSpMkLst>
            <pc:docMk/>
            <pc:sldMk cId="212155394" sldId="256"/>
            <ac:cxnSpMk id="123" creationId="{1FE71F88-AD9B-46AE-A5C7-A7BD789A98B8}"/>
          </ac:cxnSpMkLst>
        </pc:cxnChg>
        <pc:cxnChg chg="add mod">
          <ac:chgData name="Rita Sobral (1201386)" userId="a10e2ee0-50b2-4678-bcd9-890343c2a6f4" providerId="ADAL" clId="{521A3E97-D9B2-46D2-B8AE-2A70BC795E9E}" dt="2022-03-14T21:09:56.509" v="1338" actId="1076"/>
          <ac:cxnSpMkLst>
            <pc:docMk/>
            <pc:sldMk cId="212155394" sldId="256"/>
            <ac:cxnSpMk id="124" creationId="{7F5CD62F-6683-4D32-9A9F-89A0B4FF4C38}"/>
          </ac:cxnSpMkLst>
        </pc:cxnChg>
        <pc:cxnChg chg="add mod">
          <ac:chgData name="Rita Sobral (1201386)" userId="a10e2ee0-50b2-4678-bcd9-890343c2a6f4" providerId="ADAL" clId="{521A3E97-D9B2-46D2-B8AE-2A70BC795E9E}" dt="2022-03-17T23:21:51.956" v="1998" actId="14100"/>
          <ac:cxnSpMkLst>
            <pc:docMk/>
            <pc:sldMk cId="212155394" sldId="256"/>
            <ac:cxnSpMk id="125" creationId="{C30DA5AD-C5BC-49ED-8235-F612240FE420}"/>
          </ac:cxnSpMkLst>
        </pc:cxnChg>
        <pc:cxnChg chg="add mod">
          <ac:chgData name="Rita Sobral (1201386)" userId="a10e2ee0-50b2-4678-bcd9-890343c2a6f4" providerId="ADAL" clId="{521A3E97-D9B2-46D2-B8AE-2A70BC795E9E}" dt="2022-03-14T21:17:09.404" v="1363" actId="1076"/>
          <ac:cxnSpMkLst>
            <pc:docMk/>
            <pc:sldMk cId="212155394" sldId="256"/>
            <ac:cxnSpMk id="126" creationId="{603B747F-059E-4E83-B468-73E37780C0F0}"/>
          </ac:cxnSpMkLst>
        </pc:cxnChg>
        <pc:cxnChg chg="add mod">
          <ac:chgData name="Rita Sobral (1201386)" userId="a10e2ee0-50b2-4678-bcd9-890343c2a6f4" providerId="ADAL" clId="{521A3E97-D9B2-46D2-B8AE-2A70BC795E9E}" dt="2022-03-14T21:17:28.566" v="1368" actId="1076"/>
          <ac:cxnSpMkLst>
            <pc:docMk/>
            <pc:sldMk cId="212155394" sldId="256"/>
            <ac:cxnSpMk id="127" creationId="{D5C60E7F-DA15-49DA-A015-BE0E2C0A6CC0}"/>
          </ac:cxnSpMkLst>
        </pc:cxnChg>
        <pc:cxnChg chg="add mod">
          <ac:chgData name="Rita Sobral (1201386)" userId="a10e2ee0-50b2-4678-bcd9-890343c2a6f4" providerId="ADAL" clId="{521A3E97-D9B2-46D2-B8AE-2A70BC795E9E}" dt="2022-03-14T21:18:01.922" v="1375" actId="1076"/>
          <ac:cxnSpMkLst>
            <pc:docMk/>
            <pc:sldMk cId="212155394" sldId="256"/>
            <ac:cxnSpMk id="128" creationId="{24C3329C-B463-44EC-8755-C8382B58E3DC}"/>
          </ac:cxnSpMkLst>
        </pc:cxnChg>
        <pc:cxnChg chg="add mod">
          <ac:chgData name="Rita Sobral (1201386)" userId="a10e2ee0-50b2-4678-bcd9-890343c2a6f4" providerId="ADAL" clId="{521A3E97-D9B2-46D2-B8AE-2A70BC795E9E}" dt="2022-03-14T21:18:07.524" v="1377" actId="1076"/>
          <ac:cxnSpMkLst>
            <pc:docMk/>
            <pc:sldMk cId="212155394" sldId="256"/>
            <ac:cxnSpMk id="129" creationId="{613B99E3-211B-4B33-8E19-7646BAD9F45B}"/>
          </ac:cxnSpMkLst>
        </pc:cxnChg>
        <pc:cxnChg chg="add mod">
          <ac:chgData name="Rita Sobral (1201386)" userId="a10e2ee0-50b2-4678-bcd9-890343c2a6f4" providerId="ADAL" clId="{521A3E97-D9B2-46D2-B8AE-2A70BC795E9E}" dt="2022-03-17T22:58:33.573" v="1991" actId="1076"/>
          <ac:cxnSpMkLst>
            <pc:docMk/>
            <pc:sldMk cId="212155394" sldId="256"/>
            <ac:cxnSpMk id="130" creationId="{56EC7716-EA04-43F9-93BE-E7A18362FE83}"/>
          </ac:cxnSpMkLst>
        </pc:cxnChg>
        <pc:cxnChg chg="add mod">
          <ac:chgData name="Rita Sobral (1201386)" userId="a10e2ee0-50b2-4678-bcd9-890343c2a6f4" providerId="ADAL" clId="{521A3E97-D9B2-46D2-B8AE-2A70BC795E9E}" dt="2022-03-17T22:44:36.106" v="1985" actId="1076"/>
          <ac:cxnSpMkLst>
            <pc:docMk/>
            <pc:sldMk cId="212155394" sldId="256"/>
            <ac:cxnSpMk id="131" creationId="{E75044AE-B887-4912-926C-896CCB3A1F48}"/>
          </ac:cxnSpMkLst>
        </pc:cxnChg>
        <pc:cxnChg chg="add mod">
          <ac:chgData name="Rita Sobral (1201386)" userId="a10e2ee0-50b2-4678-bcd9-890343c2a6f4" providerId="ADAL" clId="{521A3E97-D9B2-46D2-B8AE-2A70BC795E9E}" dt="2022-03-15T21:54:57.073" v="1441" actId="14100"/>
          <ac:cxnSpMkLst>
            <pc:docMk/>
            <pc:sldMk cId="212155394" sldId="256"/>
            <ac:cxnSpMk id="132" creationId="{E8345E52-ECCD-42CA-8C99-C205645A7215}"/>
          </ac:cxnSpMkLst>
        </pc:cxnChg>
        <pc:cxnChg chg="add del mod">
          <ac:chgData name="Rita Sobral (1201386)" userId="a10e2ee0-50b2-4678-bcd9-890343c2a6f4" providerId="ADAL" clId="{521A3E97-D9B2-46D2-B8AE-2A70BC795E9E}" dt="2022-03-14T21:48:27.814" v="1389" actId="478"/>
          <ac:cxnSpMkLst>
            <pc:docMk/>
            <pc:sldMk cId="212155394" sldId="256"/>
            <ac:cxnSpMk id="133" creationId="{0E94189C-7657-4183-ABAF-0F6D62743A49}"/>
          </ac:cxnSpMkLst>
        </pc:cxnChg>
        <pc:cxnChg chg="add del mod ord">
          <ac:chgData name="Rita Sobral (1201386)" userId="a10e2ee0-50b2-4678-bcd9-890343c2a6f4" providerId="ADAL" clId="{521A3E97-D9B2-46D2-B8AE-2A70BC795E9E}" dt="2022-03-17T21:41:30.986" v="1942" actId="478"/>
          <ac:cxnSpMkLst>
            <pc:docMk/>
            <pc:sldMk cId="212155394" sldId="256"/>
            <ac:cxnSpMk id="133" creationId="{82B3D90B-8320-430D-A207-F4C9A8CE5A76}"/>
          </ac:cxnSpMkLst>
        </pc:cxnChg>
        <pc:cxnChg chg="add del mod">
          <ac:chgData name="Rita Sobral (1201386)" userId="a10e2ee0-50b2-4678-bcd9-890343c2a6f4" providerId="ADAL" clId="{521A3E97-D9B2-46D2-B8AE-2A70BC795E9E}" dt="2022-03-17T21:41:29.360" v="1941" actId="478"/>
          <ac:cxnSpMkLst>
            <pc:docMk/>
            <pc:sldMk cId="212155394" sldId="256"/>
            <ac:cxnSpMk id="134" creationId="{4A877D99-D880-4782-B360-4B35538FC2A1}"/>
          </ac:cxnSpMkLst>
        </pc:cxnChg>
        <pc:cxnChg chg="add del mod">
          <ac:chgData name="Rita Sobral (1201386)" userId="a10e2ee0-50b2-4678-bcd9-890343c2a6f4" providerId="ADAL" clId="{521A3E97-D9B2-46D2-B8AE-2A70BC795E9E}" dt="2022-03-15T23:24:56.806" v="1689" actId="478"/>
          <ac:cxnSpMkLst>
            <pc:docMk/>
            <pc:sldMk cId="212155394" sldId="256"/>
            <ac:cxnSpMk id="134" creationId="{92460E9E-65FA-4D13-901B-878D62DA16DC}"/>
          </ac:cxnSpMkLst>
        </pc:cxnChg>
        <pc:cxnChg chg="add del mod">
          <ac:chgData name="Rita Sobral (1201386)" userId="a10e2ee0-50b2-4678-bcd9-890343c2a6f4" providerId="ADAL" clId="{521A3E97-D9B2-46D2-B8AE-2A70BC795E9E}" dt="2022-03-14T21:49:00.328" v="1394" actId="478"/>
          <ac:cxnSpMkLst>
            <pc:docMk/>
            <pc:sldMk cId="212155394" sldId="256"/>
            <ac:cxnSpMk id="134" creationId="{DD5FBF12-3B13-4A26-8A9A-E1A0D33BFF28}"/>
          </ac:cxnSpMkLst>
        </pc:cxnChg>
        <pc:cxnChg chg="add mod">
          <ac:chgData name="Rita Sobral (1201386)" userId="a10e2ee0-50b2-4678-bcd9-890343c2a6f4" providerId="ADAL" clId="{521A3E97-D9B2-46D2-B8AE-2A70BC795E9E}" dt="2022-03-15T23:35:05.490" v="1752" actId="1076"/>
          <ac:cxnSpMkLst>
            <pc:docMk/>
            <pc:sldMk cId="212155394" sldId="256"/>
            <ac:cxnSpMk id="135" creationId="{5698B4DC-54E1-4795-8FFA-66B2123AA7E2}"/>
          </ac:cxnSpMkLst>
        </pc:cxnChg>
        <pc:cxnChg chg="add mod">
          <ac:chgData name="Rita Sobral (1201386)" userId="a10e2ee0-50b2-4678-bcd9-890343c2a6f4" providerId="ADAL" clId="{521A3E97-D9B2-46D2-B8AE-2A70BC795E9E}" dt="2022-03-14T21:49:53.400" v="1399" actId="1076"/>
          <ac:cxnSpMkLst>
            <pc:docMk/>
            <pc:sldMk cId="212155394" sldId="256"/>
            <ac:cxnSpMk id="136" creationId="{ED457C87-49B0-490D-9337-74D1B2C30EDE}"/>
          </ac:cxnSpMkLst>
        </pc:cxnChg>
        <pc:cxnChg chg="add mod">
          <ac:chgData name="Rita Sobral (1201386)" userId="a10e2ee0-50b2-4678-bcd9-890343c2a6f4" providerId="ADAL" clId="{521A3E97-D9B2-46D2-B8AE-2A70BC795E9E}" dt="2022-03-14T21:50:01.449" v="1401" actId="1076"/>
          <ac:cxnSpMkLst>
            <pc:docMk/>
            <pc:sldMk cId="212155394" sldId="256"/>
            <ac:cxnSpMk id="137" creationId="{88C6FCEA-1EB7-4160-9CFF-C7CC1AA7B01E}"/>
          </ac:cxnSpMkLst>
        </pc:cxnChg>
        <pc:cxnChg chg="add mod">
          <ac:chgData name="Rita Sobral (1201386)" userId="a10e2ee0-50b2-4678-bcd9-890343c2a6f4" providerId="ADAL" clId="{521A3E97-D9B2-46D2-B8AE-2A70BC795E9E}" dt="2022-03-14T21:50:05.970" v="1403" actId="1076"/>
          <ac:cxnSpMkLst>
            <pc:docMk/>
            <pc:sldMk cId="212155394" sldId="256"/>
            <ac:cxnSpMk id="138" creationId="{3A444A8E-43DA-40F2-8A46-F3654AF127FE}"/>
          </ac:cxnSpMkLst>
        </pc:cxnChg>
        <pc:cxnChg chg="add mod">
          <ac:chgData name="Rita Sobral (1201386)" userId="a10e2ee0-50b2-4678-bcd9-890343c2a6f4" providerId="ADAL" clId="{521A3E97-D9B2-46D2-B8AE-2A70BC795E9E}" dt="2022-03-14T21:51:24.964" v="1411" actId="1076"/>
          <ac:cxnSpMkLst>
            <pc:docMk/>
            <pc:sldMk cId="212155394" sldId="256"/>
            <ac:cxnSpMk id="139" creationId="{F977403D-EC01-41D0-AF34-110F3A005565}"/>
          </ac:cxnSpMkLst>
        </pc:cxnChg>
        <pc:cxnChg chg="add mod">
          <ac:chgData name="Rita Sobral (1201386)" userId="a10e2ee0-50b2-4678-bcd9-890343c2a6f4" providerId="ADAL" clId="{521A3E97-D9B2-46D2-B8AE-2A70BC795E9E}" dt="2022-03-14T21:51:53.697" v="1413" actId="1076"/>
          <ac:cxnSpMkLst>
            <pc:docMk/>
            <pc:sldMk cId="212155394" sldId="256"/>
            <ac:cxnSpMk id="140" creationId="{487A97C4-706B-4DCE-B6F6-AF5297383642}"/>
          </ac:cxnSpMkLst>
        </pc:cxnChg>
        <pc:cxnChg chg="add mod">
          <ac:chgData name="Rita Sobral (1201386)" userId="a10e2ee0-50b2-4678-bcd9-890343c2a6f4" providerId="ADAL" clId="{521A3E97-D9B2-46D2-B8AE-2A70BC795E9E}" dt="2022-03-14T21:52:00.630" v="1416" actId="1076"/>
          <ac:cxnSpMkLst>
            <pc:docMk/>
            <pc:sldMk cId="212155394" sldId="256"/>
            <ac:cxnSpMk id="141" creationId="{52E69C07-8B49-4E87-934D-1A20FD11A681}"/>
          </ac:cxnSpMkLst>
        </pc:cxnChg>
        <pc:cxnChg chg="add mod">
          <ac:chgData name="Rita Sobral (1201386)" userId="a10e2ee0-50b2-4678-bcd9-890343c2a6f4" providerId="ADAL" clId="{521A3E97-D9B2-46D2-B8AE-2A70BC795E9E}" dt="2022-03-14T21:52:06.901" v="1419" actId="1076"/>
          <ac:cxnSpMkLst>
            <pc:docMk/>
            <pc:sldMk cId="212155394" sldId="256"/>
            <ac:cxnSpMk id="142" creationId="{C06EF00E-B271-411F-9EE5-3D0805FE94EE}"/>
          </ac:cxnSpMkLst>
        </pc:cxnChg>
        <pc:cxnChg chg="add mod">
          <ac:chgData name="Rita Sobral (1201386)" userId="a10e2ee0-50b2-4678-bcd9-890343c2a6f4" providerId="ADAL" clId="{521A3E97-D9B2-46D2-B8AE-2A70BC795E9E}" dt="2022-03-14T21:52:12.222" v="1421" actId="1076"/>
          <ac:cxnSpMkLst>
            <pc:docMk/>
            <pc:sldMk cId="212155394" sldId="256"/>
            <ac:cxnSpMk id="143" creationId="{13293DCB-134F-434B-A0A9-F513E51CB922}"/>
          </ac:cxnSpMkLst>
        </pc:cxnChg>
        <pc:cxnChg chg="add mod">
          <ac:chgData name="Rita Sobral (1201386)" userId="a10e2ee0-50b2-4678-bcd9-890343c2a6f4" providerId="ADAL" clId="{521A3E97-D9B2-46D2-B8AE-2A70BC795E9E}" dt="2022-03-14T21:52:18.683" v="1424" actId="1076"/>
          <ac:cxnSpMkLst>
            <pc:docMk/>
            <pc:sldMk cId="212155394" sldId="256"/>
            <ac:cxnSpMk id="144" creationId="{34645DE9-1AA6-466C-9C3C-34320BA7AE0A}"/>
          </ac:cxnSpMkLst>
        </pc:cxnChg>
        <pc:cxnChg chg="add mod">
          <ac:chgData name="Rita Sobral (1201386)" userId="a10e2ee0-50b2-4678-bcd9-890343c2a6f4" providerId="ADAL" clId="{521A3E97-D9B2-46D2-B8AE-2A70BC795E9E}" dt="2022-03-15T23:37:35.342" v="1772" actId="14100"/>
          <ac:cxnSpMkLst>
            <pc:docMk/>
            <pc:sldMk cId="212155394" sldId="256"/>
            <ac:cxnSpMk id="145" creationId="{C725F1CD-E7A4-4CCA-84F4-8BD644306B04}"/>
          </ac:cxnSpMkLst>
        </pc:cxnChg>
        <pc:cxnChg chg="add mod">
          <ac:chgData name="Rita Sobral (1201386)" userId="a10e2ee0-50b2-4678-bcd9-890343c2a6f4" providerId="ADAL" clId="{521A3E97-D9B2-46D2-B8AE-2A70BC795E9E}" dt="2022-03-17T21:40:41.206" v="1936" actId="1076"/>
          <ac:cxnSpMkLst>
            <pc:docMk/>
            <pc:sldMk cId="212155394" sldId="256"/>
            <ac:cxnSpMk id="146" creationId="{BBBF2D23-908A-4FCE-9FA2-9D6B0DD716E9}"/>
          </ac:cxnSpMkLst>
        </pc:cxnChg>
        <pc:cxnChg chg="add del mod">
          <ac:chgData name="Rita Sobral (1201386)" userId="a10e2ee0-50b2-4678-bcd9-890343c2a6f4" providerId="ADAL" clId="{521A3E97-D9B2-46D2-B8AE-2A70BC795E9E}" dt="2022-03-15T23:26:12.209" v="1697"/>
          <ac:cxnSpMkLst>
            <pc:docMk/>
            <pc:sldMk cId="212155394" sldId="256"/>
            <ac:cxnSpMk id="147" creationId="{8BFF5997-3E17-48E0-A485-A322DFA333B3}"/>
          </ac:cxnSpMkLst>
        </pc:cxnChg>
        <pc:cxnChg chg="add mod">
          <ac:chgData name="Rita Sobral (1201386)" userId="a10e2ee0-50b2-4678-bcd9-890343c2a6f4" providerId="ADAL" clId="{521A3E97-D9B2-46D2-B8AE-2A70BC795E9E}" dt="2022-03-17T21:41:35.896" v="1943" actId="14100"/>
          <ac:cxnSpMkLst>
            <pc:docMk/>
            <pc:sldMk cId="212155394" sldId="256"/>
            <ac:cxnSpMk id="147" creationId="{D780AAFE-3094-4BA5-9D13-4517256BF34C}"/>
          </ac:cxnSpMkLst>
        </pc:cxnChg>
        <pc:cxnChg chg="add mod">
          <ac:chgData name="Rita Sobral (1201386)" userId="a10e2ee0-50b2-4678-bcd9-890343c2a6f4" providerId="ADAL" clId="{521A3E97-D9B2-46D2-B8AE-2A70BC795E9E}" dt="2022-03-15T23:33:36.866" v="1742" actId="1076"/>
          <ac:cxnSpMkLst>
            <pc:docMk/>
            <pc:sldMk cId="212155394" sldId="256"/>
            <ac:cxnSpMk id="148" creationId="{ED39D30B-B721-4F07-9C29-CCF3E5CB4240}"/>
          </ac:cxnSpMkLst>
        </pc:cxnChg>
        <pc:cxnChg chg="add mod">
          <ac:chgData name="Rita Sobral (1201386)" userId="a10e2ee0-50b2-4678-bcd9-890343c2a6f4" providerId="ADAL" clId="{521A3E97-D9B2-46D2-B8AE-2A70BC795E9E}" dt="2022-03-15T23:37:43.620" v="1774" actId="1076"/>
          <ac:cxnSpMkLst>
            <pc:docMk/>
            <pc:sldMk cId="212155394" sldId="256"/>
            <ac:cxnSpMk id="149" creationId="{DDBC2D50-81CB-49E5-97FF-64A06BED0483}"/>
          </ac:cxnSpMkLst>
        </pc:cxnChg>
        <pc:cxnChg chg="add mod ord">
          <ac:chgData name="Rita Sobral (1201386)" userId="a10e2ee0-50b2-4678-bcd9-890343c2a6f4" providerId="ADAL" clId="{521A3E97-D9B2-46D2-B8AE-2A70BC795E9E}" dt="2022-03-18T14:07:34.397" v="2079" actId="14100"/>
          <ac:cxnSpMkLst>
            <pc:docMk/>
            <pc:sldMk cId="212155394" sldId="256"/>
            <ac:cxnSpMk id="150" creationId="{FE08CB3E-CF77-4CD3-893A-2A7D01428A32}"/>
          </ac:cxnSpMkLst>
        </pc:cxnChg>
        <pc:cxnChg chg="add mod">
          <ac:chgData name="Rita Sobral (1201386)" userId="a10e2ee0-50b2-4678-bcd9-890343c2a6f4" providerId="ADAL" clId="{521A3E97-D9B2-46D2-B8AE-2A70BC795E9E}" dt="2022-03-17T22:58:38.032" v="1992" actId="1076"/>
          <ac:cxnSpMkLst>
            <pc:docMk/>
            <pc:sldMk cId="212155394" sldId="256"/>
            <ac:cxnSpMk id="151" creationId="{0765B2BF-8AB1-4AE5-BE23-55026E418B18}"/>
          </ac:cxnSpMkLst>
        </pc:cxnChg>
        <pc:cxnChg chg="add mod">
          <ac:chgData name="Rita Sobral (1201386)" userId="a10e2ee0-50b2-4678-bcd9-890343c2a6f4" providerId="ADAL" clId="{521A3E97-D9B2-46D2-B8AE-2A70BC795E9E}" dt="2022-03-17T22:44:39.534" v="1986" actId="1076"/>
          <ac:cxnSpMkLst>
            <pc:docMk/>
            <pc:sldMk cId="212155394" sldId="256"/>
            <ac:cxnSpMk id="152" creationId="{5BC29AEF-16F7-47E6-95B5-E54E74FBF18F}"/>
          </ac:cxnSpMkLst>
        </pc:cxnChg>
        <pc:cxnChg chg="add mod">
          <ac:chgData name="Rita Sobral (1201386)" userId="a10e2ee0-50b2-4678-bcd9-890343c2a6f4" providerId="ADAL" clId="{521A3E97-D9B2-46D2-B8AE-2A70BC795E9E}" dt="2022-03-17T22:44:43.547" v="1987" actId="14100"/>
          <ac:cxnSpMkLst>
            <pc:docMk/>
            <pc:sldMk cId="212155394" sldId="256"/>
            <ac:cxnSpMk id="153" creationId="{65ACA4ED-2D34-41A4-8F28-EE5DC6BCB798}"/>
          </ac:cxnSpMkLst>
        </pc:cxnChg>
        <pc:cxnChg chg="add mod">
          <ac:chgData name="Rita Sobral (1201386)" userId="a10e2ee0-50b2-4678-bcd9-890343c2a6f4" providerId="ADAL" clId="{521A3E97-D9B2-46D2-B8AE-2A70BC795E9E}" dt="2022-03-15T23:34:13.062" v="1747" actId="1076"/>
          <ac:cxnSpMkLst>
            <pc:docMk/>
            <pc:sldMk cId="212155394" sldId="256"/>
            <ac:cxnSpMk id="154" creationId="{837ECEEE-1E4E-4416-83BC-05FD7457F464}"/>
          </ac:cxnSpMkLst>
        </pc:cxnChg>
        <pc:cxnChg chg="add mod">
          <ac:chgData name="Rita Sobral (1201386)" userId="a10e2ee0-50b2-4678-bcd9-890343c2a6f4" providerId="ADAL" clId="{521A3E97-D9B2-46D2-B8AE-2A70BC795E9E}" dt="2022-03-15T23:34:28.183" v="1750" actId="1076"/>
          <ac:cxnSpMkLst>
            <pc:docMk/>
            <pc:sldMk cId="212155394" sldId="256"/>
            <ac:cxnSpMk id="155" creationId="{24F2FB89-807D-47A3-8DD9-B101FF9D8BE2}"/>
          </ac:cxnSpMkLst>
        </pc:cxnChg>
        <pc:cxnChg chg="add mod">
          <ac:chgData name="Rita Sobral (1201386)" userId="a10e2ee0-50b2-4678-bcd9-890343c2a6f4" providerId="ADAL" clId="{521A3E97-D9B2-46D2-B8AE-2A70BC795E9E}" dt="2022-03-15T23:38:04.619" v="1778" actId="14100"/>
          <ac:cxnSpMkLst>
            <pc:docMk/>
            <pc:sldMk cId="212155394" sldId="256"/>
            <ac:cxnSpMk id="156" creationId="{7A0E06F4-9A2A-461B-9263-8CCFBC633FD8}"/>
          </ac:cxnSpMkLst>
        </pc:cxnChg>
        <pc:cxnChg chg="add mod">
          <ac:chgData name="Rita Sobral (1201386)" userId="a10e2ee0-50b2-4678-bcd9-890343c2a6f4" providerId="ADAL" clId="{521A3E97-D9B2-46D2-B8AE-2A70BC795E9E}" dt="2022-03-15T23:36:54.573" v="1763" actId="1076"/>
          <ac:cxnSpMkLst>
            <pc:docMk/>
            <pc:sldMk cId="212155394" sldId="256"/>
            <ac:cxnSpMk id="157" creationId="{0BFC9BEE-C7CA-45DD-9B82-0E3604ACACDC}"/>
          </ac:cxnSpMkLst>
        </pc:cxnChg>
        <pc:cxnChg chg="add mod">
          <ac:chgData name="Rita Sobral (1201386)" userId="a10e2ee0-50b2-4678-bcd9-890343c2a6f4" providerId="ADAL" clId="{521A3E97-D9B2-46D2-B8AE-2A70BC795E9E}" dt="2022-03-15T23:37:10.294" v="1767" actId="1076"/>
          <ac:cxnSpMkLst>
            <pc:docMk/>
            <pc:sldMk cId="212155394" sldId="256"/>
            <ac:cxnSpMk id="158" creationId="{249BD1B3-73FB-45BC-BFD0-E9AC9CC8CFA5}"/>
          </ac:cxnSpMkLst>
        </pc:cxnChg>
        <pc:cxnChg chg="add mod">
          <ac:chgData name="Rita Sobral (1201386)" userId="a10e2ee0-50b2-4678-bcd9-890343c2a6f4" providerId="ADAL" clId="{521A3E97-D9B2-46D2-B8AE-2A70BC795E9E}" dt="2022-03-15T23:37:50.841" v="1776" actId="1076"/>
          <ac:cxnSpMkLst>
            <pc:docMk/>
            <pc:sldMk cId="212155394" sldId="256"/>
            <ac:cxnSpMk id="159" creationId="{A3B0FB35-7FA2-4827-8453-15A9AD2E281A}"/>
          </ac:cxnSpMkLst>
        </pc:cxnChg>
        <pc:cxnChg chg="add mod ord">
          <ac:chgData name="Rita Sobral (1201386)" userId="a10e2ee0-50b2-4678-bcd9-890343c2a6f4" providerId="ADAL" clId="{521A3E97-D9B2-46D2-B8AE-2A70BC795E9E}" dt="2022-03-16T21:59:30.418" v="1861" actId="166"/>
          <ac:cxnSpMkLst>
            <pc:docMk/>
            <pc:sldMk cId="212155394" sldId="256"/>
            <ac:cxnSpMk id="160" creationId="{34823FC9-8052-4FB4-86BB-24F08F1295BD}"/>
          </ac:cxnSpMkLst>
        </pc:cxnChg>
        <pc:cxnChg chg="add mod">
          <ac:chgData name="Rita Sobral (1201386)" userId="a10e2ee0-50b2-4678-bcd9-890343c2a6f4" providerId="ADAL" clId="{521A3E97-D9B2-46D2-B8AE-2A70BC795E9E}" dt="2022-03-15T23:44:23.905" v="1815" actId="1076"/>
          <ac:cxnSpMkLst>
            <pc:docMk/>
            <pc:sldMk cId="212155394" sldId="256"/>
            <ac:cxnSpMk id="161" creationId="{4D4D0E66-B786-4572-BA3F-4ED8E9E95719}"/>
          </ac:cxnSpMkLst>
        </pc:cxnChg>
        <pc:cxnChg chg="add mod">
          <ac:chgData name="Rita Sobral (1201386)" userId="a10e2ee0-50b2-4678-bcd9-890343c2a6f4" providerId="ADAL" clId="{521A3E97-D9B2-46D2-B8AE-2A70BC795E9E}" dt="2022-03-15T23:44:31.012" v="1817" actId="1076"/>
          <ac:cxnSpMkLst>
            <pc:docMk/>
            <pc:sldMk cId="212155394" sldId="256"/>
            <ac:cxnSpMk id="162" creationId="{40CEA668-85A7-4E12-A18E-238BA82028D6}"/>
          </ac:cxnSpMkLst>
        </pc:cxnChg>
        <pc:cxnChg chg="add mod">
          <ac:chgData name="Rita Sobral (1201386)" userId="a10e2ee0-50b2-4678-bcd9-890343c2a6f4" providerId="ADAL" clId="{521A3E97-D9B2-46D2-B8AE-2A70BC795E9E}" dt="2022-03-15T23:44:45.473" v="1821" actId="1076"/>
          <ac:cxnSpMkLst>
            <pc:docMk/>
            <pc:sldMk cId="212155394" sldId="256"/>
            <ac:cxnSpMk id="163" creationId="{278486B3-3D0A-4616-9940-4DFE62E45F7D}"/>
          </ac:cxnSpMkLst>
        </pc:cxnChg>
        <pc:cxnChg chg="add del mod ord">
          <ac:chgData name="Rita Sobral (1201386)" userId="a10e2ee0-50b2-4678-bcd9-890343c2a6f4" providerId="ADAL" clId="{521A3E97-D9B2-46D2-B8AE-2A70BC795E9E}" dt="2022-03-17T21:39:09.654" v="1929" actId="478"/>
          <ac:cxnSpMkLst>
            <pc:docMk/>
            <pc:sldMk cId="212155394" sldId="256"/>
            <ac:cxnSpMk id="164" creationId="{125E8075-8C70-4B46-B25D-4F930839AE61}"/>
          </ac:cxnSpMkLst>
        </pc:cxnChg>
        <pc:cxnChg chg="add mod">
          <ac:chgData name="Rita Sobral (1201386)" userId="a10e2ee0-50b2-4678-bcd9-890343c2a6f4" providerId="ADAL" clId="{521A3E97-D9B2-46D2-B8AE-2A70BC795E9E}" dt="2022-03-18T15:31:52.984" v="2138" actId="14100"/>
          <ac:cxnSpMkLst>
            <pc:docMk/>
            <pc:sldMk cId="212155394" sldId="256"/>
            <ac:cxnSpMk id="164" creationId="{480B2D32-6DF1-43C9-BB19-529FB0B83A71}"/>
          </ac:cxnSpMkLst>
        </pc:cxnChg>
        <pc:cxnChg chg="add mod">
          <ac:chgData name="Rita Sobral (1201386)" userId="a10e2ee0-50b2-4678-bcd9-890343c2a6f4" providerId="ADAL" clId="{521A3E97-D9B2-46D2-B8AE-2A70BC795E9E}" dt="2022-03-16T22:05:19.010" v="1899" actId="1076"/>
          <ac:cxnSpMkLst>
            <pc:docMk/>
            <pc:sldMk cId="212155394" sldId="256"/>
            <ac:cxnSpMk id="165" creationId="{E57F840C-5049-49DF-8058-A7CFF012788A}"/>
          </ac:cxnSpMkLst>
        </pc:cxnChg>
        <pc:cxnChg chg="add mod">
          <ac:chgData name="Rita Sobral (1201386)" userId="a10e2ee0-50b2-4678-bcd9-890343c2a6f4" providerId="ADAL" clId="{521A3E97-D9B2-46D2-B8AE-2A70BC795E9E}" dt="2022-03-16T22:13:46.357" v="1926" actId="14100"/>
          <ac:cxnSpMkLst>
            <pc:docMk/>
            <pc:sldMk cId="212155394" sldId="256"/>
            <ac:cxnSpMk id="166" creationId="{A025703F-9493-4669-961E-9D5BF1BE5091}"/>
          </ac:cxnSpMkLst>
        </pc:cxnChg>
        <pc:cxnChg chg="add mod">
          <ac:chgData name="Rita Sobral (1201386)" userId="a10e2ee0-50b2-4678-bcd9-890343c2a6f4" providerId="ADAL" clId="{521A3E97-D9B2-46D2-B8AE-2A70BC795E9E}" dt="2022-03-16T22:05:57.462" v="1908" actId="1076"/>
          <ac:cxnSpMkLst>
            <pc:docMk/>
            <pc:sldMk cId="212155394" sldId="256"/>
            <ac:cxnSpMk id="167" creationId="{530ED7E2-3BB4-49E8-8486-6E20D52952CE}"/>
          </ac:cxnSpMkLst>
        </pc:cxnChg>
        <pc:cxnChg chg="add mod">
          <ac:chgData name="Rita Sobral (1201386)" userId="a10e2ee0-50b2-4678-bcd9-890343c2a6f4" providerId="ADAL" clId="{521A3E97-D9B2-46D2-B8AE-2A70BC795E9E}" dt="2022-03-16T22:06:48.857" v="1915" actId="1076"/>
          <ac:cxnSpMkLst>
            <pc:docMk/>
            <pc:sldMk cId="212155394" sldId="256"/>
            <ac:cxnSpMk id="168" creationId="{C4422BBC-962F-4D81-85D0-31BD568DEC86}"/>
          </ac:cxnSpMkLst>
        </pc:cxnChg>
        <pc:cxnChg chg="add mod">
          <ac:chgData name="Rita Sobral (1201386)" userId="a10e2ee0-50b2-4678-bcd9-890343c2a6f4" providerId="ADAL" clId="{521A3E97-D9B2-46D2-B8AE-2A70BC795E9E}" dt="2022-03-17T21:43:00.834" v="1951" actId="1076"/>
          <ac:cxnSpMkLst>
            <pc:docMk/>
            <pc:sldMk cId="212155394" sldId="256"/>
            <ac:cxnSpMk id="169" creationId="{B7146CB5-52B2-4BE3-9333-9932EE8536D6}"/>
          </ac:cxnSpMkLst>
        </pc:cxnChg>
        <pc:cxnChg chg="add mod">
          <ac:chgData name="Rita Sobral (1201386)" userId="a10e2ee0-50b2-4678-bcd9-890343c2a6f4" providerId="ADAL" clId="{521A3E97-D9B2-46D2-B8AE-2A70BC795E9E}" dt="2022-03-17T21:43:42.087" v="1955" actId="1076"/>
          <ac:cxnSpMkLst>
            <pc:docMk/>
            <pc:sldMk cId="212155394" sldId="256"/>
            <ac:cxnSpMk id="170" creationId="{0ADFD738-204A-4A50-970C-A81E1F7A7EA6}"/>
          </ac:cxnSpMkLst>
        </pc:cxnChg>
        <pc:cxnChg chg="add mod">
          <ac:chgData name="Rita Sobral (1201386)" userId="a10e2ee0-50b2-4678-bcd9-890343c2a6f4" providerId="ADAL" clId="{521A3E97-D9B2-46D2-B8AE-2A70BC795E9E}" dt="2022-03-17T21:45:15.574" v="1961" actId="14100"/>
          <ac:cxnSpMkLst>
            <pc:docMk/>
            <pc:sldMk cId="212155394" sldId="256"/>
            <ac:cxnSpMk id="171" creationId="{E7014A8F-ED79-4061-9576-94E9713230DB}"/>
          </ac:cxnSpMkLst>
        </pc:cxnChg>
        <pc:cxnChg chg="add mod">
          <ac:chgData name="Rita Sobral (1201386)" userId="a10e2ee0-50b2-4678-bcd9-890343c2a6f4" providerId="ADAL" clId="{521A3E97-D9B2-46D2-B8AE-2A70BC795E9E}" dt="2022-03-17T21:46:09.130" v="1973" actId="14100"/>
          <ac:cxnSpMkLst>
            <pc:docMk/>
            <pc:sldMk cId="212155394" sldId="256"/>
            <ac:cxnSpMk id="172" creationId="{8F74E151-E93A-45C3-AA8A-3AF2CBD08ED9}"/>
          </ac:cxnSpMkLst>
        </pc:cxnChg>
        <pc:cxnChg chg="add mod">
          <ac:chgData name="Rita Sobral (1201386)" userId="a10e2ee0-50b2-4678-bcd9-890343c2a6f4" providerId="ADAL" clId="{521A3E97-D9B2-46D2-B8AE-2A70BC795E9E}" dt="2022-03-17T21:48:24.736" v="1975" actId="1076"/>
          <ac:cxnSpMkLst>
            <pc:docMk/>
            <pc:sldMk cId="212155394" sldId="256"/>
            <ac:cxnSpMk id="173" creationId="{CF23B63C-2487-49EB-A344-E503BE4CC894}"/>
          </ac:cxnSpMkLst>
        </pc:cxnChg>
        <pc:cxnChg chg="add mod">
          <ac:chgData name="Rita Sobral (1201386)" userId="a10e2ee0-50b2-4678-bcd9-890343c2a6f4" providerId="ADAL" clId="{521A3E97-D9B2-46D2-B8AE-2A70BC795E9E}" dt="2022-03-17T22:58:54.326" v="1996" actId="1076"/>
          <ac:cxnSpMkLst>
            <pc:docMk/>
            <pc:sldMk cId="212155394" sldId="256"/>
            <ac:cxnSpMk id="174" creationId="{C4EB5F81-6CDE-429C-BA73-A7BE1D0C59E0}"/>
          </ac:cxnSpMkLst>
        </pc:cxnChg>
        <pc:cxnChg chg="add mod">
          <ac:chgData name="Rita Sobral (1201386)" userId="a10e2ee0-50b2-4678-bcd9-890343c2a6f4" providerId="ADAL" clId="{521A3E97-D9B2-46D2-B8AE-2A70BC795E9E}" dt="2022-03-18T15:38:06.854" v="2183" actId="14100"/>
          <ac:cxnSpMkLst>
            <pc:docMk/>
            <pc:sldMk cId="212155394" sldId="256"/>
            <ac:cxnSpMk id="175" creationId="{3788107F-9AFE-4DC0-9D4A-CD48770C055E}"/>
          </ac:cxnSpMkLst>
        </pc:cxnChg>
        <pc:cxnChg chg="add mod">
          <ac:chgData name="Rita Sobral (1201386)" userId="a10e2ee0-50b2-4678-bcd9-890343c2a6f4" providerId="ADAL" clId="{521A3E97-D9B2-46D2-B8AE-2A70BC795E9E}" dt="2022-03-18T15:38:19.223" v="2186" actId="1076"/>
          <ac:cxnSpMkLst>
            <pc:docMk/>
            <pc:sldMk cId="212155394" sldId="256"/>
            <ac:cxnSpMk id="176" creationId="{38FD9FC9-5692-433D-8BD6-33B3C958D76E}"/>
          </ac:cxnSpMkLst>
        </pc:cxnChg>
      </pc:sldChg>
      <pc:sldChg chg="addSp delSp modSp mod">
        <pc:chgData name="Rita Sobral (1201386)" userId="a10e2ee0-50b2-4678-bcd9-890343c2a6f4" providerId="ADAL" clId="{521A3E97-D9B2-46D2-B8AE-2A70BC795E9E}" dt="2022-03-19T02:10:59.103" v="2196" actId="1076"/>
        <pc:sldMkLst>
          <pc:docMk/>
          <pc:sldMk cId="1211775621" sldId="257"/>
        </pc:sldMkLst>
        <pc:spChg chg="add del mod">
          <ac:chgData name="Rita Sobral (1201386)" userId="a10e2ee0-50b2-4678-bcd9-890343c2a6f4" providerId="ADAL" clId="{521A3E97-D9B2-46D2-B8AE-2A70BC795E9E}" dt="2022-03-18T15:06:24.106" v="2128" actId="478"/>
          <ac:spMkLst>
            <pc:docMk/>
            <pc:sldMk cId="1211775621" sldId="257"/>
            <ac:spMk id="153" creationId="{0787AAA0-7EB1-4AE8-AC8B-4EAB7FB1C5EC}"/>
          </ac:spMkLst>
        </pc:spChg>
        <pc:spChg chg="add mod">
          <ac:chgData name="Rita Sobral (1201386)" userId="a10e2ee0-50b2-4678-bcd9-890343c2a6f4" providerId="ADAL" clId="{521A3E97-D9B2-46D2-B8AE-2A70BC795E9E}" dt="2022-03-18T15:46:21.722" v="2192" actId="14100"/>
          <ac:spMkLst>
            <pc:docMk/>
            <pc:sldMk cId="1211775621" sldId="257"/>
            <ac:spMk id="155" creationId="{ED7569A3-E764-4243-AF7B-77119654D2E9}"/>
          </ac:spMkLst>
        </pc:spChg>
        <pc:spChg chg="add del mod">
          <ac:chgData name="Rita Sobral (1201386)" userId="a10e2ee0-50b2-4678-bcd9-890343c2a6f4" providerId="ADAL" clId="{521A3E97-D9B2-46D2-B8AE-2A70BC795E9E}" dt="2022-03-18T15:21:01.646" v="2136" actId="478"/>
          <ac:spMkLst>
            <pc:docMk/>
            <pc:sldMk cId="1211775621" sldId="257"/>
            <ac:spMk id="156" creationId="{641F1279-B862-493B-8573-A41C0C451518}"/>
          </ac:spMkLst>
        </pc:spChg>
        <pc:picChg chg="add del mod">
          <ac:chgData name="Rita Sobral (1201386)" userId="a10e2ee0-50b2-4678-bcd9-890343c2a6f4" providerId="ADAL" clId="{521A3E97-D9B2-46D2-B8AE-2A70BC795E9E}" dt="2022-03-15T22:18:36.090" v="1462" actId="478"/>
          <ac:picMkLst>
            <pc:docMk/>
            <pc:sldMk cId="1211775621" sldId="257"/>
            <ac:picMk id="2" creationId="{7A6B3BCA-EA7F-41C6-A1D5-972B1FC336CF}"/>
          </ac:picMkLst>
        </pc:picChg>
        <pc:picChg chg="add del mod">
          <ac:chgData name="Rita Sobral (1201386)" userId="a10e2ee0-50b2-4678-bcd9-890343c2a6f4" providerId="ADAL" clId="{521A3E97-D9B2-46D2-B8AE-2A70BC795E9E}" dt="2022-03-18T01:02:11.793" v="2012" actId="478"/>
          <ac:picMkLst>
            <pc:docMk/>
            <pc:sldMk cId="1211775621" sldId="257"/>
            <ac:picMk id="2" creationId="{80794429-AFEA-452A-8590-B76A283FEBFA}"/>
          </ac:picMkLst>
        </pc:picChg>
        <pc:picChg chg="add del mod modCrop">
          <ac:chgData name="Rita Sobral (1201386)" userId="a10e2ee0-50b2-4678-bcd9-890343c2a6f4" providerId="ADAL" clId="{521A3E97-D9B2-46D2-B8AE-2A70BC795E9E}" dt="2022-03-15T22:49:58.795" v="1615" actId="478"/>
          <ac:picMkLst>
            <pc:docMk/>
            <pc:sldMk cId="1211775621" sldId="257"/>
            <ac:picMk id="3" creationId="{823FD41D-4F4F-49B1-9D4E-7C4080876DB8}"/>
          </ac:picMkLst>
        </pc:picChg>
        <pc:picChg chg="del">
          <ac:chgData name="Rita Sobral (1201386)" userId="a10e2ee0-50b2-4678-bcd9-890343c2a6f4" providerId="ADAL" clId="{521A3E97-D9B2-46D2-B8AE-2A70BC795E9E}" dt="2022-03-13T17:17:09.645" v="436" actId="478"/>
          <ac:picMkLst>
            <pc:docMk/>
            <pc:sldMk cId="1211775621" sldId="257"/>
            <ac:picMk id="3" creationId="{ED8B2022-AE53-45F0-B9FE-AD21B49DCA07}"/>
          </ac:picMkLst>
        </pc:picChg>
        <pc:picChg chg="add del mod">
          <ac:chgData name="Rita Sobral (1201386)" userId="a10e2ee0-50b2-4678-bcd9-890343c2a6f4" providerId="ADAL" clId="{521A3E97-D9B2-46D2-B8AE-2A70BC795E9E}" dt="2022-03-15T22:24:57.880" v="1518"/>
          <ac:picMkLst>
            <pc:docMk/>
            <pc:sldMk cId="1211775621" sldId="257"/>
            <ac:picMk id="4" creationId="{D8140775-E222-4B2F-9779-F361096994CD}"/>
          </ac:picMkLst>
        </pc:picChg>
        <pc:picChg chg="add del mod">
          <ac:chgData name="Rita Sobral (1201386)" userId="a10e2ee0-50b2-4678-bcd9-890343c2a6f4" providerId="ADAL" clId="{521A3E97-D9B2-46D2-B8AE-2A70BC795E9E}" dt="2022-03-13T17:21:04.197" v="474" actId="931"/>
          <ac:picMkLst>
            <pc:docMk/>
            <pc:sldMk cId="1211775621" sldId="257"/>
            <ac:picMk id="4" creationId="{F13858E6-2E4F-4413-A697-7E794AF0B810}"/>
          </ac:picMkLst>
        </pc:picChg>
        <pc:picChg chg="add del mod modCrop">
          <ac:chgData name="Rita Sobral (1201386)" userId="a10e2ee0-50b2-4678-bcd9-890343c2a6f4" providerId="ADAL" clId="{521A3E97-D9B2-46D2-B8AE-2A70BC795E9E}" dt="2022-03-15T22:24:56.760" v="1515"/>
          <ac:picMkLst>
            <pc:docMk/>
            <pc:sldMk cId="1211775621" sldId="257"/>
            <ac:picMk id="5" creationId="{62E18235-B46E-4264-AA1F-31FF1AB54256}"/>
          </ac:picMkLst>
        </pc:picChg>
        <pc:picChg chg="add del mod">
          <ac:chgData name="Rita Sobral (1201386)" userId="a10e2ee0-50b2-4678-bcd9-890343c2a6f4" providerId="ADAL" clId="{521A3E97-D9B2-46D2-B8AE-2A70BC795E9E}" dt="2022-03-13T17:21:00.613" v="471"/>
          <ac:picMkLst>
            <pc:docMk/>
            <pc:sldMk cId="1211775621" sldId="257"/>
            <ac:picMk id="5" creationId="{F7249E6E-ECE2-4999-B3B7-3101FC3A6AB3}"/>
          </ac:picMkLst>
        </pc:picChg>
        <pc:picChg chg="add del mod modCrop">
          <ac:chgData name="Rita Sobral (1201386)" userId="a10e2ee0-50b2-4678-bcd9-890343c2a6f4" providerId="ADAL" clId="{521A3E97-D9B2-46D2-B8AE-2A70BC795E9E}" dt="2022-03-15T22:24:52.641" v="1506"/>
          <ac:picMkLst>
            <pc:docMk/>
            <pc:sldMk cId="1211775621" sldId="257"/>
            <ac:picMk id="6" creationId="{5129072B-E994-42EF-80D7-7FDD2C4FC8D7}"/>
          </ac:picMkLst>
        </pc:picChg>
        <pc:picChg chg="add del mod">
          <ac:chgData name="Rita Sobral (1201386)" userId="a10e2ee0-50b2-4678-bcd9-890343c2a6f4" providerId="ADAL" clId="{521A3E97-D9B2-46D2-B8AE-2A70BC795E9E}" dt="2022-03-13T17:21:00.151" v="470"/>
          <ac:picMkLst>
            <pc:docMk/>
            <pc:sldMk cId="1211775621" sldId="257"/>
            <ac:picMk id="6" creationId="{DF7AE4B7-F223-4B27-99D1-E5C219C1AB37}"/>
          </ac:picMkLst>
        </pc:picChg>
        <pc:picChg chg="add del mod">
          <ac:chgData name="Rita Sobral (1201386)" userId="a10e2ee0-50b2-4678-bcd9-890343c2a6f4" providerId="ADAL" clId="{521A3E97-D9B2-46D2-B8AE-2A70BC795E9E}" dt="2022-03-15T22:25:39.688" v="1532"/>
          <ac:picMkLst>
            <pc:docMk/>
            <pc:sldMk cId="1211775621" sldId="257"/>
            <ac:picMk id="7" creationId="{180DD0B3-D7EC-46DC-86F7-67119A7DC071}"/>
          </ac:picMkLst>
        </pc:picChg>
        <pc:picChg chg="add del mod">
          <ac:chgData name="Rita Sobral (1201386)" userId="a10e2ee0-50b2-4678-bcd9-890343c2a6f4" providerId="ADAL" clId="{521A3E97-D9B2-46D2-B8AE-2A70BC795E9E}" dt="2022-03-13T17:20:58.183" v="469"/>
          <ac:picMkLst>
            <pc:docMk/>
            <pc:sldMk cId="1211775621" sldId="257"/>
            <ac:picMk id="7" creationId="{82A76860-AFA2-4E69-9CAB-F723DACFF0B7}"/>
          </ac:picMkLst>
        </pc:picChg>
        <pc:picChg chg="add del mod">
          <ac:chgData name="Rita Sobral (1201386)" userId="a10e2ee0-50b2-4678-bcd9-890343c2a6f4" providerId="ADAL" clId="{521A3E97-D9B2-46D2-B8AE-2A70BC795E9E}" dt="2022-03-13T17:20:57.746" v="468"/>
          <ac:picMkLst>
            <pc:docMk/>
            <pc:sldMk cId="1211775621" sldId="257"/>
            <ac:picMk id="8" creationId="{53A61D4C-5B89-4D19-93A6-6A22A36CC652}"/>
          </ac:picMkLst>
        </pc:picChg>
        <pc:picChg chg="add mod modCrop">
          <ac:chgData name="Rita Sobral (1201386)" userId="a10e2ee0-50b2-4678-bcd9-890343c2a6f4" providerId="ADAL" clId="{521A3E97-D9B2-46D2-B8AE-2A70BC795E9E}" dt="2022-03-15T22:26:49.064" v="1541" actId="732"/>
          <ac:picMkLst>
            <pc:docMk/>
            <pc:sldMk cId="1211775621" sldId="257"/>
            <ac:picMk id="8" creationId="{F84838DB-7BED-43AA-9663-88CC7DAD2583}"/>
          </ac:picMkLst>
        </pc:picChg>
        <pc:picChg chg="add del mod">
          <ac:chgData name="Rita Sobral (1201386)" userId="a10e2ee0-50b2-4678-bcd9-890343c2a6f4" providerId="ADAL" clId="{521A3E97-D9B2-46D2-B8AE-2A70BC795E9E}" dt="2022-03-15T22:40:30.561" v="1553" actId="478"/>
          <ac:picMkLst>
            <pc:docMk/>
            <pc:sldMk cId="1211775621" sldId="257"/>
            <ac:picMk id="9" creationId="{A6027B2E-87A8-4791-AEF3-0678E306B1A4}"/>
          </ac:picMkLst>
        </pc:picChg>
        <pc:picChg chg="add del mod">
          <ac:chgData name="Rita Sobral (1201386)" userId="a10e2ee0-50b2-4678-bcd9-890343c2a6f4" providerId="ADAL" clId="{521A3E97-D9B2-46D2-B8AE-2A70BC795E9E}" dt="2022-03-13T17:20:54.200" v="467"/>
          <ac:picMkLst>
            <pc:docMk/>
            <pc:sldMk cId="1211775621" sldId="257"/>
            <ac:picMk id="9" creationId="{C6328FE1-9120-4F98-8AAE-5993EC6DB8F4}"/>
          </ac:picMkLst>
        </pc:picChg>
        <pc:picChg chg="add del mod">
          <ac:chgData name="Rita Sobral (1201386)" userId="a10e2ee0-50b2-4678-bcd9-890343c2a6f4" providerId="ADAL" clId="{521A3E97-D9B2-46D2-B8AE-2A70BC795E9E}" dt="2022-03-13T17:20:53.820" v="466"/>
          <ac:picMkLst>
            <pc:docMk/>
            <pc:sldMk cId="1211775621" sldId="257"/>
            <ac:picMk id="10" creationId="{78B615A4-B716-49AB-BC94-D75B9D5A9DFD}"/>
          </ac:picMkLst>
        </pc:picChg>
        <pc:picChg chg="add del mod">
          <ac:chgData name="Rita Sobral (1201386)" userId="a10e2ee0-50b2-4678-bcd9-890343c2a6f4" providerId="ADAL" clId="{521A3E97-D9B2-46D2-B8AE-2A70BC795E9E}" dt="2022-03-13T17:20:53.359" v="465"/>
          <ac:picMkLst>
            <pc:docMk/>
            <pc:sldMk cId="1211775621" sldId="257"/>
            <ac:picMk id="11" creationId="{E04EB19B-0801-4864-A933-0EAECD1D396E}"/>
          </ac:picMkLst>
        </pc:picChg>
        <pc:picChg chg="add del mod">
          <ac:chgData name="Rita Sobral (1201386)" userId="a10e2ee0-50b2-4678-bcd9-890343c2a6f4" providerId="ADAL" clId="{521A3E97-D9B2-46D2-B8AE-2A70BC795E9E}" dt="2022-03-13T17:20:53.105" v="464"/>
          <ac:picMkLst>
            <pc:docMk/>
            <pc:sldMk cId="1211775621" sldId="257"/>
            <ac:picMk id="12" creationId="{7AAC5574-9364-4664-B0B5-CB8A0FCD8DF7}"/>
          </ac:picMkLst>
        </pc:picChg>
        <pc:picChg chg="add del mod">
          <ac:chgData name="Rita Sobral (1201386)" userId="a10e2ee0-50b2-4678-bcd9-890343c2a6f4" providerId="ADAL" clId="{521A3E97-D9B2-46D2-B8AE-2A70BC795E9E}" dt="2022-03-13T17:20:52.840" v="463"/>
          <ac:picMkLst>
            <pc:docMk/>
            <pc:sldMk cId="1211775621" sldId="257"/>
            <ac:picMk id="13" creationId="{0CDD4347-3891-474C-8706-E28C214B4A70}"/>
          </ac:picMkLst>
        </pc:picChg>
        <pc:picChg chg="add del mod">
          <ac:chgData name="Rita Sobral (1201386)" userId="a10e2ee0-50b2-4678-bcd9-890343c2a6f4" providerId="ADAL" clId="{521A3E97-D9B2-46D2-B8AE-2A70BC795E9E}" dt="2022-03-13T17:20:52.299" v="462"/>
          <ac:picMkLst>
            <pc:docMk/>
            <pc:sldMk cId="1211775621" sldId="257"/>
            <ac:picMk id="14" creationId="{3632F59B-7A10-4BD4-BD29-236D66C25228}"/>
          </ac:picMkLst>
        </pc:picChg>
        <pc:picChg chg="add del mod">
          <ac:chgData name="Rita Sobral (1201386)" userId="a10e2ee0-50b2-4678-bcd9-890343c2a6f4" providerId="ADAL" clId="{521A3E97-D9B2-46D2-B8AE-2A70BC795E9E}" dt="2022-03-13T17:20:51.469" v="460"/>
          <ac:picMkLst>
            <pc:docMk/>
            <pc:sldMk cId="1211775621" sldId="257"/>
            <ac:picMk id="15" creationId="{F8D87BA8-7EF7-4850-8030-486A4F93A0D2}"/>
          </ac:picMkLst>
        </pc:picChg>
        <pc:picChg chg="add del mod">
          <ac:chgData name="Rita Sobral (1201386)" userId="a10e2ee0-50b2-4678-bcd9-890343c2a6f4" providerId="ADAL" clId="{521A3E97-D9B2-46D2-B8AE-2A70BC795E9E}" dt="2022-03-13T17:20:44.024" v="455"/>
          <ac:picMkLst>
            <pc:docMk/>
            <pc:sldMk cId="1211775621" sldId="257"/>
            <ac:picMk id="16" creationId="{748687CC-536B-4B21-9E54-FE2473FA3899}"/>
          </ac:picMkLst>
        </pc:picChg>
        <pc:picChg chg="add del mod">
          <ac:chgData name="Rita Sobral (1201386)" userId="a10e2ee0-50b2-4678-bcd9-890343c2a6f4" providerId="ADAL" clId="{521A3E97-D9B2-46D2-B8AE-2A70BC795E9E}" dt="2022-03-13T17:20:49.859" v="457"/>
          <ac:picMkLst>
            <pc:docMk/>
            <pc:sldMk cId="1211775621" sldId="257"/>
            <ac:picMk id="17" creationId="{520CB86A-2D18-43AE-868B-403E3E050F17}"/>
          </ac:picMkLst>
        </pc:picChg>
        <pc:picChg chg="add mod">
          <ac:chgData name="Rita Sobral (1201386)" userId="a10e2ee0-50b2-4678-bcd9-890343c2a6f4" providerId="ADAL" clId="{521A3E97-D9B2-46D2-B8AE-2A70BC795E9E}" dt="2022-03-15T22:43:35.757" v="1591" actId="1076"/>
          <ac:picMkLst>
            <pc:docMk/>
            <pc:sldMk cId="1211775621" sldId="257"/>
            <ac:picMk id="19" creationId="{D6F5DBB8-C3A2-4072-99EC-2FBC97991AA1}"/>
          </ac:picMkLst>
        </pc:picChg>
        <pc:picChg chg="add mod ord">
          <ac:chgData name="Rita Sobral (1201386)" userId="a10e2ee0-50b2-4678-bcd9-890343c2a6f4" providerId="ADAL" clId="{521A3E97-D9B2-46D2-B8AE-2A70BC795E9E}" dt="2022-03-19T02:10:59.103" v="2196" actId="1076"/>
          <ac:picMkLst>
            <pc:docMk/>
            <pc:sldMk cId="1211775621" sldId="257"/>
            <ac:picMk id="20" creationId="{9E6D9BBD-E9C9-454F-898B-0A3380CBEEA1}"/>
          </ac:picMkLst>
        </pc:picChg>
        <pc:picChg chg="add mod ord">
          <ac:chgData name="Rita Sobral (1201386)" userId="a10e2ee0-50b2-4678-bcd9-890343c2a6f4" providerId="ADAL" clId="{521A3E97-D9B2-46D2-B8AE-2A70BC795E9E}" dt="2022-03-14T16:51:18.705" v="1215" actId="166"/>
          <ac:picMkLst>
            <pc:docMk/>
            <pc:sldMk cId="1211775621" sldId="257"/>
            <ac:picMk id="21" creationId="{8AE8816D-7CD3-446A-89C3-9258E914CB59}"/>
          </ac:picMkLst>
        </pc:picChg>
        <pc:picChg chg="add mod ord">
          <ac:chgData name="Rita Sobral (1201386)" userId="a10e2ee0-50b2-4678-bcd9-890343c2a6f4" providerId="ADAL" clId="{521A3E97-D9B2-46D2-B8AE-2A70BC795E9E}" dt="2022-03-14T16:51:47.457" v="1222" actId="166"/>
          <ac:picMkLst>
            <pc:docMk/>
            <pc:sldMk cId="1211775621" sldId="257"/>
            <ac:picMk id="22" creationId="{A4387901-F758-4A94-A6D2-BAE444BCC441}"/>
          </ac:picMkLst>
        </pc:picChg>
        <pc:picChg chg="add mod ord">
          <ac:chgData name="Rita Sobral (1201386)" userId="a10e2ee0-50b2-4678-bcd9-890343c2a6f4" providerId="ADAL" clId="{521A3E97-D9B2-46D2-B8AE-2A70BC795E9E}" dt="2022-03-14T16:52:09.844" v="1227" actId="166"/>
          <ac:picMkLst>
            <pc:docMk/>
            <pc:sldMk cId="1211775621" sldId="257"/>
            <ac:picMk id="23" creationId="{3B7A2577-C459-47F4-83C5-88A9FEF42F58}"/>
          </ac:picMkLst>
        </pc:picChg>
        <pc:picChg chg="add mod ord">
          <ac:chgData name="Rita Sobral (1201386)" userId="a10e2ee0-50b2-4678-bcd9-890343c2a6f4" providerId="ADAL" clId="{521A3E97-D9B2-46D2-B8AE-2A70BC795E9E}" dt="2022-03-14T16:51:22.338" v="1216" actId="166"/>
          <ac:picMkLst>
            <pc:docMk/>
            <pc:sldMk cId="1211775621" sldId="257"/>
            <ac:picMk id="24" creationId="{83C310C2-DDD4-4768-9E52-5B2E34B60879}"/>
          </ac:picMkLst>
        </pc:picChg>
        <pc:picChg chg="add mod ord">
          <ac:chgData name="Rita Sobral (1201386)" userId="a10e2ee0-50b2-4678-bcd9-890343c2a6f4" providerId="ADAL" clId="{521A3E97-D9B2-46D2-B8AE-2A70BC795E9E}" dt="2022-03-14T16:51:50.700" v="1223" actId="166"/>
          <ac:picMkLst>
            <pc:docMk/>
            <pc:sldMk cId="1211775621" sldId="257"/>
            <ac:picMk id="25" creationId="{DA452C09-A883-4D4D-BB33-7A23350E3FB5}"/>
          </ac:picMkLst>
        </pc:picChg>
        <pc:picChg chg="add mod ord">
          <ac:chgData name="Rita Sobral (1201386)" userId="a10e2ee0-50b2-4678-bcd9-890343c2a6f4" providerId="ADAL" clId="{521A3E97-D9B2-46D2-B8AE-2A70BC795E9E}" dt="2022-03-14T16:52:14.175" v="1228" actId="166"/>
          <ac:picMkLst>
            <pc:docMk/>
            <pc:sldMk cId="1211775621" sldId="257"/>
            <ac:picMk id="26" creationId="{4D85AD7A-D417-4A7C-A941-AA9EF2F8805F}"/>
          </ac:picMkLst>
        </pc:picChg>
        <pc:picChg chg="add mod ord">
          <ac:chgData name="Rita Sobral (1201386)" userId="a10e2ee0-50b2-4678-bcd9-890343c2a6f4" providerId="ADAL" clId="{521A3E97-D9B2-46D2-B8AE-2A70BC795E9E}" dt="2022-03-14T16:51:25.795" v="1217" actId="166"/>
          <ac:picMkLst>
            <pc:docMk/>
            <pc:sldMk cId="1211775621" sldId="257"/>
            <ac:picMk id="27" creationId="{820745B6-FB7A-4F07-88D3-EAFB05AD0F70}"/>
          </ac:picMkLst>
        </pc:picChg>
        <pc:picChg chg="add mod ord">
          <ac:chgData name="Rita Sobral (1201386)" userId="a10e2ee0-50b2-4678-bcd9-890343c2a6f4" providerId="ADAL" clId="{521A3E97-D9B2-46D2-B8AE-2A70BC795E9E}" dt="2022-03-14T16:51:55.105" v="1224" actId="166"/>
          <ac:picMkLst>
            <pc:docMk/>
            <pc:sldMk cId="1211775621" sldId="257"/>
            <ac:picMk id="28" creationId="{8995E1D9-B700-46B7-BDB2-B4CEFDE0E634}"/>
          </ac:picMkLst>
        </pc:picChg>
        <pc:picChg chg="add mod ord">
          <ac:chgData name="Rita Sobral (1201386)" userId="a10e2ee0-50b2-4678-bcd9-890343c2a6f4" providerId="ADAL" clId="{521A3E97-D9B2-46D2-B8AE-2A70BC795E9E}" dt="2022-03-14T16:52:17.021" v="1229" actId="166"/>
          <ac:picMkLst>
            <pc:docMk/>
            <pc:sldMk cId="1211775621" sldId="257"/>
            <ac:picMk id="29" creationId="{E0ACA5B4-F8A2-4339-A8DE-046D5A6571D8}"/>
          </ac:picMkLst>
        </pc:picChg>
        <pc:picChg chg="add mod ord">
          <ac:chgData name="Rita Sobral (1201386)" userId="a10e2ee0-50b2-4678-bcd9-890343c2a6f4" providerId="ADAL" clId="{521A3E97-D9B2-46D2-B8AE-2A70BC795E9E}" dt="2022-03-15T23:47:39.921" v="1839" actId="166"/>
          <ac:picMkLst>
            <pc:docMk/>
            <pc:sldMk cId="1211775621" sldId="257"/>
            <ac:picMk id="30" creationId="{B677EDB2-21CB-4EA3-B35E-23376EE3458C}"/>
          </ac:picMkLst>
        </pc:picChg>
        <pc:picChg chg="add mod ord">
          <ac:chgData name="Rita Sobral (1201386)" userId="a10e2ee0-50b2-4678-bcd9-890343c2a6f4" providerId="ADAL" clId="{521A3E97-D9B2-46D2-B8AE-2A70BC795E9E}" dt="2022-03-15T23:47:42.542" v="1840" actId="166"/>
          <ac:picMkLst>
            <pc:docMk/>
            <pc:sldMk cId="1211775621" sldId="257"/>
            <ac:picMk id="31" creationId="{72BFC561-20C2-4EEF-94CE-7F94561EF9DD}"/>
          </ac:picMkLst>
        </pc:picChg>
        <pc:picChg chg="add mod ord">
          <ac:chgData name="Rita Sobral (1201386)" userId="a10e2ee0-50b2-4678-bcd9-890343c2a6f4" providerId="ADAL" clId="{521A3E97-D9B2-46D2-B8AE-2A70BC795E9E}" dt="2022-03-14T16:41:38.368" v="1154" actId="166"/>
          <ac:picMkLst>
            <pc:docMk/>
            <pc:sldMk cId="1211775621" sldId="257"/>
            <ac:picMk id="32" creationId="{7C4A4FA9-06B1-4455-8D20-A4C7D760A17B}"/>
          </ac:picMkLst>
        </pc:picChg>
        <pc:picChg chg="add mod ord">
          <ac:chgData name="Rita Sobral (1201386)" userId="a10e2ee0-50b2-4678-bcd9-890343c2a6f4" providerId="ADAL" clId="{521A3E97-D9B2-46D2-B8AE-2A70BC795E9E}" dt="2022-03-14T16:29:34.940" v="1062" actId="166"/>
          <ac:picMkLst>
            <pc:docMk/>
            <pc:sldMk cId="1211775621" sldId="257"/>
            <ac:picMk id="33" creationId="{AEF77D7B-E507-48BD-8280-40DDB02ECC50}"/>
          </ac:picMkLst>
        </pc:picChg>
        <pc:picChg chg="add mod ord">
          <ac:chgData name="Rita Sobral (1201386)" userId="a10e2ee0-50b2-4678-bcd9-890343c2a6f4" providerId="ADAL" clId="{521A3E97-D9B2-46D2-B8AE-2A70BC795E9E}" dt="2022-03-15T23:48:05.411" v="1845" actId="166"/>
          <ac:picMkLst>
            <pc:docMk/>
            <pc:sldMk cId="1211775621" sldId="257"/>
            <ac:picMk id="34" creationId="{17771AD8-C185-41D4-83BE-C24FBB20F772}"/>
          </ac:picMkLst>
        </pc:picChg>
        <pc:picChg chg="add mod ord">
          <ac:chgData name="Rita Sobral (1201386)" userId="a10e2ee0-50b2-4678-bcd9-890343c2a6f4" providerId="ADAL" clId="{521A3E97-D9B2-46D2-B8AE-2A70BC795E9E}" dt="2022-03-14T16:43:29.413" v="1172" actId="166"/>
          <ac:picMkLst>
            <pc:docMk/>
            <pc:sldMk cId="1211775621" sldId="257"/>
            <ac:picMk id="35" creationId="{EF92A4E0-CC14-4908-BF4E-934A8789181A}"/>
          </ac:picMkLst>
        </pc:picChg>
        <pc:picChg chg="add mod ord">
          <ac:chgData name="Rita Sobral (1201386)" userId="a10e2ee0-50b2-4678-bcd9-890343c2a6f4" providerId="ADAL" clId="{521A3E97-D9B2-46D2-B8AE-2A70BC795E9E}" dt="2022-03-14T16:29:04.408" v="1052" actId="166"/>
          <ac:picMkLst>
            <pc:docMk/>
            <pc:sldMk cId="1211775621" sldId="257"/>
            <ac:picMk id="36" creationId="{6F08E7B3-C2DF-4A0C-9B4D-980BB8CF34EE}"/>
          </ac:picMkLst>
        </pc:picChg>
        <pc:picChg chg="add mod ord">
          <ac:chgData name="Rita Sobral (1201386)" userId="a10e2ee0-50b2-4678-bcd9-890343c2a6f4" providerId="ADAL" clId="{521A3E97-D9B2-46D2-B8AE-2A70BC795E9E}" dt="2022-03-15T23:48:08.557" v="1846" actId="166"/>
          <ac:picMkLst>
            <pc:docMk/>
            <pc:sldMk cId="1211775621" sldId="257"/>
            <ac:picMk id="37" creationId="{F0881B6C-A88C-4FE4-92C5-AC31AB2C32A2}"/>
          </ac:picMkLst>
        </pc:picChg>
        <pc:picChg chg="add mod ord">
          <ac:chgData name="Rita Sobral (1201386)" userId="a10e2ee0-50b2-4678-bcd9-890343c2a6f4" providerId="ADAL" clId="{521A3E97-D9B2-46D2-B8AE-2A70BC795E9E}" dt="2022-03-14T16:39:39.140" v="1128" actId="166"/>
          <ac:picMkLst>
            <pc:docMk/>
            <pc:sldMk cId="1211775621" sldId="257"/>
            <ac:picMk id="38" creationId="{7494A025-6025-4196-9C6B-83DE50EF14C7}"/>
          </ac:picMkLst>
        </pc:picChg>
        <pc:picChg chg="add mod ord">
          <ac:chgData name="Rita Sobral (1201386)" userId="a10e2ee0-50b2-4678-bcd9-890343c2a6f4" providerId="ADAL" clId="{521A3E97-D9B2-46D2-B8AE-2A70BC795E9E}" dt="2022-03-14T16:39:36.495" v="1127" actId="166"/>
          <ac:picMkLst>
            <pc:docMk/>
            <pc:sldMk cId="1211775621" sldId="257"/>
            <ac:picMk id="39" creationId="{C919F9CF-EC2F-4E70-8063-7CFC9AB283E0}"/>
          </ac:picMkLst>
        </pc:picChg>
        <pc:picChg chg="add mod ord">
          <ac:chgData name="Rita Sobral (1201386)" userId="a10e2ee0-50b2-4678-bcd9-890343c2a6f4" providerId="ADAL" clId="{521A3E97-D9B2-46D2-B8AE-2A70BC795E9E}" dt="2022-03-14T16:28:27.481" v="1042" actId="166"/>
          <ac:picMkLst>
            <pc:docMk/>
            <pc:sldMk cId="1211775621" sldId="257"/>
            <ac:picMk id="40" creationId="{5C8CC335-56C1-4B10-81B1-49B3B368F143}"/>
          </ac:picMkLst>
        </pc:picChg>
        <pc:picChg chg="add mod ord">
          <ac:chgData name="Rita Sobral (1201386)" userId="a10e2ee0-50b2-4678-bcd9-890343c2a6f4" providerId="ADAL" clId="{521A3E97-D9B2-46D2-B8AE-2A70BC795E9E}" dt="2022-03-14T16:28:47.006" v="1046" actId="166"/>
          <ac:picMkLst>
            <pc:docMk/>
            <pc:sldMk cId="1211775621" sldId="257"/>
            <ac:picMk id="41" creationId="{248AB4B0-C256-47D1-BF30-E18C41D91C96}"/>
          </ac:picMkLst>
        </pc:picChg>
        <pc:picChg chg="add mod ord">
          <ac:chgData name="Rita Sobral (1201386)" userId="a10e2ee0-50b2-4678-bcd9-890343c2a6f4" providerId="ADAL" clId="{521A3E97-D9B2-46D2-B8AE-2A70BC795E9E}" dt="2022-03-14T16:28:12.463" v="1038" actId="166"/>
          <ac:picMkLst>
            <pc:docMk/>
            <pc:sldMk cId="1211775621" sldId="257"/>
            <ac:picMk id="42" creationId="{D1CC2DA8-DB66-4F24-A2B7-28AF11299ECA}"/>
          </ac:picMkLst>
        </pc:picChg>
        <pc:picChg chg="add mod ord">
          <ac:chgData name="Rita Sobral (1201386)" userId="a10e2ee0-50b2-4678-bcd9-890343c2a6f4" providerId="ADAL" clId="{521A3E97-D9B2-46D2-B8AE-2A70BC795E9E}" dt="2022-03-14T16:28:00.120" v="1034" actId="166"/>
          <ac:picMkLst>
            <pc:docMk/>
            <pc:sldMk cId="1211775621" sldId="257"/>
            <ac:picMk id="43" creationId="{2E8FC3D0-72B6-4D6C-841D-7DFAF5B1708C}"/>
          </ac:picMkLst>
        </pc:picChg>
        <pc:picChg chg="add mod ord">
          <ac:chgData name="Rita Sobral (1201386)" userId="a10e2ee0-50b2-4678-bcd9-890343c2a6f4" providerId="ADAL" clId="{521A3E97-D9B2-46D2-B8AE-2A70BC795E9E}" dt="2022-03-14T16:39:50.621" v="1132" actId="166"/>
          <ac:picMkLst>
            <pc:docMk/>
            <pc:sldMk cId="1211775621" sldId="257"/>
            <ac:picMk id="44" creationId="{18C5F5C4-8353-4CE5-9AA2-3F68E703EC09}"/>
          </ac:picMkLst>
        </pc:picChg>
        <pc:picChg chg="add mod ord">
          <ac:chgData name="Rita Sobral (1201386)" userId="a10e2ee0-50b2-4678-bcd9-890343c2a6f4" providerId="ADAL" clId="{521A3E97-D9B2-46D2-B8AE-2A70BC795E9E}" dt="2022-03-14T16:39:47.743" v="1131" actId="166"/>
          <ac:picMkLst>
            <pc:docMk/>
            <pc:sldMk cId="1211775621" sldId="257"/>
            <ac:picMk id="45" creationId="{A854E167-CC81-40CA-831D-2610A96457A8}"/>
          </ac:picMkLst>
        </pc:picChg>
        <pc:picChg chg="add mod ord">
          <ac:chgData name="Rita Sobral (1201386)" userId="a10e2ee0-50b2-4678-bcd9-890343c2a6f4" providerId="ADAL" clId="{521A3E97-D9B2-46D2-B8AE-2A70BC795E9E}" dt="2022-03-14T16:40:05.047" v="1136" actId="166"/>
          <ac:picMkLst>
            <pc:docMk/>
            <pc:sldMk cId="1211775621" sldId="257"/>
            <ac:picMk id="46" creationId="{852A5649-FE7F-498E-9CC7-9083462CF7B5}"/>
          </ac:picMkLst>
        </pc:picChg>
        <pc:picChg chg="add mod ord">
          <ac:chgData name="Rita Sobral (1201386)" userId="a10e2ee0-50b2-4678-bcd9-890343c2a6f4" providerId="ADAL" clId="{521A3E97-D9B2-46D2-B8AE-2A70BC795E9E}" dt="2022-03-14T16:40:02.058" v="1135" actId="166"/>
          <ac:picMkLst>
            <pc:docMk/>
            <pc:sldMk cId="1211775621" sldId="257"/>
            <ac:picMk id="47" creationId="{DB5C3F45-9851-477E-B8FE-FB55CDFC4F13}"/>
          </ac:picMkLst>
        </pc:picChg>
        <pc:picChg chg="add mod ord">
          <ac:chgData name="Rita Sobral (1201386)" userId="a10e2ee0-50b2-4678-bcd9-890343c2a6f4" providerId="ADAL" clId="{521A3E97-D9B2-46D2-B8AE-2A70BC795E9E}" dt="2022-03-14T16:27:34.513" v="1026" actId="166"/>
          <ac:picMkLst>
            <pc:docMk/>
            <pc:sldMk cId="1211775621" sldId="257"/>
            <ac:picMk id="48" creationId="{5A47DE7C-BB8E-4380-92A7-104A1A7DA7EC}"/>
          </ac:picMkLst>
        </pc:picChg>
        <pc:picChg chg="add mod ord">
          <ac:chgData name="Rita Sobral (1201386)" userId="a10e2ee0-50b2-4678-bcd9-890343c2a6f4" providerId="ADAL" clId="{521A3E97-D9B2-46D2-B8AE-2A70BC795E9E}" dt="2022-03-14T16:27:47.127" v="1030" actId="166"/>
          <ac:picMkLst>
            <pc:docMk/>
            <pc:sldMk cId="1211775621" sldId="257"/>
            <ac:picMk id="49" creationId="{24272593-7771-486A-9409-7DD5423C29F4}"/>
          </ac:picMkLst>
        </pc:picChg>
        <pc:picChg chg="add mod ord">
          <ac:chgData name="Rita Sobral (1201386)" userId="a10e2ee0-50b2-4678-bcd9-890343c2a6f4" providerId="ADAL" clId="{521A3E97-D9B2-46D2-B8AE-2A70BC795E9E}" dt="2022-03-14T16:24:47.659" v="985" actId="166"/>
          <ac:picMkLst>
            <pc:docMk/>
            <pc:sldMk cId="1211775621" sldId="257"/>
            <ac:picMk id="50" creationId="{D1F16B8B-591F-47E1-9A73-A335206199AF}"/>
          </ac:picMkLst>
        </pc:picChg>
        <pc:picChg chg="add mod ord">
          <ac:chgData name="Rita Sobral (1201386)" userId="a10e2ee0-50b2-4678-bcd9-890343c2a6f4" providerId="ADAL" clId="{521A3E97-D9B2-46D2-B8AE-2A70BC795E9E}" dt="2022-03-14T16:38:06.507" v="1108" actId="166"/>
          <ac:picMkLst>
            <pc:docMk/>
            <pc:sldMk cId="1211775621" sldId="257"/>
            <ac:picMk id="51" creationId="{D67BD446-8FB1-4684-AF6E-D7959F29E620}"/>
          </ac:picMkLst>
        </pc:picChg>
        <pc:picChg chg="add mod ord">
          <ac:chgData name="Rita Sobral (1201386)" userId="a10e2ee0-50b2-4678-bcd9-890343c2a6f4" providerId="ADAL" clId="{521A3E97-D9B2-46D2-B8AE-2A70BC795E9E}" dt="2022-03-14T16:38:03.437" v="1107" actId="166"/>
          <ac:picMkLst>
            <pc:docMk/>
            <pc:sldMk cId="1211775621" sldId="257"/>
            <ac:picMk id="52" creationId="{B9DC8D4C-64A6-49FF-B364-9DD2DC436BF3}"/>
          </ac:picMkLst>
        </pc:picChg>
        <pc:picChg chg="add mod ord">
          <ac:chgData name="Rita Sobral (1201386)" userId="a10e2ee0-50b2-4678-bcd9-890343c2a6f4" providerId="ADAL" clId="{521A3E97-D9B2-46D2-B8AE-2A70BC795E9E}" dt="2022-03-14T16:25:11.455" v="991" actId="166"/>
          <ac:picMkLst>
            <pc:docMk/>
            <pc:sldMk cId="1211775621" sldId="257"/>
            <ac:picMk id="53" creationId="{49081423-C7D0-4A63-8FAC-9B19A61CA0A6}"/>
          </ac:picMkLst>
        </pc:picChg>
        <pc:picChg chg="add mod ord">
          <ac:chgData name="Rita Sobral (1201386)" userId="a10e2ee0-50b2-4678-bcd9-890343c2a6f4" providerId="ADAL" clId="{521A3E97-D9B2-46D2-B8AE-2A70BC795E9E}" dt="2022-03-14T16:25:32.114" v="995" actId="166"/>
          <ac:picMkLst>
            <pc:docMk/>
            <pc:sldMk cId="1211775621" sldId="257"/>
            <ac:picMk id="54" creationId="{750BA66C-83BE-4FE2-B561-6C51F56CDE91}"/>
          </ac:picMkLst>
        </pc:picChg>
        <pc:picChg chg="add mod ord">
          <ac:chgData name="Rita Sobral (1201386)" userId="a10e2ee0-50b2-4678-bcd9-890343c2a6f4" providerId="ADAL" clId="{521A3E97-D9B2-46D2-B8AE-2A70BC795E9E}" dt="2022-03-14T16:25:28.424" v="994" actId="166"/>
          <ac:picMkLst>
            <pc:docMk/>
            <pc:sldMk cId="1211775621" sldId="257"/>
            <ac:picMk id="55" creationId="{7D3C0ECC-7566-4C0F-8625-9C76FBC75A07}"/>
          </ac:picMkLst>
        </pc:picChg>
        <pc:picChg chg="add mod ord">
          <ac:chgData name="Rita Sobral (1201386)" userId="a10e2ee0-50b2-4678-bcd9-890343c2a6f4" providerId="ADAL" clId="{521A3E97-D9B2-46D2-B8AE-2A70BC795E9E}" dt="2022-03-14T16:25:45.378" v="999" actId="166"/>
          <ac:picMkLst>
            <pc:docMk/>
            <pc:sldMk cId="1211775621" sldId="257"/>
            <ac:picMk id="56" creationId="{6EB9BC2F-9113-4C2A-BE85-57244F276E50}"/>
          </ac:picMkLst>
        </pc:picChg>
        <pc:picChg chg="add mod ord">
          <ac:chgData name="Rita Sobral (1201386)" userId="a10e2ee0-50b2-4678-bcd9-890343c2a6f4" providerId="ADAL" clId="{521A3E97-D9B2-46D2-B8AE-2A70BC795E9E}" dt="2022-03-14T16:25:42.394" v="998" actId="166"/>
          <ac:picMkLst>
            <pc:docMk/>
            <pc:sldMk cId="1211775621" sldId="257"/>
            <ac:picMk id="57" creationId="{D92239D2-D02B-46A2-BC01-EB8472A55DC7}"/>
          </ac:picMkLst>
        </pc:picChg>
        <pc:picChg chg="add mod ord">
          <ac:chgData name="Rita Sobral (1201386)" userId="a10e2ee0-50b2-4678-bcd9-890343c2a6f4" providerId="ADAL" clId="{521A3E97-D9B2-46D2-B8AE-2A70BC795E9E}" dt="2022-03-14T16:25:54.869" v="1002" actId="166"/>
          <ac:picMkLst>
            <pc:docMk/>
            <pc:sldMk cId="1211775621" sldId="257"/>
            <ac:picMk id="58" creationId="{0D445A01-B12B-4DD6-908B-F3461A6EFABD}"/>
          </ac:picMkLst>
        </pc:picChg>
        <pc:picChg chg="add mod ord">
          <ac:chgData name="Rita Sobral (1201386)" userId="a10e2ee0-50b2-4678-bcd9-890343c2a6f4" providerId="ADAL" clId="{521A3E97-D9B2-46D2-B8AE-2A70BC795E9E}" dt="2022-03-14T16:26:09.278" v="1007" actId="166"/>
          <ac:picMkLst>
            <pc:docMk/>
            <pc:sldMk cId="1211775621" sldId="257"/>
            <ac:picMk id="59" creationId="{7487DE16-9F14-4221-9B0E-8FD7F4F44267}"/>
          </ac:picMkLst>
        </pc:picChg>
        <pc:picChg chg="add mod ord">
          <ac:chgData name="Rita Sobral (1201386)" userId="a10e2ee0-50b2-4678-bcd9-890343c2a6f4" providerId="ADAL" clId="{521A3E97-D9B2-46D2-B8AE-2A70BC795E9E}" dt="2022-03-14T16:36:24.371" v="1102" actId="166"/>
          <ac:picMkLst>
            <pc:docMk/>
            <pc:sldMk cId="1211775621" sldId="257"/>
            <ac:picMk id="60" creationId="{931BBE48-53D8-4929-B5D9-70570C5E42C5}"/>
          </ac:picMkLst>
        </pc:picChg>
        <pc:picChg chg="add mod ord">
          <ac:chgData name="Rita Sobral (1201386)" userId="a10e2ee0-50b2-4678-bcd9-890343c2a6f4" providerId="ADAL" clId="{521A3E97-D9B2-46D2-B8AE-2A70BC795E9E}" dt="2022-03-14T16:36:21.212" v="1101" actId="166"/>
          <ac:picMkLst>
            <pc:docMk/>
            <pc:sldMk cId="1211775621" sldId="257"/>
            <ac:picMk id="61" creationId="{2791FA74-A83D-48BD-9D7E-7320919255BA}"/>
          </ac:picMkLst>
        </pc:picChg>
        <pc:picChg chg="add mod ord">
          <ac:chgData name="Rita Sobral (1201386)" userId="a10e2ee0-50b2-4678-bcd9-890343c2a6f4" providerId="ADAL" clId="{521A3E97-D9B2-46D2-B8AE-2A70BC795E9E}" dt="2022-03-14T16:26:21.642" v="1011" actId="166"/>
          <ac:picMkLst>
            <pc:docMk/>
            <pc:sldMk cId="1211775621" sldId="257"/>
            <ac:picMk id="62" creationId="{E69CA127-66BA-417C-82E8-9AC5A50EDFCB}"/>
          </ac:picMkLst>
        </pc:picChg>
        <pc:picChg chg="add mod ord">
          <ac:chgData name="Rita Sobral (1201386)" userId="a10e2ee0-50b2-4678-bcd9-890343c2a6f4" providerId="ADAL" clId="{521A3E97-D9B2-46D2-B8AE-2A70BC795E9E}" dt="2022-03-14T16:43:33.273" v="1173" actId="166"/>
          <ac:picMkLst>
            <pc:docMk/>
            <pc:sldMk cId="1211775621" sldId="257"/>
            <ac:picMk id="63" creationId="{BF025765-E2AB-4B48-9A08-B047E31160FF}"/>
          </ac:picMkLst>
        </pc:picChg>
        <pc:picChg chg="add mod ord">
          <ac:chgData name="Rita Sobral (1201386)" userId="a10e2ee0-50b2-4678-bcd9-890343c2a6f4" providerId="ADAL" clId="{521A3E97-D9B2-46D2-B8AE-2A70BC795E9E}" dt="2022-03-15T23:46:52.106" v="1828" actId="166"/>
          <ac:picMkLst>
            <pc:docMk/>
            <pc:sldMk cId="1211775621" sldId="257"/>
            <ac:picMk id="64" creationId="{ED16002D-84D5-4436-87E5-D08D3AB2EC50}"/>
          </ac:picMkLst>
        </pc:picChg>
        <pc:picChg chg="add mod ord">
          <ac:chgData name="Rita Sobral (1201386)" userId="a10e2ee0-50b2-4678-bcd9-890343c2a6f4" providerId="ADAL" clId="{521A3E97-D9B2-46D2-B8AE-2A70BC795E9E}" dt="2022-03-15T23:46:46.377" v="1827" actId="166"/>
          <ac:picMkLst>
            <pc:docMk/>
            <pc:sldMk cId="1211775621" sldId="257"/>
            <ac:picMk id="65" creationId="{757C0118-7ABC-41CA-B08E-E9D2C1B384AF}"/>
          </ac:picMkLst>
        </pc:picChg>
        <pc:picChg chg="add mod ord">
          <ac:chgData name="Rita Sobral (1201386)" userId="a10e2ee0-50b2-4678-bcd9-890343c2a6f4" providerId="ADAL" clId="{521A3E97-D9B2-46D2-B8AE-2A70BC795E9E}" dt="2022-03-14T16:41:15.727" v="1148" actId="166"/>
          <ac:picMkLst>
            <pc:docMk/>
            <pc:sldMk cId="1211775621" sldId="257"/>
            <ac:picMk id="66" creationId="{181EF6AA-59B9-4F47-9A14-31C6DEA2AF77}"/>
          </ac:picMkLst>
        </pc:picChg>
        <pc:picChg chg="add mod ord">
          <ac:chgData name="Rita Sobral (1201386)" userId="a10e2ee0-50b2-4678-bcd9-890343c2a6f4" providerId="ADAL" clId="{521A3E97-D9B2-46D2-B8AE-2A70BC795E9E}" dt="2022-03-14T16:27:07.749" v="1022" actId="166"/>
          <ac:picMkLst>
            <pc:docMk/>
            <pc:sldMk cId="1211775621" sldId="257"/>
            <ac:picMk id="67" creationId="{D8D92B8B-6F11-4243-BF6E-47B8E21F04CC}"/>
          </ac:picMkLst>
        </pc:picChg>
        <pc:picChg chg="add mod ord">
          <ac:chgData name="Rita Sobral (1201386)" userId="a10e2ee0-50b2-4678-bcd9-890343c2a6f4" providerId="ADAL" clId="{521A3E97-D9B2-46D2-B8AE-2A70BC795E9E}" dt="2022-03-15T23:47:19.311" v="1833" actId="166"/>
          <ac:picMkLst>
            <pc:docMk/>
            <pc:sldMk cId="1211775621" sldId="257"/>
            <ac:picMk id="68" creationId="{A723DC49-CD8F-4732-B00E-A0097A77E37F}"/>
          </ac:picMkLst>
        </pc:picChg>
        <pc:picChg chg="add mod ord">
          <ac:chgData name="Rita Sobral (1201386)" userId="a10e2ee0-50b2-4678-bcd9-890343c2a6f4" providerId="ADAL" clId="{521A3E97-D9B2-46D2-B8AE-2A70BC795E9E}" dt="2022-03-15T23:47:21.872" v="1834" actId="166"/>
          <ac:picMkLst>
            <pc:docMk/>
            <pc:sldMk cId="1211775621" sldId="257"/>
            <ac:picMk id="69" creationId="{A916BBB4-AC51-4A4A-B0F0-CBBE92285527}"/>
          </ac:picMkLst>
        </pc:picChg>
        <pc:picChg chg="add mod ord">
          <ac:chgData name="Rita Sobral (1201386)" userId="a10e2ee0-50b2-4678-bcd9-890343c2a6f4" providerId="ADAL" clId="{521A3E97-D9B2-46D2-B8AE-2A70BC795E9E}" dt="2022-03-14T15:33:42.268" v="727" actId="166"/>
          <ac:picMkLst>
            <pc:docMk/>
            <pc:sldMk cId="1211775621" sldId="257"/>
            <ac:picMk id="70" creationId="{D716E2BF-2AEB-4711-9229-4DB2E4343B0E}"/>
          </ac:picMkLst>
        </pc:picChg>
        <pc:picChg chg="add mod">
          <ac:chgData name="Rita Sobral (1201386)" userId="a10e2ee0-50b2-4678-bcd9-890343c2a6f4" providerId="ADAL" clId="{521A3E97-D9B2-46D2-B8AE-2A70BC795E9E}" dt="2022-03-13T17:37:16.701" v="584" actId="1076"/>
          <ac:picMkLst>
            <pc:docMk/>
            <pc:sldMk cId="1211775621" sldId="257"/>
            <ac:picMk id="71" creationId="{DE2E0253-354F-4692-BBF3-730044EF1DFB}"/>
          </ac:picMkLst>
        </pc:picChg>
        <pc:picChg chg="add mod">
          <ac:chgData name="Rita Sobral (1201386)" userId="a10e2ee0-50b2-4678-bcd9-890343c2a6f4" providerId="ADAL" clId="{521A3E97-D9B2-46D2-B8AE-2A70BC795E9E}" dt="2022-03-13T17:37:08.428" v="583" actId="1076"/>
          <ac:picMkLst>
            <pc:docMk/>
            <pc:sldMk cId="1211775621" sldId="257"/>
            <ac:picMk id="72" creationId="{053D3387-6797-4CEF-BCD7-86F8F849B219}"/>
          </ac:picMkLst>
        </pc:picChg>
        <pc:picChg chg="add mod ord">
          <ac:chgData name="Rita Sobral (1201386)" userId="a10e2ee0-50b2-4678-bcd9-890343c2a6f4" providerId="ADAL" clId="{521A3E97-D9B2-46D2-B8AE-2A70BC795E9E}" dt="2022-03-14T15:33:39.302" v="726" actId="166"/>
          <ac:picMkLst>
            <pc:docMk/>
            <pc:sldMk cId="1211775621" sldId="257"/>
            <ac:picMk id="73" creationId="{9F5B1D30-5F96-4E41-94E3-32020776CB11}"/>
          </ac:picMkLst>
        </pc:picChg>
        <pc:picChg chg="add mod ord">
          <ac:chgData name="Rita Sobral (1201386)" userId="a10e2ee0-50b2-4678-bcd9-890343c2a6f4" providerId="ADAL" clId="{521A3E97-D9B2-46D2-B8AE-2A70BC795E9E}" dt="2022-03-14T15:32:53.339" v="716" actId="166"/>
          <ac:picMkLst>
            <pc:docMk/>
            <pc:sldMk cId="1211775621" sldId="257"/>
            <ac:picMk id="74" creationId="{606FE1BA-84E4-4CFD-9633-294EB590E89E}"/>
          </ac:picMkLst>
        </pc:picChg>
        <pc:picChg chg="add mod ord">
          <ac:chgData name="Rita Sobral (1201386)" userId="a10e2ee0-50b2-4678-bcd9-890343c2a6f4" providerId="ADAL" clId="{521A3E97-D9B2-46D2-B8AE-2A70BC795E9E}" dt="2022-03-14T15:35:10.733" v="742" actId="166"/>
          <ac:picMkLst>
            <pc:docMk/>
            <pc:sldMk cId="1211775621" sldId="257"/>
            <ac:picMk id="75" creationId="{C4591334-5FF9-41FC-84E2-AAA94957073B}"/>
          </ac:picMkLst>
        </pc:picChg>
        <pc:picChg chg="add mod ord">
          <ac:chgData name="Rita Sobral (1201386)" userId="a10e2ee0-50b2-4678-bcd9-890343c2a6f4" providerId="ADAL" clId="{521A3E97-D9B2-46D2-B8AE-2A70BC795E9E}" dt="2022-03-14T15:34:22.622" v="732" actId="166"/>
          <ac:picMkLst>
            <pc:docMk/>
            <pc:sldMk cId="1211775621" sldId="257"/>
            <ac:picMk id="76" creationId="{92AFBC4B-0318-4ED2-AAA1-F874D4F242C8}"/>
          </ac:picMkLst>
        </pc:picChg>
        <pc:picChg chg="add mod ord">
          <ac:chgData name="Rita Sobral (1201386)" userId="a10e2ee0-50b2-4678-bcd9-890343c2a6f4" providerId="ADAL" clId="{521A3E97-D9B2-46D2-B8AE-2A70BC795E9E}" dt="2022-03-14T15:34:34.997" v="734" actId="166"/>
          <ac:picMkLst>
            <pc:docMk/>
            <pc:sldMk cId="1211775621" sldId="257"/>
            <ac:picMk id="77" creationId="{3435A610-D48A-41CB-AE09-DD7A1CE0F1BE}"/>
          </ac:picMkLst>
        </pc:picChg>
        <pc:picChg chg="add mod ord">
          <ac:chgData name="Rita Sobral (1201386)" userId="a10e2ee0-50b2-4678-bcd9-890343c2a6f4" providerId="ADAL" clId="{521A3E97-D9B2-46D2-B8AE-2A70BC795E9E}" dt="2022-03-14T15:34:19.713" v="731" actId="166"/>
          <ac:picMkLst>
            <pc:docMk/>
            <pc:sldMk cId="1211775621" sldId="257"/>
            <ac:picMk id="78" creationId="{0068AE05-7D5F-46A9-B931-7E8A7C3FB0B7}"/>
          </ac:picMkLst>
        </pc:picChg>
        <pc:picChg chg="add mod ord">
          <ac:chgData name="Rita Sobral (1201386)" userId="a10e2ee0-50b2-4678-bcd9-890343c2a6f4" providerId="ADAL" clId="{521A3E97-D9B2-46D2-B8AE-2A70BC795E9E}" dt="2022-03-14T15:33:15.267" v="721" actId="166"/>
          <ac:picMkLst>
            <pc:docMk/>
            <pc:sldMk cId="1211775621" sldId="257"/>
            <ac:picMk id="79" creationId="{CD4F7236-C4BC-48F1-B6E3-BAEB2323B377}"/>
          </ac:picMkLst>
        </pc:picChg>
        <pc:picChg chg="add mod ord">
          <ac:chgData name="Rita Sobral (1201386)" userId="a10e2ee0-50b2-4678-bcd9-890343c2a6f4" providerId="ADAL" clId="{521A3E97-D9B2-46D2-B8AE-2A70BC795E9E}" dt="2022-03-14T15:35:04.318" v="740" actId="166"/>
          <ac:picMkLst>
            <pc:docMk/>
            <pc:sldMk cId="1211775621" sldId="257"/>
            <ac:picMk id="80" creationId="{99237C1F-B237-45EB-A5BA-06D344FBED89}"/>
          </ac:picMkLst>
        </pc:picChg>
        <pc:picChg chg="add mod ord">
          <ac:chgData name="Rita Sobral (1201386)" userId="a10e2ee0-50b2-4678-bcd9-890343c2a6f4" providerId="ADAL" clId="{521A3E97-D9B2-46D2-B8AE-2A70BC795E9E}" dt="2022-03-14T15:55:24.568" v="812" actId="166"/>
          <ac:picMkLst>
            <pc:docMk/>
            <pc:sldMk cId="1211775621" sldId="257"/>
            <ac:picMk id="81" creationId="{95DDE8EE-B5A9-47A7-BD84-A9EB10651C98}"/>
          </ac:picMkLst>
        </pc:picChg>
        <pc:picChg chg="add mod ord">
          <ac:chgData name="Rita Sobral (1201386)" userId="a10e2ee0-50b2-4678-bcd9-890343c2a6f4" providerId="ADAL" clId="{521A3E97-D9B2-46D2-B8AE-2A70BC795E9E}" dt="2022-03-14T15:37:07.926" v="766" actId="166"/>
          <ac:picMkLst>
            <pc:docMk/>
            <pc:sldMk cId="1211775621" sldId="257"/>
            <ac:picMk id="82" creationId="{4DCE8C44-133D-4BEC-B55F-FD61E8EEB5B3}"/>
          </ac:picMkLst>
        </pc:picChg>
        <pc:picChg chg="add mod ord">
          <ac:chgData name="Rita Sobral (1201386)" userId="a10e2ee0-50b2-4678-bcd9-890343c2a6f4" providerId="ADAL" clId="{521A3E97-D9B2-46D2-B8AE-2A70BC795E9E}" dt="2022-03-14T15:36:42.827" v="760" actId="166"/>
          <ac:picMkLst>
            <pc:docMk/>
            <pc:sldMk cId="1211775621" sldId="257"/>
            <ac:picMk id="83" creationId="{DF1E056E-B438-451F-A86F-053EFF5618B8}"/>
          </ac:picMkLst>
        </pc:picChg>
        <pc:picChg chg="add mod ord">
          <ac:chgData name="Rita Sobral (1201386)" userId="a10e2ee0-50b2-4678-bcd9-890343c2a6f4" providerId="ADAL" clId="{521A3E97-D9B2-46D2-B8AE-2A70BC795E9E}" dt="2022-03-14T15:56:21.324" v="822" actId="166"/>
          <ac:picMkLst>
            <pc:docMk/>
            <pc:sldMk cId="1211775621" sldId="257"/>
            <ac:picMk id="84" creationId="{47EF3158-4558-4824-B194-B2CBE0A07C5F}"/>
          </ac:picMkLst>
        </pc:picChg>
        <pc:picChg chg="add mod ord">
          <ac:chgData name="Rita Sobral (1201386)" userId="a10e2ee0-50b2-4678-bcd9-890343c2a6f4" providerId="ADAL" clId="{521A3E97-D9B2-46D2-B8AE-2A70BC795E9E}" dt="2022-03-14T15:37:15.134" v="767" actId="166"/>
          <ac:picMkLst>
            <pc:docMk/>
            <pc:sldMk cId="1211775621" sldId="257"/>
            <ac:picMk id="85" creationId="{2D90BD07-C843-4147-BB25-9538CD95BD7F}"/>
          </ac:picMkLst>
        </pc:picChg>
        <pc:picChg chg="add mod ord">
          <ac:chgData name="Rita Sobral (1201386)" userId="a10e2ee0-50b2-4678-bcd9-890343c2a6f4" providerId="ADAL" clId="{521A3E97-D9B2-46D2-B8AE-2A70BC795E9E}" dt="2022-03-14T15:37:19.367" v="768" actId="166"/>
          <ac:picMkLst>
            <pc:docMk/>
            <pc:sldMk cId="1211775621" sldId="257"/>
            <ac:picMk id="86" creationId="{7BCC9034-7D0B-46D8-A29C-69A9D2CA1DE9}"/>
          </ac:picMkLst>
        </pc:picChg>
        <pc:picChg chg="add mod ord">
          <ac:chgData name="Rita Sobral (1201386)" userId="a10e2ee0-50b2-4678-bcd9-890343c2a6f4" providerId="ADAL" clId="{521A3E97-D9B2-46D2-B8AE-2A70BC795E9E}" dt="2022-03-14T15:37:22.289" v="769" actId="166"/>
          <ac:picMkLst>
            <pc:docMk/>
            <pc:sldMk cId="1211775621" sldId="257"/>
            <ac:picMk id="87" creationId="{5AB42397-DFF7-4921-912E-9D773B1D092A}"/>
          </ac:picMkLst>
        </pc:picChg>
        <pc:picChg chg="add mod ord">
          <ac:chgData name="Rita Sobral (1201386)" userId="a10e2ee0-50b2-4678-bcd9-890343c2a6f4" providerId="ADAL" clId="{521A3E97-D9B2-46D2-B8AE-2A70BC795E9E}" dt="2022-03-14T15:36:50.572" v="761" actId="166"/>
          <ac:picMkLst>
            <pc:docMk/>
            <pc:sldMk cId="1211775621" sldId="257"/>
            <ac:picMk id="88" creationId="{1FFFFE24-9C4F-42CD-9AE2-1779F638F1A6}"/>
          </ac:picMkLst>
        </pc:picChg>
        <pc:picChg chg="add mod ord">
          <ac:chgData name="Rita Sobral (1201386)" userId="a10e2ee0-50b2-4678-bcd9-890343c2a6f4" providerId="ADAL" clId="{521A3E97-D9B2-46D2-B8AE-2A70BC795E9E}" dt="2022-03-14T15:36:54.038" v="762" actId="166"/>
          <ac:picMkLst>
            <pc:docMk/>
            <pc:sldMk cId="1211775621" sldId="257"/>
            <ac:picMk id="89" creationId="{F04E224B-113E-40A5-ACF5-7F8242A67306}"/>
          </ac:picMkLst>
        </pc:picChg>
        <pc:picChg chg="add mod ord">
          <ac:chgData name="Rita Sobral (1201386)" userId="a10e2ee0-50b2-4678-bcd9-890343c2a6f4" providerId="ADAL" clId="{521A3E97-D9B2-46D2-B8AE-2A70BC795E9E}" dt="2022-03-14T15:36:57.618" v="763" actId="166"/>
          <ac:picMkLst>
            <pc:docMk/>
            <pc:sldMk cId="1211775621" sldId="257"/>
            <ac:picMk id="90" creationId="{DE5C0220-6E3E-40FF-9221-001DE1BF322C}"/>
          </ac:picMkLst>
        </pc:picChg>
        <pc:picChg chg="add mod ord">
          <ac:chgData name="Rita Sobral (1201386)" userId="a10e2ee0-50b2-4678-bcd9-890343c2a6f4" providerId="ADAL" clId="{521A3E97-D9B2-46D2-B8AE-2A70BC795E9E}" dt="2022-03-14T15:36:19.653" v="754" actId="166"/>
          <ac:picMkLst>
            <pc:docMk/>
            <pc:sldMk cId="1211775621" sldId="257"/>
            <ac:picMk id="91" creationId="{50C0949A-5B6C-49E0-A11B-0BCB55202C35}"/>
          </ac:picMkLst>
        </pc:picChg>
        <pc:picChg chg="add mod ord">
          <ac:chgData name="Rita Sobral (1201386)" userId="a10e2ee0-50b2-4678-bcd9-890343c2a6f4" providerId="ADAL" clId="{521A3E97-D9B2-46D2-B8AE-2A70BC795E9E}" dt="2022-03-14T15:36:15.524" v="753" actId="166"/>
          <ac:picMkLst>
            <pc:docMk/>
            <pc:sldMk cId="1211775621" sldId="257"/>
            <ac:picMk id="92" creationId="{6C3A259D-5EFC-4DAD-8497-DF4FCA14E3C3}"/>
          </ac:picMkLst>
        </pc:picChg>
        <pc:picChg chg="add mod ord">
          <ac:chgData name="Rita Sobral (1201386)" userId="a10e2ee0-50b2-4678-bcd9-890343c2a6f4" providerId="ADAL" clId="{521A3E97-D9B2-46D2-B8AE-2A70BC795E9E}" dt="2022-03-14T15:36:11.239" v="752" actId="166"/>
          <ac:picMkLst>
            <pc:docMk/>
            <pc:sldMk cId="1211775621" sldId="257"/>
            <ac:picMk id="93" creationId="{0E0D882B-CD50-4B4F-B887-AFDCB7CE754E}"/>
          </ac:picMkLst>
        </pc:picChg>
        <pc:picChg chg="add mod ord">
          <ac:chgData name="Rita Sobral (1201386)" userId="a10e2ee0-50b2-4678-bcd9-890343c2a6f4" providerId="ADAL" clId="{521A3E97-D9B2-46D2-B8AE-2A70BC795E9E}" dt="2022-03-15T22:48:20.265" v="1599" actId="1076"/>
          <ac:picMkLst>
            <pc:docMk/>
            <pc:sldMk cId="1211775621" sldId="257"/>
            <ac:picMk id="94" creationId="{31AD87D5-7E6C-45AD-A21D-C580CFE5E3FE}"/>
          </ac:picMkLst>
        </pc:picChg>
        <pc:picChg chg="add mod ord">
          <ac:chgData name="Rita Sobral (1201386)" userId="a10e2ee0-50b2-4678-bcd9-890343c2a6f4" providerId="ADAL" clId="{521A3E97-D9B2-46D2-B8AE-2A70BC795E9E}" dt="2022-03-14T17:56:04.824" v="1244" actId="1076"/>
          <ac:picMkLst>
            <pc:docMk/>
            <pc:sldMk cId="1211775621" sldId="257"/>
            <ac:picMk id="95" creationId="{5BE137FC-C344-44D1-B404-7F6A682E962E}"/>
          </ac:picMkLst>
        </pc:picChg>
        <pc:picChg chg="add del mod">
          <ac:chgData name="Rita Sobral (1201386)" userId="a10e2ee0-50b2-4678-bcd9-890343c2a6f4" providerId="ADAL" clId="{521A3E97-D9B2-46D2-B8AE-2A70BC795E9E}" dt="2022-03-14T16:03:36.673" v="859" actId="478"/>
          <ac:picMkLst>
            <pc:docMk/>
            <pc:sldMk cId="1211775621" sldId="257"/>
            <ac:picMk id="96" creationId="{61BB32BA-1518-47CC-A8BC-F2DDA6E8F907}"/>
          </ac:picMkLst>
        </pc:picChg>
        <pc:picChg chg="add del mod">
          <ac:chgData name="Rita Sobral (1201386)" userId="a10e2ee0-50b2-4678-bcd9-890343c2a6f4" providerId="ADAL" clId="{521A3E97-D9B2-46D2-B8AE-2A70BC795E9E}" dt="2022-03-14T15:54:04.062" v="797"/>
          <ac:picMkLst>
            <pc:docMk/>
            <pc:sldMk cId="1211775621" sldId="257"/>
            <ac:picMk id="106" creationId="{8C38BA83-546B-45BE-8CE2-93B751F07AEA}"/>
          </ac:picMkLst>
        </pc:picChg>
        <pc:picChg chg="add del mod">
          <ac:chgData name="Rita Sobral (1201386)" userId="a10e2ee0-50b2-4678-bcd9-890343c2a6f4" providerId="ADAL" clId="{521A3E97-D9B2-46D2-B8AE-2A70BC795E9E}" dt="2022-03-14T15:54:16.146" v="799"/>
          <ac:picMkLst>
            <pc:docMk/>
            <pc:sldMk cId="1211775621" sldId="257"/>
            <ac:picMk id="108" creationId="{00C67458-4096-49F7-A77E-28558436D270}"/>
          </ac:picMkLst>
        </pc:picChg>
        <pc:picChg chg="add mod ord">
          <ac:chgData name="Rita Sobral (1201386)" userId="a10e2ee0-50b2-4678-bcd9-890343c2a6f4" providerId="ADAL" clId="{521A3E97-D9B2-46D2-B8AE-2A70BC795E9E}" dt="2022-03-15T22:26:17.129" v="1536" actId="1076"/>
          <ac:picMkLst>
            <pc:docMk/>
            <pc:sldMk cId="1211775621" sldId="257"/>
            <ac:picMk id="123" creationId="{7BED3322-CD33-40C3-A565-4F98C8BDE83E}"/>
          </ac:picMkLst>
        </pc:picChg>
        <pc:picChg chg="add mod ord">
          <ac:chgData name="Rita Sobral (1201386)" userId="a10e2ee0-50b2-4678-bcd9-890343c2a6f4" providerId="ADAL" clId="{521A3E97-D9B2-46D2-B8AE-2A70BC795E9E}" dt="2022-03-18T15:36:02.980" v="2181" actId="1076"/>
          <ac:picMkLst>
            <pc:docMk/>
            <pc:sldMk cId="1211775621" sldId="257"/>
            <ac:picMk id="151" creationId="{39F07EEE-C135-466C-BAA6-6AC0799A0450}"/>
          </ac:picMkLst>
        </pc:picChg>
        <pc:picChg chg="add mod ord">
          <ac:chgData name="Rita Sobral (1201386)" userId="a10e2ee0-50b2-4678-bcd9-890343c2a6f4" providerId="ADAL" clId="{521A3E97-D9B2-46D2-B8AE-2A70BC795E9E}" dt="2022-03-18T15:35:59.345" v="2180" actId="1076"/>
          <ac:picMkLst>
            <pc:docMk/>
            <pc:sldMk cId="1211775621" sldId="257"/>
            <ac:picMk id="154" creationId="{EA212BF3-3D68-4F8A-B421-0D97ACA069BE}"/>
          </ac:picMkLst>
        </pc:picChg>
        <pc:picChg chg="add del mod">
          <ac:chgData name="Rita Sobral (1201386)" userId="a10e2ee0-50b2-4678-bcd9-890343c2a6f4" providerId="ADAL" clId="{521A3E97-D9B2-46D2-B8AE-2A70BC795E9E}" dt="2022-03-14T16:24:56.774" v="987"/>
          <ac:picMkLst>
            <pc:docMk/>
            <pc:sldMk cId="1211775621" sldId="257"/>
            <ac:picMk id="164" creationId="{35AC5CC3-A200-472A-82BB-07AE2D418A81}"/>
          </ac:picMkLst>
        </pc:picChg>
        <pc:picChg chg="add del mod">
          <ac:chgData name="Rita Sobral (1201386)" userId="a10e2ee0-50b2-4678-bcd9-890343c2a6f4" providerId="ADAL" clId="{521A3E97-D9B2-46D2-B8AE-2A70BC795E9E}" dt="2022-03-14T16:40:36.088" v="1138"/>
          <ac:picMkLst>
            <pc:docMk/>
            <pc:sldMk cId="1211775621" sldId="257"/>
            <ac:picMk id="208" creationId="{E11231F6-AC2C-4118-AA6F-5E0922016E02}"/>
          </ac:picMkLst>
        </pc:picChg>
        <pc:picChg chg="add del mod">
          <ac:chgData name="Rita Sobral (1201386)" userId="a10e2ee0-50b2-4678-bcd9-890343c2a6f4" providerId="ADAL" clId="{521A3E97-D9B2-46D2-B8AE-2A70BC795E9E}" dt="2022-03-14T16:51:31.412" v="1219"/>
          <ac:picMkLst>
            <pc:docMk/>
            <pc:sldMk cId="1211775621" sldId="257"/>
            <ac:picMk id="240" creationId="{FF575C5A-98F1-4BE5-AB71-C900AA8AFDDE}"/>
          </ac:picMkLst>
        </pc:picChg>
        <pc:cxnChg chg="add mod">
          <ac:chgData name="Rita Sobral (1201386)" userId="a10e2ee0-50b2-4678-bcd9-890343c2a6f4" providerId="ADAL" clId="{521A3E97-D9B2-46D2-B8AE-2A70BC795E9E}" dt="2022-03-16T22:10:35.623" v="1922" actId="693"/>
          <ac:cxnSpMkLst>
            <pc:docMk/>
            <pc:sldMk cId="1211775621" sldId="257"/>
            <ac:cxnSpMk id="11" creationId="{A8CFADFA-016A-4FAF-9411-028734C8E5B2}"/>
          </ac:cxnSpMkLst>
        </pc:cxnChg>
        <pc:cxnChg chg="add mod">
          <ac:chgData name="Rita Sobral (1201386)" userId="a10e2ee0-50b2-4678-bcd9-890343c2a6f4" providerId="ADAL" clId="{521A3E97-D9B2-46D2-B8AE-2A70BC795E9E}" dt="2022-03-14T16:01:28.039" v="851" actId="1582"/>
          <ac:cxnSpMkLst>
            <pc:docMk/>
            <pc:sldMk cId="1211775621" sldId="257"/>
            <ac:cxnSpMk id="97" creationId="{431C25C6-0B75-4366-B671-F9A4815E921B}"/>
          </ac:cxnSpMkLst>
        </pc:cxnChg>
        <pc:cxnChg chg="add mod ord">
          <ac:chgData name="Rita Sobral (1201386)" userId="a10e2ee0-50b2-4678-bcd9-890343c2a6f4" providerId="ADAL" clId="{521A3E97-D9B2-46D2-B8AE-2A70BC795E9E}" dt="2022-03-14T15:58:17.863" v="825" actId="1582"/>
          <ac:cxnSpMkLst>
            <pc:docMk/>
            <pc:sldMk cId="1211775621" sldId="257"/>
            <ac:cxnSpMk id="98" creationId="{5E24D3E8-7F32-4A17-B69E-0CD97794A773}"/>
          </ac:cxnSpMkLst>
        </pc:cxnChg>
        <pc:cxnChg chg="add mod">
          <ac:chgData name="Rita Sobral (1201386)" userId="a10e2ee0-50b2-4678-bcd9-890343c2a6f4" providerId="ADAL" clId="{521A3E97-D9B2-46D2-B8AE-2A70BC795E9E}" dt="2022-03-14T15:58:05.538" v="824" actId="1582"/>
          <ac:cxnSpMkLst>
            <pc:docMk/>
            <pc:sldMk cId="1211775621" sldId="257"/>
            <ac:cxnSpMk id="99" creationId="{238E0266-BD21-42D0-B577-D8D6AF72FF7A}"/>
          </ac:cxnSpMkLst>
        </pc:cxnChg>
        <pc:cxnChg chg="add mod ord">
          <ac:chgData name="Rita Sobral (1201386)" userId="a10e2ee0-50b2-4678-bcd9-890343c2a6f4" providerId="ADAL" clId="{521A3E97-D9B2-46D2-B8AE-2A70BC795E9E}" dt="2022-03-14T16:01:41.369" v="854" actId="1076"/>
          <ac:cxnSpMkLst>
            <pc:docMk/>
            <pc:sldMk cId="1211775621" sldId="257"/>
            <ac:cxnSpMk id="100" creationId="{6A255404-D490-473E-A85E-E3509278CA13}"/>
          </ac:cxnSpMkLst>
        </pc:cxnChg>
        <pc:cxnChg chg="add mod">
          <ac:chgData name="Rita Sobral (1201386)" userId="a10e2ee0-50b2-4678-bcd9-890343c2a6f4" providerId="ADAL" clId="{521A3E97-D9B2-46D2-B8AE-2A70BC795E9E}" dt="2022-03-14T15:57:52.486" v="823" actId="1582"/>
          <ac:cxnSpMkLst>
            <pc:docMk/>
            <pc:sldMk cId="1211775621" sldId="257"/>
            <ac:cxnSpMk id="101" creationId="{997CF867-EE32-4CF1-9D10-5DDD17A33FB9}"/>
          </ac:cxnSpMkLst>
        </pc:cxnChg>
        <pc:cxnChg chg="add mod">
          <ac:chgData name="Rita Sobral (1201386)" userId="a10e2ee0-50b2-4678-bcd9-890343c2a6f4" providerId="ADAL" clId="{521A3E97-D9B2-46D2-B8AE-2A70BC795E9E}" dt="2022-03-14T16:00:48.890" v="846" actId="1582"/>
          <ac:cxnSpMkLst>
            <pc:docMk/>
            <pc:sldMk cId="1211775621" sldId="257"/>
            <ac:cxnSpMk id="102" creationId="{F56F706A-E222-4EE6-8A8A-5EE6CF852AD5}"/>
          </ac:cxnSpMkLst>
        </pc:cxnChg>
        <pc:cxnChg chg="add mod">
          <ac:chgData name="Rita Sobral (1201386)" userId="a10e2ee0-50b2-4678-bcd9-890343c2a6f4" providerId="ADAL" clId="{521A3E97-D9B2-46D2-B8AE-2A70BC795E9E}" dt="2022-03-14T16:00:43.091" v="845" actId="1582"/>
          <ac:cxnSpMkLst>
            <pc:docMk/>
            <pc:sldMk cId="1211775621" sldId="257"/>
            <ac:cxnSpMk id="103" creationId="{4517C1D4-4402-4B79-AE98-CA1CE547E3F2}"/>
          </ac:cxnSpMkLst>
        </pc:cxnChg>
        <pc:cxnChg chg="add mod">
          <ac:chgData name="Rita Sobral (1201386)" userId="a10e2ee0-50b2-4678-bcd9-890343c2a6f4" providerId="ADAL" clId="{521A3E97-D9B2-46D2-B8AE-2A70BC795E9E}" dt="2022-03-14T16:00:55.268" v="847" actId="1582"/>
          <ac:cxnSpMkLst>
            <pc:docMk/>
            <pc:sldMk cId="1211775621" sldId="257"/>
            <ac:cxnSpMk id="104" creationId="{EB1A3B5C-8657-4BB3-A977-E75D783F4549}"/>
          </ac:cxnSpMkLst>
        </pc:cxnChg>
        <pc:cxnChg chg="add mod">
          <ac:chgData name="Rita Sobral (1201386)" userId="a10e2ee0-50b2-4678-bcd9-890343c2a6f4" providerId="ADAL" clId="{521A3E97-D9B2-46D2-B8AE-2A70BC795E9E}" dt="2022-03-14T16:01:14.246" v="850" actId="1582"/>
          <ac:cxnSpMkLst>
            <pc:docMk/>
            <pc:sldMk cId="1211775621" sldId="257"/>
            <ac:cxnSpMk id="105" creationId="{5C9ADA9D-5A04-4E40-BACB-C815EA9C774E}"/>
          </ac:cxnSpMkLst>
        </pc:cxnChg>
        <pc:cxnChg chg="add del mod">
          <ac:chgData name="Rita Sobral (1201386)" userId="a10e2ee0-50b2-4678-bcd9-890343c2a6f4" providerId="ADAL" clId="{521A3E97-D9B2-46D2-B8AE-2A70BC795E9E}" dt="2022-03-14T15:54:04.062" v="797"/>
          <ac:cxnSpMkLst>
            <pc:docMk/>
            <pc:sldMk cId="1211775621" sldId="257"/>
            <ac:cxnSpMk id="107" creationId="{C7F68050-09AA-4D7D-A5FA-BC868706FDB3}"/>
          </ac:cxnSpMkLst>
        </pc:cxnChg>
        <pc:cxnChg chg="add del mod">
          <ac:chgData name="Rita Sobral (1201386)" userId="a10e2ee0-50b2-4678-bcd9-890343c2a6f4" providerId="ADAL" clId="{521A3E97-D9B2-46D2-B8AE-2A70BC795E9E}" dt="2022-03-14T15:54:16.146" v="799"/>
          <ac:cxnSpMkLst>
            <pc:docMk/>
            <pc:sldMk cId="1211775621" sldId="257"/>
            <ac:cxnSpMk id="109" creationId="{BB1C5B14-DD96-4BAF-9453-5472F8F2221F}"/>
          </ac:cxnSpMkLst>
        </pc:cxnChg>
        <pc:cxnChg chg="add mod">
          <ac:chgData name="Rita Sobral (1201386)" userId="a10e2ee0-50b2-4678-bcd9-890343c2a6f4" providerId="ADAL" clId="{521A3E97-D9B2-46D2-B8AE-2A70BC795E9E}" dt="2022-03-15T22:49:14.769" v="1608" actId="14100"/>
          <ac:cxnSpMkLst>
            <pc:docMk/>
            <pc:sldMk cId="1211775621" sldId="257"/>
            <ac:cxnSpMk id="110" creationId="{117BBD46-F44F-44B4-8BD1-2A4910A5A385}"/>
          </ac:cxnSpMkLst>
        </pc:cxnChg>
        <pc:cxnChg chg="add mod">
          <ac:chgData name="Rita Sobral (1201386)" userId="a10e2ee0-50b2-4678-bcd9-890343c2a6f4" providerId="ADAL" clId="{521A3E97-D9B2-46D2-B8AE-2A70BC795E9E}" dt="2022-03-14T15:58:51.290" v="828" actId="1582"/>
          <ac:cxnSpMkLst>
            <pc:docMk/>
            <pc:sldMk cId="1211775621" sldId="257"/>
            <ac:cxnSpMk id="112" creationId="{47C2365F-B20F-4FFC-9D5C-AA27266F5E38}"/>
          </ac:cxnSpMkLst>
        </pc:cxnChg>
        <pc:cxnChg chg="add mod">
          <ac:chgData name="Rita Sobral (1201386)" userId="a10e2ee0-50b2-4678-bcd9-890343c2a6f4" providerId="ADAL" clId="{521A3E97-D9B2-46D2-B8AE-2A70BC795E9E}" dt="2022-03-15T22:49:41.538" v="1614" actId="14100"/>
          <ac:cxnSpMkLst>
            <pc:docMk/>
            <pc:sldMk cId="1211775621" sldId="257"/>
            <ac:cxnSpMk id="117" creationId="{30C72C07-89BA-4BCF-AA9B-5E20470E2AFA}"/>
          </ac:cxnSpMkLst>
        </pc:cxnChg>
        <pc:cxnChg chg="add mod">
          <ac:chgData name="Rita Sobral (1201386)" userId="a10e2ee0-50b2-4678-bcd9-890343c2a6f4" providerId="ADAL" clId="{521A3E97-D9B2-46D2-B8AE-2A70BC795E9E}" dt="2022-03-14T15:59:08.496" v="829" actId="1582"/>
          <ac:cxnSpMkLst>
            <pc:docMk/>
            <pc:sldMk cId="1211775621" sldId="257"/>
            <ac:cxnSpMk id="119" creationId="{3CAA488D-9EE5-461A-A80F-ACE3364F196F}"/>
          </ac:cxnSpMkLst>
        </pc:cxnChg>
        <pc:cxnChg chg="add del mod">
          <ac:chgData name="Rita Sobral (1201386)" userId="a10e2ee0-50b2-4678-bcd9-890343c2a6f4" providerId="ADAL" clId="{521A3E97-D9B2-46D2-B8AE-2A70BC795E9E}" dt="2022-03-15T22:25:56.154" v="1533" actId="693"/>
          <ac:cxnSpMkLst>
            <pc:docMk/>
            <pc:sldMk cId="1211775621" sldId="257"/>
            <ac:cxnSpMk id="128" creationId="{E177ADA0-F139-4D58-9D73-B95197B3EF85}"/>
          </ac:cxnSpMkLst>
        </pc:cxnChg>
        <pc:cxnChg chg="add mod">
          <ac:chgData name="Rita Sobral (1201386)" userId="a10e2ee0-50b2-4678-bcd9-890343c2a6f4" providerId="ADAL" clId="{521A3E97-D9B2-46D2-B8AE-2A70BC795E9E}" dt="2022-03-15T22:26:01.968" v="1534" actId="693"/>
          <ac:cxnSpMkLst>
            <pc:docMk/>
            <pc:sldMk cId="1211775621" sldId="257"/>
            <ac:cxnSpMk id="131" creationId="{F36D6B6D-8572-4500-AFA0-357943E79B5C}"/>
          </ac:cxnSpMkLst>
        </pc:cxnChg>
        <pc:cxnChg chg="add del mod">
          <ac:chgData name="Rita Sobral (1201386)" userId="a10e2ee0-50b2-4678-bcd9-890343c2a6f4" providerId="ADAL" clId="{521A3E97-D9B2-46D2-B8AE-2A70BC795E9E}" dt="2022-03-15T22:20:45.735" v="1471" actId="478"/>
          <ac:cxnSpMkLst>
            <pc:docMk/>
            <pc:sldMk cId="1211775621" sldId="257"/>
            <ac:cxnSpMk id="136" creationId="{4E5C9145-FF04-426F-867A-3B5A82F2226A}"/>
          </ac:cxnSpMkLst>
        </pc:cxnChg>
        <pc:cxnChg chg="add mod ord">
          <ac:chgData name="Rita Sobral (1201386)" userId="a10e2ee0-50b2-4678-bcd9-890343c2a6f4" providerId="ADAL" clId="{521A3E97-D9B2-46D2-B8AE-2A70BC795E9E}" dt="2022-03-15T22:26:07.710" v="1535" actId="693"/>
          <ac:cxnSpMkLst>
            <pc:docMk/>
            <pc:sldMk cId="1211775621" sldId="257"/>
            <ac:cxnSpMk id="139" creationId="{79DE8049-87C4-489A-806A-0F88136761E9}"/>
          </ac:cxnSpMkLst>
        </pc:cxnChg>
        <pc:cxnChg chg="add mod ord">
          <ac:chgData name="Rita Sobral (1201386)" userId="a10e2ee0-50b2-4678-bcd9-890343c2a6f4" providerId="ADAL" clId="{521A3E97-D9B2-46D2-B8AE-2A70BC795E9E}" dt="2022-03-14T16:22:04.631" v="951" actId="166"/>
          <ac:cxnSpMkLst>
            <pc:docMk/>
            <pc:sldMk cId="1211775621" sldId="257"/>
            <ac:cxnSpMk id="142" creationId="{B567AAA3-17B8-4A58-B61B-C47735F0EC75}"/>
          </ac:cxnSpMkLst>
        </pc:cxnChg>
        <pc:cxnChg chg="add mod">
          <ac:chgData name="Rita Sobral (1201386)" userId="a10e2ee0-50b2-4678-bcd9-890343c2a6f4" providerId="ADAL" clId="{521A3E97-D9B2-46D2-B8AE-2A70BC795E9E}" dt="2022-03-14T16:22:16.722" v="954" actId="1076"/>
          <ac:cxnSpMkLst>
            <pc:docMk/>
            <pc:sldMk cId="1211775621" sldId="257"/>
            <ac:cxnSpMk id="146" creationId="{2599FC74-FF1C-48A6-9235-568DD95F0E3A}"/>
          </ac:cxnSpMkLst>
        </pc:cxnChg>
        <pc:cxnChg chg="add mod">
          <ac:chgData name="Rita Sobral (1201386)" userId="a10e2ee0-50b2-4678-bcd9-890343c2a6f4" providerId="ADAL" clId="{521A3E97-D9B2-46D2-B8AE-2A70BC795E9E}" dt="2022-03-14T16:22:33.173" v="957" actId="1076"/>
          <ac:cxnSpMkLst>
            <pc:docMk/>
            <pc:sldMk cId="1211775621" sldId="257"/>
            <ac:cxnSpMk id="147" creationId="{C3DAE6FC-8287-4968-934B-BD586075FB0B}"/>
          </ac:cxnSpMkLst>
        </pc:cxnChg>
        <pc:cxnChg chg="add mod">
          <ac:chgData name="Rita Sobral (1201386)" userId="a10e2ee0-50b2-4678-bcd9-890343c2a6f4" providerId="ADAL" clId="{521A3E97-D9B2-46D2-B8AE-2A70BC795E9E}" dt="2022-03-14T16:19:15.984" v="928" actId="1076"/>
          <ac:cxnSpMkLst>
            <pc:docMk/>
            <pc:sldMk cId="1211775621" sldId="257"/>
            <ac:cxnSpMk id="148" creationId="{15312F83-2C15-497A-A744-C77DECD11C43}"/>
          </ac:cxnSpMkLst>
        </pc:cxnChg>
        <pc:cxnChg chg="add mod ord">
          <ac:chgData name="Rita Sobral (1201386)" userId="a10e2ee0-50b2-4678-bcd9-890343c2a6f4" providerId="ADAL" clId="{521A3E97-D9B2-46D2-B8AE-2A70BC795E9E}" dt="2022-03-14T16:20:01.502" v="934" actId="167"/>
          <ac:cxnSpMkLst>
            <pc:docMk/>
            <pc:sldMk cId="1211775621" sldId="257"/>
            <ac:cxnSpMk id="149" creationId="{98B5F89E-A7C1-4225-BACB-C01C65381338}"/>
          </ac:cxnSpMkLst>
        </pc:cxnChg>
        <pc:cxnChg chg="add mod">
          <ac:chgData name="Rita Sobral (1201386)" userId="a10e2ee0-50b2-4678-bcd9-890343c2a6f4" providerId="ADAL" clId="{521A3E97-D9B2-46D2-B8AE-2A70BC795E9E}" dt="2022-03-14T16:22:59.689" v="961" actId="1076"/>
          <ac:cxnSpMkLst>
            <pc:docMk/>
            <pc:sldMk cId="1211775621" sldId="257"/>
            <ac:cxnSpMk id="157" creationId="{93FF30BD-FC11-430B-AE2E-A48864B71041}"/>
          </ac:cxnSpMkLst>
        </pc:cxnChg>
        <pc:cxnChg chg="add mod">
          <ac:chgData name="Rita Sobral (1201386)" userId="a10e2ee0-50b2-4678-bcd9-890343c2a6f4" providerId="ADAL" clId="{521A3E97-D9B2-46D2-B8AE-2A70BC795E9E}" dt="2022-03-14T16:23:16.077" v="965" actId="1076"/>
          <ac:cxnSpMkLst>
            <pc:docMk/>
            <pc:sldMk cId="1211775621" sldId="257"/>
            <ac:cxnSpMk id="158" creationId="{A34FCCAF-CE48-4023-9C4D-7A78740BA5D1}"/>
          </ac:cxnSpMkLst>
        </pc:cxnChg>
        <pc:cxnChg chg="add mod">
          <ac:chgData name="Rita Sobral (1201386)" userId="a10e2ee0-50b2-4678-bcd9-890343c2a6f4" providerId="ADAL" clId="{521A3E97-D9B2-46D2-B8AE-2A70BC795E9E}" dt="2022-03-14T16:23:35.083" v="969" actId="1076"/>
          <ac:cxnSpMkLst>
            <pc:docMk/>
            <pc:sldMk cId="1211775621" sldId="257"/>
            <ac:cxnSpMk id="159" creationId="{9C3F6064-091B-4A76-B9A5-2E3621B2172C}"/>
          </ac:cxnSpMkLst>
        </pc:cxnChg>
        <pc:cxnChg chg="add mod ord">
          <ac:chgData name="Rita Sobral (1201386)" userId="a10e2ee0-50b2-4678-bcd9-890343c2a6f4" providerId="ADAL" clId="{521A3E97-D9B2-46D2-B8AE-2A70BC795E9E}" dt="2022-03-14T16:23:55.635" v="974" actId="166"/>
          <ac:cxnSpMkLst>
            <pc:docMk/>
            <pc:sldMk cId="1211775621" sldId="257"/>
            <ac:cxnSpMk id="160" creationId="{DF7DABE9-DAC2-4E17-900D-5D105D8EC44E}"/>
          </ac:cxnSpMkLst>
        </pc:cxnChg>
        <pc:cxnChg chg="add mod">
          <ac:chgData name="Rita Sobral (1201386)" userId="a10e2ee0-50b2-4678-bcd9-890343c2a6f4" providerId="ADAL" clId="{521A3E97-D9B2-46D2-B8AE-2A70BC795E9E}" dt="2022-03-14T16:24:11.040" v="978" actId="1076"/>
          <ac:cxnSpMkLst>
            <pc:docMk/>
            <pc:sldMk cId="1211775621" sldId="257"/>
            <ac:cxnSpMk id="161" creationId="{883BA48F-CA06-4E7D-8409-97F37592F274}"/>
          </ac:cxnSpMkLst>
        </pc:cxnChg>
        <pc:cxnChg chg="add mod">
          <ac:chgData name="Rita Sobral (1201386)" userId="a10e2ee0-50b2-4678-bcd9-890343c2a6f4" providerId="ADAL" clId="{521A3E97-D9B2-46D2-B8AE-2A70BC795E9E}" dt="2022-03-14T16:37:47.990" v="1103" actId="1076"/>
          <ac:cxnSpMkLst>
            <pc:docMk/>
            <pc:sldMk cId="1211775621" sldId="257"/>
            <ac:cxnSpMk id="162" creationId="{4B3F5E7E-7B59-4915-8276-CD04ED654280}"/>
          </ac:cxnSpMkLst>
        </pc:cxnChg>
        <pc:cxnChg chg="add mod">
          <ac:chgData name="Rita Sobral (1201386)" userId="a10e2ee0-50b2-4678-bcd9-890343c2a6f4" providerId="ADAL" clId="{521A3E97-D9B2-46D2-B8AE-2A70BC795E9E}" dt="2022-03-18T15:35:48.862" v="2177" actId="14100"/>
          <ac:cxnSpMkLst>
            <pc:docMk/>
            <pc:sldMk cId="1211775621" sldId="257"/>
            <ac:cxnSpMk id="163" creationId="{8B292DC1-FD7B-4A65-8409-D411ABB9BAE7}"/>
          </ac:cxnSpMkLst>
        </pc:cxnChg>
        <pc:cxnChg chg="add mod">
          <ac:chgData name="Rita Sobral (1201386)" userId="a10e2ee0-50b2-4678-bcd9-890343c2a6f4" providerId="ADAL" clId="{521A3E97-D9B2-46D2-B8AE-2A70BC795E9E}" dt="2022-03-16T22:10:22.945" v="1920" actId="14100"/>
          <ac:cxnSpMkLst>
            <pc:docMk/>
            <pc:sldMk cId="1211775621" sldId="257"/>
            <ac:cxnSpMk id="164" creationId="{D4E2A1F9-A81C-4BF4-B5EB-A0901E5A9D87}"/>
          </ac:cxnSpMkLst>
        </pc:cxnChg>
        <pc:cxnChg chg="add del mod">
          <ac:chgData name="Rita Sobral (1201386)" userId="a10e2ee0-50b2-4678-bcd9-890343c2a6f4" providerId="ADAL" clId="{521A3E97-D9B2-46D2-B8AE-2A70BC795E9E}" dt="2022-03-14T16:37:50.318" v="1104" actId="478"/>
          <ac:cxnSpMkLst>
            <pc:docMk/>
            <pc:sldMk cId="1211775621" sldId="257"/>
            <ac:cxnSpMk id="165" creationId="{9368E8D3-D9B0-4F28-A072-8A9C95B6859B}"/>
          </ac:cxnSpMkLst>
        </pc:cxnChg>
        <pc:cxnChg chg="add mod">
          <ac:chgData name="Rita Sobral (1201386)" userId="a10e2ee0-50b2-4678-bcd9-890343c2a6f4" providerId="ADAL" clId="{521A3E97-D9B2-46D2-B8AE-2A70BC795E9E}" dt="2022-03-14T16:32:38.470" v="1080" actId="1076"/>
          <ac:cxnSpMkLst>
            <pc:docMk/>
            <pc:sldMk cId="1211775621" sldId="257"/>
            <ac:cxnSpMk id="166" creationId="{2AAC6FF6-4C80-4B90-A033-65C0A23798CC}"/>
          </ac:cxnSpMkLst>
        </pc:cxnChg>
        <pc:cxnChg chg="add mod">
          <ac:chgData name="Rita Sobral (1201386)" userId="a10e2ee0-50b2-4678-bcd9-890343c2a6f4" providerId="ADAL" clId="{521A3E97-D9B2-46D2-B8AE-2A70BC795E9E}" dt="2022-03-14T16:33:30.410" v="1082" actId="14100"/>
          <ac:cxnSpMkLst>
            <pc:docMk/>
            <pc:sldMk cId="1211775621" sldId="257"/>
            <ac:cxnSpMk id="167" creationId="{B0751AC5-2EFF-4644-93A6-579D3A5EDD40}"/>
          </ac:cxnSpMkLst>
        </pc:cxnChg>
        <pc:cxnChg chg="add mod">
          <ac:chgData name="Rita Sobral (1201386)" userId="a10e2ee0-50b2-4678-bcd9-890343c2a6f4" providerId="ADAL" clId="{521A3E97-D9B2-46D2-B8AE-2A70BC795E9E}" dt="2022-03-14T16:36:03.179" v="1097" actId="14100"/>
          <ac:cxnSpMkLst>
            <pc:docMk/>
            <pc:sldMk cId="1211775621" sldId="257"/>
            <ac:cxnSpMk id="168" creationId="{E8A49EC0-AFA1-413D-A659-0F093499C8A3}"/>
          </ac:cxnSpMkLst>
        </pc:cxnChg>
        <pc:cxnChg chg="add del mod">
          <ac:chgData name="Rita Sobral (1201386)" userId="a10e2ee0-50b2-4678-bcd9-890343c2a6f4" providerId="ADAL" clId="{521A3E97-D9B2-46D2-B8AE-2A70BC795E9E}" dt="2022-03-14T16:36:06.982" v="1098" actId="478"/>
          <ac:cxnSpMkLst>
            <pc:docMk/>
            <pc:sldMk cId="1211775621" sldId="257"/>
            <ac:cxnSpMk id="169" creationId="{E8ADAB0D-70E9-4C1A-BFC4-DE2EE2C265B4}"/>
          </ac:cxnSpMkLst>
        </pc:cxnChg>
        <pc:cxnChg chg="add mod">
          <ac:chgData name="Rita Sobral (1201386)" userId="a10e2ee0-50b2-4678-bcd9-890343c2a6f4" providerId="ADAL" clId="{521A3E97-D9B2-46D2-B8AE-2A70BC795E9E}" dt="2022-03-15T23:46:25.473" v="1823" actId="14100"/>
          <ac:cxnSpMkLst>
            <pc:docMk/>
            <pc:sldMk cId="1211775621" sldId="257"/>
            <ac:cxnSpMk id="170" creationId="{CA402A24-685C-4630-8E48-F6AD0184BF23}"/>
          </ac:cxnSpMkLst>
        </pc:cxnChg>
        <pc:cxnChg chg="add del mod">
          <ac:chgData name="Rita Sobral (1201386)" userId="a10e2ee0-50b2-4678-bcd9-890343c2a6f4" providerId="ADAL" clId="{521A3E97-D9B2-46D2-B8AE-2A70BC795E9E}" dt="2022-03-15T23:46:29.793" v="1824" actId="478"/>
          <ac:cxnSpMkLst>
            <pc:docMk/>
            <pc:sldMk cId="1211775621" sldId="257"/>
            <ac:cxnSpMk id="171" creationId="{0CB62043-6DAC-4467-8338-9543B949638F}"/>
          </ac:cxnSpMkLst>
        </pc:cxnChg>
        <pc:cxnChg chg="add mod">
          <ac:chgData name="Rita Sobral (1201386)" userId="a10e2ee0-50b2-4678-bcd9-890343c2a6f4" providerId="ADAL" clId="{521A3E97-D9B2-46D2-B8AE-2A70BC795E9E}" dt="2022-03-15T23:46:57.390" v="1829" actId="1076"/>
          <ac:cxnSpMkLst>
            <pc:docMk/>
            <pc:sldMk cId="1211775621" sldId="257"/>
            <ac:cxnSpMk id="172" creationId="{96AE1146-C929-4B47-B080-9A0F57D4AF40}"/>
          </ac:cxnSpMkLst>
        </pc:cxnChg>
        <pc:cxnChg chg="add del mod">
          <ac:chgData name="Rita Sobral (1201386)" userId="a10e2ee0-50b2-4678-bcd9-890343c2a6f4" providerId="ADAL" clId="{521A3E97-D9B2-46D2-B8AE-2A70BC795E9E}" dt="2022-03-15T23:47:06.234" v="1830" actId="478"/>
          <ac:cxnSpMkLst>
            <pc:docMk/>
            <pc:sldMk cId="1211775621" sldId="257"/>
            <ac:cxnSpMk id="173" creationId="{0EA3C3A0-2985-4CAE-9632-9909524CA1E6}"/>
          </ac:cxnSpMkLst>
        </pc:cxnChg>
        <pc:cxnChg chg="add del mod">
          <ac:chgData name="Rita Sobral (1201386)" userId="a10e2ee0-50b2-4678-bcd9-890343c2a6f4" providerId="ADAL" clId="{521A3E97-D9B2-46D2-B8AE-2A70BC795E9E}" dt="2022-03-14T16:39:13.903" v="1120" actId="478"/>
          <ac:cxnSpMkLst>
            <pc:docMk/>
            <pc:sldMk cId="1211775621" sldId="257"/>
            <ac:cxnSpMk id="174" creationId="{106D8476-D73B-49F5-8D53-D2DBE4C7D7FB}"/>
          </ac:cxnSpMkLst>
        </pc:cxnChg>
        <pc:cxnChg chg="add mod">
          <ac:chgData name="Rita Sobral (1201386)" userId="a10e2ee0-50b2-4678-bcd9-890343c2a6f4" providerId="ADAL" clId="{521A3E97-D9B2-46D2-B8AE-2A70BC795E9E}" dt="2022-03-14T16:39:11.936" v="1119" actId="1076"/>
          <ac:cxnSpMkLst>
            <pc:docMk/>
            <pc:sldMk cId="1211775621" sldId="257"/>
            <ac:cxnSpMk id="175" creationId="{D9E2C42A-45AC-414D-B615-94B8F10B2027}"/>
          </ac:cxnSpMkLst>
        </pc:cxnChg>
        <pc:cxnChg chg="add mod">
          <ac:chgData name="Rita Sobral (1201386)" userId="a10e2ee0-50b2-4678-bcd9-890343c2a6f4" providerId="ADAL" clId="{521A3E97-D9B2-46D2-B8AE-2A70BC795E9E}" dt="2022-03-15T23:46:41.764" v="1826" actId="1076"/>
          <ac:cxnSpMkLst>
            <pc:docMk/>
            <pc:sldMk cId="1211775621" sldId="257"/>
            <ac:cxnSpMk id="176" creationId="{328E654F-09A6-43D8-B031-29FB9668E64C}"/>
          </ac:cxnSpMkLst>
        </pc:cxnChg>
        <pc:cxnChg chg="add del mod">
          <ac:chgData name="Rita Sobral (1201386)" userId="a10e2ee0-50b2-4678-bcd9-890343c2a6f4" providerId="ADAL" clId="{521A3E97-D9B2-46D2-B8AE-2A70BC795E9E}" dt="2022-03-14T16:39:07.573" v="1118" actId="478"/>
          <ac:cxnSpMkLst>
            <pc:docMk/>
            <pc:sldMk cId="1211775621" sldId="257"/>
            <ac:cxnSpMk id="176" creationId="{F9CEE806-4C6E-4EC3-94F1-12CA6E191B80}"/>
          </ac:cxnSpMkLst>
        </pc:cxnChg>
        <pc:cxnChg chg="add mod">
          <ac:chgData name="Rita Sobral (1201386)" userId="a10e2ee0-50b2-4678-bcd9-890343c2a6f4" providerId="ADAL" clId="{521A3E97-D9B2-46D2-B8AE-2A70BC795E9E}" dt="2022-03-14T16:39:05.188" v="1117" actId="1076"/>
          <ac:cxnSpMkLst>
            <pc:docMk/>
            <pc:sldMk cId="1211775621" sldId="257"/>
            <ac:cxnSpMk id="177" creationId="{3B68C844-B1DD-4877-9DD3-2701AEC630A1}"/>
          </ac:cxnSpMkLst>
        </pc:cxnChg>
        <pc:cxnChg chg="add del mod">
          <ac:chgData name="Rita Sobral (1201386)" userId="a10e2ee0-50b2-4678-bcd9-890343c2a6f4" providerId="ADAL" clId="{521A3E97-D9B2-46D2-B8AE-2A70BC795E9E}" dt="2022-03-14T16:39:19.024" v="1122" actId="478"/>
          <ac:cxnSpMkLst>
            <pc:docMk/>
            <pc:sldMk cId="1211775621" sldId="257"/>
            <ac:cxnSpMk id="178" creationId="{46A19539-82A1-413F-AA32-A8A62A98646C}"/>
          </ac:cxnSpMkLst>
        </pc:cxnChg>
        <pc:cxnChg chg="add mod">
          <ac:chgData name="Rita Sobral (1201386)" userId="a10e2ee0-50b2-4678-bcd9-890343c2a6f4" providerId="ADAL" clId="{521A3E97-D9B2-46D2-B8AE-2A70BC795E9E}" dt="2022-03-15T23:47:16.117" v="1832" actId="1076"/>
          <ac:cxnSpMkLst>
            <pc:docMk/>
            <pc:sldMk cId="1211775621" sldId="257"/>
            <ac:cxnSpMk id="178" creationId="{6D836260-7571-4E38-9781-B519B3EBD769}"/>
          </ac:cxnSpMkLst>
        </pc:cxnChg>
        <pc:cxnChg chg="add mod">
          <ac:chgData name="Rita Sobral (1201386)" userId="a10e2ee0-50b2-4678-bcd9-890343c2a6f4" providerId="ADAL" clId="{521A3E97-D9B2-46D2-B8AE-2A70BC795E9E}" dt="2022-03-14T16:39:17.807" v="1121" actId="1076"/>
          <ac:cxnSpMkLst>
            <pc:docMk/>
            <pc:sldMk cId="1211775621" sldId="257"/>
            <ac:cxnSpMk id="179" creationId="{05D3670C-0E91-4358-8671-41515697BE68}"/>
          </ac:cxnSpMkLst>
        </pc:cxnChg>
        <pc:cxnChg chg="add del mod">
          <ac:chgData name="Rita Sobral (1201386)" userId="a10e2ee0-50b2-4678-bcd9-890343c2a6f4" providerId="ADAL" clId="{521A3E97-D9B2-46D2-B8AE-2A70BC795E9E}" dt="2022-03-15T23:47:49.740" v="1842" actId="478"/>
          <ac:cxnSpMkLst>
            <pc:docMk/>
            <pc:sldMk cId="1211775621" sldId="257"/>
            <ac:cxnSpMk id="180" creationId="{7A947308-4F95-4652-868E-99C4037317C9}"/>
          </ac:cxnSpMkLst>
        </pc:cxnChg>
        <pc:cxnChg chg="add mod">
          <ac:chgData name="Rita Sobral (1201386)" userId="a10e2ee0-50b2-4678-bcd9-890343c2a6f4" providerId="ADAL" clId="{521A3E97-D9B2-46D2-B8AE-2A70BC795E9E}" dt="2022-03-15T23:47:47.713" v="1841" actId="1076"/>
          <ac:cxnSpMkLst>
            <pc:docMk/>
            <pc:sldMk cId="1211775621" sldId="257"/>
            <ac:cxnSpMk id="181" creationId="{147B6B04-2430-415B-95FB-7A5385F67C50}"/>
          </ac:cxnSpMkLst>
        </pc:cxnChg>
        <pc:cxnChg chg="add mod">
          <ac:chgData name="Rita Sobral (1201386)" userId="a10e2ee0-50b2-4678-bcd9-890343c2a6f4" providerId="ADAL" clId="{521A3E97-D9B2-46D2-B8AE-2A70BC795E9E}" dt="2022-03-15T23:47:25.329" v="1835" actId="1076"/>
          <ac:cxnSpMkLst>
            <pc:docMk/>
            <pc:sldMk cId="1211775621" sldId="257"/>
            <ac:cxnSpMk id="182" creationId="{D28BD725-8FE7-4414-ADB1-63BF61160B58}"/>
          </ac:cxnSpMkLst>
        </pc:cxnChg>
        <pc:cxnChg chg="add del mod">
          <ac:chgData name="Rita Sobral (1201386)" userId="a10e2ee0-50b2-4678-bcd9-890343c2a6f4" providerId="ADAL" clId="{521A3E97-D9B2-46D2-B8AE-2A70BC795E9E}" dt="2022-03-15T23:47:28.074" v="1836" actId="478"/>
          <ac:cxnSpMkLst>
            <pc:docMk/>
            <pc:sldMk cId="1211775621" sldId="257"/>
            <ac:cxnSpMk id="183" creationId="{B1100FC8-AFD4-48F5-8C3F-77819DB33B59}"/>
          </ac:cxnSpMkLst>
        </pc:cxnChg>
        <pc:cxnChg chg="add mod">
          <ac:chgData name="Rita Sobral (1201386)" userId="a10e2ee0-50b2-4678-bcd9-890343c2a6f4" providerId="ADAL" clId="{521A3E97-D9B2-46D2-B8AE-2A70BC795E9E}" dt="2022-03-14T16:30:24.907" v="1068" actId="1076"/>
          <ac:cxnSpMkLst>
            <pc:docMk/>
            <pc:sldMk cId="1211775621" sldId="257"/>
            <ac:cxnSpMk id="184" creationId="{EB7EEB43-C379-4847-85D7-4AAB903B379D}"/>
          </ac:cxnSpMkLst>
        </pc:cxnChg>
        <pc:cxnChg chg="add mod">
          <ac:chgData name="Rita Sobral (1201386)" userId="a10e2ee0-50b2-4678-bcd9-890343c2a6f4" providerId="ADAL" clId="{521A3E97-D9B2-46D2-B8AE-2A70BC795E9E}" dt="2022-03-15T23:47:36.798" v="1838" actId="1076"/>
          <ac:cxnSpMkLst>
            <pc:docMk/>
            <pc:sldMk cId="1211775621" sldId="257"/>
            <ac:cxnSpMk id="185" creationId="{1849A180-09D7-419B-B9D1-9AF73AC0F8F2}"/>
          </ac:cxnSpMkLst>
        </pc:cxnChg>
        <pc:cxnChg chg="add mod">
          <ac:chgData name="Rita Sobral (1201386)" userId="a10e2ee0-50b2-4678-bcd9-890343c2a6f4" providerId="ADAL" clId="{521A3E97-D9B2-46D2-B8AE-2A70BC795E9E}" dt="2022-03-14T16:31:15.841" v="1073" actId="1076"/>
          <ac:cxnSpMkLst>
            <pc:docMk/>
            <pc:sldMk cId="1211775621" sldId="257"/>
            <ac:cxnSpMk id="186" creationId="{F9F6C5B7-F27D-443A-9323-37DB3BD3C974}"/>
          </ac:cxnSpMkLst>
        </pc:cxnChg>
        <pc:cxnChg chg="add mod">
          <ac:chgData name="Rita Sobral (1201386)" userId="a10e2ee0-50b2-4678-bcd9-890343c2a6f4" providerId="ADAL" clId="{521A3E97-D9B2-46D2-B8AE-2A70BC795E9E}" dt="2022-03-15T23:48:02.785" v="1844" actId="1076"/>
          <ac:cxnSpMkLst>
            <pc:docMk/>
            <pc:sldMk cId="1211775621" sldId="257"/>
            <ac:cxnSpMk id="187" creationId="{5F9AF3B8-B3C9-4B18-9955-6EC897031918}"/>
          </ac:cxnSpMkLst>
        </pc:cxnChg>
        <pc:cxnChg chg="add mod">
          <ac:chgData name="Rita Sobral (1201386)" userId="a10e2ee0-50b2-4678-bcd9-890343c2a6f4" providerId="ADAL" clId="{521A3E97-D9B2-46D2-B8AE-2A70BC795E9E}" dt="2022-03-15T22:28:58.682" v="1547" actId="693"/>
          <ac:cxnSpMkLst>
            <pc:docMk/>
            <pc:sldMk cId="1211775621" sldId="257"/>
            <ac:cxnSpMk id="190" creationId="{95A60716-8D1C-41C5-8A2E-4E4C45C6C14F}"/>
          </ac:cxnSpMkLst>
        </pc:cxnChg>
        <pc:cxnChg chg="add mod">
          <ac:chgData name="Rita Sobral (1201386)" userId="a10e2ee0-50b2-4678-bcd9-890343c2a6f4" providerId="ADAL" clId="{521A3E97-D9B2-46D2-B8AE-2A70BC795E9E}" dt="2022-03-14T16:34:52.615" v="1091" actId="14100"/>
          <ac:cxnSpMkLst>
            <pc:docMk/>
            <pc:sldMk cId="1211775621" sldId="257"/>
            <ac:cxnSpMk id="193" creationId="{2F92595B-C23D-48F7-BC0D-808FCEA9EE91}"/>
          </ac:cxnSpMkLst>
        </pc:cxnChg>
        <pc:cxnChg chg="add mod">
          <ac:chgData name="Rita Sobral (1201386)" userId="a10e2ee0-50b2-4678-bcd9-890343c2a6f4" providerId="ADAL" clId="{521A3E97-D9B2-46D2-B8AE-2A70BC795E9E}" dt="2022-03-14T16:35:14.908" v="1095" actId="1076"/>
          <ac:cxnSpMkLst>
            <pc:docMk/>
            <pc:sldMk cId="1211775621" sldId="257"/>
            <ac:cxnSpMk id="195" creationId="{F553B4AB-8A73-4071-8326-FA04C932090E}"/>
          </ac:cxnSpMkLst>
        </pc:cxnChg>
        <pc:cxnChg chg="add mod">
          <ac:chgData name="Rita Sobral (1201386)" userId="a10e2ee0-50b2-4678-bcd9-890343c2a6f4" providerId="ADAL" clId="{521A3E97-D9B2-46D2-B8AE-2A70BC795E9E}" dt="2022-03-14T16:36:16.805" v="1100" actId="1076"/>
          <ac:cxnSpMkLst>
            <pc:docMk/>
            <pc:sldMk cId="1211775621" sldId="257"/>
            <ac:cxnSpMk id="198" creationId="{128B1B55-8B38-42D3-8392-ADDBEA6F2F24}"/>
          </ac:cxnSpMkLst>
        </pc:cxnChg>
        <pc:cxnChg chg="add mod">
          <ac:chgData name="Rita Sobral (1201386)" userId="a10e2ee0-50b2-4678-bcd9-890343c2a6f4" providerId="ADAL" clId="{521A3E97-D9B2-46D2-B8AE-2A70BC795E9E}" dt="2022-03-14T16:38:00.151" v="1106" actId="1076"/>
          <ac:cxnSpMkLst>
            <pc:docMk/>
            <pc:sldMk cId="1211775621" sldId="257"/>
            <ac:cxnSpMk id="199" creationId="{2CD5CEC8-C6B2-4649-9267-7990DB2FAC59}"/>
          </ac:cxnSpMkLst>
        </pc:cxnChg>
        <pc:cxnChg chg="add mod">
          <ac:chgData name="Rita Sobral (1201386)" userId="a10e2ee0-50b2-4678-bcd9-890343c2a6f4" providerId="ADAL" clId="{521A3E97-D9B2-46D2-B8AE-2A70BC795E9E}" dt="2022-03-15T22:29:29.075" v="1550" actId="693"/>
          <ac:cxnSpMkLst>
            <pc:docMk/>
            <pc:sldMk cId="1211775621" sldId="257"/>
            <ac:cxnSpMk id="200" creationId="{0EBC1A97-911E-4FA2-9988-1B51CBCD8B29}"/>
          </ac:cxnSpMkLst>
        </pc:cxnChg>
        <pc:cxnChg chg="add mod">
          <ac:chgData name="Rita Sobral (1201386)" userId="a10e2ee0-50b2-4678-bcd9-890343c2a6f4" providerId="ADAL" clId="{521A3E97-D9B2-46D2-B8AE-2A70BC795E9E}" dt="2022-03-14T16:38:37.512" v="1113" actId="14100"/>
          <ac:cxnSpMkLst>
            <pc:docMk/>
            <pc:sldMk cId="1211775621" sldId="257"/>
            <ac:cxnSpMk id="201" creationId="{01E81BD3-C57A-46C1-95EB-D49F2EC412D2}"/>
          </ac:cxnSpMkLst>
        </pc:cxnChg>
        <pc:cxnChg chg="add mod">
          <ac:chgData name="Rita Sobral (1201386)" userId="a10e2ee0-50b2-4678-bcd9-890343c2a6f4" providerId="ADAL" clId="{521A3E97-D9B2-46D2-B8AE-2A70BC795E9E}" dt="2022-03-14T16:38:57.111" v="1116" actId="1076"/>
          <ac:cxnSpMkLst>
            <pc:docMk/>
            <pc:sldMk cId="1211775621" sldId="257"/>
            <ac:cxnSpMk id="203" creationId="{20BCBE5A-991B-4EC3-B696-21BE332150CC}"/>
          </ac:cxnSpMkLst>
        </pc:cxnChg>
        <pc:cxnChg chg="add del mod">
          <ac:chgData name="Rita Sobral (1201386)" userId="a10e2ee0-50b2-4678-bcd9-890343c2a6f4" providerId="ADAL" clId="{521A3E97-D9B2-46D2-B8AE-2A70BC795E9E}" dt="2022-03-14T16:39:27.058" v="1124"/>
          <ac:cxnSpMkLst>
            <pc:docMk/>
            <pc:sldMk cId="1211775621" sldId="257"/>
            <ac:cxnSpMk id="204" creationId="{1769CA97-2646-408F-BAEA-553A858E5E9F}"/>
          </ac:cxnSpMkLst>
        </pc:cxnChg>
        <pc:cxnChg chg="add mod">
          <ac:chgData name="Rita Sobral (1201386)" userId="a10e2ee0-50b2-4678-bcd9-890343c2a6f4" providerId="ADAL" clId="{521A3E97-D9B2-46D2-B8AE-2A70BC795E9E}" dt="2022-03-14T16:39:33.961" v="1126" actId="1076"/>
          <ac:cxnSpMkLst>
            <pc:docMk/>
            <pc:sldMk cId="1211775621" sldId="257"/>
            <ac:cxnSpMk id="205" creationId="{C336AA23-5B1A-4A3A-A1EB-DEC045346875}"/>
          </ac:cxnSpMkLst>
        </pc:cxnChg>
        <pc:cxnChg chg="add mod">
          <ac:chgData name="Rita Sobral (1201386)" userId="a10e2ee0-50b2-4678-bcd9-890343c2a6f4" providerId="ADAL" clId="{521A3E97-D9B2-46D2-B8AE-2A70BC795E9E}" dt="2022-03-14T16:39:44.707" v="1130" actId="1076"/>
          <ac:cxnSpMkLst>
            <pc:docMk/>
            <pc:sldMk cId="1211775621" sldId="257"/>
            <ac:cxnSpMk id="206" creationId="{113904BE-69A1-4538-ADF0-B43AD8D00A79}"/>
          </ac:cxnSpMkLst>
        </pc:cxnChg>
        <pc:cxnChg chg="add mod">
          <ac:chgData name="Rita Sobral (1201386)" userId="a10e2ee0-50b2-4678-bcd9-890343c2a6f4" providerId="ADAL" clId="{521A3E97-D9B2-46D2-B8AE-2A70BC795E9E}" dt="2022-03-14T16:39:59.663" v="1134" actId="1076"/>
          <ac:cxnSpMkLst>
            <pc:docMk/>
            <pc:sldMk cId="1211775621" sldId="257"/>
            <ac:cxnSpMk id="207" creationId="{22160B04-1EC5-4C99-99EC-3DFCDB4095FA}"/>
          </ac:cxnSpMkLst>
        </pc:cxnChg>
        <pc:cxnChg chg="add mod">
          <ac:chgData name="Rita Sobral (1201386)" userId="a10e2ee0-50b2-4678-bcd9-890343c2a6f4" providerId="ADAL" clId="{521A3E97-D9B2-46D2-B8AE-2A70BC795E9E}" dt="2022-03-14T16:41:12.700" v="1147" actId="1076"/>
          <ac:cxnSpMkLst>
            <pc:docMk/>
            <pc:sldMk cId="1211775621" sldId="257"/>
            <ac:cxnSpMk id="209" creationId="{D470A89E-770C-43B5-8A67-B61C379992E9}"/>
          </ac:cxnSpMkLst>
        </pc:cxnChg>
        <pc:cxnChg chg="add mod">
          <ac:chgData name="Rita Sobral (1201386)" userId="a10e2ee0-50b2-4678-bcd9-890343c2a6f4" providerId="ADAL" clId="{521A3E97-D9B2-46D2-B8AE-2A70BC795E9E}" dt="2022-03-14T16:41:34.899" v="1153" actId="1076"/>
          <ac:cxnSpMkLst>
            <pc:docMk/>
            <pc:sldMk cId="1211775621" sldId="257"/>
            <ac:cxnSpMk id="214" creationId="{A9122DAB-983A-42D9-9829-DDC135B4C0B3}"/>
          </ac:cxnSpMkLst>
        </pc:cxnChg>
        <pc:cxnChg chg="add mod">
          <ac:chgData name="Rita Sobral (1201386)" userId="a10e2ee0-50b2-4678-bcd9-890343c2a6f4" providerId="ADAL" clId="{521A3E97-D9B2-46D2-B8AE-2A70BC795E9E}" dt="2022-03-15T22:29:15.425" v="1549" actId="693"/>
          <ac:cxnSpMkLst>
            <pc:docMk/>
            <pc:sldMk cId="1211775621" sldId="257"/>
            <ac:cxnSpMk id="216" creationId="{19931DD1-D7D2-4DF1-AF20-59F1693D4B13}"/>
          </ac:cxnSpMkLst>
        </pc:cxnChg>
        <pc:cxnChg chg="add del mod">
          <ac:chgData name="Rita Sobral (1201386)" userId="a10e2ee0-50b2-4678-bcd9-890343c2a6f4" providerId="ADAL" clId="{521A3E97-D9B2-46D2-B8AE-2A70BC795E9E}" dt="2022-03-14T16:42:41.293" v="1162"/>
          <ac:cxnSpMkLst>
            <pc:docMk/>
            <pc:sldMk cId="1211775621" sldId="257"/>
            <ac:cxnSpMk id="218" creationId="{02D3E635-87EC-4243-BFEC-B95DE70EE79E}"/>
          </ac:cxnSpMkLst>
        </pc:cxnChg>
        <pc:cxnChg chg="add mod">
          <ac:chgData name="Rita Sobral (1201386)" userId="a10e2ee0-50b2-4678-bcd9-890343c2a6f4" providerId="ADAL" clId="{521A3E97-D9B2-46D2-B8AE-2A70BC795E9E}" dt="2022-03-15T22:29:09.600" v="1548" actId="693"/>
          <ac:cxnSpMkLst>
            <pc:docMk/>
            <pc:sldMk cId="1211775621" sldId="257"/>
            <ac:cxnSpMk id="219" creationId="{A53D4E23-2B01-46EC-815B-A9AED62695D8}"/>
          </ac:cxnSpMkLst>
        </pc:cxnChg>
        <pc:cxnChg chg="add mod">
          <ac:chgData name="Rita Sobral (1201386)" userId="a10e2ee0-50b2-4678-bcd9-890343c2a6f4" providerId="ADAL" clId="{521A3E97-D9B2-46D2-B8AE-2A70BC795E9E}" dt="2022-03-14T16:43:17.817" v="1169" actId="14100"/>
          <ac:cxnSpMkLst>
            <pc:docMk/>
            <pc:sldMk cId="1211775621" sldId="257"/>
            <ac:cxnSpMk id="222" creationId="{9764C1E2-71B5-445F-B3A9-7151F05E0440}"/>
          </ac:cxnSpMkLst>
        </pc:cxnChg>
        <pc:cxnChg chg="add mod">
          <ac:chgData name="Rita Sobral (1201386)" userId="a10e2ee0-50b2-4678-bcd9-890343c2a6f4" providerId="ADAL" clId="{521A3E97-D9B2-46D2-B8AE-2A70BC795E9E}" dt="2022-03-14T16:43:26.056" v="1171" actId="1076"/>
          <ac:cxnSpMkLst>
            <pc:docMk/>
            <pc:sldMk cId="1211775621" sldId="257"/>
            <ac:cxnSpMk id="224" creationId="{B47D2E5C-8FF4-4261-9BA2-0E1AEDA62087}"/>
          </ac:cxnSpMkLst>
        </pc:cxnChg>
        <pc:cxnChg chg="add mod">
          <ac:chgData name="Rita Sobral (1201386)" userId="a10e2ee0-50b2-4678-bcd9-890343c2a6f4" providerId="ADAL" clId="{521A3E97-D9B2-46D2-B8AE-2A70BC795E9E}" dt="2022-03-15T22:27:44.853" v="1542" actId="693"/>
          <ac:cxnSpMkLst>
            <pc:docMk/>
            <pc:sldMk cId="1211775621" sldId="257"/>
            <ac:cxnSpMk id="225" creationId="{B598CAF5-FDD1-49D5-A04D-E57BE7CE11B4}"/>
          </ac:cxnSpMkLst>
        </pc:cxnChg>
        <pc:cxnChg chg="add mod">
          <ac:chgData name="Rita Sobral (1201386)" userId="a10e2ee0-50b2-4678-bcd9-890343c2a6f4" providerId="ADAL" clId="{521A3E97-D9B2-46D2-B8AE-2A70BC795E9E}" dt="2022-03-15T22:27:51.179" v="1543" actId="693"/>
          <ac:cxnSpMkLst>
            <pc:docMk/>
            <pc:sldMk cId="1211775621" sldId="257"/>
            <ac:cxnSpMk id="228" creationId="{F9E50CDD-9C89-4D5B-A5C5-72831046DBCE}"/>
          </ac:cxnSpMkLst>
        </pc:cxnChg>
        <pc:cxnChg chg="add mod">
          <ac:chgData name="Rita Sobral (1201386)" userId="a10e2ee0-50b2-4678-bcd9-890343c2a6f4" providerId="ADAL" clId="{521A3E97-D9B2-46D2-B8AE-2A70BC795E9E}" dt="2022-03-15T22:27:57.339" v="1544" actId="693"/>
          <ac:cxnSpMkLst>
            <pc:docMk/>
            <pc:sldMk cId="1211775621" sldId="257"/>
            <ac:cxnSpMk id="230" creationId="{521B0BDE-11A6-4EAB-B257-6552718BB90D}"/>
          </ac:cxnSpMkLst>
        </pc:cxnChg>
        <pc:cxnChg chg="add mod ord">
          <ac:chgData name="Rita Sobral (1201386)" userId="a10e2ee0-50b2-4678-bcd9-890343c2a6f4" providerId="ADAL" clId="{521A3E97-D9B2-46D2-B8AE-2A70BC795E9E}" dt="2022-03-14T16:46:43.695" v="1192" actId="166"/>
          <ac:cxnSpMkLst>
            <pc:docMk/>
            <pc:sldMk cId="1211775621" sldId="257"/>
            <ac:cxnSpMk id="232" creationId="{B98681A4-4A0B-4C89-81AC-732FED07617D}"/>
          </ac:cxnSpMkLst>
        </pc:cxnChg>
        <pc:cxnChg chg="add del mod">
          <ac:chgData name="Rita Sobral (1201386)" userId="a10e2ee0-50b2-4678-bcd9-890343c2a6f4" providerId="ADAL" clId="{521A3E97-D9B2-46D2-B8AE-2A70BC795E9E}" dt="2022-03-14T16:49:57.430" v="1199"/>
          <ac:cxnSpMkLst>
            <pc:docMk/>
            <pc:sldMk cId="1211775621" sldId="257"/>
            <ac:cxnSpMk id="234" creationId="{831B56EE-68DF-44C7-B2A7-70D1A4693700}"/>
          </ac:cxnSpMkLst>
        </pc:cxnChg>
        <pc:cxnChg chg="add mod ord">
          <ac:chgData name="Rita Sobral (1201386)" userId="a10e2ee0-50b2-4678-bcd9-890343c2a6f4" providerId="ADAL" clId="{521A3E97-D9B2-46D2-B8AE-2A70BC795E9E}" dt="2022-03-14T16:50:33.508" v="1205" actId="166"/>
          <ac:cxnSpMkLst>
            <pc:docMk/>
            <pc:sldMk cId="1211775621" sldId="257"/>
            <ac:cxnSpMk id="235" creationId="{771A3CEA-C1F8-4289-BD8C-5FC47B7C55DA}"/>
          </ac:cxnSpMkLst>
        </pc:cxnChg>
        <pc:cxnChg chg="add mod">
          <ac:chgData name="Rita Sobral (1201386)" userId="a10e2ee0-50b2-4678-bcd9-890343c2a6f4" providerId="ADAL" clId="{521A3E97-D9B2-46D2-B8AE-2A70BC795E9E}" dt="2022-03-14T16:51:14.829" v="1214" actId="1076"/>
          <ac:cxnSpMkLst>
            <pc:docMk/>
            <pc:sldMk cId="1211775621" sldId="257"/>
            <ac:cxnSpMk id="237" creationId="{F0BE918B-AC74-4EDC-B6A0-CAEF2F694B0D}"/>
          </ac:cxnSpMkLst>
        </pc:cxnChg>
        <pc:cxnChg chg="add mod">
          <ac:chgData name="Rita Sobral (1201386)" userId="a10e2ee0-50b2-4678-bcd9-890343c2a6f4" providerId="ADAL" clId="{521A3E97-D9B2-46D2-B8AE-2A70BC795E9E}" dt="2022-03-14T16:51:43.245" v="1221" actId="1076"/>
          <ac:cxnSpMkLst>
            <pc:docMk/>
            <pc:sldMk cId="1211775621" sldId="257"/>
            <ac:cxnSpMk id="241" creationId="{47A8524E-D872-4F84-AFBA-7E362F6AF671}"/>
          </ac:cxnSpMkLst>
        </pc:cxnChg>
        <pc:cxnChg chg="add mod">
          <ac:chgData name="Rita Sobral (1201386)" userId="a10e2ee0-50b2-4678-bcd9-890343c2a6f4" providerId="ADAL" clId="{521A3E97-D9B2-46D2-B8AE-2A70BC795E9E}" dt="2022-03-14T16:52:05.779" v="1226" actId="1076"/>
          <ac:cxnSpMkLst>
            <pc:docMk/>
            <pc:sldMk cId="1211775621" sldId="257"/>
            <ac:cxnSpMk id="242" creationId="{BB80DCB6-0D13-4CB3-AA1E-304A2D47932F}"/>
          </ac:cxnSpMkLst>
        </pc:cxnChg>
      </pc:sldChg>
      <pc:sldChg chg="addSp delSp modSp new del mod">
        <pc:chgData name="Rita Sobral (1201386)" userId="a10e2ee0-50b2-4678-bcd9-890343c2a6f4" providerId="ADAL" clId="{521A3E97-D9B2-46D2-B8AE-2A70BC795E9E}" dt="2022-03-13T17:42:24.844" v="634" actId="2696"/>
        <pc:sldMkLst>
          <pc:docMk/>
          <pc:sldMk cId="172525238" sldId="258"/>
        </pc:sldMkLst>
        <pc:spChg chg="add mod">
          <ac:chgData name="Rita Sobral (1201386)" userId="a10e2ee0-50b2-4678-bcd9-890343c2a6f4" providerId="ADAL" clId="{521A3E97-D9B2-46D2-B8AE-2A70BC795E9E}" dt="2022-03-12T15:47:23.698" v="8" actId="208"/>
          <ac:spMkLst>
            <pc:docMk/>
            <pc:sldMk cId="172525238" sldId="258"/>
            <ac:spMk id="3" creationId="{B5AE36F4-8997-4EF8-B679-94B2F276E27E}"/>
          </ac:spMkLst>
        </pc:spChg>
        <pc:spChg chg="add mod">
          <ac:chgData name="Rita Sobral (1201386)" userId="a10e2ee0-50b2-4678-bcd9-890343c2a6f4" providerId="ADAL" clId="{521A3E97-D9B2-46D2-B8AE-2A70BC795E9E}" dt="2022-03-12T15:49:44.938" v="35" actId="403"/>
          <ac:spMkLst>
            <pc:docMk/>
            <pc:sldMk cId="172525238" sldId="258"/>
            <ac:spMk id="6" creationId="{F1C85D15-BACB-4401-8C3E-40E86F6DD75E}"/>
          </ac:spMkLst>
        </pc:spChg>
        <pc:picChg chg="add mod">
          <ac:chgData name="Rita Sobral (1201386)" userId="a10e2ee0-50b2-4678-bcd9-890343c2a6f4" providerId="ADAL" clId="{521A3E97-D9B2-46D2-B8AE-2A70BC795E9E}" dt="2022-03-12T15:48:48.595" v="16" actId="1076"/>
          <ac:picMkLst>
            <pc:docMk/>
            <pc:sldMk cId="172525238" sldId="258"/>
            <ac:picMk id="2" creationId="{1A897019-E7C8-4F6B-8757-771D451BCAFF}"/>
          </ac:picMkLst>
        </pc:picChg>
        <pc:picChg chg="add mod">
          <ac:chgData name="Rita Sobral (1201386)" userId="a10e2ee0-50b2-4678-bcd9-890343c2a6f4" providerId="ADAL" clId="{521A3E97-D9B2-46D2-B8AE-2A70BC795E9E}" dt="2022-03-12T15:48:52.004" v="17" actId="1076"/>
          <ac:picMkLst>
            <pc:docMk/>
            <pc:sldMk cId="172525238" sldId="258"/>
            <ac:picMk id="4" creationId="{15F750D7-18CA-4BA6-8A2A-56C6874A528D}"/>
          </ac:picMkLst>
        </pc:picChg>
        <pc:picChg chg="add del mod">
          <ac:chgData name="Rita Sobral (1201386)" userId="a10e2ee0-50b2-4678-bcd9-890343c2a6f4" providerId="ADAL" clId="{521A3E97-D9B2-46D2-B8AE-2A70BC795E9E}" dt="2022-03-12T15:49:09.121" v="20" actId="21"/>
          <ac:picMkLst>
            <pc:docMk/>
            <pc:sldMk cId="172525238" sldId="258"/>
            <ac:picMk id="5" creationId="{F618D518-5CD7-4EB0-A651-348932F4CE81}"/>
          </ac:picMkLst>
        </pc:picChg>
      </pc:sldChg>
      <pc:sldChg chg="addSp delSp modSp new mod">
        <pc:chgData name="Rita Sobral (1201386)" userId="a10e2ee0-50b2-4678-bcd9-890343c2a6f4" providerId="ADAL" clId="{521A3E97-D9B2-46D2-B8AE-2A70BC795E9E}" dt="2022-03-20T14:38:58.910" v="2705" actId="1076"/>
        <pc:sldMkLst>
          <pc:docMk/>
          <pc:sldMk cId="2607341909" sldId="258"/>
        </pc:sldMkLst>
        <pc:spChg chg="add del mod">
          <ac:chgData name="Rita Sobral (1201386)" userId="a10e2ee0-50b2-4678-bcd9-890343c2a6f4" providerId="ADAL" clId="{521A3E97-D9B2-46D2-B8AE-2A70BC795E9E}" dt="2022-03-20T14:12:42.902" v="2247" actId="478"/>
          <ac:spMkLst>
            <pc:docMk/>
            <pc:sldMk cId="2607341909" sldId="258"/>
            <ac:spMk id="11" creationId="{6F98774E-CC88-4BDB-B3B9-CCF776571EA0}"/>
          </ac:spMkLst>
        </pc:spChg>
        <pc:spChg chg="add del mod">
          <ac:chgData name="Rita Sobral (1201386)" userId="a10e2ee0-50b2-4678-bcd9-890343c2a6f4" providerId="ADAL" clId="{521A3E97-D9B2-46D2-B8AE-2A70BC795E9E}" dt="2022-03-20T14:37:09.838" v="2682" actId="478"/>
          <ac:spMkLst>
            <pc:docMk/>
            <pc:sldMk cId="2607341909" sldId="258"/>
            <ac:spMk id="12" creationId="{4FA6CA71-E380-4361-AEEC-D288441312D0}"/>
          </ac:spMkLst>
        </pc:spChg>
        <pc:spChg chg="add del mod">
          <ac:chgData name="Rita Sobral (1201386)" userId="a10e2ee0-50b2-4678-bcd9-890343c2a6f4" providerId="ADAL" clId="{521A3E97-D9B2-46D2-B8AE-2A70BC795E9E}" dt="2022-03-20T14:37:05.814" v="2680" actId="478"/>
          <ac:spMkLst>
            <pc:docMk/>
            <pc:sldMk cId="2607341909" sldId="258"/>
            <ac:spMk id="14" creationId="{0D0F3FE2-F942-4D55-9991-95BF189703E7}"/>
          </ac:spMkLst>
        </pc:spChg>
        <pc:spChg chg="add del mod">
          <ac:chgData name="Rita Sobral (1201386)" userId="a10e2ee0-50b2-4678-bcd9-890343c2a6f4" providerId="ADAL" clId="{521A3E97-D9B2-46D2-B8AE-2A70BC795E9E}" dt="2022-03-20T14:23:39.701" v="2440" actId="21"/>
          <ac:spMkLst>
            <pc:docMk/>
            <pc:sldMk cId="2607341909" sldId="258"/>
            <ac:spMk id="16" creationId="{639ECB3C-B68C-4F4A-BB49-9278E90A2253}"/>
          </ac:spMkLst>
        </pc:spChg>
        <pc:spChg chg="add del mod">
          <ac:chgData name="Rita Sobral (1201386)" userId="a10e2ee0-50b2-4678-bcd9-890343c2a6f4" providerId="ADAL" clId="{521A3E97-D9B2-46D2-B8AE-2A70BC795E9E}" dt="2022-03-20T14:37:05.814" v="2680" actId="478"/>
          <ac:spMkLst>
            <pc:docMk/>
            <pc:sldMk cId="2607341909" sldId="258"/>
            <ac:spMk id="17" creationId="{2BA68FA9-6622-4D21-ACCA-DDB7D7F14784}"/>
          </ac:spMkLst>
        </pc:spChg>
        <pc:spChg chg="add del mod">
          <ac:chgData name="Rita Sobral (1201386)" userId="a10e2ee0-50b2-4678-bcd9-890343c2a6f4" providerId="ADAL" clId="{521A3E97-D9B2-46D2-B8AE-2A70BC795E9E}" dt="2022-03-20T14:37:05.814" v="2680" actId="478"/>
          <ac:spMkLst>
            <pc:docMk/>
            <pc:sldMk cId="2607341909" sldId="258"/>
            <ac:spMk id="18" creationId="{93E8B452-4273-4637-857F-7F8329B9952A}"/>
          </ac:spMkLst>
        </pc:spChg>
        <pc:spChg chg="add del mod">
          <ac:chgData name="Rita Sobral (1201386)" userId="a10e2ee0-50b2-4678-bcd9-890343c2a6f4" providerId="ADAL" clId="{521A3E97-D9B2-46D2-B8AE-2A70BC795E9E}" dt="2022-03-20T14:37:05.814" v="2680" actId="478"/>
          <ac:spMkLst>
            <pc:docMk/>
            <pc:sldMk cId="2607341909" sldId="258"/>
            <ac:spMk id="21" creationId="{185F5237-F782-4480-B0A5-2461443908C0}"/>
          </ac:spMkLst>
        </pc:spChg>
        <pc:spChg chg="add del mod">
          <ac:chgData name="Rita Sobral (1201386)" userId="a10e2ee0-50b2-4678-bcd9-890343c2a6f4" providerId="ADAL" clId="{521A3E97-D9B2-46D2-B8AE-2A70BC795E9E}" dt="2022-03-20T14:37:05.814" v="2680" actId="478"/>
          <ac:spMkLst>
            <pc:docMk/>
            <pc:sldMk cId="2607341909" sldId="258"/>
            <ac:spMk id="22" creationId="{9AE4DD97-B8EA-481F-8F57-F5FAB4A27456}"/>
          </ac:spMkLst>
        </pc:spChg>
        <pc:spChg chg="add del mod">
          <ac:chgData name="Rita Sobral (1201386)" userId="a10e2ee0-50b2-4678-bcd9-890343c2a6f4" providerId="ADAL" clId="{521A3E97-D9B2-46D2-B8AE-2A70BC795E9E}" dt="2022-03-20T14:23:29.742" v="2437" actId="21"/>
          <ac:spMkLst>
            <pc:docMk/>
            <pc:sldMk cId="2607341909" sldId="258"/>
            <ac:spMk id="23" creationId="{D0DB1AF1-9C17-4E5C-84A5-E6029EE27C9B}"/>
          </ac:spMkLst>
        </pc:spChg>
        <pc:spChg chg="add del mod">
          <ac:chgData name="Rita Sobral (1201386)" userId="a10e2ee0-50b2-4678-bcd9-890343c2a6f4" providerId="ADAL" clId="{521A3E97-D9B2-46D2-B8AE-2A70BC795E9E}" dt="2022-03-20T14:29:51.905" v="2576" actId="21"/>
          <ac:spMkLst>
            <pc:docMk/>
            <pc:sldMk cId="2607341909" sldId="258"/>
            <ac:spMk id="26" creationId="{C201DA7D-2B72-41D2-80CF-77A1DB495754}"/>
          </ac:spMkLst>
        </pc:spChg>
        <pc:spChg chg="add del mod">
          <ac:chgData name="Rita Sobral (1201386)" userId="a10e2ee0-50b2-4678-bcd9-890343c2a6f4" providerId="ADAL" clId="{521A3E97-D9B2-46D2-B8AE-2A70BC795E9E}" dt="2022-03-20T14:37:13.569" v="2684" actId="21"/>
          <ac:spMkLst>
            <pc:docMk/>
            <pc:sldMk cId="2607341909" sldId="258"/>
            <ac:spMk id="27" creationId="{932B6F42-0F45-4B67-B34B-F14113CFDB28}"/>
          </ac:spMkLst>
        </pc:spChg>
        <pc:spChg chg="add del mod">
          <ac:chgData name="Rita Sobral (1201386)" userId="a10e2ee0-50b2-4678-bcd9-890343c2a6f4" providerId="ADAL" clId="{521A3E97-D9B2-46D2-B8AE-2A70BC795E9E}" dt="2022-03-20T14:37:05.814" v="2680" actId="478"/>
          <ac:spMkLst>
            <pc:docMk/>
            <pc:sldMk cId="2607341909" sldId="258"/>
            <ac:spMk id="28" creationId="{A0379EE4-A7A3-4C26-A4F6-EFD69B7686D7}"/>
          </ac:spMkLst>
        </pc:spChg>
        <pc:spChg chg="add del mod">
          <ac:chgData name="Rita Sobral (1201386)" userId="a10e2ee0-50b2-4678-bcd9-890343c2a6f4" providerId="ADAL" clId="{521A3E97-D9B2-46D2-B8AE-2A70BC795E9E}" dt="2022-03-20T14:37:05.814" v="2680" actId="478"/>
          <ac:spMkLst>
            <pc:docMk/>
            <pc:sldMk cId="2607341909" sldId="258"/>
            <ac:spMk id="29" creationId="{66D55D78-AD5C-410B-AFD0-5AF619888CF9}"/>
          </ac:spMkLst>
        </pc:spChg>
        <pc:spChg chg="add del mod">
          <ac:chgData name="Rita Sobral (1201386)" userId="a10e2ee0-50b2-4678-bcd9-890343c2a6f4" providerId="ADAL" clId="{521A3E97-D9B2-46D2-B8AE-2A70BC795E9E}" dt="2022-03-20T14:37:05.814" v="2680" actId="478"/>
          <ac:spMkLst>
            <pc:docMk/>
            <pc:sldMk cId="2607341909" sldId="258"/>
            <ac:spMk id="34" creationId="{CA1EFC66-ADEA-4554-AC90-9E0E711EFA7B}"/>
          </ac:spMkLst>
        </pc:spChg>
        <pc:spChg chg="add del mod">
          <ac:chgData name="Rita Sobral (1201386)" userId="a10e2ee0-50b2-4678-bcd9-890343c2a6f4" providerId="ADAL" clId="{521A3E97-D9B2-46D2-B8AE-2A70BC795E9E}" dt="2022-03-20T14:29:55.568" v="2578"/>
          <ac:spMkLst>
            <pc:docMk/>
            <pc:sldMk cId="2607341909" sldId="258"/>
            <ac:spMk id="35" creationId="{E29468F0-FBD7-4FF2-937F-4E32C6676944}"/>
          </ac:spMkLst>
        </pc:spChg>
        <pc:spChg chg="add del mod">
          <ac:chgData name="Rita Sobral (1201386)" userId="a10e2ee0-50b2-4678-bcd9-890343c2a6f4" providerId="ADAL" clId="{521A3E97-D9B2-46D2-B8AE-2A70BC795E9E}" dt="2022-03-20T14:37:05.814" v="2680" actId="478"/>
          <ac:spMkLst>
            <pc:docMk/>
            <pc:sldMk cId="2607341909" sldId="258"/>
            <ac:spMk id="36" creationId="{39B138E3-81D7-411B-AC7D-159A110FDA02}"/>
          </ac:spMkLst>
        </pc:spChg>
        <pc:spChg chg="add mod">
          <ac:chgData name="Rita Sobral (1201386)" userId="a10e2ee0-50b2-4678-bcd9-890343c2a6f4" providerId="ADAL" clId="{521A3E97-D9B2-46D2-B8AE-2A70BC795E9E}" dt="2022-03-20T14:38:16.939" v="2693" actId="1582"/>
          <ac:spMkLst>
            <pc:docMk/>
            <pc:sldMk cId="2607341909" sldId="258"/>
            <ac:spMk id="39" creationId="{CB3C094D-7E68-47B8-BC7B-D18095478485}"/>
          </ac:spMkLst>
        </pc:spChg>
        <pc:spChg chg="add mod">
          <ac:chgData name="Rita Sobral (1201386)" userId="a10e2ee0-50b2-4678-bcd9-890343c2a6f4" providerId="ADAL" clId="{521A3E97-D9B2-46D2-B8AE-2A70BC795E9E}" dt="2022-03-20T14:38:31.837" v="2697" actId="14100"/>
          <ac:spMkLst>
            <pc:docMk/>
            <pc:sldMk cId="2607341909" sldId="258"/>
            <ac:spMk id="40" creationId="{DA4410FD-9C80-4D37-9F7C-676DE426D603}"/>
          </ac:spMkLst>
        </pc:spChg>
        <pc:picChg chg="add del mod modCrop">
          <ac:chgData name="Rita Sobral (1201386)" userId="a10e2ee0-50b2-4678-bcd9-890343c2a6f4" providerId="ADAL" clId="{521A3E97-D9B2-46D2-B8AE-2A70BC795E9E}" dt="2022-03-20T14:37:05.814" v="2680" actId="478"/>
          <ac:picMkLst>
            <pc:docMk/>
            <pc:sldMk cId="2607341909" sldId="258"/>
            <ac:picMk id="3" creationId="{C7DA2A53-5226-478E-A1CF-369197217667}"/>
          </ac:picMkLst>
        </pc:picChg>
        <pc:picChg chg="add del mod">
          <ac:chgData name="Rita Sobral (1201386)" userId="a10e2ee0-50b2-4678-bcd9-890343c2a6f4" providerId="ADAL" clId="{521A3E97-D9B2-46D2-B8AE-2A70BC795E9E}" dt="2022-03-20T14:37:05.814" v="2680" actId="478"/>
          <ac:picMkLst>
            <pc:docMk/>
            <pc:sldMk cId="2607341909" sldId="258"/>
            <ac:picMk id="4" creationId="{FD26A7CE-BCD7-4CCB-8175-C466B6FA2E16}"/>
          </ac:picMkLst>
        </pc:picChg>
        <pc:picChg chg="add del mod">
          <ac:chgData name="Rita Sobral (1201386)" userId="a10e2ee0-50b2-4678-bcd9-890343c2a6f4" providerId="ADAL" clId="{521A3E97-D9B2-46D2-B8AE-2A70BC795E9E}" dt="2022-03-20T14:37:05.814" v="2680" actId="478"/>
          <ac:picMkLst>
            <pc:docMk/>
            <pc:sldMk cId="2607341909" sldId="258"/>
            <ac:picMk id="5" creationId="{2BCBBC3F-DDB0-45E2-AED7-C0B38A1AD173}"/>
          </ac:picMkLst>
        </pc:picChg>
        <pc:picChg chg="add del mod">
          <ac:chgData name="Rita Sobral (1201386)" userId="a10e2ee0-50b2-4678-bcd9-890343c2a6f4" providerId="ADAL" clId="{521A3E97-D9B2-46D2-B8AE-2A70BC795E9E}" dt="2022-03-20T14:17:13.067" v="2338" actId="478"/>
          <ac:picMkLst>
            <pc:docMk/>
            <pc:sldMk cId="2607341909" sldId="258"/>
            <ac:picMk id="6" creationId="{2FE4BBA6-EE27-420C-9784-A80DCFDA282D}"/>
          </ac:picMkLst>
        </pc:picChg>
        <pc:picChg chg="add del mod">
          <ac:chgData name="Rita Sobral (1201386)" userId="a10e2ee0-50b2-4678-bcd9-890343c2a6f4" providerId="ADAL" clId="{521A3E97-D9B2-46D2-B8AE-2A70BC795E9E}" dt="2022-03-20T14:37:05.814" v="2680" actId="478"/>
          <ac:picMkLst>
            <pc:docMk/>
            <pc:sldMk cId="2607341909" sldId="258"/>
            <ac:picMk id="7" creationId="{8AB30589-EF58-4D3B-A9F0-400AA8663E3A}"/>
          </ac:picMkLst>
        </pc:picChg>
        <pc:picChg chg="add del mod">
          <ac:chgData name="Rita Sobral (1201386)" userId="a10e2ee0-50b2-4678-bcd9-890343c2a6f4" providerId="ADAL" clId="{521A3E97-D9B2-46D2-B8AE-2A70BC795E9E}" dt="2022-03-20T14:19:06.413" v="2368" actId="478"/>
          <ac:picMkLst>
            <pc:docMk/>
            <pc:sldMk cId="2607341909" sldId="258"/>
            <ac:picMk id="8" creationId="{531B3EBF-2381-4F97-A4E9-3A83342763EC}"/>
          </ac:picMkLst>
        </pc:picChg>
        <pc:picChg chg="add del mod">
          <ac:chgData name="Rita Sobral (1201386)" userId="a10e2ee0-50b2-4678-bcd9-890343c2a6f4" providerId="ADAL" clId="{521A3E97-D9B2-46D2-B8AE-2A70BC795E9E}" dt="2022-03-20T14:23:23.100" v="2436" actId="478"/>
          <ac:picMkLst>
            <pc:docMk/>
            <pc:sldMk cId="2607341909" sldId="258"/>
            <ac:picMk id="9" creationId="{9B90503B-D392-48DE-88FF-4E9902E157F8}"/>
          </ac:picMkLst>
        </pc:picChg>
        <pc:picChg chg="add del mod">
          <ac:chgData name="Rita Sobral (1201386)" userId="a10e2ee0-50b2-4678-bcd9-890343c2a6f4" providerId="ADAL" clId="{521A3E97-D9B2-46D2-B8AE-2A70BC795E9E}" dt="2022-03-20T14:23:31.491" v="2438" actId="478"/>
          <ac:picMkLst>
            <pc:docMk/>
            <pc:sldMk cId="2607341909" sldId="258"/>
            <ac:picMk id="10" creationId="{94073A01-8E73-4CB7-9980-F2D3790CA76E}"/>
          </ac:picMkLst>
        </pc:picChg>
        <pc:picChg chg="add del mod ord">
          <ac:chgData name="Rita Sobral (1201386)" userId="a10e2ee0-50b2-4678-bcd9-890343c2a6f4" providerId="ADAL" clId="{521A3E97-D9B2-46D2-B8AE-2A70BC795E9E}" dt="2022-03-20T14:23:36.995" v="2439" actId="21"/>
          <ac:picMkLst>
            <pc:docMk/>
            <pc:sldMk cId="2607341909" sldId="258"/>
            <ac:picMk id="13" creationId="{15BF5B62-2D97-41D1-B383-18F66B98289C}"/>
          </ac:picMkLst>
        </pc:picChg>
        <pc:picChg chg="add del mod">
          <ac:chgData name="Rita Sobral (1201386)" userId="a10e2ee0-50b2-4678-bcd9-890343c2a6f4" providerId="ADAL" clId="{521A3E97-D9B2-46D2-B8AE-2A70BC795E9E}" dt="2022-03-20T14:16:31.495" v="2297" actId="478"/>
          <ac:picMkLst>
            <pc:docMk/>
            <pc:sldMk cId="2607341909" sldId="258"/>
            <ac:picMk id="15" creationId="{ADB9BB37-82CC-49CD-BC4C-C6DC3A317A56}"/>
          </ac:picMkLst>
        </pc:picChg>
        <pc:picChg chg="add del mod">
          <ac:chgData name="Rita Sobral (1201386)" userId="a10e2ee0-50b2-4678-bcd9-890343c2a6f4" providerId="ADAL" clId="{521A3E97-D9B2-46D2-B8AE-2A70BC795E9E}" dt="2022-03-20T14:37:05.814" v="2680" actId="478"/>
          <ac:picMkLst>
            <pc:docMk/>
            <pc:sldMk cId="2607341909" sldId="258"/>
            <ac:picMk id="19" creationId="{B58E64C9-4AEB-415F-B89B-A9421E009471}"/>
          </ac:picMkLst>
        </pc:picChg>
        <pc:picChg chg="add del mod">
          <ac:chgData name="Rita Sobral (1201386)" userId="a10e2ee0-50b2-4678-bcd9-890343c2a6f4" providerId="ADAL" clId="{521A3E97-D9B2-46D2-B8AE-2A70BC795E9E}" dt="2022-03-20T14:19:33.247" v="2374" actId="478"/>
          <ac:picMkLst>
            <pc:docMk/>
            <pc:sldMk cId="2607341909" sldId="258"/>
            <ac:picMk id="20" creationId="{8F9FE01E-22E1-45E5-B121-6EEC3184710F}"/>
          </ac:picMkLst>
        </pc:picChg>
        <pc:picChg chg="add mod">
          <ac:chgData name="Rita Sobral (1201386)" userId="a10e2ee0-50b2-4678-bcd9-890343c2a6f4" providerId="ADAL" clId="{521A3E97-D9B2-46D2-B8AE-2A70BC795E9E}" dt="2022-03-20T14:37:29.040" v="2686" actId="1076"/>
          <ac:picMkLst>
            <pc:docMk/>
            <pc:sldMk cId="2607341909" sldId="258"/>
            <ac:picMk id="38" creationId="{BEDCDCF9-77FB-48C7-86FA-103768F0C90A}"/>
          </ac:picMkLst>
        </pc:picChg>
        <pc:picChg chg="add mod">
          <ac:chgData name="Rita Sobral (1201386)" userId="a10e2ee0-50b2-4678-bcd9-890343c2a6f4" providerId="ADAL" clId="{521A3E97-D9B2-46D2-B8AE-2A70BC795E9E}" dt="2022-03-20T14:38:58.910" v="2705" actId="1076"/>
          <ac:picMkLst>
            <pc:docMk/>
            <pc:sldMk cId="2607341909" sldId="258"/>
            <ac:picMk id="42" creationId="{19DA4B49-6B45-4114-AEAB-2DE2EB403F17}"/>
          </ac:picMkLst>
        </pc:picChg>
        <pc:cxnChg chg="add del mod">
          <ac:chgData name="Rita Sobral (1201386)" userId="a10e2ee0-50b2-4678-bcd9-890343c2a6f4" providerId="ADAL" clId="{521A3E97-D9B2-46D2-B8AE-2A70BC795E9E}" dt="2022-03-20T14:37:05.814" v="2680" actId="478"/>
          <ac:cxnSpMkLst>
            <pc:docMk/>
            <pc:sldMk cId="2607341909" sldId="258"/>
            <ac:cxnSpMk id="24" creationId="{B2C96069-C195-4CAF-94D8-1A28355C09AA}"/>
          </ac:cxnSpMkLst>
        </pc:cxnChg>
        <pc:cxnChg chg="add del mod">
          <ac:chgData name="Rita Sobral (1201386)" userId="a10e2ee0-50b2-4678-bcd9-890343c2a6f4" providerId="ADAL" clId="{521A3E97-D9B2-46D2-B8AE-2A70BC795E9E}" dt="2022-03-20T14:37:05.814" v="2680" actId="478"/>
          <ac:cxnSpMkLst>
            <pc:docMk/>
            <pc:sldMk cId="2607341909" sldId="258"/>
            <ac:cxnSpMk id="30" creationId="{5D763B32-A93D-477D-B156-45DC66EDA149}"/>
          </ac:cxnSpMkLst>
        </pc:cxnChg>
        <pc:cxnChg chg="add del mod">
          <ac:chgData name="Rita Sobral (1201386)" userId="a10e2ee0-50b2-4678-bcd9-890343c2a6f4" providerId="ADAL" clId="{521A3E97-D9B2-46D2-B8AE-2A70BC795E9E}" dt="2022-03-20T14:37:05.814" v="2680" actId="478"/>
          <ac:cxnSpMkLst>
            <pc:docMk/>
            <pc:sldMk cId="2607341909" sldId="258"/>
            <ac:cxnSpMk id="31" creationId="{D7B9C71A-9921-4A95-B79C-5185E50B3C5E}"/>
          </ac:cxnSpMkLst>
        </pc:cxnChg>
        <pc:cxnChg chg="add del mod">
          <ac:chgData name="Rita Sobral (1201386)" userId="a10e2ee0-50b2-4678-bcd9-890343c2a6f4" providerId="ADAL" clId="{521A3E97-D9B2-46D2-B8AE-2A70BC795E9E}" dt="2022-03-20T14:37:05.814" v="2680" actId="478"/>
          <ac:cxnSpMkLst>
            <pc:docMk/>
            <pc:sldMk cId="2607341909" sldId="258"/>
            <ac:cxnSpMk id="32" creationId="{C58E850F-1011-4242-A90B-6314CD3E2585}"/>
          </ac:cxnSpMkLst>
        </pc:cxnChg>
        <pc:cxnChg chg="add del mod">
          <ac:chgData name="Rita Sobral (1201386)" userId="a10e2ee0-50b2-4678-bcd9-890343c2a6f4" providerId="ADAL" clId="{521A3E97-D9B2-46D2-B8AE-2A70BC795E9E}" dt="2022-03-20T14:37:05.814" v="2680" actId="478"/>
          <ac:cxnSpMkLst>
            <pc:docMk/>
            <pc:sldMk cId="2607341909" sldId="258"/>
            <ac:cxnSpMk id="33" creationId="{5F0E504D-FA87-4F5E-82C5-9C2F8A0EE8B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255EF-92D2-4545-8B1E-06637362C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DBB7D5-1F92-4445-BA01-222BF6EEE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3CDDA5A-20E3-4F59-88DB-A044F0E9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20/03/2022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7991C5-6EA8-455C-9E42-F03EA397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9D1A595-2603-4E50-A8BF-A335B38B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47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B9127-0646-47C1-B76E-DE9CAB18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78DDC9E-9D77-49E6-8CA8-B0A9D81E5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0B6104F-F1BB-4D98-8349-590CA749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20/03/2022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CFED192-9DE2-44CB-917A-1C961DB0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FE4A03E-6041-4C40-AB14-369F6F9F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235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29AF42-DDD1-44C6-95E3-FAEA413CF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EF54EB1-B8F6-49E8-8E27-30B42B638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B0C2E25-5133-47D9-8BB2-6B8AD754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20/03/2022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FA07AE0-0B3B-4BE3-91F4-2DC30879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84431AE-1BEC-4B4D-910D-B6C3065D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049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AC09D-E275-42D2-AA80-15775BC4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B46E3C-2E96-4341-9C59-645C39356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329208-C2FD-4BC7-B018-E8B56CEC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20/03/2022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C16E3DD-AB17-432A-92CA-219635A2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512C5EB-909A-42FA-A1A3-C968267C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604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31A24-81F7-41E7-A361-1FD59D7BC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F4AA752-1710-4EF8-9AC1-71C7C100A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ED430A0-3875-4341-82C7-E25B6023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20/03/2022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466D8D5-B032-46DE-A05C-5EC1DEE6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04CCBC3-A813-46F3-B7A6-62D9F517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54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F9E7C-CA62-40D3-B70F-094194829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7234DA4-0BFF-407C-9790-2D40CB588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DA67A91-3A4C-47BE-BE11-519054B3F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84CF6E3-9445-44DD-8CF9-A5D063AB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20/03/2022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1819C9A-4117-4886-908B-DF1F7E4E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E4D2186-4042-4ED1-A4E6-A8D1B980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026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27938-A905-4F83-968D-94F3BFE5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2A075D2-C240-4D65-871C-FF46E2527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2444CC4-9D16-405F-8EFB-DB7225178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4590809-042C-4955-9D69-32D368DBE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493B9CB-3532-4FA9-846F-4178AD184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610E2E9-4CB4-44B7-8008-8667CB234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20/03/2022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774C03E-1D2E-4E3F-8EEC-BE4A45C6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4C5DBFF-8AC6-49E1-986C-50E9920C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579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09D17-6FD1-4641-9983-906FE5A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59F46A1-8C68-4938-8996-A634A943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20/03/2022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A5D6706-225C-49F3-A7A7-1071C291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3413791-BB38-4018-B7D2-59DE2900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390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EEA3740-9C66-4E5C-B210-4FAE7C3D2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20/03/2022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3CC02D7C-9AE1-4EB9-876D-C0394C8D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00F6F86-6651-4EF6-8D62-77F372E5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801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C0B43-7256-47B1-8269-171E6A658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CBF2ED0-AEA9-422E-B611-021DCC426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F19DD04-5412-4AA0-BE60-2D5444D7A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D207EA4-0B84-47DE-82BF-9313BCCE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20/03/2022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A6285B3-4808-49AB-A762-ADBC24F9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0290080-53DE-4879-ABCD-92131F9F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284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0B136-574F-41E4-8CF2-E775E36C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6CD8ED8-C00C-4707-8215-CC5C9FDA4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1F867C0-AA6B-4AE5-980F-FE9464D1C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1DC406D-E0CF-4A6B-96C5-E54EEEA4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20/03/2022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BD9DD55-8A97-4E3A-B2F9-D9157DEE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E10BB5B-936E-4C62-8FA3-0ED499E1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219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29CFA2A-C35A-488D-8D36-17CB1F92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70794E7-544B-42DF-A9EC-2148B4DA6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28FCE0D-F1AB-4F8A-8112-9397676BB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2C252-1427-4D8D-AB30-AD263CCB5166}" type="datetimeFigureOut">
              <a:rPr lang="pt-PT" smtClean="0"/>
              <a:t>20/03/2022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2C778D1-8ECA-4610-9D24-63E2BA2CB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1567F93-2116-4D35-BC18-3441B1C15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682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2441CBB-4631-443D-8967-7614AC0CE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804" y="0"/>
            <a:ext cx="4600392" cy="6834688"/>
          </a:xfrm>
          <a:prstGeom prst="rect">
            <a:avLst/>
          </a:prstGeom>
        </p:spPr>
      </p:pic>
      <p:cxnSp>
        <p:nvCxnSpPr>
          <p:cNvPr id="110" name="Conexão reta 109">
            <a:extLst>
              <a:ext uri="{FF2B5EF4-FFF2-40B4-BE49-F238E27FC236}">
                <a16:creationId xmlns:a16="http://schemas.microsoft.com/office/drawing/2014/main" id="{14CEEE42-0348-4E8C-9660-74EA268FFA1B}"/>
              </a:ext>
            </a:extLst>
          </p:cNvPr>
          <p:cNvCxnSpPr>
            <a:cxnSpLocks/>
          </p:cNvCxnSpPr>
          <p:nvPr/>
        </p:nvCxnSpPr>
        <p:spPr>
          <a:xfrm flipH="1">
            <a:off x="6819671" y="415069"/>
            <a:ext cx="1225226" cy="241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Conexão reta 110">
            <a:extLst>
              <a:ext uri="{FF2B5EF4-FFF2-40B4-BE49-F238E27FC236}">
                <a16:creationId xmlns:a16="http://schemas.microsoft.com/office/drawing/2014/main" id="{24499F7C-113A-43C9-9517-7FCA36D65582}"/>
              </a:ext>
            </a:extLst>
          </p:cNvPr>
          <p:cNvCxnSpPr>
            <a:cxnSpLocks/>
          </p:cNvCxnSpPr>
          <p:nvPr/>
        </p:nvCxnSpPr>
        <p:spPr>
          <a:xfrm flipV="1">
            <a:off x="7072336" y="425999"/>
            <a:ext cx="268" cy="79824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2" name="Imagem 71">
            <a:extLst>
              <a:ext uri="{FF2B5EF4-FFF2-40B4-BE49-F238E27FC236}">
                <a16:creationId xmlns:a16="http://schemas.microsoft.com/office/drawing/2014/main" id="{D7E2ED39-593A-48D6-9045-23060EEC3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510" y="336121"/>
            <a:ext cx="166728" cy="162341"/>
          </a:xfrm>
          <a:prstGeom prst="rect">
            <a:avLst/>
          </a:prstGeom>
        </p:spPr>
      </p:pic>
      <p:pic>
        <p:nvPicPr>
          <p:cNvPr id="68" name="Imagem 67">
            <a:extLst>
              <a:ext uri="{FF2B5EF4-FFF2-40B4-BE49-F238E27FC236}">
                <a16:creationId xmlns:a16="http://schemas.microsoft.com/office/drawing/2014/main" id="{5667FA8E-C8EF-4141-8185-FF0954111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468" y="738527"/>
            <a:ext cx="166728" cy="162341"/>
          </a:xfrm>
          <a:prstGeom prst="rect">
            <a:avLst/>
          </a:prstGeom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id="{09E92362-D58F-4D6E-98A4-CB636C298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418" y="1137645"/>
            <a:ext cx="166728" cy="162341"/>
          </a:xfrm>
          <a:prstGeom prst="rect">
            <a:avLst/>
          </a:prstGeom>
        </p:spPr>
      </p:pic>
      <p:cxnSp>
        <p:nvCxnSpPr>
          <p:cNvPr id="112" name="Conexão reta 111">
            <a:extLst>
              <a:ext uri="{FF2B5EF4-FFF2-40B4-BE49-F238E27FC236}">
                <a16:creationId xmlns:a16="http://schemas.microsoft.com/office/drawing/2014/main" id="{33FC9925-36B3-475F-AFC9-9364BBD37BC4}"/>
              </a:ext>
            </a:extLst>
          </p:cNvPr>
          <p:cNvCxnSpPr>
            <a:cxnSpLocks/>
          </p:cNvCxnSpPr>
          <p:nvPr/>
        </p:nvCxnSpPr>
        <p:spPr>
          <a:xfrm flipH="1" flipV="1">
            <a:off x="7537557" y="430382"/>
            <a:ext cx="4377" cy="1116419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3" name="Imagem 72">
            <a:extLst>
              <a:ext uri="{FF2B5EF4-FFF2-40B4-BE49-F238E27FC236}">
                <a16:creationId xmlns:a16="http://schemas.microsoft.com/office/drawing/2014/main" id="{567DE2CF-A44E-4524-8505-E3C8867C9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268" y="329888"/>
            <a:ext cx="166728" cy="162341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505850B2-F592-4CD7-A940-1CE2ED207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630" y="734390"/>
            <a:ext cx="166728" cy="162341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4DB2A9EB-9A66-4E65-A550-0A67CDC65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503" y="1141038"/>
            <a:ext cx="166728" cy="162341"/>
          </a:xfrm>
          <a:prstGeom prst="rect">
            <a:avLst/>
          </a:prstGeom>
        </p:spPr>
      </p:pic>
      <p:pic>
        <p:nvPicPr>
          <p:cNvPr id="66" name="Imagem 65">
            <a:extLst>
              <a:ext uri="{FF2B5EF4-FFF2-40B4-BE49-F238E27FC236}">
                <a16:creationId xmlns:a16="http://schemas.microsoft.com/office/drawing/2014/main" id="{3B401A22-DB9F-4EAF-A35D-E892E4C66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580" y="1473366"/>
            <a:ext cx="166728" cy="162341"/>
          </a:xfrm>
          <a:prstGeom prst="rect">
            <a:avLst/>
          </a:prstGeom>
        </p:spPr>
      </p:pic>
      <p:cxnSp>
        <p:nvCxnSpPr>
          <p:cNvPr id="113" name="Conexão reta 112">
            <a:extLst>
              <a:ext uri="{FF2B5EF4-FFF2-40B4-BE49-F238E27FC236}">
                <a16:creationId xmlns:a16="http://schemas.microsoft.com/office/drawing/2014/main" id="{6D8E65DC-EBD3-4A38-94E9-42539F3B6522}"/>
              </a:ext>
            </a:extLst>
          </p:cNvPr>
          <p:cNvCxnSpPr>
            <a:cxnSpLocks/>
          </p:cNvCxnSpPr>
          <p:nvPr/>
        </p:nvCxnSpPr>
        <p:spPr>
          <a:xfrm flipV="1">
            <a:off x="8013856" y="409182"/>
            <a:ext cx="268" cy="79824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4" name="Imagem 73">
            <a:extLst>
              <a:ext uri="{FF2B5EF4-FFF2-40B4-BE49-F238E27FC236}">
                <a16:creationId xmlns:a16="http://schemas.microsoft.com/office/drawing/2014/main" id="{CD2CF8BE-4EC3-4FEC-B95C-8C07374BB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760" y="329887"/>
            <a:ext cx="166728" cy="162341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7E9ED949-2E71-413C-9840-09FFB33C8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525" y="738527"/>
            <a:ext cx="166728" cy="162341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B7327AE9-A491-4555-A69E-B676883A2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001" y="1141038"/>
            <a:ext cx="166728" cy="162341"/>
          </a:xfrm>
          <a:prstGeom prst="rect">
            <a:avLst/>
          </a:prstGeom>
        </p:spPr>
      </p:pic>
      <p:cxnSp>
        <p:nvCxnSpPr>
          <p:cNvPr id="114" name="Conexão reta 113">
            <a:extLst>
              <a:ext uri="{FF2B5EF4-FFF2-40B4-BE49-F238E27FC236}">
                <a16:creationId xmlns:a16="http://schemas.microsoft.com/office/drawing/2014/main" id="{4EA179F3-6475-4FDA-AEA9-4194D6B2C23D}"/>
              </a:ext>
            </a:extLst>
          </p:cNvPr>
          <p:cNvCxnSpPr>
            <a:cxnSpLocks/>
          </p:cNvCxnSpPr>
          <p:nvPr/>
        </p:nvCxnSpPr>
        <p:spPr>
          <a:xfrm flipV="1">
            <a:off x="5996986" y="446689"/>
            <a:ext cx="0" cy="87269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1" name="Imagem 60">
            <a:extLst>
              <a:ext uri="{FF2B5EF4-FFF2-40B4-BE49-F238E27FC236}">
                <a16:creationId xmlns:a16="http://schemas.microsoft.com/office/drawing/2014/main" id="{7AFEA2BA-F6B3-4ABE-B2A2-A108B9A21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706" y="816818"/>
            <a:ext cx="166728" cy="162341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85E6414C-36FD-4E97-B339-A0BC720A0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762" y="1252204"/>
            <a:ext cx="166728" cy="162341"/>
          </a:xfrm>
          <a:prstGeom prst="rect">
            <a:avLst/>
          </a:prstGeom>
        </p:spPr>
      </p:pic>
      <p:cxnSp>
        <p:nvCxnSpPr>
          <p:cNvPr id="115" name="Conexão reta 114">
            <a:extLst>
              <a:ext uri="{FF2B5EF4-FFF2-40B4-BE49-F238E27FC236}">
                <a16:creationId xmlns:a16="http://schemas.microsoft.com/office/drawing/2014/main" id="{832B2AC5-10E1-4AFA-9845-8799A9EE142D}"/>
              </a:ext>
            </a:extLst>
          </p:cNvPr>
          <p:cNvCxnSpPr>
            <a:cxnSpLocks/>
          </p:cNvCxnSpPr>
          <p:nvPr/>
        </p:nvCxnSpPr>
        <p:spPr>
          <a:xfrm flipH="1" flipV="1">
            <a:off x="6477350" y="417291"/>
            <a:ext cx="49" cy="928704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2" name="Imagem 61">
            <a:extLst>
              <a:ext uri="{FF2B5EF4-FFF2-40B4-BE49-F238E27FC236}">
                <a16:creationId xmlns:a16="http://schemas.microsoft.com/office/drawing/2014/main" id="{E2AAAB08-65A5-4FC5-820F-B52C21744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867" y="825119"/>
            <a:ext cx="166728" cy="162341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371545AF-E7BE-46F5-89C7-4E61AAA3E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867" y="1252205"/>
            <a:ext cx="166728" cy="162341"/>
          </a:xfrm>
          <a:prstGeom prst="rect">
            <a:avLst/>
          </a:prstGeom>
        </p:spPr>
      </p:pic>
      <p:cxnSp>
        <p:nvCxnSpPr>
          <p:cNvPr id="116" name="Conexão reta 115">
            <a:extLst>
              <a:ext uri="{FF2B5EF4-FFF2-40B4-BE49-F238E27FC236}">
                <a16:creationId xmlns:a16="http://schemas.microsoft.com/office/drawing/2014/main" id="{5D7DDF0F-B265-47EE-AB92-D9FDF0371920}"/>
              </a:ext>
            </a:extLst>
          </p:cNvPr>
          <p:cNvCxnSpPr>
            <a:cxnSpLocks/>
          </p:cNvCxnSpPr>
          <p:nvPr/>
        </p:nvCxnSpPr>
        <p:spPr>
          <a:xfrm flipH="1">
            <a:off x="5784105" y="417291"/>
            <a:ext cx="770738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0" name="Imagem 59">
            <a:extLst>
              <a:ext uri="{FF2B5EF4-FFF2-40B4-BE49-F238E27FC236}">
                <a16:creationId xmlns:a16="http://schemas.microsoft.com/office/drawing/2014/main" id="{0722688D-79B7-479C-8ED2-CCB1E0B1F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867" y="331389"/>
            <a:ext cx="166728" cy="162341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BB3993B4-0A27-4822-AB45-55A4A023F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762" y="329889"/>
            <a:ext cx="166728" cy="162341"/>
          </a:xfrm>
          <a:prstGeom prst="rect">
            <a:avLst/>
          </a:prstGeom>
        </p:spPr>
      </p:pic>
      <p:cxnSp>
        <p:nvCxnSpPr>
          <p:cNvPr id="117" name="Conexão reta 116">
            <a:extLst>
              <a:ext uri="{FF2B5EF4-FFF2-40B4-BE49-F238E27FC236}">
                <a16:creationId xmlns:a16="http://schemas.microsoft.com/office/drawing/2014/main" id="{E57A4749-9715-4177-8055-80D07D65D82C}"/>
              </a:ext>
            </a:extLst>
          </p:cNvPr>
          <p:cNvCxnSpPr>
            <a:cxnSpLocks/>
          </p:cNvCxnSpPr>
          <p:nvPr/>
        </p:nvCxnSpPr>
        <p:spPr>
          <a:xfrm flipH="1">
            <a:off x="4125425" y="399523"/>
            <a:ext cx="491759" cy="1222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Conexão reta 117">
            <a:extLst>
              <a:ext uri="{FF2B5EF4-FFF2-40B4-BE49-F238E27FC236}">
                <a16:creationId xmlns:a16="http://schemas.microsoft.com/office/drawing/2014/main" id="{6B006B7C-E3A7-41C2-A77F-C12E07769415}"/>
              </a:ext>
            </a:extLst>
          </p:cNvPr>
          <p:cNvCxnSpPr>
            <a:cxnSpLocks/>
          </p:cNvCxnSpPr>
          <p:nvPr/>
        </p:nvCxnSpPr>
        <p:spPr>
          <a:xfrm flipV="1">
            <a:off x="4141710" y="425999"/>
            <a:ext cx="0" cy="87269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7" name="Imagem 56">
            <a:extLst>
              <a:ext uri="{FF2B5EF4-FFF2-40B4-BE49-F238E27FC236}">
                <a16:creationId xmlns:a16="http://schemas.microsoft.com/office/drawing/2014/main" id="{830D01F3-72F2-4572-8574-7662462ED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346" y="1253061"/>
            <a:ext cx="166728" cy="162341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589FEB1-9494-4026-88BB-9AC85AA57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346" y="801491"/>
            <a:ext cx="166728" cy="162341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7B255A1F-133F-4364-BA99-0AA5E7E05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346" y="319575"/>
            <a:ext cx="166728" cy="162341"/>
          </a:xfrm>
          <a:prstGeom prst="rect">
            <a:avLst/>
          </a:prstGeom>
        </p:spPr>
      </p:pic>
      <p:cxnSp>
        <p:nvCxnSpPr>
          <p:cNvPr id="119" name="Conexão reta 118">
            <a:extLst>
              <a:ext uri="{FF2B5EF4-FFF2-40B4-BE49-F238E27FC236}">
                <a16:creationId xmlns:a16="http://schemas.microsoft.com/office/drawing/2014/main" id="{A3CAB250-1F70-4647-90EE-599F19F49680}"/>
              </a:ext>
            </a:extLst>
          </p:cNvPr>
          <p:cNvCxnSpPr>
            <a:cxnSpLocks/>
          </p:cNvCxnSpPr>
          <p:nvPr/>
        </p:nvCxnSpPr>
        <p:spPr>
          <a:xfrm flipV="1">
            <a:off x="4487081" y="446689"/>
            <a:ext cx="0" cy="87269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739E025C-8609-409E-9ABD-9F5E52FDA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717" y="319575"/>
            <a:ext cx="166728" cy="162341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7F70078C-2A30-425A-A828-4AB75C017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717" y="801577"/>
            <a:ext cx="166728" cy="162341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4A46AFB-3F80-4E81-AA6E-CE9B0EC66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717" y="1252205"/>
            <a:ext cx="166728" cy="162341"/>
          </a:xfrm>
          <a:prstGeom prst="rect">
            <a:avLst/>
          </a:prstGeom>
        </p:spPr>
      </p:pic>
      <p:cxnSp>
        <p:nvCxnSpPr>
          <p:cNvPr id="121" name="Conexão reta 120">
            <a:extLst>
              <a:ext uri="{FF2B5EF4-FFF2-40B4-BE49-F238E27FC236}">
                <a16:creationId xmlns:a16="http://schemas.microsoft.com/office/drawing/2014/main" id="{A776427D-E44C-4B7D-9115-79E3E015C2C7}"/>
              </a:ext>
            </a:extLst>
          </p:cNvPr>
          <p:cNvCxnSpPr>
            <a:cxnSpLocks/>
          </p:cNvCxnSpPr>
          <p:nvPr/>
        </p:nvCxnSpPr>
        <p:spPr>
          <a:xfrm flipH="1">
            <a:off x="7160196" y="5592519"/>
            <a:ext cx="87869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Conexão reta 122">
            <a:extLst>
              <a:ext uri="{FF2B5EF4-FFF2-40B4-BE49-F238E27FC236}">
                <a16:creationId xmlns:a16="http://schemas.microsoft.com/office/drawing/2014/main" id="{1FE71F88-AD9B-46AE-A5C7-A7BD789A98B8}"/>
              </a:ext>
            </a:extLst>
          </p:cNvPr>
          <p:cNvCxnSpPr>
            <a:cxnSpLocks/>
          </p:cNvCxnSpPr>
          <p:nvPr/>
        </p:nvCxnSpPr>
        <p:spPr>
          <a:xfrm flipV="1">
            <a:off x="8025627" y="5587506"/>
            <a:ext cx="268" cy="79824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4" name="Conexão reta 123">
            <a:extLst>
              <a:ext uri="{FF2B5EF4-FFF2-40B4-BE49-F238E27FC236}">
                <a16:creationId xmlns:a16="http://schemas.microsoft.com/office/drawing/2014/main" id="{7F5CD62F-6683-4D32-9A9F-89A0B4FF4C38}"/>
              </a:ext>
            </a:extLst>
          </p:cNvPr>
          <p:cNvCxnSpPr>
            <a:cxnSpLocks/>
          </p:cNvCxnSpPr>
          <p:nvPr/>
        </p:nvCxnSpPr>
        <p:spPr>
          <a:xfrm flipV="1">
            <a:off x="7166739" y="5587506"/>
            <a:ext cx="268" cy="79824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5" name="Conexão reta 124">
            <a:extLst>
              <a:ext uri="{FF2B5EF4-FFF2-40B4-BE49-F238E27FC236}">
                <a16:creationId xmlns:a16="http://schemas.microsoft.com/office/drawing/2014/main" id="{C30DA5AD-C5BC-49ED-8235-F612240FE420}"/>
              </a:ext>
            </a:extLst>
          </p:cNvPr>
          <p:cNvCxnSpPr>
            <a:cxnSpLocks/>
          </p:cNvCxnSpPr>
          <p:nvPr/>
        </p:nvCxnSpPr>
        <p:spPr>
          <a:xfrm flipH="1" flipV="1">
            <a:off x="7598352" y="5219263"/>
            <a:ext cx="1191" cy="116648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3" name="Imagem 102">
            <a:extLst>
              <a:ext uri="{FF2B5EF4-FFF2-40B4-BE49-F238E27FC236}">
                <a16:creationId xmlns:a16="http://schemas.microsoft.com/office/drawing/2014/main" id="{484EBF1F-4CBD-4752-A5D7-E14855C28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23" y="5506336"/>
            <a:ext cx="166728" cy="162341"/>
          </a:xfrm>
          <a:prstGeom prst="rect">
            <a:avLst/>
          </a:prstGeom>
        </p:spPr>
      </p:pic>
      <p:pic>
        <p:nvPicPr>
          <p:cNvPr id="99" name="Imagem 98">
            <a:extLst>
              <a:ext uri="{FF2B5EF4-FFF2-40B4-BE49-F238E27FC236}">
                <a16:creationId xmlns:a16="http://schemas.microsoft.com/office/drawing/2014/main" id="{9A4223CA-83E0-448D-8B09-9325C193C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049" y="5512033"/>
            <a:ext cx="166728" cy="162341"/>
          </a:xfrm>
          <a:prstGeom prst="rect">
            <a:avLst/>
          </a:prstGeom>
        </p:spPr>
      </p:pic>
      <p:pic>
        <p:nvPicPr>
          <p:cNvPr id="108" name="Imagem 107">
            <a:extLst>
              <a:ext uri="{FF2B5EF4-FFF2-40B4-BE49-F238E27FC236}">
                <a16:creationId xmlns:a16="http://schemas.microsoft.com/office/drawing/2014/main" id="{B68DAECB-CBC8-4B2F-BAF8-14599FADB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263" y="5512033"/>
            <a:ext cx="166728" cy="162341"/>
          </a:xfrm>
          <a:prstGeom prst="rect">
            <a:avLst/>
          </a:prstGeom>
        </p:spPr>
      </p:pic>
      <p:pic>
        <p:nvPicPr>
          <p:cNvPr id="107" name="Imagem 106">
            <a:extLst>
              <a:ext uri="{FF2B5EF4-FFF2-40B4-BE49-F238E27FC236}">
                <a16:creationId xmlns:a16="http://schemas.microsoft.com/office/drawing/2014/main" id="{D76BFF8E-AFD8-4562-A6A8-63A5BCA88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321" y="5906428"/>
            <a:ext cx="166728" cy="162341"/>
          </a:xfrm>
          <a:prstGeom prst="rect">
            <a:avLst/>
          </a:prstGeom>
        </p:spPr>
      </p:pic>
      <p:pic>
        <p:nvPicPr>
          <p:cNvPr id="106" name="Imagem 105">
            <a:extLst>
              <a:ext uri="{FF2B5EF4-FFF2-40B4-BE49-F238E27FC236}">
                <a16:creationId xmlns:a16="http://schemas.microsoft.com/office/drawing/2014/main" id="{BE5A3C51-C3BE-4188-B3A3-172E02F87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263" y="6306521"/>
            <a:ext cx="166728" cy="162341"/>
          </a:xfrm>
          <a:prstGeom prst="rect">
            <a:avLst/>
          </a:prstGeom>
        </p:spPr>
      </p:pic>
      <p:pic>
        <p:nvPicPr>
          <p:cNvPr id="105" name="Imagem 104">
            <a:extLst>
              <a:ext uri="{FF2B5EF4-FFF2-40B4-BE49-F238E27FC236}">
                <a16:creationId xmlns:a16="http://schemas.microsoft.com/office/drawing/2014/main" id="{93FCEBEE-322F-496B-AFF6-AC32A546C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874" y="6306521"/>
            <a:ext cx="166728" cy="162341"/>
          </a:xfrm>
          <a:prstGeom prst="rect">
            <a:avLst/>
          </a:prstGeom>
        </p:spPr>
      </p:pic>
      <p:pic>
        <p:nvPicPr>
          <p:cNvPr id="104" name="Imagem 103">
            <a:extLst>
              <a:ext uri="{FF2B5EF4-FFF2-40B4-BE49-F238E27FC236}">
                <a16:creationId xmlns:a16="http://schemas.microsoft.com/office/drawing/2014/main" id="{BBB91F08-27A4-4BEC-B9CB-FD14510BD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23" y="5906428"/>
            <a:ext cx="166728" cy="162341"/>
          </a:xfrm>
          <a:prstGeom prst="rect">
            <a:avLst/>
          </a:prstGeom>
        </p:spPr>
      </p:pic>
      <p:pic>
        <p:nvPicPr>
          <p:cNvPr id="100" name="Imagem 99">
            <a:extLst>
              <a:ext uri="{FF2B5EF4-FFF2-40B4-BE49-F238E27FC236}">
                <a16:creationId xmlns:a16="http://schemas.microsoft.com/office/drawing/2014/main" id="{35EA763D-FDCA-4F9C-BABB-585823833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148" y="5909277"/>
            <a:ext cx="166728" cy="162341"/>
          </a:xfrm>
          <a:prstGeom prst="rect">
            <a:avLst/>
          </a:prstGeom>
        </p:spPr>
      </p:pic>
      <p:pic>
        <p:nvPicPr>
          <p:cNvPr id="101" name="Imagem 100">
            <a:extLst>
              <a:ext uri="{FF2B5EF4-FFF2-40B4-BE49-F238E27FC236}">
                <a16:creationId xmlns:a16="http://schemas.microsoft.com/office/drawing/2014/main" id="{01E4D997-D9C1-4BB0-827C-AE5A61511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049" y="6306521"/>
            <a:ext cx="166728" cy="162341"/>
          </a:xfrm>
          <a:prstGeom prst="rect">
            <a:avLst/>
          </a:prstGeom>
        </p:spPr>
      </p:pic>
      <p:cxnSp>
        <p:nvCxnSpPr>
          <p:cNvPr id="126" name="Conexão reta 125">
            <a:extLst>
              <a:ext uri="{FF2B5EF4-FFF2-40B4-BE49-F238E27FC236}">
                <a16:creationId xmlns:a16="http://schemas.microsoft.com/office/drawing/2014/main" id="{603B747F-059E-4E83-B468-73E37780C0F0}"/>
              </a:ext>
            </a:extLst>
          </p:cNvPr>
          <p:cNvCxnSpPr>
            <a:cxnSpLocks/>
          </p:cNvCxnSpPr>
          <p:nvPr/>
        </p:nvCxnSpPr>
        <p:spPr>
          <a:xfrm flipV="1">
            <a:off x="7592054" y="4246408"/>
            <a:ext cx="0" cy="78912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5" name="Imagem 94">
            <a:extLst>
              <a:ext uri="{FF2B5EF4-FFF2-40B4-BE49-F238E27FC236}">
                <a16:creationId xmlns:a16="http://schemas.microsoft.com/office/drawing/2014/main" id="{9A42928C-7213-42AE-A859-6D6525D01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690" y="4135824"/>
            <a:ext cx="166728" cy="162341"/>
          </a:xfrm>
          <a:prstGeom prst="rect">
            <a:avLst/>
          </a:prstGeom>
        </p:spPr>
      </p:pic>
      <p:cxnSp>
        <p:nvCxnSpPr>
          <p:cNvPr id="127" name="Conexão reta 126">
            <a:extLst>
              <a:ext uri="{FF2B5EF4-FFF2-40B4-BE49-F238E27FC236}">
                <a16:creationId xmlns:a16="http://schemas.microsoft.com/office/drawing/2014/main" id="{D5C60E7F-DA15-49DA-A015-BE0E2C0A6CC0}"/>
              </a:ext>
            </a:extLst>
          </p:cNvPr>
          <p:cNvCxnSpPr>
            <a:cxnSpLocks/>
          </p:cNvCxnSpPr>
          <p:nvPr/>
        </p:nvCxnSpPr>
        <p:spPr>
          <a:xfrm flipH="1">
            <a:off x="7152707" y="4603025"/>
            <a:ext cx="87869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6" name="Imagem 95">
            <a:extLst>
              <a:ext uri="{FF2B5EF4-FFF2-40B4-BE49-F238E27FC236}">
                <a16:creationId xmlns:a16="http://schemas.microsoft.com/office/drawing/2014/main" id="{AB60F0A3-4AE5-4770-A05F-D93943DD5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988" y="4525493"/>
            <a:ext cx="166728" cy="162341"/>
          </a:xfrm>
          <a:prstGeom prst="rect">
            <a:avLst/>
          </a:prstGeom>
        </p:spPr>
      </p:pic>
      <p:cxnSp>
        <p:nvCxnSpPr>
          <p:cNvPr id="128" name="Conexão reta 127">
            <a:extLst>
              <a:ext uri="{FF2B5EF4-FFF2-40B4-BE49-F238E27FC236}">
                <a16:creationId xmlns:a16="http://schemas.microsoft.com/office/drawing/2014/main" id="{24C3329C-B463-44EC-8755-C8382B58E3DC}"/>
              </a:ext>
            </a:extLst>
          </p:cNvPr>
          <p:cNvCxnSpPr>
            <a:cxnSpLocks/>
          </p:cNvCxnSpPr>
          <p:nvPr/>
        </p:nvCxnSpPr>
        <p:spPr>
          <a:xfrm flipV="1">
            <a:off x="8038890" y="4205560"/>
            <a:ext cx="0" cy="43541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Conexão reta 128">
            <a:extLst>
              <a:ext uri="{FF2B5EF4-FFF2-40B4-BE49-F238E27FC236}">
                <a16:creationId xmlns:a16="http://schemas.microsoft.com/office/drawing/2014/main" id="{613B99E3-211B-4B33-8E19-7646BAD9F45B}"/>
              </a:ext>
            </a:extLst>
          </p:cNvPr>
          <p:cNvCxnSpPr>
            <a:cxnSpLocks/>
          </p:cNvCxnSpPr>
          <p:nvPr/>
        </p:nvCxnSpPr>
        <p:spPr>
          <a:xfrm flipV="1">
            <a:off x="7160196" y="4205560"/>
            <a:ext cx="0" cy="43541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3" name="Imagem 92">
            <a:extLst>
              <a:ext uri="{FF2B5EF4-FFF2-40B4-BE49-F238E27FC236}">
                <a16:creationId xmlns:a16="http://schemas.microsoft.com/office/drawing/2014/main" id="{783F9946-0FBD-4ECD-9E8F-6BD6F358F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087" y="4135824"/>
            <a:ext cx="166728" cy="162341"/>
          </a:xfrm>
          <a:prstGeom prst="rect">
            <a:avLst/>
          </a:prstGeom>
        </p:spPr>
      </p:pic>
      <p:pic>
        <p:nvPicPr>
          <p:cNvPr id="94" name="Imagem 93">
            <a:extLst>
              <a:ext uri="{FF2B5EF4-FFF2-40B4-BE49-F238E27FC236}">
                <a16:creationId xmlns:a16="http://schemas.microsoft.com/office/drawing/2014/main" id="{1A993471-571A-400B-A80D-0E43064AD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102" y="4521855"/>
            <a:ext cx="166728" cy="162341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:a16="http://schemas.microsoft.com/office/drawing/2014/main" id="{32C67044-77AA-41BB-8CA5-E9265F22A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463" y="4135823"/>
            <a:ext cx="166728" cy="162341"/>
          </a:xfrm>
          <a:prstGeom prst="rect">
            <a:avLst/>
          </a:prstGeom>
        </p:spPr>
      </p:pic>
      <p:pic>
        <p:nvPicPr>
          <p:cNvPr id="98" name="Imagem 97">
            <a:extLst>
              <a:ext uri="{FF2B5EF4-FFF2-40B4-BE49-F238E27FC236}">
                <a16:creationId xmlns:a16="http://schemas.microsoft.com/office/drawing/2014/main" id="{ED53B564-ED37-483C-900E-F72873BD5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463" y="4521855"/>
            <a:ext cx="166728" cy="162341"/>
          </a:xfrm>
          <a:prstGeom prst="rect">
            <a:avLst/>
          </a:prstGeom>
        </p:spPr>
      </p:pic>
      <p:cxnSp>
        <p:nvCxnSpPr>
          <p:cNvPr id="130" name="Conexão reta 129">
            <a:extLst>
              <a:ext uri="{FF2B5EF4-FFF2-40B4-BE49-F238E27FC236}">
                <a16:creationId xmlns:a16="http://schemas.microsoft.com/office/drawing/2014/main" id="{56EC7716-EA04-43F9-93BE-E7A18362FE83}"/>
              </a:ext>
            </a:extLst>
          </p:cNvPr>
          <p:cNvCxnSpPr>
            <a:cxnSpLocks/>
          </p:cNvCxnSpPr>
          <p:nvPr/>
        </p:nvCxnSpPr>
        <p:spPr>
          <a:xfrm flipH="1" flipV="1">
            <a:off x="4972326" y="2572665"/>
            <a:ext cx="4014" cy="53086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1" name="Conexão reta 130">
            <a:extLst>
              <a:ext uri="{FF2B5EF4-FFF2-40B4-BE49-F238E27FC236}">
                <a16:creationId xmlns:a16="http://schemas.microsoft.com/office/drawing/2014/main" id="{E75044AE-B887-4912-926C-896CCB3A1F48}"/>
              </a:ext>
            </a:extLst>
          </p:cNvPr>
          <p:cNvCxnSpPr>
            <a:cxnSpLocks/>
          </p:cNvCxnSpPr>
          <p:nvPr/>
        </p:nvCxnSpPr>
        <p:spPr>
          <a:xfrm flipV="1">
            <a:off x="5731333" y="2604647"/>
            <a:ext cx="0" cy="53716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2" name="Conexão reta 131">
            <a:extLst>
              <a:ext uri="{FF2B5EF4-FFF2-40B4-BE49-F238E27FC236}">
                <a16:creationId xmlns:a16="http://schemas.microsoft.com/office/drawing/2014/main" id="{E8345E52-ECCD-42CA-8C99-C205645A7215}"/>
              </a:ext>
            </a:extLst>
          </p:cNvPr>
          <p:cNvCxnSpPr>
            <a:cxnSpLocks/>
          </p:cNvCxnSpPr>
          <p:nvPr/>
        </p:nvCxnSpPr>
        <p:spPr>
          <a:xfrm flipV="1">
            <a:off x="6254671" y="2630999"/>
            <a:ext cx="268" cy="63677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Conexão reta 134">
            <a:extLst>
              <a:ext uri="{FF2B5EF4-FFF2-40B4-BE49-F238E27FC236}">
                <a16:creationId xmlns:a16="http://schemas.microsoft.com/office/drawing/2014/main" id="{5698B4DC-54E1-4795-8FFA-66B2123AA7E2}"/>
              </a:ext>
            </a:extLst>
          </p:cNvPr>
          <p:cNvCxnSpPr>
            <a:cxnSpLocks/>
          </p:cNvCxnSpPr>
          <p:nvPr/>
        </p:nvCxnSpPr>
        <p:spPr>
          <a:xfrm flipH="1">
            <a:off x="6704810" y="2988353"/>
            <a:ext cx="886020" cy="8147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Conexão reta 135">
            <a:extLst>
              <a:ext uri="{FF2B5EF4-FFF2-40B4-BE49-F238E27FC236}">
                <a16:creationId xmlns:a16="http://schemas.microsoft.com/office/drawing/2014/main" id="{ED457C87-49B0-490D-9337-74D1B2C30EDE}"/>
              </a:ext>
            </a:extLst>
          </p:cNvPr>
          <p:cNvCxnSpPr>
            <a:cxnSpLocks/>
          </p:cNvCxnSpPr>
          <p:nvPr/>
        </p:nvCxnSpPr>
        <p:spPr>
          <a:xfrm flipV="1">
            <a:off x="6856824" y="2590249"/>
            <a:ext cx="0" cy="43541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Conexão reta 136">
            <a:extLst>
              <a:ext uri="{FF2B5EF4-FFF2-40B4-BE49-F238E27FC236}">
                <a16:creationId xmlns:a16="http://schemas.microsoft.com/office/drawing/2014/main" id="{88C6FCEA-1EB7-4160-9CFF-C7CC1AA7B01E}"/>
              </a:ext>
            </a:extLst>
          </p:cNvPr>
          <p:cNvCxnSpPr>
            <a:cxnSpLocks/>
          </p:cNvCxnSpPr>
          <p:nvPr/>
        </p:nvCxnSpPr>
        <p:spPr>
          <a:xfrm flipV="1">
            <a:off x="7216574" y="2591053"/>
            <a:ext cx="0" cy="43541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Conexão reta 137">
            <a:extLst>
              <a:ext uri="{FF2B5EF4-FFF2-40B4-BE49-F238E27FC236}">
                <a16:creationId xmlns:a16="http://schemas.microsoft.com/office/drawing/2014/main" id="{3A444A8E-43DA-40F2-8A46-F3654AF127FE}"/>
              </a:ext>
            </a:extLst>
          </p:cNvPr>
          <p:cNvCxnSpPr>
            <a:cxnSpLocks/>
          </p:cNvCxnSpPr>
          <p:nvPr/>
        </p:nvCxnSpPr>
        <p:spPr>
          <a:xfrm flipV="1">
            <a:off x="7592054" y="2590249"/>
            <a:ext cx="0" cy="43541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2" name="Imagem 91">
            <a:extLst>
              <a:ext uri="{FF2B5EF4-FFF2-40B4-BE49-F238E27FC236}">
                <a16:creationId xmlns:a16="http://schemas.microsoft.com/office/drawing/2014/main" id="{EF2729C1-DF23-4785-8267-7750C544E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965" y="2908390"/>
            <a:ext cx="166728" cy="162341"/>
          </a:xfrm>
          <a:prstGeom prst="rect">
            <a:avLst/>
          </a:prstGeom>
        </p:spPr>
      </p:pic>
      <p:pic>
        <p:nvPicPr>
          <p:cNvPr id="89" name="Imagem 88">
            <a:extLst>
              <a:ext uri="{FF2B5EF4-FFF2-40B4-BE49-F238E27FC236}">
                <a16:creationId xmlns:a16="http://schemas.microsoft.com/office/drawing/2014/main" id="{90D73247-7AA3-47D8-B007-169818E3D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690" y="2518763"/>
            <a:ext cx="166728" cy="162341"/>
          </a:xfrm>
          <a:prstGeom prst="rect">
            <a:avLst/>
          </a:prstGeom>
        </p:spPr>
      </p:pic>
      <p:pic>
        <p:nvPicPr>
          <p:cNvPr id="88" name="Imagem 87">
            <a:extLst>
              <a:ext uri="{FF2B5EF4-FFF2-40B4-BE49-F238E27FC236}">
                <a16:creationId xmlns:a16="http://schemas.microsoft.com/office/drawing/2014/main" id="{C3FA254F-3C44-4A53-8D1A-E60BBD1EA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090" y="2518763"/>
            <a:ext cx="166728" cy="162341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3C77EC3D-BC12-471E-866F-4CB8FA134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210" y="2904895"/>
            <a:ext cx="166728" cy="162341"/>
          </a:xfrm>
          <a:prstGeom prst="rect">
            <a:avLst/>
          </a:prstGeom>
        </p:spPr>
      </p:pic>
      <p:pic>
        <p:nvPicPr>
          <p:cNvPr id="87" name="Imagem 86">
            <a:extLst>
              <a:ext uri="{FF2B5EF4-FFF2-40B4-BE49-F238E27FC236}">
                <a16:creationId xmlns:a16="http://schemas.microsoft.com/office/drawing/2014/main" id="{67E7B691-FD03-4458-853E-EFD82882B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821" y="2518763"/>
            <a:ext cx="166728" cy="162341"/>
          </a:xfrm>
          <a:prstGeom prst="rect">
            <a:avLst/>
          </a:prstGeom>
        </p:spPr>
      </p:pic>
      <p:cxnSp>
        <p:nvCxnSpPr>
          <p:cNvPr id="139" name="Conexão reta 138">
            <a:extLst>
              <a:ext uri="{FF2B5EF4-FFF2-40B4-BE49-F238E27FC236}">
                <a16:creationId xmlns:a16="http://schemas.microsoft.com/office/drawing/2014/main" id="{F977403D-EC01-41D0-AF34-110F3A005565}"/>
              </a:ext>
            </a:extLst>
          </p:cNvPr>
          <p:cNvCxnSpPr>
            <a:cxnSpLocks/>
          </p:cNvCxnSpPr>
          <p:nvPr/>
        </p:nvCxnSpPr>
        <p:spPr>
          <a:xfrm flipH="1">
            <a:off x="6079761" y="3109551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Conexão reta 139">
            <a:extLst>
              <a:ext uri="{FF2B5EF4-FFF2-40B4-BE49-F238E27FC236}">
                <a16:creationId xmlns:a16="http://schemas.microsoft.com/office/drawing/2014/main" id="{487A97C4-706B-4DCE-B6F6-AF5297383642}"/>
              </a:ext>
            </a:extLst>
          </p:cNvPr>
          <p:cNvCxnSpPr>
            <a:cxnSpLocks/>
          </p:cNvCxnSpPr>
          <p:nvPr/>
        </p:nvCxnSpPr>
        <p:spPr>
          <a:xfrm flipH="1">
            <a:off x="6079761" y="2639381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Conexão reta 140">
            <a:extLst>
              <a:ext uri="{FF2B5EF4-FFF2-40B4-BE49-F238E27FC236}">
                <a16:creationId xmlns:a16="http://schemas.microsoft.com/office/drawing/2014/main" id="{52E69C07-8B49-4E87-934D-1A20FD11A681}"/>
              </a:ext>
            </a:extLst>
          </p:cNvPr>
          <p:cNvCxnSpPr>
            <a:cxnSpLocks/>
          </p:cNvCxnSpPr>
          <p:nvPr/>
        </p:nvCxnSpPr>
        <p:spPr>
          <a:xfrm flipH="1">
            <a:off x="5353436" y="3106829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2" name="Conexão reta 141">
            <a:extLst>
              <a:ext uri="{FF2B5EF4-FFF2-40B4-BE49-F238E27FC236}">
                <a16:creationId xmlns:a16="http://schemas.microsoft.com/office/drawing/2014/main" id="{C06EF00E-B271-411F-9EE5-3D0805FE94EE}"/>
              </a:ext>
            </a:extLst>
          </p:cNvPr>
          <p:cNvCxnSpPr>
            <a:cxnSpLocks/>
          </p:cNvCxnSpPr>
          <p:nvPr/>
        </p:nvCxnSpPr>
        <p:spPr>
          <a:xfrm flipH="1">
            <a:off x="5367956" y="2625467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Conexão reta 142">
            <a:extLst>
              <a:ext uri="{FF2B5EF4-FFF2-40B4-BE49-F238E27FC236}">
                <a16:creationId xmlns:a16="http://schemas.microsoft.com/office/drawing/2014/main" id="{13293DCB-134F-434B-A0A9-F513E51CB922}"/>
              </a:ext>
            </a:extLst>
          </p:cNvPr>
          <p:cNvCxnSpPr>
            <a:cxnSpLocks/>
          </p:cNvCxnSpPr>
          <p:nvPr/>
        </p:nvCxnSpPr>
        <p:spPr>
          <a:xfrm flipH="1">
            <a:off x="4627731" y="3103529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Conexão reta 143">
            <a:extLst>
              <a:ext uri="{FF2B5EF4-FFF2-40B4-BE49-F238E27FC236}">
                <a16:creationId xmlns:a16="http://schemas.microsoft.com/office/drawing/2014/main" id="{34645DE9-1AA6-466C-9C3C-34320BA7AE0A}"/>
              </a:ext>
            </a:extLst>
          </p:cNvPr>
          <p:cNvCxnSpPr>
            <a:cxnSpLocks/>
          </p:cNvCxnSpPr>
          <p:nvPr/>
        </p:nvCxnSpPr>
        <p:spPr>
          <a:xfrm flipH="1">
            <a:off x="4627730" y="2639381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7" name="Imagem 76">
            <a:extLst>
              <a:ext uri="{FF2B5EF4-FFF2-40B4-BE49-F238E27FC236}">
                <a16:creationId xmlns:a16="http://schemas.microsoft.com/office/drawing/2014/main" id="{DB908B33-BEA7-4601-96D8-2B84256CC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45" y="2547643"/>
            <a:ext cx="166728" cy="162341"/>
          </a:xfrm>
          <a:prstGeom prst="rect">
            <a:avLst/>
          </a:prstGeom>
        </p:spPr>
      </p:pic>
      <p:pic>
        <p:nvPicPr>
          <p:cNvPr id="78" name="Imagem 77">
            <a:extLst>
              <a:ext uri="{FF2B5EF4-FFF2-40B4-BE49-F238E27FC236}">
                <a16:creationId xmlns:a16="http://schemas.microsoft.com/office/drawing/2014/main" id="{9C53CE30-6FC3-4E0C-B62F-FD4AC72C6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992" y="2547642"/>
            <a:ext cx="166728" cy="162341"/>
          </a:xfrm>
          <a:prstGeom prst="rect">
            <a:avLst/>
          </a:prstGeom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id="{95BB27A7-82AD-4895-842C-E6409F035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45" y="3029645"/>
            <a:ext cx="166728" cy="162341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5AA15EF2-98EE-4CF4-94E0-3E1FE8559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072" y="2547642"/>
            <a:ext cx="166728" cy="162341"/>
          </a:xfrm>
          <a:prstGeom prst="rect">
            <a:avLst/>
          </a:prstGeom>
        </p:spPr>
      </p:pic>
      <p:pic>
        <p:nvPicPr>
          <p:cNvPr id="81" name="Imagem 80">
            <a:extLst>
              <a:ext uri="{FF2B5EF4-FFF2-40B4-BE49-F238E27FC236}">
                <a16:creationId xmlns:a16="http://schemas.microsoft.com/office/drawing/2014/main" id="{FCD04C50-7CD8-4790-9225-3D2F9EF31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059" y="3029644"/>
            <a:ext cx="166728" cy="162341"/>
          </a:xfrm>
          <a:prstGeom prst="rect">
            <a:avLst/>
          </a:prstGeom>
        </p:spPr>
      </p:pic>
      <p:pic>
        <p:nvPicPr>
          <p:cNvPr id="80" name="Imagem 79">
            <a:extLst>
              <a:ext uri="{FF2B5EF4-FFF2-40B4-BE49-F238E27FC236}">
                <a16:creationId xmlns:a16="http://schemas.microsoft.com/office/drawing/2014/main" id="{355C2CF5-1243-4FF4-AB9C-65485636A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152" y="2547642"/>
            <a:ext cx="166728" cy="162341"/>
          </a:xfrm>
          <a:prstGeom prst="rect">
            <a:avLst/>
          </a:prstGeom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F0AA7FFB-FDDA-43E9-9A4A-B4D364695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180" y="2544297"/>
            <a:ext cx="166728" cy="162341"/>
          </a:xfrm>
          <a:prstGeom prst="rect">
            <a:avLst/>
          </a:prstGeom>
        </p:spPr>
      </p:pic>
      <p:pic>
        <p:nvPicPr>
          <p:cNvPr id="84" name="Imagem 83">
            <a:extLst>
              <a:ext uri="{FF2B5EF4-FFF2-40B4-BE49-F238E27FC236}">
                <a16:creationId xmlns:a16="http://schemas.microsoft.com/office/drawing/2014/main" id="{7DD5AE6E-F295-45FC-AAA5-B8B52D0F0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021" y="2547640"/>
            <a:ext cx="166728" cy="162341"/>
          </a:xfrm>
          <a:prstGeom prst="rect">
            <a:avLst/>
          </a:prstGeom>
        </p:spPr>
      </p:pic>
      <p:pic>
        <p:nvPicPr>
          <p:cNvPr id="86" name="Imagem 85">
            <a:extLst>
              <a:ext uri="{FF2B5EF4-FFF2-40B4-BE49-F238E27FC236}">
                <a16:creationId xmlns:a16="http://schemas.microsoft.com/office/drawing/2014/main" id="{5303F34A-411C-49BC-99C0-9A942169B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296" y="3025659"/>
            <a:ext cx="166728" cy="162341"/>
          </a:xfrm>
          <a:prstGeom prst="rect">
            <a:avLst/>
          </a:prstGeom>
        </p:spPr>
      </p:pic>
      <p:pic>
        <p:nvPicPr>
          <p:cNvPr id="85" name="Imagem 84">
            <a:extLst>
              <a:ext uri="{FF2B5EF4-FFF2-40B4-BE49-F238E27FC236}">
                <a16:creationId xmlns:a16="http://schemas.microsoft.com/office/drawing/2014/main" id="{9A44B297-CAA7-4B7D-8AAB-7A1D82819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986" y="3025660"/>
            <a:ext cx="166728" cy="162341"/>
          </a:xfrm>
          <a:prstGeom prst="rect">
            <a:avLst/>
          </a:prstGeom>
        </p:spPr>
      </p:pic>
      <p:cxnSp>
        <p:nvCxnSpPr>
          <p:cNvPr id="122" name="Conexão reta 121">
            <a:extLst>
              <a:ext uri="{FF2B5EF4-FFF2-40B4-BE49-F238E27FC236}">
                <a16:creationId xmlns:a16="http://schemas.microsoft.com/office/drawing/2014/main" id="{62C1A081-ACCF-4E37-8BF3-046F3585791E}"/>
              </a:ext>
            </a:extLst>
          </p:cNvPr>
          <p:cNvCxnSpPr>
            <a:cxnSpLocks/>
          </p:cNvCxnSpPr>
          <p:nvPr/>
        </p:nvCxnSpPr>
        <p:spPr>
          <a:xfrm flipV="1">
            <a:off x="4103051" y="23249"/>
            <a:ext cx="0" cy="239246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xão reta 144">
            <a:extLst>
              <a:ext uri="{FF2B5EF4-FFF2-40B4-BE49-F238E27FC236}">
                <a16:creationId xmlns:a16="http://schemas.microsoft.com/office/drawing/2014/main" id="{C725F1CD-E7A4-4CCA-84F4-8BD644306B04}"/>
              </a:ext>
            </a:extLst>
          </p:cNvPr>
          <p:cNvCxnSpPr>
            <a:cxnSpLocks/>
          </p:cNvCxnSpPr>
          <p:nvPr/>
        </p:nvCxnSpPr>
        <p:spPr>
          <a:xfrm flipH="1" flipV="1">
            <a:off x="7749260" y="242670"/>
            <a:ext cx="1533" cy="4751952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xão reta 147">
            <a:extLst>
              <a:ext uri="{FF2B5EF4-FFF2-40B4-BE49-F238E27FC236}">
                <a16:creationId xmlns:a16="http://schemas.microsoft.com/office/drawing/2014/main" id="{ED39D30B-B721-4F07-9C29-CCF3E5CB4240}"/>
              </a:ext>
            </a:extLst>
          </p:cNvPr>
          <p:cNvCxnSpPr>
            <a:cxnSpLocks/>
          </p:cNvCxnSpPr>
          <p:nvPr/>
        </p:nvCxnSpPr>
        <p:spPr>
          <a:xfrm flipH="1">
            <a:off x="6241634" y="3334599"/>
            <a:ext cx="1500651" cy="148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9" name="Conexão reta 148">
            <a:extLst>
              <a:ext uri="{FF2B5EF4-FFF2-40B4-BE49-F238E27FC236}">
                <a16:creationId xmlns:a16="http://schemas.microsoft.com/office/drawing/2014/main" id="{DDBC2D50-81CB-49E5-97FF-64A06BED0483}"/>
              </a:ext>
            </a:extLst>
          </p:cNvPr>
          <p:cNvCxnSpPr>
            <a:cxnSpLocks/>
          </p:cNvCxnSpPr>
          <p:nvPr/>
        </p:nvCxnSpPr>
        <p:spPr>
          <a:xfrm flipH="1">
            <a:off x="7524174" y="5016261"/>
            <a:ext cx="221920" cy="542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Conexão reta 149">
            <a:extLst>
              <a:ext uri="{FF2B5EF4-FFF2-40B4-BE49-F238E27FC236}">
                <a16:creationId xmlns:a16="http://schemas.microsoft.com/office/drawing/2014/main" id="{FE08CB3E-CF77-4CD3-893A-2A7D01428A32}"/>
              </a:ext>
            </a:extLst>
          </p:cNvPr>
          <p:cNvCxnSpPr>
            <a:cxnSpLocks/>
          </p:cNvCxnSpPr>
          <p:nvPr/>
        </p:nvCxnSpPr>
        <p:spPr>
          <a:xfrm flipH="1">
            <a:off x="5088257" y="3309891"/>
            <a:ext cx="2626124" cy="7678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9" name="Imagem 108">
            <a:extLst>
              <a:ext uri="{FF2B5EF4-FFF2-40B4-BE49-F238E27FC236}">
                <a16:creationId xmlns:a16="http://schemas.microsoft.com/office/drawing/2014/main" id="{CCE53486-396C-4FE5-A2D0-E43424886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652" y="3171670"/>
            <a:ext cx="259470" cy="259470"/>
          </a:xfrm>
          <a:prstGeom prst="rect">
            <a:avLst/>
          </a:prstGeom>
        </p:spPr>
      </p:pic>
      <p:cxnSp>
        <p:nvCxnSpPr>
          <p:cNvPr id="151" name="Conexão reta 150">
            <a:extLst>
              <a:ext uri="{FF2B5EF4-FFF2-40B4-BE49-F238E27FC236}">
                <a16:creationId xmlns:a16="http://schemas.microsoft.com/office/drawing/2014/main" id="{0765B2BF-8AB1-4AE5-BE23-55026E418B18}"/>
              </a:ext>
            </a:extLst>
          </p:cNvPr>
          <p:cNvCxnSpPr>
            <a:cxnSpLocks/>
          </p:cNvCxnSpPr>
          <p:nvPr/>
        </p:nvCxnSpPr>
        <p:spPr>
          <a:xfrm flipH="1">
            <a:off x="4972326" y="3110814"/>
            <a:ext cx="15217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Conexão reta 151">
            <a:extLst>
              <a:ext uri="{FF2B5EF4-FFF2-40B4-BE49-F238E27FC236}">
                <a16:creationId xmlns:a16="http://schemas.microsoft.com/office/drawing/2014/main" id="{5BC29AEF-16F7-47E6-95B5-E54E74FBF18F}"/>
              </a:ext>
            </a:extLst>
          </p:cNvPr>
          <p:cNvCxnSpPr>
            <a:cxnSpLocks/>
          </p:cNvCxnSpPr>
          <p:nvPr/>
        </p:nvCxnSpPr>
        <p:spPr>
          <a:xfrm flipH="1">
            <a:off x="5731333" y="3103529"/>
            <a:ext cx="1373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3" name="Conexão reta 152">
            <a:extLst>
              <a:ext uri="{FF2B5EF4-FFF2-40B4-BE49-F238E27FC236}">
                <a16:creationId xmlns:a16="http://schemas.microsoft.com/office/drawing/2014/main" id="{65ACA4ED-2D34-41A4-8F28-EE5DC6BCB798}"/>
              </a:ext>
            </a:extLst>
          </p:cNvPr>
          <p:cNvCxnSpPr>
            <a:cxnSpLocks/>
          </p:cNvCxnSpPr>
          <p:nvPr/>
        </p:nvCxnSpPr>
        <p:spPr>
          <a:xfrm flipV="1">
            <a:off x="5852763" y="3103529"/>
            <a:ext cx="0" cy="21803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4" name="Conexão reta 153">
            <a:extLst>
              <a:ext uri="{FF2B5EF4-FFF2-40B4-BE49-F238E27FC236}">
                <a16:creationId xmlns:a16="http://schemas.microsoft.com/office/drawing/2014/main" id="{837ECEEE-1E4E-4416-83BC-05FD7457F464}"/>
              </a:ext>
            </a:extLst>
          </p:cNvPr>
          <p:cNvCxnSpPr>
            <a:cxnSpLocks/>
          </p:cNvCxnSpPr>
          <p:nvPr/>
        </p:nvCxnSpPr>
        <p:spPr>
          <a:xfrm flipV="1">
            <a:off x="6694533" y="2986065"/>
            <a:ext cx="0" cy="32433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5" name="Conexão reta 154">
            <a:extLst>
              <a:ext uri="{FF2B5EF4-FFF2-40B4-BE49-F238E27FC236}">
                <a16:creationId xmlns:a16="http://schemas.microsoft.com/office/drawing/2014/main" id="{24F2FB89-807D-47A3-8DD9-B101FF9D8BE2}"/>
              </a:ext>
            </a:extLst>
          </p:cNvPr>
          <p:cNvCxnSpPr>
            <a:cxnSpLocks/>
          </p:cNvCxnSpPr>
          <p:nvPr/>
        </p:nvCxnSpPr>
        <p:spPr>
          <a:xfrm flipH="1">
            <a:off x="6682355" y="2994212"/>
            <a:ext cx="1373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0" name="Imagem 89">
            <a:extLst>
              <a:ext uri="{FF2B5EF4-FFF2-40B4-BE49-F238E27FC236}">
                <a16:creationId xmlns:a16="http://schemas.microsoft.com/office/drawing/2014/main" id="{CB390C2C-295B-4822-A700-8B5C31E83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821" y="2908391"/>
            <a:ext cx="166728" cy="162341"/>
          </a:xfrm>
          <a:prstGeom prst="rect">
            <a:avLst/>
          </a:prstGeom>
        </p:spPr>
      </p:pic>
      <p:cxnSp>
        <p:nvCxnSpPr>
          <p:cNvPr id="156" name="Conexão reta 155">
            <a:extLst>
              <a:ext uri="{FF2B5EF4-FFF2-40B4-BE49-F238E27FC236}">
                <a16:creationId xmlns:a16="http://schemas.microsoft.com/office/drawing/2014/main" id="{7A0E06F4-9A2A-461B-9263-8CCFBC633FD8}"/>
              </a:ext>
            </a:extLst>
          </p:cNvPr>
          <p:cNvCxnSpPr>
            <a:cxnSpLocks/>
          </p:cNvCxnSpPr>
          <p:nvPr/>
        </p:nvCxnSpPr>
        <p:spPr>
          <a:xfrm flipV="1">
            <a:off x="7737226" y="5034141"/>
            <a:ext cx="5046" cy="120009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7" name="Conexão reta 156">
            <a:extLst>
              <a:ext uri="{FF2B5EF4-FFF2-40B4-BE49-F238E27FC236}">
                <a16:creationId xmlns:a16="http://schemas.microsoft.com/office/drawing/2014/main" id="{0BFC9BEE-C7CA-45DD-9B82-0E3604ACACDC}"/>
              </a:ext>
            </a:extLst>
          </p:cNvPr>
          <p:cNvCxnSpPr>
            <a:cxnSpLocks/>
          </p:cNvCxnSpPr>
          <p:nvPr/>
        </p:nvCxnSpPr>
        <p:spPr>
          <a:xfrm flipV="1">
            <a:off x="7598352" y="5133633"/>
            <a:ext cx="0" cy="8563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Conexão reta 157">
            <a:extLst>
              <a:ext uri="{FF2B5EF4-FFF2-40B4-BE49-F238E27FC236}">
                <a16:creationId xmlns:a16="http://schemas.microsoft.com/office/drawing/2014/main" id="{249BD1B3-73FB-45BC-BFD0-E9AC9CC8CFA5}"/>
              </a:ext>
            </a:extLst>
          </p:cNvPr>
          <p:cNvCxnSpPr>
            <a:cxnSpLocks/>
          </p:cNvCxnSpPr>
          <p:nvPr/>
        </p:nvCxnSpPr>
        <p:spPr>
          <a:xfrm flipH="1">
            <a:off x="7590830" y="5135203"/>
            <a:ext cx="14639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9" name="Conexão reta 158">
            <a:extLst>
              <a:ext uri="{FF2B5EF4-FFF2-40B4-BE49-F238E27FC236}">
                <a16:creationId xmlns:a16="http://schemas.microsoft.com/office/drawing/2014/main" id="{A3B0FB35-7FA2-4827-8453-15A9AD2E281A}"/>
              </a:ext>
            </a:extLst>
          </p:cNvPr>
          <p:cNvCxnSpPr>
            <a:cxnSpLocks/>
          </p:cNvCxnSpPr>
          <p:nvPr/>
        </p:nvCxnSpPr>
        <p:spPr>
          <a:xfrm flipH="1">
            <a:off x="7608518" y="5059354"/>
            <a:ext cx="14639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9C6D42F5-4087-4F36-B2A6-5CA7FA27F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051" y="4900737"/>
            <a:ext cx="259470" cy="259470"/>
          </a:xfrm>
          <a:prstGeom prst="rect">
            <a:avLst/>
          </a:prstGeom>
        </p:spPr>
      </p:pic>
      <p:cxnSp>
        <p:nvCxnSpPr>
          <p:cNvPr id="161" name="Conexão reta 160">
            <a:extLst>
              <a:ext uri="{FF2B5EF4-FFF2-40B4-BE49-F238E27FC236}">
                <a16:creationId xmlns:a16="http://schemas.microsoft.com/office/drawing/2014/main" id="{4D4D0E66-B786-4572-BA3F-4ED8E9E95719}"/>
              </a:ext>
            </a:extLst>
          </p:cNvPr>
          <p:cNvCxnSpPr>
            <a:cxnSpLocks/>
          </p:cNvCxnSpPr>
          <p:nvPr/>
        </p:nvCxnSpPr>
        <p:spPr>
          <a:xfrm flipV="1">
            <a:off x="5784105" y="256919"/>
            <a:ext cx="0" cy="181742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Conexão reta 161">
            <a:extLst>
              <a:ext uri="{FF2B5EF4-FFF2-40B4-BE49-F238E27FC236}">
                <a16:creationId xmlns:a16="http://schemas.microsoft.com/office/drawing/2014/main" id="{40CEA668-85A7-4E12-A18E-238BA82028D6}"/>
              </a:ext>
            </a:extLst>
          </p:cNvPr>
          <p:cNvCxnSpPr>
            <a:cxnSpLocks/>
          </p:cNvCxnSpPr>
          <p:nvPr/>
        </p:nvCxnSpPr>
        <p:spPr>
          <a:xfrm flipV="1">
            <a:off x="6819671" y="255403"/>
            <a:ext cx="0" cy="181742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3" name="Conexão reta 162">
            <a:extLst>
              <a:ext uri="{FF2B5EF4-FFF2-40B4-BE49-F238E27FC236}">
                <a16:creationId xmlns:a16="http://schemas.microsoft.com/office/drawing/2014/main" id="{278486B3-3D0A-4616-9940-4DFE62E45F7D}"/>
              </a:ext>
            </a:extLst>
          </p:cNvPr>
          <p:cNvCxnSpPr>
            <a:cxnSpLocks/>
          </p:cNvCxnSpPr>
          <p:nvPr/>
        </p:nvCxnSpPr>
        <p:spPr>
          <a:xfrm flipV="1">
            <a:off x="4608421" y="262495"/>
            <a:ext cx="0" cy="153779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0" name="Conexão reta 159">
            <a:extLst>
              <a:ext uri="{FF2B5EF4-FFF2-40B4-BE49-F238E27FC236}">
                <a16:creationId xmlns:a16="http://schemas.microsoft.com/office/drawing/2014/main" id="{34823FC9-8052-4FB4-86BB-24F08F1295BD}"/>
              </a:ext>
            </a:extLst>
          </p:cNvPr>
          <p:cNvCxnSpPr>
            <a:cxnSpLocks/>
          </p:cNvCxnSpPr>
          <p:nvPr/>
        </p:nvCxnSpPr>
        <p:spPr>
          <a:xfrm flipH="1">
            <a:off x="4586976" y="266622"/>
            <a:ext cx="2232695" cy="0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6" name="Conexão reta 145">
            <a:extLst>
              <a:ext uri="{FF2B5EF4-FFF2-40B4-BE49-F238E27FC236}">
                <a16:creationId xmlns:a16="http://schemas.microsoft.com/office/drawing/2014/main" id="{BBBF2D23-908A-4FCE-9FA2-9D6B0DD716E9}"/>
              </a:ext>
            </a:extLst>
          </p:cNvPr>
          <p:cNvCxnSpPr>
            <a:cxnSpLocks/>
          </p:cNvCxnSpPr>
          <p:nvPr/>
        </p:nvCxnSpPr>
        <p:spPr>
          <a:xfrm flipH="1">
            <a:off x="5556904" y="932354"/>
            <a:ext cx="97443" cy="0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7" name="Conexão reta 146">
            <a:extLst>
              <a:ext uri="{FF2B5EF4-FFF2-40B4-BE49-F238E27FC236}">
                <a16:creationId xmlns:a16="http://schemas.microsoft.com/office/drawing/2014/main" id="{D780AAFE-3094-4BA5-9D13-4517256BF34C}"/>
              </a:ext>
            </a:extLst>
          </p:cNvPr>
          <p:cNvCxnSpPr>
            <a:cxnSpLocks/>
          </p:cNvCxnSpPr>
          <p:nvPr/>
        </p:nvCxnSpPr>
        <p:spPr>
          <a:xfrm flipH="1">
            <a:off x="4125425" y="246963"/>
            <a:ext cx="3629489" cy="3185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5" name="Conexão reta 164">
            <a:extLst>
              <a:ext uri="{FF2B5EF4-FFF2-40B4-BE49-F238E27FC236}">
                <a16:creationId xmlns:a16="http://schemas.microsoft.com/office/drawing/2014/main" id="{E57F840C-5049-49DF-8058-A7CFF012788A}"/>
              </a:ext>
            </a:extLst>
          </p:cNvPr>
          <p:cNvCxnSpPr>
            <a:cxnSpLocks/>
          </p:cNvCxnSpPr>
          <p:nvPr/>
        </p:nvCxnSpPr>
        <p:spPr>
          <a:xfrm flipV="1">
            <a:off x="5674984" y="242670"/>
            <a:ext cx="0" cy="721162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Imagem 119" descr="Uma imagem com texto&#10;&#10;Descrição gerada automaticamente">
            <a:extLst>
              <a:ext uri="{FF2B5EF4-FFF2-40B4-BE49-F238E27FC236}">
                <a16:creationId xmlns:a16="http://schemas.microsoft.com/office/drawing/2014/main" id="{1FFC164D-B6B3-4E41-B73E-7E6BADF69C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81849" y="789090"/>
            <a:ext cx="556234" cy="239246"/>
          </a:xfrm>
          <a:prstGeom prst="rect">
            <a:avLst/>
          </a:prstGeom>
        </p:spPr>
      </p:pic>
      <p:cxnSp>
        <p:nvCxnSpPr>
          <p:cNvPr id="166" name="Conexão reta 165">
            <a:extLst>
              <a:ext uri="{FF2B5EF4-FFF2-40B4-BE49-F238E27FC236}">
                <a16:creationId xmlns:a16="http://schemas.microsoft.com/office/drawing/2014/main" id="{A025703F-9493-4669-961E-9D5BF1BE5091}"/>
              </a:ext>
            </a:extLst>
          </p:cNvPr>
          <p:cNvCxnSpPr>
            <a:cxnSpLocks/>
          </p:cNvCxnSpPr>
          <p:nvPr/>
        </p:nvCxnSpPr>
        <p:spPr>
          <a:xfrm flipH="1" flipV="1">
            <a:off x="5642728" y="249082"/>
            <a:ext cx="424" cy="125444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xão reta 166">
            <a:extLst>
              <a:ext uri="{FF2B5EF4-FFF2-40B4-BE49-F238E27FC236}">
                <a16:creationId xmlns:a16="http://schemas.microsoft.com/office/drawing/2014/main" id="{530ED7E2-3BB4-49E8-8486-6E20D52952CE}"/>
              </a:ext>
            </a:extLst>
          </p:cNvPr>
          <p:cNvCxnSpPr>
            <a:cxnSpLocks/>
          </p:cNvCxnSpPr>
          <p:nvPr/>
        </p:nvCxnSpPr>
        <p:spPr>
          <a:xfrm>
            <a:off x="5550495" y="365499"/>
            <a:ext cx="106476" cy="0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xão reta 167">
            <a:extLst>
              <a:ext uri="{FF2B5EF4-FFF2-40B4-BE49-F238E27FC236}">
                <a16:creationId xmlns:a16="http://schemas.microsoft.com/office/drawing/2014/main" id="{C4422BBC-962F-4D81-85D0-31BD568DEC86}"/>
              </a:ext>
            </a:extLst>
          </p:cNvPr>
          <p:cNvCxnSpPr>
            <a:cxnSpLocks/>
          </p:cNvCxnSpPr>
          <p:nvPr/>
        </p:nvCxnSpPr>
        <p:spPr>
          <a:xfrm flipH="1" flipV="1">
            <a:off x="5507280" y="409182"/>
            <a:ext cx="424" cy="116417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xão reta 168">
            <a:extLst>
              <a:ext uri="{FF2B5EF4-FFF2-40B4-BE49-F238E27FC236}">
                <a16:creationId xmlns:a16="http://schemas.microsoft.com/office/drawing/2014/main" id="{B7146CB5-52B2-4BE3-9333-9932EE8536D6}"/>
              </a:ext>
            </a:extLst>
          </p:cNvPr>
          <p:cNvCxnSpPr>
            <a:cxnSpLocks/>
          </p:cNvCxnSpPr>
          <p:nvPr/>
        </p:nvCxnSpPr>
        <p:spPr>
          <a:xfrm flipV="1">
            <a:off x="5640850" y="287993"/>
            <a:ext cx="0" cy="630516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xão reta 169">
            <a:extLst>
              <a:ext uri="{FF2B5EF4-FFF2-40B4-BE49-F238E27FC236}">
                <a16:creationId xmlns:a16="http://schemas.microsoft.com/office/drawing/2014/main" id="{0ADFD738-204A-4A50-970C-A81E1F7A7EA6}"/>
              </a:ext>
            </a:extLst>
          </p:cNvPr>
          <p:cNvCxnSpPr>
            <a:cxnSpLocks/>
          </p:cNvCxnSpPr>
          <p:nvPr/>
        </p:nvCxnSpPr>
        <p:spPr>
          <a:xfrm>
            <a:off x="5550495" y="525599"/>
            <a:ext cx="106476" cy="0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xão reta 170">
            <a:extLst>
              <a:ext uri="{FF2B5EF4-FFF2-40B4-BE49-F238E27FC236}">
                <a16:creationId xmlns:a16="http://schemas.microsoft.com/office/drawing/2014/main" id="{E7014A8F-ED79-4061-9576-94E9713230DB}"/>
              </a:ext>
            </a:extLst>
          </p:cNvPr>
          <p:cNvCxnSpPr>
            <a:cxnSpLocks/>
          </p:cNvCxnSpPr>
          <p:nvPr/>
        </p:nvCxnSpPr>
        <p:spPr>
          <a:xfrm flipH="1">
            <a:off x="5497971" y="567503"/>
            <a:ext cx="177013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1249CA38-716A-480D-BBB0-060DBD89B4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9267" y="367692"/>
            <a:ext cx="260713" cy="260713"/>
          </a:xfrm>
          <a:prstGeom prst="rect">
            <a:avLst/>
          </a:prstGeom>
        </p:spPr>
      </p:pic>
      <p:cxnSp>
        <p:nvCxnSpPr>
          <p:cNvPr id="172" name="Conexão reta 171">
            <a:extLst>
              <a:ext uri="{FF2B5EF4-FFF2-40B4-BE49-F238E27FC236}">
                <a16:creationId xmlns:a16="http://schemas.microsoft.com/office/drawing/2014/main" id="{8F74E151-E93A-45C3-AA8A-3AF2CBD08ED9}"/>
              </a:ext>
            </a:extLst>
          </p:cNvPr>
          <p:cNvCxnSpPr>
            <a:cxnSpLocks/>
          </p:cNvCxnSpPr>
          <p:nvPr/>
        </p:nvCxnSpPr>
        <p:spPr>
          <a:xfrm flipV="1">
            <a:off x="5659725" y="266622"/>
            <a:ext cx="0" cy="312001"/>
          </a:xfrm>
          <a:prstGeom prst="line">
            <a:avLst/>
          </a:prstGeom>
          <a:ln w="19050"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Conexão reta 172">
            <a:extLst>
              <a:ext uri="{FF2B5EF4-FFF2-40B4-BE49-F238E27FC236}">
                <a16:creationId xmlns:a16="http://schemas.microsoft.com/office/drawing/2014/main" id="{CF23B63C-2487-49EB-A344-E503BE4CC894}"/>
              </a:ext>
            </a:extLst>
          </p:cNvPr>
          <p:cNvCxnSpPr>
            <a:cxnSpLocks/>
          </p:cNvCxnSpPr>
          <p:nvPr/>
        </p:nvCxnSpPr>
        <p:spPr>
          <a:xfrm>
            <a:off x="5524385" y="399523"/>
            <a:ext cx="106476" cy="0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1BC2D2AA-1528-4C00-9347-2FCC296CB5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4713" y="277842"/>
            <a:ext cx="193897" cy="199209"/>
          </a:xfrm>
          <a:prstGeom prst="rect">
            <a:avLst/>
          </a:prstGeom>
        </p:spPr>
      </p:pic>
      <p:pic>
        <p:nvPicPr>
          <p:cNvPr id="82" name="Imagem 81">
            <a:extLst>
              <a:ext uri="{FF2B5EF4-FFF2-40B4-BE49-F238E27FC236}">
                <a16:creationId xmlns:a16="http://schemas.microsoft.com/office/drawing/2014/main" id="{83393797-8019-480F-8E43-6CC9C440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152" y="3029644"/>
            <a:ext cx="166728" cy="162341"/>
          </a:xfrm>
          <a:prstGeom prst="rect">
            <a:avLst/>
          </a:prstGeom>
        </p:spPr>
      </p:pic>
      <p:pic>
        <p:nvPicPr>
          <p:cNvPr id="76" name="Imagem 75">
            <a:extLst>
              <a:ext uri="{FF2B5EF4-FFF2-40B4-BE49-F238E27FC236}">
                <a16:creationId xmlns:a16="http://schemas.microsoft.com/office/drawing/2014/main" id="{119D596B-CD4B-4240-A273-6785A08D5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992" y="3029644"/>
            <a:ext cx="166728" cy="162341"/>
          </a:xfrm>
          <a:prstGeom prst="rect">
            <a:avLst/>
          </a:prstGeom>
        </p:spPr>
      </p:pic>
      <p:cxnSp>
        <p:nvCxnSpPr>
          <p:cNvPr id="174" name="Conexão reta 173">
            <a:extLst>
              <a:ext uri="{FF2B5EF4-FFF2-40B4-BE49-F238E27FC236}">
                <a16:creationId xmlns:a16="http://schemas.microsoft.com/office/drawing/2014/main" id="{C4EB5F81-6CDE-429C-BA73-A7BE1D0C59E0}"/>
              </a:ext>
            </a:extLst>
          </p:cNvPr>
          <p:cNvCxnSpPr>
            <a:cxnSpLocks/>
          </p:cNvCxnSpPr>
          <p:nvPr/>
        </p:nvCxnSpPr>
        <p:spPr>
          <a:xfrm flipV="1">
            <a:off x="5097697" y="3103529"/>
            <a:ext cx="0" cy="21803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" name="Imagem 101">
            <a:extLst>
              <a:ext uri="{FF2B5EF4-FFF2-40B4-BE49-F238E27FC236}">
                <a16:creationId xmlns:a16="http://schemas.microsoft.com/office/drawing/2014/main" id="{A1B3AEA1-F6F8-42D1-BE40-FC0F2FDF4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938" y="5108565"/>
            <a:ext cx="166728" cy="162341"/>
          </a:xfrm>
          <a:prstGeom prst="rect">
            <a:avLst/>
          </a:prstGeom>
        </p:spPr>
      </p:pic>
      <p:cxnSp>
        <p:nvCxnSpPr>
          <p:cNvPr id="164" name="Conexão reta 163">
            <a:extLst>
              <a:ext uri="{FF2B5EF4-FFF2-40B4-BE49-F238E27FC236}">
                <a16:creationId xmlns:a16="http://schemas.microsoft.com/office/drawing/2014/main" id="{480B2D32-6DF1-43C9-BB19-529FB0B83A71}"/>
              </a:ext>
            </a:extLst>
          </p:cNvPr>
          <p:cNvCxnSpPr>
            <a:cxnSpLocks/>
          </p:cNvCxnSpPr>
          <p:nvPr/>
        </p:nvCxnSpPr>
        <p:spPr>
          <a:xfrm flipH="1" flipV="1">
            <a:off x="7717382" y="2171272"/>
            <a:ext cx="19844" cy="1146297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5" name="Conexão reta 174">
            <a:extLst>
              <a:ext uri="{FF2B5EF4-FFF2-40B4-BE49-F238E27FC236}">
                <a16:creationId xmlns:a16="http://schemas.microsoft.com/office/drawing/2014/main" id="{3788107F-9AFE-4DC0-9D4A-CD48770C055E}"/>
              </a:ext>
            </a:extLst>
          </p:cNvPr>
          <p:cNvCxnSpPr>
            <a:cxnSpLocks/>
          </p:cNvCxnSpPr>
          <p:nvPr/>
        </p:nvCxnSpPr>
        <p:spPr>
          <a:xfrm flipH="1">
            <a:off x="7160196" y="2171272"/>
            <a:ext cx="61944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6" name="Conexão reta 175">
            <a:extLst>
              <a:ext uri="{FF2B5EF4-FFF2-40B4-BE49-F238E27FC236}">
                <a16:creationId xmlns:a16="http://schemas.microsoft.com/office/drawing/2014/main" id="{38FD9FC9-5692-433D-8BD6-33B3C958D76E}"/>
              </a:ext>
            </a:extLst>
          </p:cNvPr>
          <p:cNvCxnSpPr>
            <a:cxnSpLocks/>
          </p:cNvCxnSpPr>
          <p:nvPr/>
        </p:nvCxnSpPr>
        <p:spPr>
          <a:xfrm>
            <a:off x="7181900" y="2014982"/>
            <a:ext cx="0" cy="15629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4" name="Imagem 133">
            <a:extLst>
              <a:ext uri="{FF2B5EF4-FFF2-40B4-BE49-F238E27FC236}">
                <a16:creationId xmlns:a16="http://schemas.microsoft.com/office/drawing/2014/main" id="{FA33B112-7742-47B0-93B4-569048077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200" y="1950311"/>
            <a:ext cx="110292" cy="10739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2AA28D1F-53C7-41B9-ACA6-075B9138CB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4700" y="1776943"/>
            <a:ext cx="289766" cy="303347"/>
          </a:xfrm>
          <a:prstGeom prst="rect">
            <a:avLst/>
          </a:prstGeom>
        </p:spPr>
      </p:pic>
      <p:sp>
        <p:nvSpPr>
          <p:cNvPr id="177" name="Oval 176">
            <a:extLst>
              <a:ext uri="{FF2B5EF4-FFF2-40B4-BE49-F238E27FC236}">
                <a16:creationId xmlns:a16="http://schemas.microsoft.com/office/drawing/2014/main" id="{67D1FFEA-07EA-4B31-B84C-EBF3CB11864C}"/>
              </a:ext>
            </a:extLst>
          </p:cNvPr>
          <p:cNvSpPr/>
          <p:nvPr/>
        </p:nvSpPr>
        <p:spPr>
          <a:xfrm>
            <a:off x="2101653" y="-3153583"/>
            <a:ext cx="10129520" cy="10315177"/>
          </a:xfrm>
          <a:prstGeom prst="ellipse">
            <a:avLst/>
          </a:prstGeom>
          <a:noFill/>
          <a:ln w="571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15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D6F5DBB8-C3A2-4072-99EC-2FBC97991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762" y="506801"/>
            <a:ext cx="4159250" cy="6178550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DE2E0253-354F-4692-BBF3-730044EF1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120" y="1067677"/>
            <a:ext cx="166728" cy="162341"/>
          </a:xfrm>
          <a:prstGeom prst="rect">
            <a:avLst/>
          </a:prstGeom>
        </p:spPr>
      </p:pic>
      <p:pic>
        <p:nvPicPr>
          <p:cNvPr id="72" name="Imagem 71">
            <a:extLst>
              <a:ext uri="{FF2B5EF4-FFF2-40B4-BE49-F238E27FC236}">
                <a16:creationId xmlns:a16="http://schemas.microsoft.com/office/drawing/2014/main" id="{053D3387-6797-4CEF-BCD7-86F8F849B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361" y="662827"/>
            <a:ext cx="166728" cy="162341"/>
          </a:xfrm>
          <a:prstGeom prst="rect">
            <a:avLst/>
          </a:prstGeom>
        </p:spPr>
      </p:pic>
      <p:cxnSp>
        <p:nvCxnSpPr>
          <p:cNvPr id="97" name="Conexão reta 96">
            <a:extLst>
              <a:ext uri="{FF2B5EF4-FFF2-40B4-BE49-F238E27FC236}">
                <a16:creationId xmlns:a16="http://schemas.microsoft.com/office/drawing/2014/main" id="{431C25C6-0B75-4366-B671-F9A4815E921B}"/>
              </a:ext>
            </a:extLst>
          </p:cNvPr>
          <p:cNvCxnSpPr>
            <a:cxnSpLocks/>
          </p:cNvCxnSpPr>
          <p:nvPr/>
        </p:nvCxnSpPr>
        <p:spPr>
          <a:xfrm flipH="1">
            <a:off x="5137733" y="1547232"/>
            <a:ext cx="23310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Conexão reta 98">
            <a:extLst>
              <a:ext uri="{FF2B5EF4-FFF2-40B4-BE49-F238E27FC236}">
                <a16:creationId xmlns:a16="http://schemas.microsoft.com/office/drawing/2014/main" id="{238E0266-BD21-42D0-B577-D8D6AF72FF7A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5137733" y="743200"/>
            <a:ext cx="996628" cy="79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4" name="Imagem 73">
            <a:extLst>
              <a:ext uri="{FF2B5EF4-FFF2-40B4-BE49-F238E27FC236}">
                <a16:creationId xmlns:a16="http://schemas.microsoft.com/office/drawing/2014/main" id="{606FE1BA-84E4-4CFD-9633-294EB590E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388" y="1458376"/>
            <a:ext cx="166728" cy="162341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CD4F7236-C4BC-48F1-B6E3-BAEB2323B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655" y="664985"/>
            <a:ext cx="166728" cy="162341"/>
          </a:xfrm>
          <a:prstGeom prst="rect">
            <a:avLst/>
          </a:prstGeom>
        </p:spPr>
      </p:pic>
      <p:cxnSp>
        <p:nvCxnSpPr>
          <p:cNvPr id="100" name="Conexão reta 99">
            <a:extLst>
              <a:ext uri="{FF2B5EF4-FFF2-40B4-BE49-F238E27FC236}">
                <a16:creationId xmlns:a16="http://schemas.microsoft.com/office/drawing/2014/main" id="{6A255404-D490-473E-A85E-E3509278CA13}"/>
              </a:ext>
            </a:extLst>
          </p:cNvPr>
          <p:cNvCxnSpPr>
            <a:cxnSpLocks/>
          </p:cNvCxnSpPr>
          <p:nvPr/>
        </p:nvCxnSpPr>
        <p:spPr>
          <a:xfrm flipH="1">
            <a:off x="5526383" y="1544802"/>
            <a:ext cx="65822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3" name="Imagem 72">
            <a:extLst>
              <a:ext uri="{FF2B5EF4-FFF2-40B4-BE49-F238E27FC236}">
                <a16:creationId xmlns:a16="http://schemas.microsoft.com/office/drawing/2014/main" id="{9F5B1D30-5F96-4E41-94E3-32020776C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126" y="1463633"/>
            <a:ext cx="166728" cy="162341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D716E2BF-2AEB-4711-9229-4DB2E4343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023" y="1463634"/>
            <a:ext cx="166728" cy="162341"/>
          </a:xfrm>
          <a:prstGeom prst="rect">
            <a:avLst/>
          </a:prstGeom>
        </p:spPr>
      </p:pic>
      <p:cxnSp>
        <p:nvCxnSpPr>
          <p:cNvPr id="98" name="Conexão reta 97">
            <a:extLst>
              <a:ext uri="{FF2B5EF4-FFF2-40B4-BE49-F238E27FC236}">
                <a16:creationId xmlns:a16="http://schemas.microsoft.com/office/drawing/2014/main" id="{5E24D3E8-7F32-4A17-B69E-0CD97794A773}"/>
              </a:ext>
            </a:extLst>
          </p:cNvPr>
          <p:cNvCxnSpPr>
            <a:cxnSpLocks/>
            <a:stCxn id="71" idx="1"/>
          </p:cNvCxnSpPr>
          <p:nvPr/>
        </p:nvCxnSpPr>
        <p:spPr>
          <a:xfrm flipH="1" flipV="1">
            <a:off x="5137733" y="1148847"/>
            <a:ext cx="1001387" cy="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8" name="Imagem 77">
            <a:extLst>
              <a:ext uri="{FF2B5EF4-FFF2-40B4-BE49-F238E27FC236}">
                <a16:creationId xmlns:a16="http://schemas.microsoft.com/office/drawing/2014/main" id="{0068AE05-7D5F-46A9-B931-7E8A7C3FB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655" y="1073361"/>
            <a:ext cx="166728" cy="162341"/>
          </a:xfrm>
          <a:prstGeom prst="rect">
            <a:avLst/>
          </a:prstGeom>
        </p:spPr>
      </p:pic>
      <p:pic>
        <p:nvPicPr>
          <p:cNvPr id="76" name="Imagem 75">
            <a:extLst>
              <a:ext uri="{FF2B5EF4-FFF2-40B4-BE49-F238E27FC236}">
                <a16:creationId xmlns:a16="http://schemas.microsoft.com/office/drawing/2014/main" id="{92AFBC4B-0318-4ED2-AAA1-F874D4F24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126" y="1073361"/>
            <a:ext cx="166728" cy="162341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3435A610-D48A-41CB-AE09-DD7A1CE0F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126" y="665907"/>
            <a:ext cx="166728" cy="162341"/>
          </a:xfrm>
          <a:prstGeom prst="rect">
            <a:avLst/>
          </a:prstGeom>
        </p:spPr>
      </p:pic>
      <p:cxnSp>
        <p:nvCxnSpPr>
          <p:cNvPr id="101" name="Conexão reta 100">
            <a:extLst>
              <a:ext uri="{FF2B5EF4-FFF2-40B4-BE49-F238E27FC236}">
                <a16:creationId xmlns:a16="http://schemas.microsoft.com/office/drawing/2014/main" id="{997CF867-EE32-4CF1-9D10-5DDD17A33FB9}"/>
              </a:ext>
            </a:extLst>
          </p:cNvPr>
          <p:cNvCxnSpPr>
            <a:cxnSpLocks/>
          </p:cNvCxnSpPr>
          <p:nvPr/>
        </p:nvCxnSpPr>
        <p:spPr>
          <a:xfrm flipV="1">
            <a:off x="5067855" y="760094"/>
            <a:ext cx="268" cy="79824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0" name="Imagem 79">
            <a:extLst>
              <a:ext uri="{FF2B5EF4-FFF2-40B4-BE49-F238E27FC236}">
                <a16:creationId xmlns:a16="http://schemas.microsoft.com/office/drawing/2014/main" id="{99237C1F-B237-45EB-A5BA-06D344FBE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758" y="1075244"/>
            <a:ext cx="166728" cy="162341"/>
          </a:xfrm>
          <a:prstGeom prst="rect">
            <a:avLst/>
          </a:prstGeom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id="{C4591334-5FF9-41FC-84E2-AAA949570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758" y="1463633"/>
            <a:ext cx="166728" cy="162341"/>
          </a:xfrm>
          <a:prstGeom prst="rect">
            <a:avLst/>
          </a:prstGeom>
        </p:spPr>
      </p:pic>
      <p:cxnSp>
        <p:nvCxnSpPr>
          <p:cNvPr id="102" name="Conexão reta 101">
            <a:extLst>
              <a:ext uri="{FF2B5EF4-FFF2-40B4-BE49-F238E27FC236}">
                <a16:creationId xmlns:a16="http://schemas.microsoft.com/office/drawing/2014/main" id="{F56F706A-E222-4EE6-8A8A-5EE6CF852AD5}"/>
              </a:ext>
            </a:extLst>
          </p:cNvPr>
          <p:cNvCxnSpPr>
            <a:cxnSpLocks/>
          </p:cNvCxnSpPr>
          <p:nvPr/>
        </p:nvCxnSpPr>
        <p:spPr>
          <a:xfrm flipV="1">
            <a:off x="6688075" y="749727"/>
            <a:ext cx="268" cy="79824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Conexão reta 102">
            <a:extLst>
              <a:ext uri="{FF2B5EF4-FFF2-40B4-BE49-F238E27FC236}">
                <a16:creationId xmlns:a16="http://schemas.microsoft.com/office/drawing/2014/main" id="{4517C1D4-4402-4B79-AE98-CA1CE547E3F2}"/>
              </a:ext>
            </a:extLst>
          </p:cNvPr>
          <p:cNvCxnSpPr>
            <a:cxnSpLocks/>
          </p:cNvCxnSpPr>
          <p:nvPr/>
        </p:nvCxnSpPr>
        <p:spPr>
          <a:xfrm flipH="1" flipV="1">
            <a:off x="6722916" y="738401"/>
            <a:ext cx="1200303" cy="562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3" name="Imagem 92">
            <a:extLst>
              <a:ext uri="{FF2B5EF4-FFF2-40B4-BE49-F238E27FC236}">
                <a16:creationId xmlns:a16="http://schemas.microsoft.com/office/drawing/2014/main" id="{0E0D882B-CD50-4B4F-B887-AFDCB7CE7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233" y="662030"/>
            <a:ext cx="166728" cy="162341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6C3A259D-5EFC-4DAD-8497-DF4FCA14E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782" y="664582"/>
            <a:ext cx="166728" cy="162341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50C0949A-5B6C-49E0-A11B-0BCB55202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009" y="662826"/>
            <a:ext cx="166728" cy="162341"/>
          </a:xfrm>
          <a:prstGeom prst="rect">
            <a:avLst/>
          </a:prstGeom>
        </p:spPr>
      </p:pic>
      <p:cxnSp>
        <p:nvCxnSpPr>
          <p:cNvPr id="104" name="Conexão reta 103">
            <a:extLst>
              <a:ext uri="{FF2B5EF4-FFF2-40B4-BE49-F238E27FC236}">
                <a16:creationId xmlns:a16="http://schemas.microsoft.com/office/drawing/2014/main" id="{EB1A3B5C-8657-4BB3-A977-E75D783F4549}"/>
              </a:ext>
            </a:extLst>
          </p:cNvPr>
          <p:cNvCxnSpPr>
            <a:cxnSpLocks/>
          </p:cNvCxnSpPr>
          <p:nvPr/>
        </p:nvCxnSpPr>
        <p:spPr>
          <a:xfrm flipH="1" flipV="1">
            <a:off x="6749600" y="1156491"/>
            <a:ext cx="1208261" cy="272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3" name="Imagem 82">
            <a:extLst>
              <a:ext uri="{FF2B5EF4-FFF2-40B4-BE49-F238E27FC236}">
                <a16:creationId xmlns:a16="http://schemas.microsoft.com/office/drawing/2014/main" id="{DF1E056E-B438-451F-A86F-053EFF561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40" y="1075244"/>
            <a:ext cx="166728" cy="162341"/>
          </a:xfrm>
          <a:prstGeom prst="rect">
            <a:avLst/>
          </a:prstGeom>
        </p:spPr>
      </p:pic>
      <p:pic>
        <p:nvPicPr>
          <p:cNvPr id="88" name="Imagem 87">
            <a:extLst>
              <a:ext uri="{FF2B5EF4-FFF2-40B4-BE49-F238E27FC236}">
                <a16:creationId xmlns:a16="http://schemas.microsoft.com/office/drawing/2014/main" id="{1FFFFE24-9C4F-42CD-9AE2-1779F638F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516" y="1080983"/>
            <a:ext cx="166728" cy="162341"/>
          </a:xfrm>
          <a:prstGeom prst="rect">
            <a:avLst/>
          </a:prstGeom>
        </p:spPr>
      </p:pic>
      <p:pic>
        <p:nvPicPr>
          <p:cNvPr id="89" name="Imagem 88">
            <a:extLst>
              <a:ext uri="{FF2B5EF4-FFF2-40B4-BE49-F238E27FC236}">
                <a16:creationId xmlns:a16="http://schemas.microsoft.com/office/drawing/2014/main" id="{F04E224B-113E-40A5-ACF5-7F8242A67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720" y="1082894"/>
            <a:ext cx="166728" cy="162341"/>
          </a:xfrm>
          <a:prstGeom prst="rect">
            <a:avLst/>
          </a:prstGeom>
        </p:spPr>
      </p:pic>
      <p:pic>
        <p:nvPicPr>
          <p:cNvPr id="90" name="Imagem 89">
            <a:extLst>
              <a:ext uri="{FF2B5EF4-FFF2-40B4-BE49-F238E27FC236}">
                <a16:creationId xmlns:a16="http://schemas.microsoft.com/office/drawing/2014/main" id="{DE5C0220-6E3E-40FF-9221-001DE1BF3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191" y="1082882"/>
            <a:ext cx="166728" cy="162341"/>
          </a:xfrm>
          <a:prstGeom prst="rect">
            <a:avLst/>
          </a:prstGeom>
        </p:spPr>
      </p:pic>
      <p:cxnSp>
        <p:nvCxnSpPr>
          <p:cNvPr id="105" name="Conexão reta 104">
            <a:extLst>
              <a:ext uri="{FF2B5EF4-FFF2-40B4-BE49-F238E27FC236}">
                <a16:creationId xmlns:a16="http://schemas.microsoft.com/office/drawing/2014/main" id="{5C9ADA9D-5A04-4E40-BACB-C815EA9C774E}"/>
              </a:ext>
            </a:extLst>
          </p:cNvPr>
          <p:cNvCxnSpPr>
            <a:cxnSpLocks/>
          </p:cNvCxnSpPr>
          <p:nvPr/>
        </p:nvCxnSpPr>
        <p:spPr>
          <a:xfrm flipH="1" flipV="1">
            <a:off x="6729010" y="1538184"/>
            <a:ext cx="1208261" cy="272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2" name="Imagem 81">
            <a:extLst>
              <a:ext uri="{FF2B5EF4-FFF2-40B4-BE49-F238E27FC236}">
                <a16:creationId xmlns:a16="http://schemas.microsoft.com/office/drawing/2014/main" id="{4DCE8C44-133D-4BEC-B55F-FD61E8EEB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40" y="1463632"/>
            <a:ext cx="166728" cy="162341"/>
          </a:xfrm>
          <a:prstGeom prst="rect">
            <a:avLst/>
          </a:prstGeom>
        </p:spPr>
      </p:pic>
      <p:pic>
        <p:nvPicPr>
          <p:cNvPr id="85" name="Imagem 84">
            <a:extLst>
              <a:ext uri="{FF2B5EF4-FFF2-40B4-BE49-F238E27FC236}">
                <a16:creationId xmlns:a16="http://schemas.microsoft.com/office/drawing/2014/main" id="{2D90BD07-C843-4147-BB25-9538CD95B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516" y="1460190"/>
            <a:ext cx="166728" cy="162341"/>
          </a:xfrm>
          <a:prstGeom prst="rect">
            <a:avLst/>
          </a:prstGeom>
        </p:spPr>
      </p:pic>
      <p:pic>
        <p:nvPicPr>
          <p:cNvPr id="86" name="Imagem 85">
            <a:extLst>
              <a:ext uri="{FF2B5EF4-FFF2-40B4-BE49-F238E27FC236}">
                <a16:creationId xmlns:a16="http://schemas.microsoft.com/office/drawing/2014/main" id="{7BCC9034-7D0B-46D8-A29C-69A9D2CA1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536" y="1456530"/>
            <a:ext cx="166728" cy="162341"/>
          </a:xfrm>
          <a:prstGeom prst="rect">
            <a:avLst/>
          </a:prstGeom>
        </p:spPr>
      </p:pic>
      <p:pic>
        <p:nvPicPr>
          <p:cNvPr id="87" name="Imagem 86">
            <a:extLst>
              <a:ext uri="{FF2B5EF4-FFF2-40B4-BE49-F238E27FC236}">
                <a16:creationId xmlns:a16="http://schemas.microsoft.com/office/drawing/2014/main" id="{5AB42397-DFF7-4921-912E-9D773B1D0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990" y="1456530"/>
            <a:ext cx="166728" cy="162341"/>
          </a:xfrm>
          <a:prstGeom prst="rect">
            <a:avLst/>
          </a:prstGeom>
        </p:spPr>
      </p:pic>
      <p:cxnSp>
        <p:nvCxnSpPr>
          <p:cNvPr id="110" name="Conexão reta 109">
            <a:extLst>
              <a:ext uri="{FF2B5EF4-FFF2-40B4-BE49-F238E27FC236}">
                <a16:creationId xmlns:a16="http://schemas.microsoft.com/office/drawing/2014/main" id="{117BBD46-F44F-44B4-8BD1-2A4910A5A385}"/>
              </a:ext>
            </a:extLst>
          </p:cNvPr>
          <p:cNvCxnSpPr>
            <a:cxnSpLocks/>
          </p:cNvCxnSpPr>
          <p:nvPr/>
        </p:nvCxnSpPr>
        <p:spPr>
          <a:xfrm flipH="1" flipV="1">
            <a:off x="4839047" y="579566"/>
            <a:ext cx="1849028" cy="4588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Conexão reta 111">
            <a:extLst>
              <a:ext uri="{FF2B5EF4-FFF2-40B4-BE49-F238E27FC236}">
                <a16:creationId xmlns:a16="http://schemas.microsoft.com/office/drawing/2014/main" id="{47C2365F-B20F-4FFC-9D5C-AA27266F5E38}"/>
              </a:ext>
            </a:extLst>
          </p:cNvPr>
          <p:cNvCxnSpPr>
            <a:cxnSpLocks/>
          </p:cNvCxnSpPr>
          <p:nvPr/>
        </p:nvCxnSpPr>
        <p:spPr>
          <a:xfrm flipV="1">
            <a:off x="5067940" y="580907"/>
            <a:ext cx="0" cy="126303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81" name="Imagem 80">
            <a:extLst>
              <a:ext uri="{FF2B5EF4-FFF2-40B4-BE49-F238E27FC236}">
                <a16:creationId xmlns:a16="http://schemas.microsoft.com/office/drawing/2014/main" id="{95DDE8EE-B5A9-47A7-BD84-A9EB10651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026" y="665393"/>
            <a:ext cx="166728" cy="162341"/>
          </a:xfrm>
          <a:prstGeom prst="rect">
            <a:avLst/>
          </a:prstGeom>
        </p:spPr>
      </p:pic>
      <p:cxnSp>
        <p:nvCxnSpPr>
          <p:cNvPr id="117" name="Conexão reta 116">
            <a:extLst>
              <a:ext uri="{FF2B5EF4-FFF2-40B4-BE49-F238E27FC236}">
                <a16:creationId xmlns:a16="http://schemas.microsoft.com/office/drawing/2014/main" id="{30C72C07-89BA-4BCF-AA9B-5E20470E2AFA}"/>
              </a:ext>
            </a:extLst>
          </p:cNvPr>
          <p:cNvCxnSpPr>
            <a:cxnSpLocks/>
          </p:cNvCxnSpPr>
          <p:nvPr/>
        </p:nvCxnSpPr>
        <p:spPr>
          <a:xfrm flipV="1">
            <a:off x="4839047" y="557939"/>
            <a:ext cx="0" cy="202155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Conexão reta 118">
            <a:extLst>
              <a:ext uri="{FF2B5EF4-FFF2-40B4-BE49-F238E27FC236}">
                <a16:creationId xmlns:a16="http://schemas.microsoft.com/office/drawing/2014/main" id="{3CAA488D-9EE5-461A-A80F-ACE3364F196F}"/>
              </a:ext>
            </a:extLst>
          </p:cNvPr>
          <p:cNvCxnSpPr>
            <a:cxnSpLocks/>
          </p:cNvCxnSpPr>
          <p:nvPr/>
        </p:nvCxnSpPr>
        <p:spPr>
          <a:xfrm flipV="1">
            <a:off x="6680266" y="576335"/>
            <a:ext cx="0" cy="126303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84" name="Imagem 83">
            <a:extLst>
              <a:ext uri="{FF2B5EF4-FFF2-40B4-BE49-F238E27FC236}">
                <a16:creationId xmlns:a16="http://schemas.microsoft.com/office/drawing/2014/main" id="{47EF3158-4558-4824-B194-B2CBE0A07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40" y="662827"/>
            <a:ext cx="166728" cy="162341"/>
          </a:xfrm>
          <a:prstGeom prst="rect">
            <a:avLst/>
          </a:prstGeom>
        </p:spPr>
      </p:pic>
      <p:cxnSp>
        <p:nvCxnSpPr>
          <p:cNvPr id="128" name="Conexão reta 127">
            <a:extLst>
              <a:ext uri="{FF2B5EF4-FFF2-40B4-BE49-F238E27FC236}">
                <a16:creationId xmlns:a16="http://schemas.microsoft.com/office/drawing/2014/main" id="{E177ADA0-F139-4D58-9D73-B95197B3EF85}"/>
              </a:ext>
            </a:extLst>
          </p:cNvPr>
          <p:cNvCxnSpPr>
            <a:cxnSpLocks/>
          </p:cNvCxnSpPr>
          <p:nvPr/>
        </p:nvCxnSpPr>
        <p:spPr>
          <a:xfrm>
            <a:off x="4834191" y="875317"/>
            <a:ext cx="0" cy="1594931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xão reta 130">
            <a:extLst>
              <a:ext uri="{FF2B5EF4-FFF2-40B4-BE49-F238E27FC236}">
                <a16:creationId xmlns:a16="http://schemas.microsoft.com/office/drawing/2014/main" id="{F36D6B6D-8572-4500-AFA0-357943E79B5C}"/>
              </a:ext>
            </a:extLst>
          </p:cNvPr>
          <p:cNvCxnSpPr>
            <a:cxnSpLocks/>
          </p:cNvCxnSpPr>
          <p:nvPr/>
        </p:nvCxnSpPr>
        <p:spPr>
          <a:xfrm flipH="1">
            <a:off x="4690931" y="2470248"/>
            <a:ext cx="163467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xão reta 145">
            <a:extLst>
              <a:ext uri="{FF2B5EF4-FFF2-40B4-BE49-F238E27FC236}">
                <a16:creationId xmlns:a16="http://schemas.microsoft.com/office/drawing/2014/main" id="{2599FC74-FF1C-48A6-9235-568DD95F0E3A}"/>
              </a:ext>
            </a:extLst>
          </p:cNvPr>
          <p:cNvCxnSpPr>
            <a:cxnSpLocks/>
          </p:cNvCxnSpPr>
          <p:nvPr/>
        </p:nvCxnSpPr>
        <p:spPr>
          <a:xfrm flipH="1">
            <a:off x="5403538" y="3282239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7" name="Conexão reta 146">
            <a:extLst>
              <a:ext uri="{FF2B5EF4-FFF2-40B4-BE49-F238E27FC236}">
                <a16:creationId xmlns:a16="http://schemas.microsoft.com/office/drawing/2014/main" id="{C3DAE6FC-8287-4968-934B-BD586075FB0B}"/>
              </a:ext>
            </a:extLst>
          </p:cNvPr>
          <p:cNvCxnSpPr>
            <a:cxnSpLocks/>
          </p:cNvCxnSpPr>
          <p:nvPr/>
        </p:nvCxnSpPr>
        <p:spPr>
          <a:xfrm flipH="1">
            <a:off x="6036438" y="3277005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Conexão reta 147">
            <a:extLst>
              <a:ext uri="{FF2B5EF4-FFF2-40B4-BE49-F238E27FC236}">
                <a16:creationId xmlns:a16="http://schemas.microsoft.com/office/drawing/2014/main" id="{15312F83-2C15-497A-A744-C77DECD11C43}"/>
              </a:ext>
            </a:extLst>
          </p:cNvPr>
          <p:cNvCxnSpPr>
            <a:cxnSpLocks/>
          </p:cNvCxnSpPr>
          <p:nvPr/>
        </p:nvCxnSpPr>
        <p:spPr>
          <a:xfrm flipH="1">
            <a:off x="6654112" y="3282239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9" name="Conexão reta 148">
            <a:extLst>
              <a:ext uri="{FF2B5EF4-FFF2-40B4-BE49-F238E27FC236}">
                <a16:creationId xmlns:a16="http://schemas.microsoft.com/office/drawing/2014/main" id="{98B5F89E-A7C1-4225-BACB-C01C65381338}"/>
              </a:ext>
            </a:extLst>
          </p:cNvPr>
          <p:cNvCxnSpPr>
            <a:cxnSpLocks/>
          </p:cNvCxnSpPr>
          <p:nvPr/>
        </p:nvCxnSpPr>
        <p:spPr>
          <a:xfrm flipH="1">
            <a:off x="7290613" y="3011141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Conexão reta 138">
            <a:extLst>
              <a:ext uri="{FF2B5EF4-FFF2-40B4-BE49-F238E27FC236}">
                <a16:creationId xmlns:a16="http://schemas.microsoft.com/office/drawing/2014/main" id="{79DE8049-87C4-489A-806A-0F88136761E9}"/>
              </a:ext>
            </a:extLst>
          </p:cNvPr>
          <p:cNvCxnSpPr>
            <a:cxnSpLocks/>
          </p:cNvCxnSpPr>
          <p:nvPr/>
        </p:nvCxnSpPr>
        <p:spPr>
          <a:xfrm flipH="1">
            <a:off x="4693967" y="3474087"/>
            <a:ext cx="2623805" cy="4516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xão reta 141">
            <a:extLst>
              <a:ext uri="{FF2B5EF4-FFF2-40B4-BE49-F238E27FC236}">
                <a16:creationId xmlns:a16="http://schemas.microsoft.com/office/drawing/2014/main" id="{B567AAA3-17B8-4A58-B61B-C47735F0EC75}"/>
              </a:ext>
            </a:extLst>
          </p:cNvPr>
          <p:cNvCxnSpPr>
            <a:cxnSpLocks/>
          </p:cNvCxnSpPr>
          <p:nvPr/>
        </p:nvCxnSpPr>
        <p:spPr>
          <a:xfrm flipH="1">
            <a:off x="4799189" y="3003188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7" name="Conexão reta 156">
            <a:extLst>
              <a:ext uri="{FF2B5EF4-FFF2-40B4-BE49-F238E27FC236}">
                <a16:creationId xmlns:a16="http://schemas.microsoft.com/office/drawing/2014/main" id="{93FF30BD-FC11-430B-AE2E-A48864B71041}"/>
              </a:ext>
            </a:extLst>
          </p:cNvPr>
          <p:cNvCxnSpPr>
            <a:cxnSpLocks/>
          </p:cNvCxnSpPr>
          <p:nvPr/>
        </p:nvCxnSpPr>
        <p:spPr>
          <a:xfrm flipH="1">
            <a:off x="4794332" y="3976851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Conexão reta 157">
            <a:extLst>
              <a:ext uri="{FF2B5EF4-FFF2-40B4-BE49-F238E27FC236}">
                <a16:creationId xmlns:a16="http://schemas.microsoft.com/office/drawing/2014/main" id="{A34FCCAF-CE48-4023-9C4D-7A78740BA5D1}"/>
              </a:ext>
            </a:extLst>
          </p:cNvPr>
          <p:cNvCxnSpPr>
            <a:cxnSpLocks/>
          </p:cNvCxnSpPr>
          <p:nvPr/>
        </p:nvCxnSpPr>
        <p:spPr>
          <a:xfrm flipH="1">
            <a:off x="5403537" y="3735364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9" name="Conexão reta 158">
            <a:extLst>
              <a:ext uri="{FF2B5EF4-FFF2-40B4-BE49-F238E27FC236}">
                <a16:creationId xmlns:a16="http://schemas.microsoft.com/office/drawing/2014/main" id="{9C3F6064-091B-4A76-B9A5-2E3621B2172C}"/>
              </a:ext>
            </a:extLst>
          </p:cNvPr>
          <p:cNvCxnSpPr>
            <a:cxnSpLocks/>
          </p:cNvCxnSpPr>
          <p:nvPr/>
        </p:nvCxnSpPr>
        <p:spPr>
          <a:xfrm flipH="1">
            <a:off x="6028776" y="3735364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0" name="Conexão reta 159">
            <a:extLst>
              <a:ext uri="{FF2B5EF4-FFF2-40B4-BE49-F238E27FC236}">
                <a16:creationId xmlns:a16="http://schemas.microsoft.com/office/drawing/2014/main" id="{DF7DABE9-DAC2-4E17-900D-5D105D8EC44E}"/>
              </a:ext>
            </a:extLst>
          </p:cNvPr>
          <p:cNvCxnSpPr>
            <a:cxnSpLocks/>
          </p:cNvCxnSpPr>
          <p:nvPr/>
        </p:nvCxnSpPr>
        <p:spPr>
          <a:xfrm flipH="1">
            <a:off x="6654112" y="3736019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1" name="Conexão reta 160">
            <a:extLst>
              <a:ext uri="{FF2B5EF4-FFF2-40B4-BE49-F238E27FC236}">
                <a16:creationId xmlns:a16="http://schemas.microsoft.com/office/drawing/2014/main" id="{883BA48F-CA06-4E7D-8409-97F37592F274}"/>
              </a:ext>
            </a:extLst>
          </p:cNvPr>
          <p:cNvCxnSpPr>
            <a:cxnSpLocks/>
          </p:cNvCxnSpPr>
          <p:nvPr/>
        </p:nvCxnSpPr>
        <p:spPr>
          <a:xfrm flipH="1">
            <a:off x="7287776" y="3972745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Conexão reta 161">
            <a:extLst>
              <a:ext uri="{FF2B5EF4-FFF2-40B4-BE49-F238E27FC236}">
                <a16:creationId xmlns:a16="http://schemas.microsoft.com/office/drawing/2014/main" id="{4B3F5E7E-7B59-4915-8276-CD04ED654280}"/>
              </a:ext>
            </a:extLst>
          </p:cNvPr>
          <p:cNvCxnSpPr>
            <a:cxnSpLocks/>
          </p:cNvCxnSpPr>
          <p:nvPr/>
        </p:nvCxnSpPr>
        <p:spPr>
          <a:xfrm flipV="1">
            <a:off x="4981758" y="2607842"/>
            <a:ext cx="0" cy="39534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0" name="Imagem 49">
            <a:extLst>
              <a:ext uri="{FF2B5EF4-FFF2-40B4-BE49-F238E27FC236}">
                <a16:creationId xmlns:a16="http://schemas.microsoft.com/office/drawing/2014/main" id="{D1F16B8B-591F-47E1-9A73-A33520619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684" y="2929972"/>
            <a:ext cx="166728" cy="162341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49081423-C7D0-4A63-8FAC-9B19A61CA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369" y="2929972"/>
            <a:ext cx="166728" cy="162341"/>
          </a:xfrm>
          <a:prstGeom prst="rect">
            <a:avLst/>
          </a:prstGeom>
        </p:spPr>
      </p:pic>
      <p:cxnSp>
        <p:nvCxnSpPr>
          <p:cNvPr id="166" name="Conexão reta 165">
            <a:extLst>
              <a:ext uri="{FF2B5EF4-FFF2-40B4-BE49-F238E27FC236}">
                <a16:creationId xmlns:a16="http://schemas.microsoft.com/office/drawing/2014/main" id="{2AAC6FF6-4C80-4B90-A033-65C0A23798CC}"/>
              </a:ext>
            </a:extLst>
          </p:cNvPr>
          <p:cNvCxnSpPr>
            <a:cxnSpLocks/>
          </p:cNvCxnSpPr>
          <p:nvPr/>
        </p:nvCxnSpPr>
        <p:spPr>
          <a:xfrm>
            <a:off x="5498010" y="2821720"/>
            <a:ext cx="18894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5" name="Imagem 54">
            <a:extLst>
              <a:ext uri="{FF2B5EF4-FFF2-40B4-BE49-F238E27FC236}">
                <a16:creationId xmlns:a16="http://schemas.microsoft.com/office/drawing/2014/main" id="{7D3C0ECC-7566-4C0F-8625-9C76FBC75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655" y="2745207"/>
            <a:ext cx="166728" cy="162341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750BA66C-83BE-4FE2-B561-6C51F56CD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655" y="3201069"/>
            <a:ext cx="166728" cy="162341"/>
          </a:xfrm>
          <a:prstGeom prst="rect">
            <a:avLst/>
          </a:prstGeom>
        </p:spPr>
      </p:pic>
      <p:cxnSp>
        <p:nvCxnSpPr>
          <p:cNvPr id="167" name="Conexão reta 166">
            <a:extLst>
              <a:ext uri="{FF2B5EF4-FFF2-40B4-BE49-F238E27FC236}">
                <a16:creationId xmlns:a16="http://schemas.microsoft.com/office/drawing/2014/main" id="{B0751AC5-2EFF-4644-93A6-579D3A5EDD40}"/>
              </a:ext>
            </a:extLst>
          </p:cNvPr>
          <p:cNvCxnSpPr>
            <a:cxnSpLocks/>
          </p:cNvCxnSpPr>
          <p:nvPr/>
        </p:nvCxnSpPr>
        <p:spPr>
          <a:xfrm flipV="1">
            <a:off x="5592484" y="2821720"/>
            <a:ext cx="0" cy="46826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7" name="Imagem 56">
            <a:extLst>
              <a:ext uri="{FF2B5EF4-FFF2-40B4-BE49-F238E27FC236}">
                <a16:creationId xmlns:a16="http://schemas.microsoft.com/office/drawing/2014/main" id="{D92239D2-D02B-46A2-BC01-EB8472A55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595" y="2745207"/>
            <a:ext cx="166728" cy="162341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6EB9BC2F-9113-4C2A-BE85-57244F276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244" y="3201069"/>
            <a:ext cx="166728" cy="162341"/>
          </a:xfrm>
          <a:prstGeom prst="rect">
            <a:avLst/>
          </a:prstGeom>
        </p:spPr>
      </p:pic>
      <p:cxnSp>
        <p:nvCxnSpPr>
          <p:cNvPr id="168" name="Conexão reta 167">
            <a:extLst>
              <a:ext uri="{FF2B5EF4-FFF2-40B4-BE49-F238E27FC236}">
                <a16:creationId xmlns:a16="http://schemas.microsoft.com/office/drawing/2014/main" id="{E8A49EC0-AFA1-413D-A659-0F093499C8A3}"/>
              </a:ext>
            </a:extLst>
          </p:cNvPr>
          <p:cNvCxnSpPr>
            <a:cxnSpLocks/>
          </p:cNvCxnSpPr>
          <p:nvPr/>
        </p:nvCxnSpPr>
        <p:spPr>
          <a:xfrm flipV="1">
            <a:off x="6217724" y="2821720"/>
            <a:ext cx="0" cy="44744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8" name="Imagem 57">
            <a:extLst>
              <a:ext uri="{FF2B5EF4-FFF2-40B4-BE49-F238E27FC236}">
                <a16:creationId xmlns:a16="http://schemas.microsoft.com/office/drawing/2014/main" id="{0D445A01-B12B-4DD6-908B-F3461A6EF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580" y="3201069"/>
            <a:ext cx="166728" cy="162341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7487DE16-9F14-4221-9B0E-8FD7F4F44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290" y="3201069"/>
            <a:ext cx="166728" cy="162341"/>
          </a:xfrm>
          <a:prstGeom prst="rect">
            <a:avLst/>
          </a:prstGeom>
        </p:spPr>
      </p:pic>
      <p:cxnSp>
        <p:nvCxnSpPr>
          <p:cNvPr id="170" name="Conexão reta 169">
            <a:extLst>
              <a:ext uri="{FF2B5EF4-FFF2-40B4-BE49-F238E27FC236}">
                <a16:creationId xmlns:a16="http://schemas.microsoft.com/office/drawing/2014/main" id="{CA402A24-685C-4630-8E48-F6AD0184BF23}"/>
              </a:ext>
            </a:extLst>
          </p:cNvPr>
          <p:cNvCxnSpPr>
            <a:cxnSpLocks/>
          </p:cNvCxnSpPr>
          <p:nvPr/>
        </p:nvCxnSpPr>
        <p:spPr>
          <a:xfrm flipV="1">
            <a:off x="6836873" y="2821720"/>
            <a:ext cx="0" cy="46826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2" name="Imagem 61">
            <a:extLst>
              <a:ext uri="{FF2B5EF4-FFF2-40B4-BE49-F238E27FC236}">
                <a16:creationId xmlns:a16="http://schemas.microsoft.com/office/drawing/2014/main" id="{E69CA127-66BA-417C-82E8-9AC5A50ED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40" y="3201069"/>
            <a:ext cx="166728" cy="162341"/>
          </a:xfrm>
          <a:prstGeom prst="rect">
            <a:avLst/>
          </a:prstGeom>
        </p:spPr>
      </p:pic>
      <p:cxnSp>
        <p:nvCxnSpPr>
          <p:cNvPr id="172" name="Conexão reta 171">
            <a:extLst>
              <a:ext uri="{FF2B5EF4-FFF2-40B4-BE49-F238E27FC236}">
                <a16:creationId xmlns:a16="http://schemas.microsoft.com/office/drawing/2014/main" id="{96AE1146-C929-4B47-B080-9A0F57D4AF40}"/>
              </a:ext>
            </a:extLst>
          </p:cNvPr>
          <p:cNvCxnSpPr>
            <a:cxnSpLocks/>
          </p:cNvCxnSpPr>
          <p:nvPr/>
        </p:nvCxnSpPr>
        <p:spPr>
          <a:xfrm flipV="1">
            <a:off x="7469373" y="2607842"/>
            <a:ext cx="0" cy="39534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7" name="Imagem 66">
            <a:extLst>
              <a:ext uri="{FF2B5EF4-FFF2-40B4-BE49-F238E27FC236}">
                <a16:creationId xmlns:a16="http://schemas.microsoft.com/office/drawing/2014/main" id="{D8D92B8B-6F11-4243-BF6E-47B8E21F0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23" y="2929971"/>
            <a:ext cx="166728" cy="162341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5A47DE7C-BB8E-4380-92A7-104A1A7DA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827" y="3891575"/>
            <a:ext cx="166728" cy="162341"/>
          </a:xfrm>
          <a:prstGeom prst="rect">
            <a:avLst/>
          </a:prstGeom>
        </p:spPr>
      </p:pic>
      <p:cxnSp>
        <p:nvCxnSpPr>
          <p:cNvPr id="175" name="Conexão reta 174">
            <a:extLst>
              <a:ext uri="{FF2B5EF4-FFF2-40B4-BE49-F238E27FC236}">
                <a16:creationId xmlns:a16="http://schemas.microsoft.com/office/drawing/2014/main" id="{D9E2C42A-45AC-414D-B615-94B8F10B2027}"/>
              </a:ext>
            </a:extLst>
          </p:cNvPr>
          <p:cNvCxnSpPr>
            <a:cxnSpLocks/>
          </p:cNvCxnSpPr>
          <p:nvPr/>
        </p:nvCxnSpPr>
        <p:spPr>
          <a:xfrm flipV="1">
            <a:off x="4992636" y="3995656"/>
            <a:ext cx="0" cy="39534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9" name="Imagem 48">
            <a:extLst>
              <a:ext uri="{FF2B5EF4-FFF2-40B4-BE49-F238E27FC236}">
                <a16:creationId xmlns:a16="http://schemas.microsoft.com/office/drawing/2014/main" id="{24272593-7771-486A-9409-7DD5423C2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734" y="3891575"/>
            <a:ext cx="166728" cy="162341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2E8FC3D0-72B6-4D6C-841D-7DFAF5B17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655" y="3656931"/>
            <a:ext cx="166728" cy="162341"/>
          </a:xfrm>
          <a:prstGeom prst="rect">
            <a:avLst/>
          </a:prstGeom>
        </p:spPr>
      </p:pic>
      <p:cxnSp>
        <p:nvCxnSpPr>
          <p:cNvPr id="177" name="Conexão reta 176">
            <a:extLst>
              <a:ext uri="{FF2B5EF4-FFF2-40B4-BE49-F238E27FC236}">
                <a16:creationId xmlns:a16="http://schemas.microsoft.com/office/drawing/2014/main" id="{3B68C844-B1DD-4877-9DD3-2701AEC630A1}"/>
              </a:ext>
            </a:extLst>
          </p:cNvPr>
          <p:cNvCxnSpPr>
            <a:cxnSpLocks/>
          </p:cNvCxnSpPr>
          <p:nvPr/>
        </p:nvCxnSpPr>
        <p:spPr>
          <a:xfrm flipV="1">
            <a:off x="5592484" y="3731249"/>
            <a:ext cx="0" cy="39534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2" name="Imagem 41">
            <a:extLst>
              <a:ext uri="{FF2B5EF4-FFF2-40B4-BE49-F238E27FC236}">
                <a16:creationId xmlns:a16="http://schemas.microsoft.com/office/drawing/2014/main" id="{D1CC2DA8-DB66-4F24-A2B7-28AF11299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244" y="3654194"/>
            <a:ext cx="166728" cy="162341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C8CC335-56C1-4B10-81B1-49B3B368F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580" y="3654195"/>
            <a:ext cx="166728" cy="162341"/>
          </a:xfrm>
          <a:prstGeom prst="rect">
            <a:avLst/>
          </a:prstGeom>
        </p:spPr>
      </p:pic>
      <p:cxnSp>
        <p:nvCxnSpPr>
          <p:cNvPr id="179" name="Conexão reta 178">
            <a:extLst>
              <a:ext uri="{FF2B5EF4-FFF2-40B4-BE49-F238E27FC236}">
                <a16:creationId xmlns:a16="http://schemas.microsoft.com/office/drawing/2014/main" id="{05D3670C-0E91-4358-8671-41515697BE68}"/>
              </a:ext>
            </a:extLst>
          </p:cNvPr>
          <p:cNvCxnSpPr>
            <a:cxnSpLocks/>
          </p:cNvCxnSpPr>
          <p:nvPr/>
        </p:nvCxnSpPr>
        <p:spPr>
          <a:xfrm flipV="1">
            <a:off x="6228880" y="3731249"/>
            <a:ext cx="0" cy="39534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1" name="Imagem 40">
            <a:extLst>
              <a:ext uri="{FF2B5EF4-FFF2-40B4-BE49-F238E27FC236}">
                <a16:creationId xmlns:a16="http://schemas.microsoft.com/office/drawing/2014/main" id="{248AB4B0-C256-47D1-BF30-E18C41D91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290" y="3654195"/>
            <a:ext cx="166728" cy="162341"/>
          </a:xfrm>
          <a:prstGeom prst="rect">
            <a:avLst/>
          </a:prstGeom>
        </p:spPr>
      </p:pic>
      <p:cxnSp>
        <p:nvCxnSpPr>
          <p:cNvPr id="181" name="Conexão reta 180">
            <a:extLst>
              <a:ext uri="{FF2B5EF4-FFF2-40B4-BE49-F238E27FC236}">
                <a16:creationId xmlns:a16="http://schemas.microsoft.com/office/drawing/2014/main" id="{147B6B04-2430-415B-95FB-7A5385F67C50}"/>
              </a:ext>
            </a:extLst>
          </p:cNvPr>
          <p:cNvCxnSpPr>
            <a:cxnSpLocks/>
          </p:cNvCxnSpPr>
          <p:nvPr/>
        </p:nvCxnSpPr>
        <p:spPr>
          <a:xfrm flipV="1">
            <a:off x="6848126" y="3731249"/>
            <a:ext cx="0" cy="39534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6" name="Imagem 35">
            <a:extLst>
              <a:ext uri="{FF2B5EF4-FFF2-40B4-BE49-F238E27FC236}">
                <a16:creationId xmlns:a16="http://schemas.microsoft.com/office/drawing/2014/main" id="{6F08E7B3-C2DF-4A0C-9B4D-980BB8CF3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40" y="3654195"/>
            <a:ext cx="166728" cy="162341"/>
          </a:xfrm>
          <a:prstGeom prst="rect">
            <a:avLst/>
          </a:prstGeom>
        </p:spPr>
      </p:pic>
      <p:cxnSp>
        <p:nvCxnSpPr>
          <p:cNvPr id="182" name="Conexão reta 181">
            <a:extLst>
              <a:ext uri="{FF2B5EF4-FFF2-40B4-BE49-F238E27FC236}">
                <a16:creationId xmlns:a16="http://schemas.microsoft.com/office/drawing/2014/main" id="{D28BD725-8FE7-4414-ADB1-63BF61160B58}"/>
              </a:ext>
            </a:extLst>
          </p:cNvPr>
          <p:cNvCxnSpPr>
            <a:cxnSpLocks/>
          </p:cNvCxnSpPr>
          <p:nvPr/>
        </p:nvCxnSpPr>
        <p:spPr>
          <a:xfrm flipV="1">
            <a:off x="7469373" y="3972745"/>
            <a:ext cx="0" cy="39534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Imagem 32">
            <a:extLst>
              <a:ext uri="{FF2B5EF4-FFF2-40B4-BE49-F238E27FC236}">
                <a16:creationId xmlns:a16="http://schemas.microsoft.com/office/drawing/2014/main" id="{AEF77D7B-E507-48BD-8280-40DDB02EC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23" y="3887244"/>
            <a:ext cx="166728" cy="162341"/>
          </a:xfrm>
          <a:prstGeom prst="rect">
            <a:avLst/>
          </a:prstGeom>
        </p:spPr>
      </p:pic>
      <p:cxnSp>
        <p:nvCxnSpPr>
          <p:cNvPr id="184" name="Conexão reta 183">
            <a:extLst>
              <a:ext uri="{FF2B5EF4-FFF2-40B4-BE49-F238E27FC236}">
                <a16:creationId xmlns:a16="http://schemas.microsoft.com/office/drawing/2014/main" id="{EB7EEB43-C379-4847-85D7-4AAB903B379D}"/>
              </a:ext>
            </a:extLst>
          </p:cNvPr>
          <p:cNvCxnSpPr>
            <a:cxnSpLocks/>
          </p:cNvCxnSpPr>
          <p:nvPr/>
        </p:nvCxnSpPr>
        <p:spPr>
          <a:xfrm>
            <a:off x="5592485" y="3260515"/>
            <a:ext cx="0" cy="204018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6" name="Conexão reta 185">
            <a:extLst>
              <a:ext uri="{FF2B5EF4-FFF2-40B4-BE49-F238E27FC236}">
                <a16:creationId xmlns:a16="http://schemas.microsoft.com/office/drawing/2014/main" id="{F9F6C5B7-F27D-443A-9323-37DB3BD3C974}"/>
              </a:ext>
            </a:extLst>
          </p:cNvPr>
          <p:cNvCxnSpPr>
            <a:cxnSpLocks/>
          </p:cNvCxnSpPr>
          <p:nvPr/>
        </p:nvCxnSpPr>
        <p:spPr>
          <a:xfrm>
            <a:off x="5592485" y="3504747"/>
            <a:ext cx="0" cy="227931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0" name="Conexão reta 189">
            <a:extLst>
              <a:ext uri="{FF2B5EF4-FFF2-40B4-BE49-F238E27FC236}">
                <a16:creationId xmlns:a16="http://schemas.microsoft.com/office/drawing/2014/main" id="{95A60716-8D1C-41C5-8A2E-4E4C45C6C14F}"/>
              </a:ext>
            </a:extLst>
          </p:cNvPr>
          <p:cNvCxnSpPr>
            <a:cxnSpLocks/>
          </p:cNvCxnSpPr>
          <p:nvPr/>
        </p:nvCxnSpPr>
        <p:spPr>
          <a:xfrm flipH="1">
            <a:off x="4971006" y="3445606"/>
            <a:ext cx="1254380" cy="2141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5" name="Imagem 94">
            <a:extLst>
              <a:ext uri="{FF2B5EF4-FFF2-40B4-BE49-F238E27FC236}">
                <a16:creationId xmlns:a16="http://schemas.microsoft.com/office/drawing/2014/main" id="{5BE137FC-C344-44D1-B404-7F6A682E9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823" y="3352500"/>
            <a:ext cx="212819" cy="212819"/>
          </a:xfrm>
          <a:prstGeom prst="rect">
            <a:avLst/>
          </a:prstGeom>
        </p:spPr>
      </p:pic>
      <p:cxnSp>
        <p:nvCxnSpPr>
          <p:cNvPr id="193" name="Conexão reta 192">
            <a:extLst>
              <a:ext uri="{FF2B5EF4-FFF2-40B4-BE49-F238E27FC236}">
                <a16:creationId xmlns:a16="http://schemas.microsoft.com/office/drawing/2014/main" id="{2F92595B-C23D-48F7-BC0D-808FCEA9EE91}"/>
              </a:ext>
            </a:extLst>
          </p:cNvPr>
          <p:cNvCxnSpPr>
            <a:cxnSpLocks/>
          </p:cNvCxnSpPr>
          <p:nvPr/>
        </p:nvCxnSpPr>
        <p:spPr>
          <a:xfrm>
            <a:off x="6217724" y="3281937"/>
            <a:ext cx="0" cy="182596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5" name="Conexão reta 194">
            <a:extLst>
              <a:ext uri="{FF2B5EF4-FFF2-40B4-BE49-F238E27FC236}">
                <a16:creationId xmlns:a16="http://schemas.microsoft.com/office/drawing/2014/main" id="{F553B4AB-8A73-4071-8326-FA04C932090E}"/>
              </a:ext>
            </a:extLst>
          </p:cNvPr>
          <p:cNvCxnSpPr>
            <a:cxnSpLocks/>
          </p:cNvCxnSpPr>
          <p:nvPr/>
        </p:nvCxnSpPr>
        <p:spPr>
          <a:xfrm>
            <a:off x="4983306" y="3011141"/>
            <a:ext cx="0" cy="439598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8" name="Conexão reta 197">
            <a:extLst>
              <a:ext uri="{FF2B5EF4-FFF2-40B4-BE49-F238E27FC236}">
                <a16:creationId xmlns:a16="http://schemas.microsoft.com/office/drawing/2014/main" id="{128B1B55-8B38-42D3-8392-ADDBEA6F2F24}"/>
              </a:ext>
            </a:extLst>
          </p:cNvPr>
          <p:cNvCxnSpPr>
            <a:cxnSpLocks/>
          </p:cNvCxnSpPr>
          <p:nvPr/>
        </p:nvCxnSpPr>
        <p:spPr>
          <a:xfrm>
            <a:off x="6123249" y="2823875"/>
            <a:ext cx="18894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1" name="Imagem 60">
            <a:extLst>
              <a:ext uri="{FF2B5EF4-FFF2-40B4-BE49-F238E27FC236}">
                <a16:creationId xmlns:a16="http://schemas.microsoft.com/office/drawing/2014/main" id="{2791FA74-A83D-48BD-9D7E-732091925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944" y="2745206"/>
            <a:ext cx="166728" cy="162341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931BBE48-53D8-4929-B5D9-70570C5E4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580" y="2745263"/>
            <a:ext cx="166728" cy="162341"/>
          </a:xfrm>
          <a:prstGeom prst="rect">
            <a:avLst/>
          </a:prstGeom>
        </p:spPr>
      </p:pic>
      <p:cxnSp>
        <p:nvCxnSpPr>
          <p:cNvPr id="199" name="Conexão reta 198">
            <a:extLst>
              <a:ext uri="{FF2B5EF4-FFF2-40B4-BE49-F238E27FC236}">
                <a16:creationId xmlns:a16="http://schemas.microsoft.com/office/drawing/2014/main" id="{2CD5CEC8-C6B2-4649-9267-7990DB2FAC59}"/>
              </a:ext>
            </a:extLst>
          </p:cNvPr>
          <p:cNvCxnSpPr>
            <a:cxnSpLocks/>
          </p:cNvCxnSpPr>
          <p:nvPr/>
        </p:nvCxnSpPr>
        <p:spPr>
          <a:xfrm>
            <a:off x="4887283" y="2591097"/>
            <a:ext cx="18894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2" name="Imagem 51">
            <a:extLst>
              <a:ext uri="{FF2B5EF4-FFF2-40B4-BE49-F238E27FC236}">
                <a16:creationId xmlns:a16="http://schemas.microsoft.com/office/drawing/2014/main" id="{B9DC8D4C-64A6-49FF-B364-9DD2DC436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369" y="2511714"/>
            <a:ext cx="166728" cy="162341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D67BD446-8FB1-4684-AF6E-D7959F29E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897" y="2511714"/>
            <a:ext cx="166728" cy="162341"/>
          </a:xfrm>
          <a:prstGeom prst="rect">
            <a:avLst/>
          </a:prstGeom>
        </p:spPr>
      </p:pic>
      <p:cxnSp>
        <p:nvCxnSpPr>
          <p:cNvPr id="200" name="Conexão reta 199">
            <a:extLst>
              <a:ext uri="{FF2B5EF4-FFF2-40B4-BE49-F238E27FC236}">
                <a16:creationId xmlns:a16="http://schemas.microsoft.com/office/drawing/2014/main" id="{0EBC1A97-911E-4FA2-9988-1B51CBCD8B29}"/>
              </a:ext>
            </a:extLst>
          </p:cNvPr>
          <p:cNvCxnSpPr>
            <a:cxnSpLocks/>
          </p:cNvCxnSpPr>
          <p:nvPr/>
        </p:nvCxnSpPr>
        <p:spPr>
          <a:xfrm flipH="1">
            <a:off x="4988137" y="3534770"/>
            <a:ext cx="1254380" cy="2141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1" name="Conexão reta 200">
            <a:extLst>
              <a:ext uri="{FF2B5EF4-FFF2-40B4-BE49-F238E27FC236}">
                <a16:creationId xmlns:a16="http://schemas.microsoft.com/office/drawing/2014/main" id="{01E81BD3-C57A-46C1-95EB-D49F2EC412D2}"/>
              </a:ext>
            </a:extLst>
          </p:cNvPr>
          <p:cNvCxnSpPr>
            <a:cxnSpLocks/>
          </p:cNvCxnSpPr>
          <p:nvPr/>
        </p:nvCxnSpPr>
        <p:spPr>
          <a:xfrm>
            <a:off x="6225386" y="3527414"/>
            <a:ext cx="0" cy="205264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3" name="Conexão reta 202">
            <a:extLst>
              <a:ext uri="{FF2B5EF4-FFF2-40B4-BE49-F238E27FC236}">
                <a16:creationId xmlns:a16="http://schemas.microsoft.com/office/drawing/2014/main" id="{20BCBE5A-991B-4EC3-B696-21BE332150CC}"/>
              </a:ext>
            </a:extLst>
          </p:cNvPr>
          <p:cNvCxnSpPr>
            <a:cxnSpLocks/>
          </p:cNvCxnSpPr>
          <p:nvPr/>
        </p:nvCxnSpPr>
        <p:spPr>
          <a:xfrm>
            <a:off x="4990612" y="3526494"/>
            <a:ext cx="0" cy="439598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5" name="Conexão reta 204">
            <a:extLst>
              <a:ext uri="{FF2B5EF4-FFF2-40B4-BE49-F238E27FC236}">
                <a16:creationId xmlns:a16="http://schemas.microsoft.com/office/drawing/2014/main" id="{C336AA23-5B1A-4A3A-A1EB-DEC045346875}"/>
              </a:ext>
            </a:extLst>
          </p:cNvPr>
          <p:cNvCxnSpPr>
            <a:cxnSpLocks/>
          </p:cNvCxnSpPr>
          <p:nvPr/>
        </p:nvCxnSpPr>
        <p:spPr>
          <a:xfrm>
            <a:off x="6123249" y="4135086"/>
            <a:ext cx="18894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9" name="Imagem 38">
            <a:extLst>
              <a:ext uri="{FF2B5EF4-FFF2-40B4-BE49-F238E27FC236}">
                <a16:creationId xmlns:a16="http://schemas.microsoft.com/office/drawing/2014/main" id="{C919F9CF-EC2F-4E70-8063-7CFC9AB28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401" y="4053916"/>
            <a:ext cx="166728" cy="162341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7494A025-6025-4196-9C6B-83DE50EF1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667" y="4053916"/>
            <a:ext cx="166728" cy="162341"/>
          </a:xfrm>
          <a:prstGeom prst="rect">
            <a:avLst/>
          </a:prstGeom>
        </p:spPr>
      </p:pic>
      <p:cxnSp>
        <p:nvCxnSpPr>
          <p:cNvPr id="206" name="Conexão reta 205">
            <a:extLst>
              <a:ext uri="{FF2B5EF4-FFF2-40B4-BE49-F238E27FC236}">
                <a16:creationId xmlns:a16="http://schemas.microsoft.com/office/drawing/2014/main" id="{113904BE-69A1-4538-ADF0-B43AD8D00A79}"/>
              </a:ext>
            </a:extLst>
          </p:cNvPr>
          <p:cNvCxnSpPr>
            <a:cxnSpLocks/>
          </p:cNvCxnSpPr>
          <p:nvPr/>
        </p:nvCxnSpPr>
        <p:spPr>
          <a:xfrm>
            <a:off x="5498010" y="4135086"/>
            <a:ext cx="18894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5" name="Imagem 44">
            <a:extLst>
              <a:ext uri="{FF2B5EF4-FFF2-40B4-BE49-F238E27FC236}">
                <a16:creationId xmlns:a16="http://schemas.microsoft.com/office/drawing/2014/main" id="{A854E167-CC81-40CA-831D-2610A9645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244" y="4053916"/>
            <a:ext cx="166728" cy="162341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18C5F5C4-8353-4CE5-9AA2-3F68E703E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655" y="4053916"/>
            <a:ext cx="166728" cy="162341"/>
          </a:xfrm>
          <a:prstGeom prst="rect">
            <a:avLst/>
          </a:prstGeom>
        </p:spPr>
      </p:pic>
      <p:cxnSp>
        <p:nvCxnSpPr>
          <p:cNvPr id="207" name="Conexão reta 206">
            <a:extLst>
              <a:ext uri="{FF2B5EF4-FFF2-40B4-BE49-F238E27FC236}">
                <a16:creationId xmlns:a16="http://schemas.microsoft.com/office/drawing/2014/main" id="{22160B04-1EC5-4C99-99EC-3DFCDB4095FA}"/>
              </a:ext>
            </a:extLst>
          </p:cNvPr>
          <p:cNvCxnSpPr>
            <a:cxnSpLocks/>
          </p:cNvCxnSpPr>
          <p:nvPr/>
        </p:nvCxnSpPr>
        <p:spPr>
          <a:xfrm>
            <a:off x="4893662" y="4391002"/>
            <a:ext cx="18894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7" name="Imagem 46">
            <a:extLst>
              <a:ext uri="{FF2B5EF4-FFF2-40B4-BE49-F238E27FC236}">
                <a16:creationId xmlns:a16="http://schemas.microsoft.com/office/drawing/2014/main" id="{DB5C3F45-9851-477E-B8FE-FB55CDFC4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369" y="4309832"/>
            <a:ext cx="166728" cy="162341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852A5649-FE7F-498E-9CC7-9083462CF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889" y="4309833"/>
            <a:ext cx="166728" cy="162341"/>
          </a:xfrm>
          <a:prstGeom prst="rect">
            <a:avLst/>
          </a:prstGeom>
        </p:spPr>
      </p:pic>
      <p:cxnSp>
        <p:nvCxnSpPr>
          <p:cNvPr id="209" name="Conexão reta 208">
            <a:extLst>
              <a:ext uri="{FF2B5EF4-FFF2-40B4-BE49-F238E27FC236}">
                <a16:creationId xmlns:a16="http://schemas.microsoft.com/office/drawing/2014/main" id="{D470A89E-770C-43B5-8A67-B61C379992E9}"/>
              </a:ext>
            </a:extLst>
          </p:cNvPr>
          <p:cNvCxnSpPr>
            <a:cxnSpLocks/>
          </p:cNvCxnSpPr>
          <p:nvPr/>
        </p:nvCxnSpPr>
        <p:spPr>
          <a:xfrm>
            <a:off x="7333140" y="3034201"/>
            <a:ext cx="0" cy="393478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66" name="Imagem 65">
            <a:extLst>
              <a:ext uri="{FF2B5EF4-FFF2-40B4-BE49-F238E27FC236}">
                <a16:creationId xmlns:a16="http://schemas.microsoft.com/office/drawing/2014/main" id="{181EF6AA-59B9-4F47-9A14-31C6DEA2A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777" y="2929972"/>
            <a:ext cx="166728" cy="162341"/>
          </a:xfrm>
          <a:prstGeom prst="rect">
            <a:avLst/>
          </a:prstGeom>
        </p:spPr>
      </p:pic>
      <p:cxnSp>
        <p:nvCxnSpPr>
          <p:cNvPr id="214" name="Conexão reta 213">
            <a:extLst>
              <a:ext uri="{FF2B5EF4-FFF2-40B4-BE49-F238E27FC236}">
                <a16:creationId xmlns:a16="http://schemas.microsoft.com/office/drawing/2014/main" id="{A9122DAB-983A-42D9-9829-DDC135B4C0B3}"/>
              </a:ext>
            </a:extLst>
          </p:cNvPr>
          <p:cNvCxnSpPr>
            <a:cxnSpLocks/>
          </p:cNvCxnSpPr>
          <p:nvPr/>
        </p:nvCxnSpPr>
        <p:spPr>
          <a:xfrm>
            <a:off x="7333140" y="3445606"/>
            <a:ext cx="0" cy="532332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7C4A4FA9-06B1-4455-8D20-A4C7D760A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777" y="3884922"/>
            <a:ext cx="166728" cy="162341"/>
          </a:xfrm>
          <a:prstGeom prst="rect">
            <a:avLst/>
          </a:prstGeom>
        </p:spPr>
      </p:pic>
      <p:cxnSp>
        <p:nvCxnSpPr>
          <p:cNvPr id="216" name="Conexão reta 215">
            <a:extLst>
              <a:ext uri="{FF2B5EF4-FFF2-40B4-BE49-F238E27FC236}">
                <a16:creationId xmlns:a16="http://schemas.microsoft.com/office/drawing/2014/main" id="{19931DD1-D7D2-4DF1-AF20-59F1693D4B13}"/>
              </a:ext>
            </a:extLst>
          </p:cNvPr>
          <p:cNvCxnSpPr>
            <a:cxnSpLocks/>
          </p:cNvCxnSpPr>
          <p:nvPr/>
        </p:nvCxnSpPr>
        <p:spPr>
          <a:xfrm flipH="1" flipV="1">
            <a:off x="6999685" y="3442444"/>
            <a:ext cx="293479" cy="2397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9" name="Conexão reta 218">
            <a:extLst>
              <a:ext uri="{FF2B5EF4-FFF2-40B4-BE49-F238E27FC236}">
                <a16:creationId xmlns:a16="http://schemas.microsoft.com/office/drawing/2014/main" id="{A53D4E23-2B01-46EC-815B-A9AED62695D8}"/>
              </a:ext>
            </a:extLst>
          </p:cNvPr>
          <p:cNvCxnSpPr>
            <a:cxnSpLocks/>
          </p:cNvCxnSpPr>
          <p:nvPr/>
        </p:nvCxnSpPr>
        <p:spPr>
          <a:xfrm flipH="1">
            <a:off x="6999685" y="3541175"/>
            <a:ext cx="333455" cy="0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2" name="Conexão reta 221">
            <a:extLst>
              <a:ext uri="{FF2B5EF4-FFF2-40B4-BE49-F238E27FC236}">
                <a16:creationId xmlns:a16="http://schemas.microsoft.com/office/drawing/2014/main" id="{9764C1E2-71B5-445F-B3A9-7151F05E0440}"/>
              </a:ext>
            </a:extLst>
          </p:cNvPr>
          <p:cNvCxnSpPr>
            <a:cxnSpLocks/>
          </p:cNvCxnSpPr>
          <p:nvPr/>
        </p:nvCxnSpPr>
        <p:spPr>
          <a:xfrm>
            <a:off x="7008484" y="3291483"/>
            <a:ext cx="0" cy="159256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4" name="Conexão reta 223">
            <a:extLst>
              <a:ext uri="{FF2B5EF4-FFF2-40B4-BE49-F238E27FC236}">
                <a16:creationId xmlns:a16="http://schemas.microsoft.com/office/drawing/2014/main" id="{B47D2E5C-8FF4-4261-9BA2-0E1AEDA62087}"/>
              </a:ext>
            </a:extLst>
          </p:cNvPr>
          <p:cNvCxnSpPr>
            <a:cxnSpLocks/>
          </p:cNvCxnSpPr>
          <p:nvPr/>
        </p:nvCxnSpPr>
        <p:spPr>
          <a:xfrm>
            <a:off x="7013292" y="3534770"/>
            <a:ext cx="0" cy="159256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5" name="Imagem 34">
            <a:extLst>
              <a:ext uri="{FF2B5EF4-FFF2-40B4-BE49-F238E27FC236}">
                <a16:creationId xmlns:a16="http://schemas.microsoft.com/office/drawing/2014/main" id="{EF92A4E0-CC14-4908-BF4E-934A87891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120" y="3654195"/>
            <a:ext cx="166728" cy="162341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BF025765-E2AB-4B48-9A08-B047E3116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329" y="3201069"/>
            <a:ext cx="166728" cy="162341"/>
          </a:xfrm>
          <a:prstGeom prst="rect">
            <a:avLst/>
          </a:prstGeom>
        </p:spPr>
      </p:pic>
      <p:cxnSp>
        <p:nvCxnSpPr>
          <p:cNvPr id="225" name="Conexão reta 224">
            <a:extLst>
              <a:ext uri="{FF2B5EF4-FFF2-40B4-BE49-F238E27FC236}">
                <a16:creationId xmlns:a16="http://schemas.microsoft.com/office/drawing/2014/main" id="{B598CAF5-FDD1-49D5-A04D-E57BE7CE11B4}"/>
              </a:ext>
            </a:extLst>
          </p:cNvPr>
          <p:cNvCxnSpPr>
            <a:cxnSpLocks/>
          </p:cNvCxnSpPr>
          <p:nvPr/>
        </p:nvCxnSpPr>
        <p:spPr>
          <a:xfrm flipH="1">
            <a:off x="7343375" y="3436066"/>
            <a:ext cx="455869" cy="0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3" name="Imagem 122">
            <a:extLst>
              <a:ext uri="{FF2B5EF4-FFF2-40B4-BE49-F238E27FC236}">
                <a16:creationId xmlns:a16="http://schemas.microsoft.com/office/drawing/2014/main" id="{7BED3322-CD33-40C3-A565-4F98C8BDE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273" y="3326052"/>
            <a:ext cx="237100" cy="237100"/>
          </a:xfrm>
          <a:prstGeom prst="rect">
            <a:avLst/>
          </a:prstGeom>
        </p:spPr>
      </p:pic>
      <p:cxnSp>
        <p:nvCxnSpPr>
          <p:cNvPr id="228" name="Conexão reta 227">
            <a:extLst>
              <a:ext uri="{FF2B5EF4-FFF2-40B4-BE49-F238E27FC236}">
                <a16:creationId xmlns:a16="http://schemas.microsoft.com/office/drawing/2014/main" id="{F9E50CDD-9C89-4D5B-A5C5-72831046DBCE}"/>
              </a:ext>
            </a:extLst>
          </p:cNvPr>
          <p:cNvCxnSpPr>
            <a:cxnSpLocks/>
          </p:cNvCxnSpPr>
          <p:nvPr/>
        </p:nvCxnSpPr>
        <p:spPr>
          <a:xfrm>
            <a:off x="7799244" y="3427679"/>
            <a:ext cx="0" cy="1677314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0" name="Conexão reta 229">
            <a:extLst>
              <a:ext uri="{FF2B5EF4-FFF2-40B4-BE49-F238E27FC236}">
                <a16:creationId xmlns:a16="http://schemas.microsoft.com/office/drawing/2014/main" id="{521B0BDE-11A6-4EAB-B257-6552718BB90D}"/>
              </a:ext>
            </a:extLst>
          </p:cNvPr>
          <p:cNvCxnSpPr>
            <a:cxnSpLocks/>
          </p:cNvCxnSpPr>
          <p:nvPr/>
        </p:nvCxnSpPr>
        <p:spPr>
          <a:xfrm flipH="1">
            <a:off x="7599084" y="5104993"/>
            <a:ext cx="213996" cy="0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2" name="Conexão reta 231">
            <a:extLst>
              <a:ext uri="{FF2B5EF4-FFF2-40B4-BE49-F238E27FC236}">
                <a16:creationId xmlns:a16="http://schemas.microsoft.com/office/drawing/2014/main" id="{B98681A4-4A0B-4C89-81AC-732FED07617D}"/>
              </a:ext>
            </a:extLst>
          </p:cNvPr>
          <p:cNvCxnSpPr>
            <a:cxnSpLocks/>
          </p:cNvCxnSpPr>
          <p:nvPr/>
        </p:nvCxnSpPr>
        <p:spPr>
          <a:xfrm flipH="1">
            <a:off x="7146424" y="5587506"/>
            <a:ext cx="874154" cy="0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5" name="Conexão reta 234">
            <a:extLst>
              <a:ext uri="{FF2B5EF4-FFF2-40B4-BE49-F238E27FC236}">
                <a16:creationId xmlns:a16="http://schemas.microsoft.com/office/drawing/2014/main" id="{771A3CEA-C1F8-4289-BD8C-5FC47B7C55DA}"/>
              </a:ext>
            </a:extLst>
          </p:cNvPr>
          <p:cNvCxnSpPr>
            <a:cxnSpLocks/>
          </p:cNvCxnSpPr>
          <p:nvPr/>
        </p:nvCxnSpPr>
        <p:spPr>
          <a:xfrm>
            <a:off x="7608059" y="5089960"/>
            <a:ext cx="0" cy="532332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" name="Imagem 19">
            <a:extLst>
              <a:ext uri="{FF2B5EF4-FFF2-40B4-BE49-F238E27FC236}">
                <a16:creationId xmlns:a16="http://schemas.microsoft.com/office/drawing/2014/main" id="{9E6D9BBD-E9C9-454F-898B-0A3380CBE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720" y="5085218"/>
            <a:ext cx="166728" cy="162341"/>
          </a:xfrm>
          <a:prstGeom prst="rect">
            <a:avLst/>
          </a:prstGeom>
        </p:spPr>
      </p:pic>
      <p:cxnSp>
        <p:nvCxnSpPr>
          <p:cNvPr id="237" name="Conexão reta 236">
            <a:extLst>
              <a:ext uri="{FF2B5EF4-FFF2-40B4-BE49-F238E27FC236}">
                <a16:creationId xmlns:a16="http://schemas.microsoft.com/office/drawing/2014/main" id="{F0BE918B-AC74-4EDC-B6A0-CAEF2F694B0D}"/>
              </a:ext>
            </a:extLst>
          </p:cNvPr>
          <p:cNvCxnSpPr>
            <a:cxnSpLocks/>
          </p:cNvCxnSpPr>
          <p:nvPr/>
        </p:nvCxnSpPr>
        <p:spPr>
          <a:xfrm>
            <a:off x="7174221" y="5587506"/>
            <a:ext cx="0" cy="799801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8AE8816D-7CD3-446A-89C3-9258E914C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049" y="5512033"/>
            <a:ext cx="166728" cy="162341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3C310C2-DDD4-4768-9E52-5B2E34B60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148" y="5909277"/>
            <a:ext cx="166728" cy="162341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820745B6-FB7A-4F07-88D3-EAFB05AD0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049" y="6306521"/>
            <a:ext cx="166728" cy="162341"/>
          </a:xfrm>
          <a:prstGeom prst="rect">
            <a:avLst/>
          </a:prstGeom>
        </p:spPr>
      </p:pic>
      <p:cxnSp>
        <p:nvCxnSpPr>
          <p:cNvPr id="241" name="Conexão reta 240">
            <a:extLst>
              <a:ext uri="{FF2B5EF4-FFF2-40B4-BE49-F238E27FC236}">
                <a16:creationId xmlns:a16="http://schemas.microsoft.com/office/drawing/2014/main" id="{47A8524E-D872-4F84-AFBA-7E362F6AF671}"/>
              </a:ext>
            </a:extLst>
          </p:cNvPr>
          <p:cNvCxnSpPr>
            <a:cxnSpLocks/>
          </p:cNvCxnSpPr>
          <p:nvPr/>
        </p:nvCxnSpPr>
        <p:spPr>
          <a:xfrm>
            <a:off x="7605615" y="5587506"/>
            <a:ext cx="0" cy="799801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2" name="Imagem 21">
            <a:extLst>
              <a:ext uri="{FF2B5EF4-FFF2-40B4-BE49-F238E27FC236}">
                <a16:creationId xmlns:a16="http://schemas.microsoft.com/office/drawing/2014/main" id="{A4387901-F758-4A94-A6D2-BAE444BCC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23" y="5506336"/>
            <a:ext cx="166728" cy="162341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DA452C09-A883-4D4D-BB33-7A23350E3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23" y="5906428"/>
            <a:ext cx="166728" cy="162341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8995E1D9-B700-46B7-BDB2-B4CEFDE0E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874" y="6306521"/>
            <a:ext cx="166728" cy="162341"/>
          </a:xfrm>
          <a:prstGeom prst="rect">
            <a:avLst/>
          </a:prstGeom>
        </p:spPr>
      </p:pic>
      <p:cxnSp>
        <p:nvCxnSpPr>
          <p:cNvPr id="242" name="Conexão reta 241">
            <a:extLst>
              <a:ext uri="{FF2B5EF4-FFF2-40B4-BE49-F238E27FC236}">
                <a16:creationId xmlns:a16="http://schemas.microsoft.com/office/drawing/2014/main" id="{BB80DCB6-0D13-4CB3-AA1E-304A2D47932F}"/>
              </a:ext>
            </a:extLst>
          </p:cNvPr>
          <p:cNvCxnSpPr>
            <a:cxnSpLocks/>
          </p:cNvCxnSpPr>
          <p:nvPr/>
        </p:nvCxnSpPr>
        <p:spPr>
          <a:xfrm>
            <a:off x="8023307" y="5587506"/>
            <a:ext cx="0" cy="799801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3" name="Imagem 22">
            <a:extLst>
              <a:ext uri="{FF2B5EF4-FFF2-40B4-BE49-F238E27FC236}">
                <a16:creationId xmlns:a16="http://schemas.microsoft.com/office/drawing/2014/main" id="{3B7A2577-C459-47F4-83C5-88A9FEF42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263" y="5512033"/>
            <a:ext cx="166728" cy="162341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4D85AD7A-D417-4A7C-A941-AA9EF2F88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321" y="5906428"/>
            <a:ext cx="166728" cy="162341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E0ACA5B4-F8A2-4339-A8DE-046D5A657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263" y="6306521"/>
            <a:ext cx="166728" cy="16234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84838DB-7BED-43AA-9663-88CC7DAD25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" r="-49985" b="35413"/>
          <a:stretch/>
        </p:blipFill>
        <p:spPr>
          <a:xfrm>
            <a:off x="4684904" y="2452725"/>
            <a:ext cx="45719" cy="1043458"/>
          </a:xfrm>
          <a:prstGeom prst="rect">
            <a:avLst/>
          </a:prstGeom>
        </p:spPr>
      </p:pic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A8CFADFA-016A-4FAF-9411-028734C8E5B2}"/>
              </a:ext>
            </a:extLst>
          </p:cNvPr>
          <p:cNvCxnSpPr>
            <a:cxnSpLocks/>
          </p:cNvCxnSpPr>
          <p:nvPr/>
        </p:nvCxnSpPr>
        <p:spPr>
          <a:xfrm>
            <a:off x="4794332" y="639486"/>
            <a:ext cx="0" cy="184885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4" name="Conexão reta 163">
            <a:extLst>
              <a:ext uri="{FF2B5EF4-FFF2-40B4-BE49-F238E27FC236}">
                <a16:creationId xmlns:a16="http://schemas.microsoft.com/office/drawing/2014/main" id="{D4E2A1F9-A81C-4BF4-B5EB-A0901E5A9D87}"/>
              </a:ext>
            </a:extLst>
          </p:cNvPr>
          <p:cNvCxnSpPr>
            <a:cxnSpLocks/>
          </p:cNvCxnSpPr>
          <p:nvPr/>
        </p:nvCxnSpPr>
        <p:spPr>
          <a:xfrm flipH="1">
            <a:off x="4744889" y="639486"/>
            <a:ext cx="67282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4" name="Imagem 93">
            <a:extLst>
              <a:ext uri="{FF2B5EF4-FFF2-40B4-BE49-F238E27FC236}">
                <a16:creationId xmlns:a16="http://schemas.microsoft.com/office/drawing/2014/main" id="{31AD87D5-7E6C-45AD-A21D-C580CFE5E3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515293">
            <a:off x="4717315" y="693725"/>
            <a:ext cx="243464" cy="243464"/>
          </a:xfrm>
          <a:prstGeom prst="rect">
            <a:avLst/>
          </a:prstGeom>
        </p:spPr>
      </p:pic>
      <p:cxnSp>
        <p:nvCxnSpPr>
          <p:cNvPr id="176" name="Conexão reta 175">
            <a:extLst>
              <a:ext uri="{FF2B5EF4-FFF2-40B4-BE49-F238E27FC236}">
                <a16:creationId xmlns:a16="http://schemas.microsoft.com/office/drawing/2014/main" id="{328E654F-09A6-43D8-B031-29FB9668E64C}"/>
              </a:ext>
            </a:extLst>
          </p:cNvPr>
          <p:cNvCxnSpPr>
            <a:cxnSpLocks/>
          </p:cNvCxnSpPr>
          <p:nvPr/>
        </p:nvCxnSpPr>
        <p:spPr>
          <a:xfrm flipH="1">
            <a:off x="6665619" y="2821720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5" name="Imagem 64">
            <a:extLst>
              <a:ext uri="{FF2B5EF4-FFF2-40B4-BE49-F238E27FC236}">
                <a16:creationId xmlns:a16="http://schemas.microsoft.com/office/drawing/2014/main" id="{757C0118-7ABC-41CA-B08E-E9D2C1B38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321" y="2749022"/>
            <a:ext cx="166728" cy="162341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ED16002D-84D5-4436-87E5-D08D3AB2E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81" y="2745205"/>
            <a:ext cx="166728" cy="162341"/>
          </a:xfrm>
          <a:prstGeom prst="rect">
            <a:avLst/>
          </a:prstGeom>
        </p:spPr>
      </p:pic>
      <p:cxnSp>
        <p:nvCxnSpPr>
          <p:cNvPr id="178" name="Conexão reta 177">
            <a:extLst>
              <a:ext uri="{FF2B5EF4-FFF2-40B4-BE49-F238E27FC236}">
                <a16:creationId xmlns:a16="http://schemas.microsoft.com/office/drawing/2014/main" id="{6D836260-7571-4E38-9781-B519B3EBD769}"/>
              </a:ext>
            </a:extLst>
          </p:cNvPr>
          <p:cNvCxnSpPr>
            <a:cxnSpLocks/>
          </p:cNvCxnSpPr>
          <p:nvPr/>
        </p:nvCxnSpPr>
        <p:spPr>
          <a:xfrm flipH="1">
            <a:off x="7280424" y="2591097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8" name="Imagem 67">
            <a:extLst>
              <a:ext uri="{FF2B5EF4-FFF2-40B4-BE49-F238E27FC236}">
                <a16:creationId xmlns:a16="http://schemas.microsoft.com/office/drawing/2014/main" id="{A723DC49-CD8F-4732-B00E-A0097A77E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777" y="2511714"/>
            <a:ext cx="166728" cy="162341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A916BBB4-AC51-4A4A-B0F0-CBBE92285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280" y="2515265"/>
            <a:ext cx="166728" cy="162341"/>
          </a:xfrm>
          <a:prstGeom prst="rect">
            <a:avLst/>
          </a:prstGeom>
        </p:spPr>
      </p:pic>
      <p:cxnSp>
        <p:nvCxnSpPr>
          <p:cNvPr id="185" name="Conexão reta 184">
            <a:extLst>
              <a:ext uri="{FF2B5EF4-FFF2-40B4-BE49-F238E27FC236}">
                <a16:creationId xmlns:a16="http://schemas.microsoft.com/office/drawing/2014/main" id="{1849A180-09D7-419B-B9D1-9AF73AC0F8F2}"/>
              </a:ext>
            </a:extLst>
          </p:cNvPr>
          <p:cNvCxnSpPr>
            <a:cxnSpLocks/>
          </p:cNvCxnSpPr>
          <p:nvPr/>
        </p:nvCxnSpPr>
        <p:spPr>
          <a:xfrm flipH="1">
            <a:off x="7280424" y="4381117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Imagem 29">
            <a:extLst>
              <a:ext uri="{FF2B5EF4-FFF2-40B4-BE49-F238E27FC236}">
                <a16:creationId xmlns:a16="http://schemas.microsoft.com/office/drawing/2014/main" id="{B677EDB2-21CB-4EA3-B35E-23376EE34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777" y="4309834"/>
            <a:ext cx="166728" cy="162341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72BFC561-20C2-4EEF-94CE-7F94561EF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23" y="4309834"/>
            <a:ext cx="166728" cy="162341"/>
          </a:xfrm>
          <a:prstGeom prst="rect">
            <a:avLst/>
          </a:prstGeom>
        </p:spPr>
      </p:pic>
      <p:cxnSp>
        <p:nvCxnSpPr>
          <p:cNvPr id="187" name="Conexão reta 186">
            <a:extLst>
              <a:ext uri="{FF2B5EF4-FFF2-40B4-BE49-F238E27FC236}">
                <a16:creationId xmlns:a16="http://schemas.microsoft.com/office/drawing/2014/main" id="{5F9AF3B8-B3C9-4B18-9955-6EC897031918}"/>
              </a:ext>
            </a:extLst>
          </p:cNvPr>
          <p:cNvCxnSpPr>
            <a:cxnSpLocks/>
          </p:cNvCxnSpPr>
          <p:nvPr/>
        </p:nvCxnSpPr>
        <p:spPr>
          <a:xfrm flipH="1">
            <a:off x="6659177" y="4135086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4" name="Imagem 33">
            <a:extLst>
              <a:ext uri="{FF2B5EF4-FFF2-40B4-BE49-F238E27FC236}">
                <a16:creationId xmlns:a16="http://schemas.microsoft.com/office/drawing/2014/main" id="{17771AD8-C185-41D4-83BE-C24FBB20F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40" y="4049585"/>
            <a:ext cx="166728" cy="162341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F0881B6C-A88C-4FE4-92C5-AC31AB2C3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120" y="4049585"/>
            <a:ext cx="166728" cy="162341"/>
          </a:xfrm>
          <a:prstGeom prst="rect">
            <a:avLst/>
          </a:prstGeom>
        </p:spPr>
      </p:pic>
      <p:sp>
        <p:nvSpPr>
          <p:cNvPr id="155" name="Oval 154">
            <a:extLst>
              <a:ext uri="{FF2B5EF4-FFF2-40B4-BE49-F238E27FC236}">
                <a16:creationId xmlns:a16="http://schemas.microsoft.com/office/drawing/2014/main" id="{ED7569A3-E764-4243-AF7B-77119654D2E9}"/>
              </a:ext>
            </a:extLst>
          </p:cNvPr>
          <p:cNvSpPr/>
          <p:nvPr/>
        </p:nvSpPr>
        <p:spPr>
          <a:xfrm>
            <a:off x="1300480" y="-162560"/>
            <a:ext cx="10129520" cy="10315177"/>
          </a:xfrm>
          <a:prstGeom prst="ellipse">
            <a:avLst/>
          </a:prstGeom>
          <a:noFill/>
          <a:ln w="571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63" name="Conexão reta 162">
            <a:extLst>
              <a:ext uri="{FF2B5EF4-FFF2-40B4-BE49-F238E27FC236}">
                <a16:creationId xmlns:a16="http://schemas.microsoft.com/office/drawing/2014/main" id="{8B292DC1-FD7B-4A65-8409-D411ABB9BAE7}"/>
              </a:ext>
            </a:extLst>
          </p:cNvPr>
          <p:cNvCxnSpPr>
            <a:cxnSpLocks/>
          </p:cNvCxnSpPr>
          <p:nvPr/>
        </p:nvCxnSpPr>
        <p:spPr>
          <a:xfrm flipH="1">
            <a:off x="6096000" y="4872406"/>
            <a:ext cx="1703244" cy="0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54" name="Imagem 153">
            <a:extLst>
              <a:ext uri="{FF2B5EF4-FFF2-40B4-BE49-F238E27FC236}">
                <a16:creationId xmlns:a16="http://schemas.microsoft.com/office/drawing/2014/main" id="{EA212BF3-3D68-4F8A-B421-0D97ACA06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071" y="4818401"/>
            <a:ext cx="110928" cy="108010"/>
          </a:xfrm>
          <a:prstGeom prst="rect">
            <a:avLst/>
          </a:prstGeom>
        </p:spPr>
      </p:pic>
      <p:pic>
        <p:nvPicPr>
          <p:cNvPr id="151" name="Imagem 150">
            <a:extLst>
              <a:ext uri="{FF2B5EF4-FFF2-40B4-BE49-F238E27FC236}">
                <a16:creationId xmlns:a16="http://schemas.microsoft.com/office/drawing/2014/main" id="{39F07EEE-C135-466C-BAA6-6AC0799A04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0293" y="4659595"/>
            <a:ext cx="264068" cy="27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7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37">
            <a:extLst>
              <a:ext uri="{FF2B5EF4-FFF2-40B4-BE49-F238E27FC236}">
                <a16:creationId xmlns:a16="http://schemas.microsoft.com/office/drawing/2014/main" id="{BEDCDCF9-77FB-48C7-86FA-103768F0C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1463094"/>
            <a:ext cx="10007600" cy="2476500"/>
          </a:xfrm>
          <a:prstGeom prst="rect">
            <a:avLst/>
          </a:prstGeom>
        </p:spPr>
      </p:pic>
      <p:sp>
        <p:nvSpPr>
          <p:cNvPr id="39" name="Retângulo 38">
            <a:extLst>
              <a:ext uri="{FF2B5EF4-FFF2-40B4-BE49-F238E27FC236}">
                <a16:creationId xmlns:a16="http://schemas.microsoft.com/office/drawing/2014/main" id="{CB3C094D-7E68-47B8-BC7B-D18095478485}"/>
              </a:ext>
            </a:extLst>
          </p:cNvPr>
          <p:cNvSpPr/>
          <p:nvPr/>
        </p:nvSpPr>
        <p:spPr>
          <a:xfrm>
            <a:off x="1159099" y="3939594"/>
            <a:ext cx="9845898" cy="20426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A4410FD-9C80-4D37-9F7C-676DE426D603}"/>
              </a:ext>
            </a:extLst>
          </p:cNvPr>
          <p:cNvSpPr/>
          <p:nvPr/>
        </p:nvSpPr>
        <p:spPr>
          <a:xfrm>
            <a:off x="1235299" y="4015795"/>
            <a:ext cx="9698864" cy="190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2" name="Imagem 41" descr="Uma imagem com texto&#10;&#10;Descrição gerada automaticamente">
            <a:extLst>
              <a:ext uri="{FF2B5EF4-FFF2-40B4-BE49-F238E27FC236}">
                <a16:creationId xmlns:a16="http://schemas.microsoft.com/office/drawing/2014/main" id="{19DA4B49-6B45-4114-AEAB-2DE2EB403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067" y="4184963"/>
            <a:ext cx="3729865" cy="139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419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2777</TotalTime>
  <Words>0</Words>
  <Application>Microsoft Office PowerPoint</Application>
  <PresentationFormat>Ecrã Panorâmico</PresentationFormat>
  <Paragraphs>0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Rita Sobral (1201386)</dc:creator>
  <cp:lastModifiedBy>Rita Sobral (1201386)</cp:lastModifiedBy>
  <cp:revision>1</cp:revision>
  <dcterms:created xsi:type="dcterms:W3CDTF">2022-03-10T22:45:47Z</dcterms:created>
  <dcterms:modified xsi:type="dcterms:W3CDTF">2022-03-20T14:39:09Z</dcterms:modified>
</cp:coreProperties>
</file>