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601200" cy="12801600" type="A3"/>
  <p:notesSz cx="6802438" cy="9934575"/>
  <p:embeddedFontLst>
    <p:embeddedFont>
      <p:font typeface="맑은 고딕" panose="020B0503020000020004" pitchFamily="34" charset="-127"/>
      <p:regular r:id="rId5"/>
      <p:bold r:id="rId6"/>
    </p:embeddedFont>
    <p:embeddedFont>
      <p:font typeface="맑은 고딕" panose="020B0503020000020004" pitchFamily="34" charset="-127"/>
      <p:regular r:id="rId5"/>
      <p:bold r:id="rId6"/>
    </p:embeddedFont>
    <p:embeddedFont>
      <p:font typeface="배달의민족 주아" panose="020B0604020202020204" charset="-127"/>
      <p:regular r:id="rId7"/>
    </p:embeddedFont>
  </p:embeddedFontLst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5167" userDrawn="1">
          <p15:clr>
            <a:srgbClr val="A4A3A4"/>
          </p15:clr>
        </p15:guide>
        <p15:guide id="10" pos="413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  <p15:guide id="13" pos="643" userDrawn="1">
          <p15:clr>
            <a:srgbClr val="A4A3A4"/>
          </p15:clr>
        </p15:guide>
        <p15:guide id="14" pos="1833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4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5D"/>
    <a:srgbClr val="DD8005"/>
    <a:srgbClr val="4172AD"/>
    <a:srgbClr val="BF5A0E"/>
    <a:srgbClr val="BA3916"/>
    <a:srgbClr val="FEBF12"/>
    <a:srgbClr val="F8BC0D"/>
    <a:srgbClr val="0E2F57"/>
    <a:srgbClr val="F17C50"/>
    <a:srgbClr val="1E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D56C8-99B7-32AA-1540-EFCEEB00B77C}" v="6" dt="2024-05-12T07:32:08.684"/>
    <p1510:client id="{428F997E-CE87-C9A0-801F-6375770E3D8A}" v="468" dt="2024-05-13T04:35:58.878"/>
    <p1510:client id="{75A73B1E-3683-B044-8E0F-D6248B03C624}" v="75" dt="2024-05-13T04:42:18.456"/>
    <p1510:client id="{9D5FE692-243B-0306-196C-7F271BB356F0}" v="42" dt="2024-05-12T23:54:40.945"/>
    <p1510:client id="{9E07CB9C-44A8-3994-27CF-EBC43503C73A}" v="4" dt="2024-05-13T04:44:06.055"/>
    <p1510:client id="{C460803B-5E77-1E35-3230-5CC23EDD781B}" v="234" dt="2024-05-12T12:50:54.842"/>
    <p1510:client id="{F770FDB2-A880-EA54-322A-EF4B7C7948E7}" v="31" dt="2024-05-13T04:43:35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5167"/>
        <p:guide pos="413"/>
        <p:guide pos="5453"/>
        <p:guide orient="horz" pos="4032"/>
        <p:guide pos="643"/>
        <p:guide pos="1833"/>
        <p:guide pos="3024"/>
        <p:guide pos="426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DongWoon" userId="S::2420340029@office.kopo.ac.kr::fbade0b3-925c-40c4-aa2c-481b01695c69" providerId="AD" clId="Web-{75A73B1E-3683-B044-8E0F-D6248B03C624}"/>
    <pc:docChg chg="modSld">
      <pc:chgData name="KwonDongWoon" userId="S::2420340029@office.kopo.ac.kr::fbade0b3-925c-40c4-aa2c-481b01695c69" providerId="AD" clId="Web-{75A73B1E-3683-B044-8E0F-D6248B03C624}" dt="2024-05-13T04:42:18.456" v="63"/>
      <pc:docMkLst>
        <pc:docMk/>
      </pc:docMkLst>
      <pc:sldChg chg="addSp delSp modSp">
        <pc:chgData name="KwonDongWoon" userId="S::2420340029@office.kopo.ac.kr::fbade0b3-925c-40c4-aa2c-481b01695c69" providerId="AD" clId="Web-{75A73B1E-3683-B044-8E0F-D6248B03C624}" dt="2024-05-13T04:42:18.456" v="63"/>
        <pc:sldMkLst>
          <pc:docMk/>
          <pc:sldMk cId="3705505213" sldId="612"/>
        </pc:sldMkLst>
        <pc:spChg chg="add del mod">
          <ac:chgData name="KwonDongWoon" userId="S::2420340029@office.kopo.ac.kr::fbade0b3-925c-40c4-aa2c-481b01695c69" providerId="AD" clId="Web-{75A73B1E-3683-B044-8E0F-D6248B03C624}" dt="2024-05-13T04:42:14.221" v="60"/>
          <ac:spMkLst>
            <pc:docMk/>
            <pc:sldMk cId="3705505213" sldId="612"/>
            <ac:spMk id="4" creationId="{3010B8C9-7561-9F9C-9C12-205BFDAC38AA}"/>
          </ac:spMkLst>
        </pc:spChg>
        <pc:spChg chg="add del mod">
          <ac:chgData name="KwonDongWoon" userId="S::2420340029@office.kopo.ac.kr::fbade0b3-925c-40c4-aa2c-481b01695c69" providerId="AD" clId="Web-{75A73B1E-3683-B044-8E0F-D6248B03C624}" dt="2024-05-13T04:41:59.267" v="46"/>
          <ac:spMkLst>
            <pc:docMk/>
            <pc:sldMk cId="3705505213" sldId="612"/>
            <ac:spMk id="6" creationId="{20D1529C-3BDB-2EA4-4026-77B285EB7DC7}"/>
          </ac:spMkLst>
        </pc:spChg>
        <pc:spChg chg="add del mod">
          <ac:chgData name="KwonDongWoon" userId="S::2420340029@office.kopo.ac.kr::fbade0b3-925c-40c4-aa2c-481b01695c69" providerId="AD" clId="Web-{75A73B1E-3683-B044-8E0F-D6248B03C624}" dt="2024-05-13T04:41:53.438" v="44"/>
          <ac:spMkLst>
            <pc:docMk/>
            <pc:sldMk cId="3705505213" sldId="612"/>
            <ac:spMk id="7" creationId="{699D32EA-90E9-FD4B-1D4C-BF02AB41240A}"/>
          </ac:spMkLst>
        </pc:spChg>
        <pc:spChg chg="add del mod">
          <ac:chgData name="KwonDongWoon" userId="S::2420340029@office.kopo.ac.kr::fbade0b3-925c-40c4-aa2c-481b01695c69" providerId="AD" clId="Web-{75A73B1E-3683-B044-8E0F-D6248B03C624}" dt="2024-05-13T04:41:47.969" v="41"/>
          <ac:spMkLst>
            <pc:docMk/>
            <pc:sldMk cId="3705505213" sldId="612"/>
            <ac:spMk id="8" creationId="{E3A5360D-5FC8-5F2B-0369-ACCF13481628}"/>
          </ac:spMkLst>
        </pc:spChg>
        <pc:spChg chg="add del mod">
          <ac:chgData name="KwonDongWoon" userId="S::2420340029@office.kopo.ac.kr::fbade0b3-925c-40c4-aa2c-481b01695c69" providerId="AD" clId="Web-{75A73B1E-3683-B044-8E0F-D6248B03C624}" dt="2024-05-13T04:41:44.531" v="39"/>
          <ac:spMkLst>
            <pc:docMk/>
            <pc:sldMk cId="3705505213" sldId="612"/>
            <ac:spMk id="9" creationId="{4B70FA1B-E0FB-E5F4-3ED8-F305497C9EF7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1:41.969" v="37" actId="20577"/>
          <ac:spMkLst>
            <pc:docMk/>
            <pc:sldMk cId="3705505213" sldId="612"/>
            <ac:spMk id="22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37:15.919" v="8"/>
          <ac:spMkLst>
            <pc:docMk/>
            <pc:sldMk cId="3705505213" sldId="612"/>
            <ac:spMk id="75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09.408" v="58" actId="20577"/>
          <ac:spMkLst>
            <pc:docMk/>
            <pc:sldMk cId="3705505213" sldId="612"/>
            <ac:spMk id="78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07.080" v="54" actId="20577"/>
          <ac:spMkLst>
            <pc:docMk/>
            <pc:sldMk cId="3705505213" sldId="612"/>
            <ac:spMk id="81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04.736" v="52" actId="20577"/>
          <ac:spMkLst>
            <pc:docMk/>
            <pc:sldMk cId="3705505213" sldId="612"/>
            <ac:spMk id="84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01.751" v="50" actId="20577"/>
          <ac:spMkLst>
            <pc:docMk/>
            <pc:sldMk cId="3705505213" sldId="612"/>
            <ac:spMk id="97" creationId="{00000000-0000-0000-0000-000000000000}"/>
          </ac:spMkLst>
        </pc:spChg>
        <pc:spChg chg="mod">
          <ac:chgData name="KwonDongWoon" userId="S::2420340029@office.kopo.ac.kr::fbade0b3-925c-40c4-aa2c-481b01695c69" providerId="AD" clId="Web-{75A73B1E-3683-B044-8E0F-D6248B03C624}" dt="2024-05-13T04:42:16.331" v="61" actId="1076"/>
          <ac:spMkLst>
            <pc:docMk/>
            <pc:sldMk cId="3705505213" sldId="612"/>
            <ac:spMk id="129" creationId="{00000000-0000-0000-0000-000000000000}"/>
          </ac:spMkLst>
        </pc:spChg>
        <pc:picChg chg="add del">
          <ac:chgData name="KwonDongWoon" userId="S::2420340029@office.kopo.ac.kr::fbade0b3-925c-40c4-aa2c-481b01695c69" providerId="AD" clId="Web-{75A73B1E-3683-B044-8E0F-D6248B03C624}" dt="2024-05-13T04:42:18.456" v="63"/>
          <ac:picMkLst>
            <pc:docMk/>
            <pc:sldMk cId="3705505213" sldId="612"/>
            <ac:picMk id="3" creationId="{A9B51EC4-7670-CAEF-38C7-F0F03B9CF7B8}"/>
          </ac:picMkLst>
        </pc:picChg>
        <pc:picChg chg="add del">
          <ac:chgData name="KwonDongWoon" userId="S::2420340029@office.kopo.ac.kr::fbade0b3-925c-40c4-aa2c-481b01695c69" providerId="AD" clId="Web-{75A73B1E-3683-B044-8E0F-D6248B03C624}" dt="2024-05-13T04:42:16.924" v="62"/>
          <ac:picMkLst>
            <pc:docMk/>
            <pc:sldMk cId="3705505213" sldId="612"/>
            <ac:picMk id="5" creationId="{F33BF018-AB01-E21D-C619-762AA86835B8}"/>
          </ac:picMkLst>
        </pc:picChg>
      </pc:sldChg>
    </pc:docChg>
  </pc:docChgLst>
  <pc:docChgLst>
    <pc:chgData name="KwonDongWoon" userId="S::2420340029@office.kopo.ac.kr::fbade0b3-925c-40c4-aa2c-481b01695c69" providerId="AD" clId="Web-{9E07CB9C-44A8-3994-27CF-EBC43503C73A}"/>
    <pc:docChg chg="modSld">
      <pc:chgData name="KwonDongWoon" userId="S::2420340029@office.kopo.ac.kr::fbade0b3-925c-40c4-aa2c-481b01695c69" providerId="AD" clId="Web-{9E07CB9C-44A8-3994-27CF-EBC43503C73A}" dt="2024-05-13T04:44:06.055" v="3" actId="1076"/>
      <pc:docMkLst>
        <pc:docMk/>
      </pc:docMkLst>
      <pc:sldChg chg="addSp modSp">
        <pc:chgData name="KwonDongWoon" userId="S::2420340029@office.kopo.ac.kr::fbade0b3-925c-40c4-aa2c-481b01695c69" providerId="AD" clId="Web-{9E07CB9C-44A8-3994-27CF-EBC43503C73A}" dt="2024-05-13T04:44:06.055" v="3" actId="1076"/>
        <pc:sldMkLst>
          <pc:docMk/>
          <pc:sldMk cId="3705505213" sldId="612"/>
        </pc:sldMkLst>
        <pc:spChg chg="add mod">
          <ac:chgData name="KwonDongWoon" userId="S::2420340029@office.kopo.ac.kr::fbade0b3-925c-40c4-aa2c-481b01695c69" providerId="AD" clId="Web-{9E07CB9C-44A8-3994-27CF-EBC43503C73A}" dt="2024-05-13T04:43:59.477" v="1" actId="1076"/>
          <ac:spMkLst>
            <pc:docMk/>
            <pc:sldMk cId="3705505213" sldId="612"/>
            <ac:spMk id="3" creationId="{D0FDDDE1-D4B8-3314-5E40-825EFA54ABEE}"/>
          </ac:spMkLst>
        </pc:spChg>
        <pc:spChg chg="add mod">
          <ac:chgData name="KwonDongWoon" userId="S::2420340029@office.kopo.ac.kr::fbade0b3-925c-40c4-aa2c-481b01695c69" providerId="AD" clId="Web-{9E07CB9C-44A8-3994-27CF-EBC43503C73A}" dt="2024-05-13T04:44:06.055" v="3" actId="1076"/>
          <ac:spMkLst>
            <pc:docMk/>
            <pc:sldMk cId="3705505213" sldId="612"/>
            <ac:spMk id="5" creationId="{C873001C-622C-82A1-62F1-5D8B935BE5BA}"/>
          </ac:spMkLst>
        </pc:spChg>
      </pc:sldChg>
    </pc:docChg>
  </pc:docChgLst>
  <pc:docChgLst>
    <pc:chgData name="게스트 사용자" userId="S::urn:spo:anon#ede4f8ce5a7ec4bd34a02db6f1e922ce3947f107c0420969af254abad233c720::" providerId="AD" clId="Web-{571C962D-DE2B-09C2-5698-28E596B98349}"/>
    <pc:docChg chg="modSld">
      <pc:chgData name="게스트 사용자" userId="S::urn:spo:anon#ede4f8ce5a7ec4bd34a02db6f1e922ce3947f107c0420969af254abad233c720::" providerId="AD" clId="Web-{571C962D-DE2B-09C2-5698-28E596B98349}" dt="2021-07-08T04:26:25.814" v="0"/>
      <pc:docMkLst>
        <pc:docMk/>
      </pc:docMkLst>
      <pc:sldChg chg="addSp">
        <pc:chgData name="게스트 사용자" userId="S::urn:spo:anon#ede4f8ce5a7ec4bd34a02db6f1e922ce3947f107c0420969af254abad233c720::" providerId="AD" clId="Web-{571C962D-DE2B-09C2-5698-28E596B98349}" dt="2021-07-08T04:26:25.814" v="0"/>
        <pc:sldMkLst>
          <pc:docMk/>
          <pc:sldMk cId="3705505213" sldId="612"/>
        </pc:sldMkLst>
        <pc:spChg chg="add">
          <ac:chgData name="게스트 사용자" userId="S::urn:spo:anon#ede4f8ce5a7ec4bd34a02db6f1e922ce3947f107c0420969af254abad233c720::" providerId="AD" clId="Web-{571C962D-DE2B-09C2-5698-28E596B98349}" dt="2021-07-08T04:26:25.814" v="0"/>
          <ac:spMkLst>
            <pc:docMk/>
            <pc:sldMk cId="3705505213" sldId="612"/>
            <ac:spMk id="3" creationId="{CA518255-3662-4CC5-99E6-F00DC5759F8B}"/>
          </ac:spMkLst>
        </pc:spChg>
      </pc:sldChg>
    </pc:docChg>
  </pc:docChgLst>
  <pc:docChgLst>
    <pc:chgData name="김태일" userId="S::2420340036@office.kopo.ac.kr::e71fe4bf-0ad6-481d-a27c-21cc90c46af8" providerId="AD" clId="Web-{162D56C8-99B7-32AA-1540-EFCEEB00B77C}"/>
    <pc:docChg chg="modSld">
      <pc:chgData name="김태일" userId="S::2420340036@office.kopo.ac.kr::e71fe4bf-0ad6-481d-a27c-21cc90c46af8" providerId="AD" clId="Web-{162D56C8-99B7-32AA-1540-EFCEEB00B77C}" dt="2024-05-12T07:32:08.684" v="2" actId="20577"/>
      <pc:docMkLst>
        <pc:docMk/>
      </pc:docMkLst>
      <pc:sldChg chg="modSp">
        <pc:chgData name="김태일" userId="S::2420340036@office.kopo.ac.kr::e71fe4bf-0ad6-481d-a27c-21cc90c46af8" providerId="AD" clId="Web-{162D56C8-99B7-32AA-1540-EFCEEB00B77C}" dt="2024-05-12T07:32:08.684" v="2" actId="20577"/>
        <pc:sldMkLst>
          <pc:docMk/>
          <pc:sldMk cId="3705505213" sldId="612"/>
        </pc:sldMkLst>
        <pc:spChg chg="mod">
          <ac:chgData name="김태일" userId="S::2420340036@office.kopo.ac.kr::e71fe4bf-0ad6-481d-a27c-21cc90c46af8" providerId="AD" clId="Web-{162D56C8-99B7-32AA-1540-EFCEEB00B77C}" dt="2024-05-12T07:32:08.684" v="2" actId="20577"/>
          <ac:spMkLst>
            <pc:docMk/>
            <pc:sldMk cId="3705505213" sldId="612"/>
            <ac:spMk id="78" creationId="{00000000-0000-0000-0000-000000000000}"/>
          </ac:spMkLst>
        </pc:spChg>
      </pc:sldChg>
    </pc:docChg>
  </pc:docChgLst>
  <pc:docChgLst>
    <pc:chgData name="KwonDongWoon" userId="S::2420340029@office.kopo.ac.kr::fbade0b3-925c-40c4-aa2c-481b01695c69" providerId="AD" clId="Web-{428F997E-CE87-C9A0-801F-6375770E3D8A}"/>
    <pc:docChg chg="modSld">
      <pc:chgData name="KwonDongWoon" userId="S::2420340029@office.kopo.ac.kr::fbade0b3-925c-40c4-aa2c-481b01695c69" providerId="AD" clId="Web-{428F997E-CE87-C9A0-801F-6375770E3D8A}" dt="2024-05-13T04:35:51.159" v="354" actId="20577"/>
      <pc:docMkLst>
        <pc:docMk/>
      </pc:docMkLst>
      <pc:sldChg chg="addSp delSp modSp">
        <pc:chgData name="KwonDongWoon" userId="S::2420340029@office.kopo.ac.kr::fbade0b3-925c-40c4-aa2c-481b01695c69" providerId="AD" clId="Web-{428F997E-CE87-C9A0-801F-6375770E3D8A}" dt="2024-05-13T04:35:51.159" v="354" actId="20577"/>
        <pc:sldMkLst>
          <pc:docMk/>
          <pc:sldMk cId="3705505213" sldId="612"/>
        </pc:sldMkLst>
        <pc:spChg chg="add del">
          <ac:chgData name="KwonDongWoon" userId="S::2420340029@office.kopo.ac.kr::fbade0b3-925c-40c4-aa2c-481b01695c69" providerId="AD" clId="Web-{428F997E-CE87-C9A0-801F-6375770E3D8A}" dt="2024-05-13T03:54:18.714" v="96"/>
          <ac:spMkLst>
            <pc:docMk/>
            <pc:sldMk cId="3705505213" sldId="612"/>
            <ac:spMk id="19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47:25.594" v="68" actId="14100"/>
          <ac:spMkLst>
            <pc:docMk/>
            <pc:sldMk cId="3705505213" sldId="612"/>
            <ac:spMk id="22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56:34.264" v="176" actId="20577"/>
          <ac:spMkLst>
            <pc:docMk/>
            <pc:sldMk cId="3705505213" sldId="612"/>
            <ac:spMk id="78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56:29.155" v="174" actId="20577"/>
          <ac:spMkLst>
            <pc:docMk/>
            <pc:sldMk cId="3705505213" sldId="612"/>
            <ac:spMk id="81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54:55.934" v="117" actId="20577"/>
          <ac:spMkLst>
            <pc:docMk/>
            <pc:sldMk cId="3705505213" sldId="612"/>
            <ac:spMk id="84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4:35:48.737" v="327" actId="20577"/>
          <ac:spMkLst>
            <pc:docMk/>
            <pc:sldMk cId="3705505213" sldId="612"/>
            <ac:spMk id="86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4:35:51.159" v="354" actId="20577"/>
          <ac:spMkLst>
            <pc:docMk/>
            <pc:sldMk cId="3705505213" sldId="612"/>
            <ac:spMk id="89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54:44.371" v="115" actId="20577"/>
          <ac:spMkLst>
            <pc:docMk/>
            <pc:sldMk cId="3705505213" sldId="612"/>
            <ac:spMk id="97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46:52.359" v="56" actId="20577"/>
          <ac:spMkLst>
            <pc:docMk/>
            <pc:sldMk cId="3705505213" sldId="612"/>
            <ac:spMk id="101" creationId="{00000000-0000-0000-0000-000000000000}"/>
          </ac:spMkLst>
        </pc:spChg>
        <pc:spChg chg="mod">
          <ac:chgData name="KwonDongWoon" userId="S::2420340029@office.kopo.ac.kr::fbade0b3-925c-40c4-aa2c-481b01695c69" providerId="AD" clId="Web-{428F997E-CE87-C9A0-801F-6375770E3D8A}" dt="2024-05-13T03:47:11.844" v="65" actId="20577"/>
          <ac:spMkLst>
            <pc:docMk/>
            <pc:sldMk cId="3705505213" sldId="612"/>
            <ac:spMk id="104" creationId="{00000000-0000-0000-0000-000000000000}"/>
          </ac:spMkLst>
        </pc:spChg>
        <pc:spChg chg="del">
          <ac:chgData name="KwonDongWoon" userId="S::2420340029@office.kopo.ac.kr::fbade0b3-925c-40c4-aa2c-481b01695c69" providerId="AD" clId="Web-{428F997E-CE87-C9A0-801F-6375770E3D8A}" dt="2024-05-13T03:54:10.448" v="94"/>
          <ac:spMkLst>
            <pc:docMk/>
            <pc:sldMk cId="3705505213" sldId="612"/>
            <ac:spMk id="113" creationId="{00000000-0000-0000-0000-000000000000}"/>
          </ac:spMkLst>
        </pc:spChg>
        <pc:spChg chg="add del">
          <ac:chgData name="KwonDongWoon" userId="S::2420340029@office.kopo.ac.kr::fbade0b3-925c-40c4-aa2c-481b01695c69" providerId="AD" clId="Web-{428F997E-CE87-C9A0-801F-6375770E3D8A}" dt="2024-05-13T03:53:44.104" v="90"/>
          <ac:spMkLst>
            <pc:docMk/>
            <pc:sldMk cId="3705505213" sldId="612"/>
            <ac:spMk id="129" creationId="{00000000-0000-0000-0000-000000000000}"/>
          </ac:spMkLst>
        </pc:spChg>
        <pc:spChg chg="del">
          <ac:chgData name="KwonDongWoon" userId="S::2420340029@office.kopo.ac.kr::fbade0b3-925c-40c4-aa2c-481b01695c69" providerId="AD" clId="Web-{428F997E-CE87-C9A0-801F-6375770E3D8A}" dt="2024-05-13T03:48:58.378" v="69"/>
          <ac:spMkLst>
            <pc:docMk/>
            <pc:sldMk cId="3705505213" sldId="612"/>
            <ac:spMk id="135" creationId="{00000000-0000-0000-0000-000000000000}"/>
          </ac:spMkLst>
        </pc:spChg>
        <pc:picChg chg="add mod">
          <ac:chgData name="KwonDongWoon" userId="S::2420340029@office.kopo.ac.kr::fbade0b3-925c-40c4-aa2c-481b01695c69" providerId="AD" clId="Web-{428F997E-CE87-C9A0-801F-6375770E3D8A}" dt="2024-05-13T03:54:21.183" v="97" actId="1076"/>
          <ac:picMkLst>
            <pc:docMk/>
            <pc:sldMk cId="3705505213" sldId="612"/>
            <ac:picMk id="3" creationId="{A9B51EC4-7670-CAEF-38C7-F0F03B9CF7B8}"/>
          </ac:picMkLst>
        </pc:picChg>
        <pc:picChg chg="add del mod">
          <ac:chgData name="KwonDongWoon" userId="S::2420340029@office.kopo.ac.kr::fbade0b3-925c-40c4-aa2c-481b01695c69" providerId="AD" clId="Web-{428F997E-CE87-C9A0-801F-6375770E3D8A}" dt="2024-05-13T01:31:27.876" v="45"/>
          <ac:picMkLst>
            <pc:docMk/>
            <pc:sldMk cId="3705505213" sldId="612"/>
            <ac:picMk id="3" creationId="{D7E1A6DA-3042-0C69-7DEE-08C93D053EE4}"/>
          </ac:picMkLst>
        </pc:picChg>
        <pc:picChg chg="add del mod">
          <ac:chgData name="KwonDongWoon" userId="S::2420340029@office.kopo.ac.kr::fbade0b3-925c-40c4-aa2c-481b01695c69" providerId="AD" clId="Web-{428F997E-CE87-C9A0-801F-6375770E3D8A}" dt="2024-05-13T03:53:41.588" v="89"/>
          <ac:picMkLst>
            <pc:docMk/>
            <pc:sldMk cId="3705505213" sldId="612"/>
            <ac:picMk id="4" creationId="{26DF6278-9775-3C09-3B36-0AC9C2AA3F36}"/>
          </ac:picMkLst>
        </pc:picChg>
        <pc:picChg chg="add mod">
          <ac:chgData name="KwonDongWoon" userId="S::2420340029@office.kopo.ac.kr::fbade0b3-925c-40c4-aa2c-481b01695c69" providerId="AD" clId="Web-{428F997E-CE87-C9A0-801F-6375770E3D8A}" dt="2024-05-13T03:54:02.292" v="93" actId="1076"/>
          <ac:picMkLst>
            <pc:docMk/>
            <pc:sldMk cId="3705505213" sldId="612"/>
            <ac:picMk id="5" creationId="{F33BF018-AB01-E21D-C619-762AA86835B8}"/>
          </ac:picMkLst>
        </pc:picChg>
        <pc:picChg chg="mod modCrop">
          <ac:chgData name="KwonDongWoon" userId="S::2420340029@office.kopo.ac.kr::fbade0b3-925c-40c4-aa2c-481b01695c69" providerId="AD" clId="Web-{428F997E-CE87-C9A0-801F-6375770E3D8A}" dt="2024-05-13T03:54:24.886" v="99"/>
          <ac:picMkLst>
            <pc:docMk/>
            <pc:sldMk cId="3705505213" sldId="612"/>
            <ac:picMk id="109" creationId="{00000000-0000-0000-0000-000000000000}"/>
          </ac:picMkLst>
        </pc:picChg>
      </pc:sldChg>
    </pc:docChg>
  </pc:docChgLst>
  <pc:docChgLst>
    <pc:chgData name="DOHMISOL" userId="S::2320340034@office.kopo.ac.kr::26fdb92d-8524-4ff5-9d96-748d26bc0184" providerId="AD" clId="Web-{A30FD292-EF2C-401C-2ADB-D93D40B72DBD}"/>
    <pc:docChg chg="modSld">
      <pc:chgData name="DOHMISOL" userId="S::2320340034@office.kopo.ac.kr::26fdb92d-8524-4ff5-9d96-748d26bc0184" providerId="AD" clId="Web-{A30FD292-EF2C-401C-2ADB-D93D40B72DBD}" dt="2023-07-03T07:24:57.168" v="3" actId="20577"/>
      <pc:docMkLst>
        <pc:docMk/>
      </pc:docMkLst>
      <pc:sldChg chg="modSp">
        <pc:chgData name="DOHMISOL" userId="S::2320340034@office.kopo.ac.kr::26fdb92d-8524-4ff5-9d96-748d26bc0184" providerId="AD" clId="Web-{A30FD292-EF2C-401C-2ADB-D93D40B72DBD}" dt="2023-07-03T07:24:57.168" v="3" actId="20577"/>
        <pc:sldMkLst>
          <pc:docMk/>
          <pc:sldMk cId="3705505213" sldId="612"/>
        </pc:sldMkLst>
        <pc:spChg chg="mod">
          <ac:chgData name="DOHMISOL" userId="S::2320340034@office.kopo.ac.kr::26fdb92d-8524-4ff5-9d96-748d26bc0184" providerId="AD" clId="Web-{A30FD292-EF2C-401C-2ADB-D93D40B72DBD}" dt="2023-07-03T07:24:57.168" v="3" actId="20577"/>
          <ac:spMkLst>
            <pc:docMk/>
            <pc:sldMk cId="3705505213" sldId="612"/>
            <ac:spMk id="104" creationId="{00000000-0000-0000-0000-000000000000}"/>
          </ac:spMkLst>
        </pc:spChg>
      </pc:sldChg>
    </pc:docChg>
  </pc:docChgLst>
  <pc:docChgLst>
    <pc:chgData name="KwonDongWoon" userId="S::2420340029@office.kopo.ac.kr::fbade0b3-925c-40c4-aa2c-481b01695c69" providerId="AD" clId="Web-{F770FDB2-A880-EA54-322A-EF4B7C7948E7}"/>
    <pc:docChg chg="modSld">
      <pc:chgData name="KwonDongWoon" userId="S::2420340029@office.kopo.ac.kr::fbade0b3-925c-40c4-aa2c-481b01695c69" providerId="AD" clId="Web-{F770FDB2-A880-EA54-322A-EF4B7C7948E7}" dt="2024-05-13T04:43:35.924" v="26" actId="20577"/>
      <pc:docMkLst>
        <pc:docMk/>
      </pc:docMkLst>
      <pc:sldChg chg="addSp delSp modSp">
        <pc:chgData name="KwonDongWoon" userId="S::2420340029@office.kopo.ac.kr::fbade0b3-925c-40c4-aa2c-481b01695c69" providerId="AD" clId="Web-{F770FDB2-A880-EA54-322A-EF4B7C7948E7}" dt="2024-05-13T04:43:35.924" v="26" actId="20577"/>
        <pc:sldMkLst>
          <pc:docMk/>
          <pc:sldMk cId="3705505213" sldId="612"/>
        </pc:sldMkLst>
        <pc:spChg chg="add">
          <ac:chgData name="KwonDongWoon" userId="S::2420340029@office.kopo.ac.kr::fbade0b3-925c-40c4-aa2c-481b01695c69" providerId="AD" clId="Web-{F770FDB2-A880-EA54-322A-EF4B7C7948E7}" dt="2024-05-13T04:42:41.390" v="5"/>
          <ac:spMkLst>
            <pc:docMk/>
            <pc:sldMk cId="3705505213" sldId="612"/>
            <ac:spMk id="4" creationId="{B01F0D0D-2B3B-9895-51B9-AF8A0DB6C8B9}"/>
          </ac:spMkLst>
        </pc:spChg>
        <pc:spChg chg="add mod">
          <ac:chgData name="KwonDongWoon" userId="S::2420340029@office.kopo.ac.kr::fbade0b3-925c-40c4-aa2c-481b01695c69" providerId="AD" clId="Web-{F770FDB2-A880-EA54-322A-EF4B7C7948E7}" dt="2024-05-13T04:42:49.188" v="9" actId="1076"/>
          <ac:spMkLst>
            <pc:docMk/>
            <pc:sldMk cId="3705505213" sldId="612"/>
            <ac:spMk id="6" creationId="{8718F5E8-483A-8AF0-E5BE-A628B9B84CCE}"/>
          </ac:spMkLst>
        </pc:spChg>
        <pc:spChg chg="add mod">
          <ac:chgData name="KwonDongWoon" userId="S::2420340029@office.kopo.ac.kr::fbade0b3-925c-40c4-aa2c-481b01695c69" providerId="AD" clId="Web-{F770FDB2-A880-EA54-322A-EF4B7C7948E7}" dt="2024-05-13T04:43:09.813" v="15" actId="1076"/>
          <ac:spMkLst>
            <pc:docMk/>
            <pc:sldMk cId="3705505213" sldId="612"/>
            <ac:spMk id="7" creationId="{95FC0DBA-C82D-87F0-A89B-C5F37C519CED}"/>
          </ac:spMkLst>
        </pc:spChg>
        <pc:spChg chg="add mod">
          <ac:chgData name="KwonDongWoon" userId="S::2420340029@office.kopo.ac.kr::fbade0b3-925c-40c4-aa2c-481b01695c69" providerId="AD" clId="Web-{F770FDB2-A880-EA54-322A-EF4B7C7948E7}" dt="2024-05-13T04:43:23.267" v="22" actId="1076"/>
          <ac:spMkLst>
            <pc:docMk/>
            <pc:sldMk cId="3705505213" sldId="612"/>
            <ac:spMk id="8" creationId="{077CF420-EADB-8817-D12B-0180A5D87BD4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3:35.924" v="26" actId="20577"/>
          <ac:spMkLst>
            <pc:docMk/>
            <pc:sldMk cId="3705505213" sldId="612"/>
            <ac:spMk id="22" creationId="{00000000-0000-0000-0000-000000000000}"/>
          </ac:spMkLst>
        </pc:spChg>
        <pc:spChg chg="del">
          <ac:chgData name="KwonDongWoon" userId="S::2420340029@office.kopo.ac.kr::fbade0b3-925c-40c4-aa2c-481b01695c69" providerId="AD" clId="Web-{F770FDB2-A880-EA54-322A-EF4B7C7948E7}" dt="2024-05-13T04:43:06.626" v="14"/>
          <ac:spMkLst>
            <pc:docMk/>
            <pc:sldMk cId="3705505213" sldId="612"/>
            <ac:spMk id="78" creationId="{00000000-0000-0000-0000-000000000000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3:13.735" v="19" actId="20577"/>
          <ac:spMkLst>
            <pc:docMk/>
            <pc:sldMk cId="3705505213" sldId="612"/>
            <ac:spMk id="81" creationId="{00000000-0000-0000-0000-000000000000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2:35.140" v="1" actId="20577"/>
          <ac:spMkLst>
            <pc:docMk/>
            <pc:sldMk cId="3705505213" sldId="612"/>
            <ac:spMk id="84" creationId="{00000000-0000-0000-0000-000000000000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2:52" v="11" actId="20577"/>
          <ac:spMkLst>
            <pc:docMk/>
            <pc:sldMk cId="3705505213" sldId="612"/>
            <ac:spMk id="97" creationId="{00000000-0000-0000-0000-000000000000}"/>
          </ac:spMkLst>
        </pc:spChg>
        <pc:spChg chg="mod">
          <ac:chgData name="KwonDongWoon" userId="S::2420340029@office.kopo.ac.kr::fbade0b3-925c-40c4-aa2c-481b01695c69" providerId="AD" clId="Web-{F770FDB2-A880-EA54-322A-EF4B7C7948E7}" dt="2024-05-13T04:43:29.658" v="23" actId="1076"/>
          <ac:spMkLst>
            <pc:docMk/>
            <pc:sldMk cId="3705505213" sldId="612"/>
            <ac:spMk id="129" creationId="{00000000-0000-0000-0000-000000000000}"/>
          </ac:spMkLst>
        </pc:spChg>
        <pc:picChg chg="del">
          <ac:chgData name="KwonDongWoon" userId="S::2420340029@office.kopo.ac.kr::fbade0b3-925c-40c4-aa2c-481b01695c69" providerId="AD" clId="Web-{F770FDB2-A880-EA54-322A-EF4B7C7948E7}" dt="2024-05-13T04:42:35.984" v="2"/>
          <ac:picMkLst>
            <pc:docMk/>
            <pc:sldMk cId="3705505213" sldId="612"/>
            <ac:picMk id="3" creationId="{A9B51EC4-7670-CAEF-38C7-F0F03B9CF7B8}"/>
          </ac:picMkLst>
        </pc:picChg>
        <pc:picChg chg="del">
          <ac:chgData name="KwonDongWoon" userId="S::2420340029@office.kopo.ac.kr::fbade0b3-925c-40c4-aa2c-481b01695c69" providerId="AD" clId="Web-{F770FDB2-A880-EA54-322A-EF4B7C7948E7}" dt="2024-05-13T04:42:36.218" v="3"/>
          <ac:picMkLst>
            <pc:docMk/>
            <pc:sldMk cId="3705505213" sldId="612"/>
            <ac:picMk id="5" creationId="{F33BF018-AB01-E21D-C619-762AA86835B8}"/>
          </ac:picMkLst>
        </pc:picChg>
      </pc:sldChg>
    </pc:docChg>
  </pc:docChgLst>
  <pc:docChgLst>
    <pc:chgData name="게스트 사용자" userId="S::urn:spo:anon#ede4f8ce5a7ec4bd34a02db6f1e922ce3947f107c0420969af254abad233c720::" providerId="AD" clId="Web-{D9BC2DDC-E1EF-6130-19BD-EFEEA99537E6}"/>
    <pc:docChg chg="modSld">
      <pc:chgData name="게스트 사용자" userId="S::urn:spo:anon#ede4f8ce5a7ec4bd34a02db6f1e922ce3947f107c0420969af254abad233c720::" providerId="AD" clId="Web-{D9BC2DDC-E1EF-6130-19BD-EFEEA99537E6}" dt="2021-06-24T00:37:17.421" v="32" actId="20577"/>
      <pc:docMkLst>
        <pc:docMk/>
      </pc:docMkLst>
      <pc:sldChg chg="modSp">
        <pc:chgData name="게스트 사용자" userId="S::urn:spo:anon#ede4f8ce5a7ec4bd34a02db6f1e922ce3947f107c0420969af254abad233c720::" providerId="AD" clId="Web-{D9BC2DDC-E1EF-6130-19BD-EFEEA99537E6}" dt="2021-06-24T00:37:17.421" v="32" actId="20577"/>
        <pc:sldMkLst>
          <pc:docMk/>
          <pc:sldMk cId="3705505213" sldId="612"/>
        </pc:sldMkLst>
        <pc:spChg chg="mod">
          <ac:chgData name="게스트 사용자" userId="S::urn:spo:anon#ede4f8ce5a7ec4bd34a02db6f1e922ce3947f107c0420969af254abad233c720::" providerId="AD" clId="Web-{D9BC2DDC-E1EF-6130-19BD-EFEEA99537E6}" dt="2021-06-24T00:37:17.421" v="32" actId="20577"/>
          <ac:spMkLst>
            <pc:docMk/>
            <pc:sldMk cId="3705505213" sldId="612"/>
            <ac:spMk id="78" creationId="{00000000-0000-0000-0000-000000000000}"/>
          </ac:spMkLst>
        </pc:spChg>
      </pc:sldChg>
    </pc:docChg>
  </pc:docChgLst>
  <pc:docChgLst>
    <pc:chgData name="KwonDongWoon" userId="S::2420340029@office.kopo.ac.kr::fbade0b3-925c-40c4-aa2c-481b01695c69" providerId="AD" clId="Web-{9D5FE692-243B-0306-196C-7F271BB356F0}"/>
    <pc:docChg chg="modSld">
      <pc:chgData name="KwonDongWoon" userId="S::2420340029@office.kopo.ac.kr::fbade0b3-925c-40c4-aa2c-481b01695c69" providerId="AD" clId="Web-{9D5FE692-243B-0306-196C-7F271BB356F0}" dt="2024-05-12T23:53:00.926" v="32" actId="20577"/>
      <pc:docMkLst>
        <pc:docMk/>
      </pc:docMkLst>
      <pc:sldChg chg="modSp">
        <pc:chgData name="KwonDongWoon" userId="S::2420340029@office.kopo.ac.kr::fbade0b3-925c-40c4-aa2c-481b01695c69" providerId="AD" clId="Web-{9D5FE692-243B-0306-196C-7F271BB356F0}" dt="2024-05-12T23:53:00.926" v="32" actId="20577"/>
        <pc:sldMkLst>
          <pc:docMk/>
          <pc:sldMk cId="3705505213" sldId="612"/>
        </pc:sldMkLst>
        <pc:spChg chg="mod">
          <ac:chgData name="KwonDongWoon" userId="S::2420340029@office.kopo.ac.kr::fbade0b3-925c-40c4-aa2c-481b01695c69" providerId="AD" clId="Web-{9D5FE692-243B-0306-196C-7F271BB356F0}" dt="2024-05-12T23:53:00.926" v="32" actId="20577"/>
          <ac:spMkLst>
            <pc:docMk/>
            <pc:sldMk cId="3705505213" sldId="612"/>
            <ac:spMk id="78" creationId="{00000000-0000-0000-0000-000000000000}"/>
          </ac:spMkLst>
        </pc:spChg>
      </pc:sldChg>
    </pc:docChg>
  </pc:docChgLst>
  <pc:docChgLst>
    <pc:chgData name="김유경" userId="S::2420340034@office.kopo.ac.kr::f01a437c-f337-4c15-af96-c2aea5651cf1" providerId="AD" clId="Web-{5E1CDF71-1D6D-2F6E-B112-EDD2FD5453C3}"/>
    <pc:docChg chg="modSld">
      <pc:chgData name="김유경" userId="S::2420340034@office.kopo.ac.kr::f01a437c-f337-4c15-af96-c2aea5651cf1" providerId="AD" clId="Web-{5E1CDF71-1D6D-2F6E-B112-EDD2FD5453C3}" dt="2024-05-08T01:13:16.576" v="2" actId="20577"/>
      <pc:docMkLst>
        <pc:docMk/>
      </pc:docMkLst>
      <pc:sldChg chg="modSp">
        <pc:chgData name="김유경" userId="S::2420340034@office.kopo.ac.kr::f01a437c-f337-4c15-af96-c2aea5651cf1" providerId="AD" clId="Web-{5E1CDF71-1D6D-2F6E-B112-EDD2FD5453C3}" dt="2024-05-08T01:13:16.576" v="2" actId="20577"/>
        <pc:sldMkLst>
          <pc:docMk/>
          <pc:sldMk cId="3705505213" sldId="612"/>
        </pc:sldMkLst>
        <pc:spChg chg="mod">
          <ac:chgData name="김유경" userId="S::2420340034@office.kopo.ac.kr::f01a437c-f337-4c15-af96-c2aea5651cf1" providerId="AD" clId="Web-{5E1CDF71-1D6D-2F6E-B112-EDD2FD5453C3}" dt="2024-05-08T01:13:16.576" v="2" actId="20577"/>
          <ac:spMkLst>
            <pc:docMk/>
            <pc:sldMk cId="3705505213" sldId="612"/>
            <ac:spMk id="78" creationId="{00000000-0000-0000-0000-000000000000}"/>
          </ac:spMkLst>
        </pc:spChg>
      </pc:sldChg>
    </pc:docChg>
  </pc:docChgLst>
  <pc:docChgLst>
    <pc:chgData name="윤영채" userId="S::2420340044@office.kopo.ac.kr::98761f2c-2e51-4cae-b39d-33a395aa7a4b" providerId="AD" clId="Web-{C460803B-5E77-1E35-3230-5CC23EDD781B}"/>
    <pc:docChg chg="modSld">
      <pc:chgData name="윤영채" userId="S::2420340044@office.kopo.ac.kr::98761f2c-2e51-4cae-b39d-33a395aa7a4b" providerId="AD" clId="Web-{C460803B-5E77-1E35-3230-5CC23EDD781B}" dt="2024-05-12T12:50:53.326" v="157" actId="20577"/>
      <pc:docMkLst>
        <pc:docMk/>
      </pc:docMkLst>
      <pc:sldChg chg="modSp">
        <pc:chgData name="윤영채" userId="S::2420340044@office.kopo.ac.kr::98761f2c-2e51-4cae-b39d-33a395aa7a4b" providerId="AD" clId="Web-{C460803B-5E77-1E35-3230-5CC23EDD781B}" dt="2024-05-12T12:50:53.326" v="157" actId="20577"/>
        <pc:sldMkLst>
          <pc:docMk/>
          <pc:sldMk cId="3705505213" sldId="612"/>
        </pc:sldMkLst>
        <pc:spChg chg="mod">
          <ac:chgData name="윤영채" userId="S::2420340044@office.kopo.ac.kr::98761f2c-2e51-4cae-b39d-33a395aa7a4b" providerId="AD" clId="Web-{C460803B-5E77-1E35-3230-5CC23EDD781B}" dt="2024-05-12T12:50:53.326" v="157" actId="20577"/>
          <ac:spMkLst>
            <pc:docMk/>
            <pc:sldMk cId="3705505213" sldId="612"/>
            <ac:spMk id="22" creationId="{00000000-0000-0000-0000-000000000000}"/>
          </ac:spMkLst>
        </pc:spChg>
      </pc:sldChg>
    </pc:docChg>
  </pc:docChgLst>
  <pc:docChgLst>
    <pc:chgData name="게스트 사용자" userId="S::urn:spo:anon#414020796fd449344c96a5de8d9be5b645f1d2b698296be20cef9c0be9f8b781::" providerId="AD" clId="Web-{545D72AD-606B-AD2F-C5B3-160A2EAD7808}"/>
    <pc:docChg chg="modSld">
      <pc:chgData name="게스트 사용자" userId="S::urn:spo:anon#414020796fd449344c96a5de8d9be5b645f1d2b698296be20cef9c0be9f8b781::" providerId="AD" clId="Web-{545D72AD-606B-AD2F-C5B3-160A2EAD7808}" dt="2023-06-26T06:58:46.030" v="0"/>
      <pc:docMkLst>
        <pc:docMk/>
      </pc:docMkLst>
      <pc:sldChg chg="delSp">
        <pc:chgData name="게스트 사용자" userId="S::urn:spo:anon#414020796fd449344c96a5de8d9be5b645f1d2b698296be20cef9c0be9f8b781::" providerId="AD" clId="Web-{545D72AD-606B-AD2F-C5B3-160A2EAD7808}" dt="2023-06-26T06:58:46.030" v="0"/>
        <pc:sldMkLst>
          <pc:docMk/>
          <pc:sldMk cId="3705505213" sldId="612"/>
        </pc:sldMkLst>
        <pc:spChg chg="del">
          <ac:chgData name="게스트 사용자" userId="S::urn:spo:anon#414020796fd449344c96a5de8d9be5b645f1d2b698296be20cef9c0be9f8b781::" providerId="AD" clId="Web-{545D72AD-606B-AD2F-C5B3-160A2EAD7808}" dt="2023-06-26T06:58:46.030" v="0"/>
          <ac:spMkLst>
            <pc:docMk/>
            <pc:sldMk cId="3705505213" sldId="612"/>
            <ac:spMk id="3" creationId="{CA518255-3662-4CC5-99E6-F00DC5759F8B}"/>
          </ac:spMkLst>
        </pc:spChg>
      </pc:sldChg>
    </pc:docChg>
  </pc:docChgLst>
  <pc:docChgLst>
    <pc:chgData name="김효관" userId="5d412245-c878-4bfb-b3ad-7c3e81fe34ff" providerId="ADAL" clId="{47DFDDF6-F5D5-4910-B709-F0AD043176A8}"/>
    <pc:docChg chg="modSld">
      <pc:chgData name="김효관" userId="5d412245-c878-4bfb-b3ad-7c3e81fe34ff" providerId="ADAL" clId="{47DFDDF6-F5D5-4910-B709-F0AD043176A8}" dt="2019-10-04T06:52:04.226" v="16" actId="20577"/>
      <pc:docMkLst>
        <pc:docMk/>
      </pc:docMkLst>
      <pc:sldChg chg="modSp">
        <pc:chgData name="김효관" userId="5d412245-c878-4bfb-b3ad-7c3e81fe34ff" providerId="ADAL" clId="{47DFDDF6-F5D5-4910-B709-F0AD043176A8}" dt="2019-10-04T06:52:04.226" v="16" actId="20577"/>
        <pc:sldMkLst>
          <pc:docMk/>
          <pc:sldMk cId="3705505213" sldId="612"/>
        </pc:sldMkLst>
        <pc:spChg chg="mod">
          <ac:chgData name="김효관" userId="5d412245-c878-4bfb-b3ad-7c3e81fe34ff" providerId="ADAL" clId="{47DFDDF6-F5D5-4910-B709-F0AD043176A8}" dt="2019-10-04T06:52:04.226" v="16" actId="20577"/>
          <ac:spMkLst>
            <pc:docMk/>
            <pc:sldMk cId="3705505213" sldId="612"/>
            <ac:spMk id="2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E49-C2E9-41D6-B7C8-E34CE970B252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A42-FFA4-4503-A9EC-8096AAC8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E7F5-A54A-40DB-B59D-D2C076E0398D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4538"/>
            <a:ext cx="27924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617-0A22-4AAA-92D8-7EE45C740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7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3" r:id="rId4"/>
    <p:sldLayoutId id="2147483652" r:id="rId5"/>
    <p:sldLayoutId id="2147483655" r:id="rId6"/>
    <p:sldLayoutId id="2147483656" r:id="rId7"/>
    <p:sldLayoutId id="2147483659" r:id="rId8"/>
    <p:sldLayoutId id="2147483650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817942" y="1825355"/>
            <a:ext cx="4808269" cy="714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29420" y="5970376"/>
            <a:ext cx="4817534" cy="6831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28009" y="7098345"/>
            <a:ext cx="1534722" cy="1106847"/>
          </a:xfrm>
          <a:prstGeom prst="roundRect">
            <a:avLst>
              <a:gd name="adj" fmla="val 638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20795" y="0"/>
            <a:ext cx="9635067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13724" y="504818"/>
            <a:ext cx="5299084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27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7942" y="704617"/>
            <a:ext cx="459117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CJ ....</a:t>
            </a:r>
            <a:endParaRPr lang="ko-KR" altLang="en-US" sz="2800" b="1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>
            <a:stCxn id="2" idx="2"/>
          </p:cNvCxnSpPr>
          <p:nvPr/>
        </p:nvCxnSpPr>
        <p:spPr>
          <a:xfrm>
            <a:off x="4796739" y="1828800"/>
            <a:ext cx="517" cy="10972800"/>
          </a:xfrm>
          <a:prstGeom prst="line">
            <a:avLst/>
          </a:prstGeom>
          <a:ln w="38100">
            <a:solidFill>
              <a:srgbClr val="417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0080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080" y="611367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 및 기술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9053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49053" y="921406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 및 기대효과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" y="505730"/>
            <a:ext cx="849152" cy="84915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2548006"/>
            <a:ext cx="328388" cy="328388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63324" y="2526234"/>
            <a:ext cx="1507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배경 및 목적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4408608"/>
            <a:ext cx="328388" cy="32838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663324" y="4408607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특징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04530" y="4750731"/>
            <a:ext cx="3177242" cy="3092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배달의민족 주아"/>
              </a:rPr>
              <a:t>1)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9792441"/>
            <a:ext cx="324678" cy="324678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5555565" y="9790128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522858" y="10150168"/>
            <a:ext cx="579005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36" y="11303059"/>
            <a:ext cx="324678" cy="324678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555565" y="11300746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522858" y="11632603"/>
            <a:ext cx="470000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sz="1200" b="1" dirty="0">
              <a:solidFill>
                <a:srgbClr val="0D0D0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55565" y="2485706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55565" y="5717633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3324" y="6770106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07524" y="7164907"/>
            <a:ext cx="2195858" cy="104028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운영 체제</a:t>
            </a: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: </a:t>
            </a:r>
            <a:r>
              <a:rPr lang="en-US" altLang="ko-KR" sz="1400" dirty="0">
                <a:latin typeface="배달의민족 주아"/>
                <a:ea typeface="배달의민족 주아"/>
              </a:rPr>
              <a:t>Windows 10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개발 언어</a:t>
            </a: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: </a:t>
            </a:r>
            <a:r>
              <a:rPr lang="en-US" altLang="ko-KR" sz="1400" dirty="0">
                <a:latin typeface="배달의민족 주아"/>
                <a:ea typeface="배달의민족 주아"/>
              </a:rPr>
              <a:t>Python 3.10.11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개발 도구</a:t>
            </a: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: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Jupyter</a:t>
            </a: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배달의민족 주아"/>
                <a:ea typeface="배달의민족 주아"/>
              </a:rPr>
              <a:t>                    Notebook</a:t>
            </a:r>
            <a:endParaRPr lang="ko-KR" altLang="en-US" sz="1400" dirty="0">
              <a:latin typeface="배달의민족 주아"/>
              <a:ea typeface="배달의민족 주아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3324" y="8475651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 기술 및 분석 흐름도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63028" y="8864405"/>
            <a:ext cx="2316685" cy="32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7030A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6737822"/>
            <a:ext cx="402871" cy="40287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8434802"/>
            <a:ext cx="402871" cy="40287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2476604"/>
            <a:ext cx="323796" cy="32379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r="4167"/>
          <a:stretch/>
        </p:blipFill>
        <p:spPr>
          <a:xfrm>
            <a:off x="5232648" y="5705681"/>
            <a:ext cx="323796" cy="323796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34" y="7890277"/>
            <a:ext cx="1008390" cy="186553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72" y="7244243"/>
            <a:ext cx="1057801" cy="52890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57" y="7254076"/>
            <a:ext cx="514675" cy="514675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7" y="8971542"/>
            <a:ext cx="1246923" cy="294512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39" y="9225758"/>
            <a:ext cx="931024" cy="400389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3030880" y="8882915"/>
            <a:ext cx="1561030" cy="750068"/>
          </a:xfrm>
          <a:prstGeom prst="roundRect">
            <a:avLst>
              <a:gd name="adj" fmla="val 13955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548613" y="6304675"/>
            <a:ext cx="3422368" cy="188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1F0D0D-2B3B-9895-51B9-AF8A0DB6C8B9}"/>
              </a:ext>
            </a:extLst>
          </p:cNvPr>
          <p:cNvSpPr/>
          <p:nvPr/>
        </p:nvSpPr>
        <p:spPr>
          <a:xfrm>
            <a:off x="5522858" y="10150168"/>
            <a:ext cx="579005" cy="3293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18F5E8-483A-8AF0-E5BE-A628B9B84CCE}"/>
              </a:ext>
            </a:extLst>
          </p:cNvPr>
          <p:cNvSpPr/>
          <p:nvPr/>
        </p:nvSpPr>
        <p:spPr>
          <a:xfrm>
            <a:off x="5548612" y="3050486"/>
            <a:ext cx="3422368" cy="18818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FC0DBA-C82D-87F0-A89B-C5F37C519CED}"/>
              </a:ext>
            </a:extLst>
          </p:cNvPr>
          <p:cNvSpPr/>
          <p:nvPr/>
        </p:nvSpPr>
        <p:spPr>
          <a:xfrm>
            <a:off x="668469" y="2888755"/>
            <a:ext cx="579005" cy="3293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7CF420-EADB-8817-D12B-0180A5D87BD4}"/>
              </a:ext>
            </a:extLst>
          </p:cNvPr>
          <p:cNvSpPr/>
          <p:nvPr/>
        </p:nvSpPr>
        <p:spPr>
          <a:xfrm>
            <a:off x="829833" y="5067178"/>
            <a:ext cx="579005" cy="3293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FDDDE1-D4B8-3314-5E40-825EFA54ABEE}"/>
              </a:ext>
            </a:extLst>
          </p:cNvPr>
          <p:cNvSpPr/>
          <p:nvPr/>
        </p:nvSpPr>
        <p:spPr>
          <a:xfrm>
            <a:off x="5643881" y="2498791"/>
            <a:ext cx="579005" cy="3293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3001C-622C-82A1-62F1-5D8B935BE5BA}"/>
              </a:ext>
            </a:extLst>
          </p:cNvPr>
          <p:cNvSpPr/>
          <p:nvPr/>
        </p:nvSpPr>
        <p:spPr>
          <a:xfrm>
            <a:off x="5549752" y="5726085"/>
            <a:ext cx="579005" cy="3293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...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9AF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A3 용지(297x420mm)</PresentationFormat>
  <Slides>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PTWIZ</dc:creator>
  <cp:revision>139</cp:revision>
  <cp:lastPrinted>2018-12-03T06:27:31Z</cp:lastPrinted>
  <dcterms:created xsi:type="dcterms:W3CDTF">2013-08-16T03:43:36Z</dcterms:created>
  <dcterms:modified xsi:type="dcterms:W3CDTF">2024-05-13T04:44:12Z</dcterms:modified>
</cp:coreProperties>
</file>