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322" r:id="rId2"/>
    <p:sldId id="443" r:id="rId3"/>
    <p:sldId id="372" r:id="rId4"/>
    <p:sldId id="742" r:id="rId5"/>
    <p:sldId id="744" r:id="rId6"/>
    <p:sldId id="719" r:id="rId7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727" autoAdjust="0"/>
  </p:normalViewPr>
  <p:slideViewPr>
    <p:cSldViewPr>
      <p:cViewPr varScale="1">
        <p:scale>
          <a:sx n="86" d="100"/>
          <a:sy n="86" d="100"/>
        </p:scale>
        <p:origin x="1498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4854" y="-102"/>
      </p:cViewPr>
      <p:guideLst>
        <p:guide orient="horz" pos="3127"/>
        <p:guide pos="2141"/>
        <p:guide orient="horz"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54E375E4-46B8-41A0-B0A7-FF5F2B5C405C}"/>
    <pc:docChg chg="undo custSel addSld delSld modSld">
      <pc:chgData name="김효관" userId="5d412245-c878-4bfb-b3ad-7c3e81fe34ff" providerId="ADAL" clId="{54E375E4-46B8-41A0-B0A7-FF5F2B5C405C}" dt="2024-05-05T00:27:20.423" v="361"/>
      <pc:docMkLst>
        <pc:docMk/>
      </pc:docMkLst>
      <pc:sldChg chg="modSp mod">
        <pc:chgData name="김효관" userId="5d412245-c878-4bfb-b3ad-7c3e81fe34ff" providerId="ADAL" clId="{54E375E4-46B8-41A0-B0A7-FF5F2B5C405C}" dt="2024-05-05T00:23:27.841" v="13" actId="20577"/>
        <pc:sldMkLst>
          <pc:docMk/>
          <pc:sldMk cId="306751523" sldId="322"/>
        </pc:sldMkLst>
        <pc:spChg chg="mod">
          <ac:chgData name="김효관" userId="5d412245-c878-4bfb-b3ad-7c3e81fe34ff" providerId="ADAL" clId="{54E375E4-46B8-41A0-B0A7-FF5F2B5C405C}" dt="2024-05-05T00:23:27.841" v="13" actId="20577"/>
          <ac:spMkLst>
            <pc:docMk/>
            <pc:sldMk cId="306751523" sldId="322"/>
            <ac:spMk id="2" creationId="{00000000-0000-0000-0000-000000000000}"/>
          </ac:spMkLst>
        </pc:spChg>
      </pc:sldChg>
      <pc:sldChg chg="modSp mod">
        <pc:chgData name="김효관" userId="5d412245-c878-4bfb-b3ad-7c3e81fe34ff" providerId="ADAL" clId="{54E375E4-46B8-41A0-B0A7-FF5F2B5C405C}" dt="2024-05-05T00:23:36.192" v="19" actId="20577"/>
        <pc:sldMkLst>
          <pc:docMk/>
          <pc:sldMk cId="0" sldId="372"/>
        </pc:sldMkLst>
        <pc:spChg chg="mod">
          <ac:chgData name="김효관" userId="5d412245-c878-4bfb-b3ad-7c3e81fe34ff" providerId="ADAL" clId="{54E375E4-46B8-41A0-B0A7-FF5F2B5C405C}" dt="2024-05-05T00:23:36.192" v="19" actId="20577"/>
          <ac:spMkLst>
            <pc:docMk/>
            <pc:sldMk cId="0" sldId="372"/>
            <ac:spMk id="3" creationId="{00000000-0000-0000-0000-000000000000}"/>
          </ac:spMkLst>
        </pc:spChg>
      </pc:sldChg>
      <pc:sldChg chg="addSp delSp modSp mod">
        <pc:chgData name="김효관" userId="5d412245-c878-4bfb-b3ad-7c3e81fe34ff" providerId="ADAL" clId="{54E375E4-46B8-41A0-B0A7-FF5F2B5C405C}" dt="2024-05-05T00:27:20.423" v="361"/>
        <pc:sldMkLst>
          <pc:docMk/>
          <pc:sldMk cId="2986229143" sldId="719"/>
        </pc:sldMkLst>
        <pc:spChg chg="add mod">
          <ac:chgData name="김효관" userId="5d412245-c878-4bfb-b3ad-7c3e81fe34ff" providerId="ADAL" clId="{54E375E4-46B8-41A0-B0A7-FF5F2B5C405C}" dt="2024-05-05T00:25:41.419" v="74" actId="1076"/>
          <ac:spMkLst>
            <pc:docMk/>
            <pc:sldMk cId="2986229143" sldId="719"/>
            <ac:spMk id="4" creationId="{72ADB2FB-24DF-77C2-7586-09FFB3BB5D65}"/>
          </ac:spMkLst>
        </pc:spChg>
        <pc:spChg chg="mod">
          <ac:chgData name="김효관" userId="5d412245-c878-4bfb-b3ad-7c3e81fe34ff" providerId="ADAL" clId="{54E375E4-46B8-41A0-B0A7-FF5F2B5C405C}" dt="2024-05-05T00:27:20.423" v="361"/>
          <ac:spMkLst>
            <pc:docMk/>
            <pc:sldMk cId="2986229143" sldId="719"/>
            <ac:spMk id="5" creationId="{00000000-0000-0000-0000-000000000000}"/>
          </ac:spMkLst>
        </pc:spChg>
        <pc:spChg chg="add mod">
          <ac:chgData name="김효관" userId="5d412245-c878-4bfb-b3ad-7c3e81fe34ff" providerId="ADAL" clId="{54E375E4-46B8-41A0-B0A7-FF5F2B5C405C}" dt="2024-05-05T00:26:08.135" v="91" actId="20577"/>
          <ac:spMkLst>
            <pc:docMk/>
            <pc:sldMk cId="2986229143" sldId="719"/>
            <ac:spMk id="8" creationId="{3ACFDF2C-71BD-45DB-13A8-4968FF1598CE}"/>
          </ac:spMkLst>
        </pc:spChg>
        <pc:picChg chg="add mod modCrop">
          <ac:chgData name="김효관" userId="5d412245-c878-4bfb-b3ad-7c3e81fe34ff" providerId="ADAL" clId="{54E375E4-46B8-41A0-B0A7-FF5F2B5C405C}" dt="2024-05-05T00:24:23.586" v="35" actId="14100"/>
          <ac:picMkLst>
            <pc:docMk/>
            <pc:sldMk cId="2986229143" sldId="719"/>
            <ac:picMk id="3" creationId="{F5C5485C-057B-E438-D360-09FECA9518C3}"/>
          </ac:picMkLst>
        </pc:picChg>
        <pc:picChg chg="del">
          <ac:chgData name="김효관" userId="5d412245-c878-4bfb-b3ad-7c3e81fe34ff" providerId="ADAL" clId="{54E375E4-46B8-41A0-B0A7-FF5F2B5C405C}" dt="2024-05-05T00:24:12.909" v="31" actId="478"/>
          <ac:picMkLst>
            <pc:docMk/>
            <pc:sldMk cId="2986229143" sldId="719"/>
            <ac:picMk id="7" creationId="{692D2748-6585-71F4-284E-61E6180B823C}"/>
          </ac:picMkLst>
        </pc:picChg>
      </pc:sldChg>
      <pc:sldChg chg="modSp mod">
        <pc:chgData name="김효관" userId="5d412245-c878-4bfb-b3ad-7c3e81fe34ff" providerId="ADAL" clId="{54E375E4-46B8-41A0-B0A7-FF5F2B5C405C}" dt="2024-05-05T00:23:39.578" v="23" actId="20577"/>
        <pc:sldMkLst>
          <pc:docMk/>
          <pc:sldMk cId="2499143039" sldId="742"/>
        </pc:sldMkLst>
        <pc:spChg chg="mod">
          <ac:chgData name="김효관" userId="5d412245-c878-4bfb-b3ad-7c3e81fe34ff" providerId="ADAL" clId="{54E375E4-46B8-41A0-B0A7-FF5F2B5C405C}" dt="2024-05-05T00:23:39.578" v="23" actId="20577"/>
          <ac:spMkLst>
            <pc:docMk/>
            <pc:sldMk cId="2499143039" sldId="742"/>
            <ac:spMk id="3" creationId="{00000000-0000-0000-0000-000000000000}"/>
          </ac:spMkLst>
        </pc:spChg>
      </pc:sldChg>
      <pc:sldChg chg="delSp add del mod">
        <pc:chgData name="김효관" userId="5d412245-c878-4bfb-b3ad-7c3e81fe34ff" providerId="ADAL" clId="{54E375E4-46B8-41A0-B0A7-FF5F2B5C405C}" dt="2024-05-05T00:24:11.670" v="30" actId="2696"/>
        <pc:sldMkLst>
          <pc:docMk/>
          <pc:sldMk cId="1618240719" sldId="743"/>
        </pc:sldMkLst>
        <pc:picChg chg="del">
          <ac:chgData name="김효관" userId="5d412245-c878-4bfb-b3ad-7c3e81fe34ff" providerId="ADAL" clId="{54E375E4-46B8-41A0-B0A7-FF5F2B5C405C}" dt="2024-05-05T00:24:05.035" v="26" actId="21"/>
          <ac:picMkLst>
            <pc:docMk/>
            <pc:sldMk cId="1618240719" sldId="743"/>
            <ac:picMk id="7" creationId="{692D2748-6585-71F4-284E-61E6180B823C}"/>
          </ac:picMkLst>
        </pc:picChg>
      </pc:sldChg>
      <pc:sldChg chg="addSp modSp new mod">
        <pc:chgData name="김효관" userId="5d412245-c878-4bfb-b3ad-7c3e81fe34ff" providerId="ADAL" clId="{54E375E4-46B8-41A0-B0A7-FF5F2B5C405C}" dt="2024-05-05T00:25:11.811" v="62" actId="14100"/>
        <pc:sldMkLst>
          <pc:docMk/>
          <pc:sldMk cId="3881012007" sldId="744"/>
        </pc:sldMkLst>
        <pc:spChg chg="add mod">
          <ac:chgData name="김효관" userId="5d412245-c878-4bfb-b3ad-7c3e81fe34ff" providerId="ADAL" clId="{54E375E4-46B8-41A0-B0A7-FF5F2B5C405C}" dt="2024-05-05T00:24:38.258" v="52" actId="1076"/>
          <ac:spMkLst>
            <pc:docMk/>
            <pc:sldMk cId="3881012007" sldId="744"/>
            <ac:spMk id="2" creationId="{53C854D1-6B81-0AF9-1F19-816E9B1513A8}"/>
          </ac:spMkLst>
        </pc:spChg>
        <pc:spChg chg="add mod">
          <ac:chgData name="김효관" userId="5d412245-c878-4bfb-b3ad-7c3e81fe34ff" providerId="ADAL" clId="{54E375E4-46B8-41A0-B0A7-FF5F2B5C405C}" dt="2024-05-05T00:24:55.607" v="56" actId="208"/>
          <ac:spMkLst>
            <pc:docMk/>
            <pc:sldMk cId="3881012007" sldId="744"/>
            <ac:spMk id="3" creationId="{C2A9E802-4B6D-543A-8F00-B1ED8A847581}"/>
          </ac:spMkLst>
        </pc:spChg>
        <pc:spChg chg="add mod">
          <ac:chgData name="김효관" userId="5d412245-c878-4bfb-b3ad-7c3e81fe34ff" providerId="ADAL" clId="{54E375E4-46B8-41A0-B0A7-FF5F2B5C405C}" dt="2024-05-05T00:25:05.043" v="59" actId="14100"/>
          <ac:spMkLst>
            <pc:docMk/>
            <pc:sldMk cId="3881012007" sldId="744"/>
            <ac:spMk id="4" creationId="{CCCE24AC-2B93-9C0A-3EF1-D50EF5C5147F}"/>
          </ac:spMkLst>
        </pc:spChg>
        <pc:spChg chg="add mod">
          <ac:chgData name="김효관" userId="5d412245-c878-4bfb-b3ad-7c3e81fe34ff" providerId="ADAL" clId="{54E375E4-46B8-41A0-B0A7-FF5F2B5C405C}" dt="2024-05-05T00:25:11.811" v="62" actId="14100"/>
          <ac:spMkLst>
            <pc:docMk/>
            <pc:sldMk cId="3881012007" sldId="744"/>
            <ac:spMk id="5" creationId="{FAB5E48D-5D3B-CD2A-EEFC-8AEB12F1454E}"/>
          </ac:spMkLst>
        </pc:spChg>
        <pc:picChg chg="add mod">
          <ac:chgData name="김효관" userId="5d412245-c878-4bfb-b3ad-7c3e81fe34ff" providerId="ADAL" clId="{54E375E4-46B8-41A0-B0A7-FF5F2B5C405C}" dt="2024-05-05T00:24:10.403" v="29" actId="1076"/>
          <ac:picMkLst>
            <pc:docMk/>
            <pc:sldMk cId="3881012007" sldId="744"/>
            <ac:picMk id="7" creationId="{692D2748-6585-71F4-284E-61E6180B823C}"/>
          </ac:picMkLst>
        </pc:picChg>
      </pc:sldChg>
    </pc:docChg>
  </pc:docChgLst>
  <pc:docChgLst>
    <pc:chgData name="이경율" userId="S::2120340045@student.kopo.ac.kr::d15c1ae6-6c7d-4f9d-a8fe-91abe387a0b4" providerId="AD" clId="Web-{2893ED2C-D43E-015A-783E-9E9790454A54}"/>
    <pc:docChg chg="modSld">
      <pc:chgData name="이경율" userId="S::2120340045@student.kopo.ac.kr::d15c1ae6-6c7d-4f9d-a8fe-91abe387a0b4" providerId="AD" clId="Web-{2893ED2C-D43E-015A-783E-9E9790454A54}" dt="2024-02-19T04:38:03.690" v="25"/>
      <pc:docMkLst>
        <pc:docMk/>
      </pc:docMkLst>
      <pc:sldChg chg="modSp">
        <pc:chgData name="이경율" userId="S::2120340045@student.kopo.ac.kr::d15c1ae6-6c7d-4f9d-a8fe-91abe387a0b4" providerId="AD" clId="Web-{2893ED2C-D43E-015A-783E-9E9790454A54}" dt="2024-02-19T04:38:03.690" v="25"/>
        <pc:sldMkLst>
          <pc:docMk/>
          <pc:sldMk cId="0" sldId="372"/>
        </pc:sldMkLst>
        <pc:graphicFrameChg chg="mod modGraphic">
          <ac:chgData name="이경율" userId="S::2120340045@student.kopo.ac.kr::d15c1ae6-6c7d-4f9d-a8fe-91abe387a0b4" providerId="AD" clId="Web-{2893ED2C-D43E-015A-783E-9E9790454A54}" dt="2024-02-19T04:38:03.690" v="25"/>
          <ac:graphicFrameMkLst>
            <pc:docMk/>
            <pc:sldMk cId="0" sldId="372"/>
            <ac:graphicFrameMk id="39" creationId="{00000000-0000-0000-0000-000000000000}"/>
          </ac:graphicFrameMkLst>
        </pc:graphicFrameChg>
      </pc:sldChg>
    </pc:docChg>
  </pc:docChgLst>
  <pc:docChgLst>
    <pc:chgData name="김효관" userId="5d412245-c878-4bfb-b3ad-7c3e81fe34ff" providerId="ADAL" clId="{60519BB2-D1F8-4BE2-8181-A6E59A7C0772}"/>
    <pc:docChg chg="undo custSel delSld modSld modMainMaster">
      <pc:chgData name="김효관" userId="5d412245-c878-4bfb-b3ad-7c3e81fe34ff" providerId="ADAL" clId="{60519BB2-D1F8-4BE2-8181-A6E59A7C0772}" dt="2024-02-19T01:28:33.474" v="497" actId="20577"/>
      <pc:docMkLst>
        <pc:docMk/>
      </pc:docMkLst>
      <pc:sldChg chg="delSp modSp mod">
        <pc:chgData name="김효관" userId="5d412245-c878-4bfb-b3ad-7c3e81fe34ff" providerId="ADAL" clId="{60519BB2-D1F8-4BE2-8181-A6E59A7C0772}" dt="2024-02-19T01:14:02.992" v="69" actId="20577"/>
        <pc:sldMkLst>
          <pc:docMk/>
          <pc:sldMk cId="306751523" sldId="322"/>
        </pc:sldMkLst>
        <pc:spChg chg="mod">
          <ac:chgData name="김효관" userId="5d412245-c878-4bfb-b3ad-7c3e81fe34ff" providerId="ADAL" clId="{60519BB2-D1F8-4BE2-8181-A6E59A7C0772}" dt="2024-02-19T01:14:02.992" v="69" actId="20577"/>
          <ac:spMkLst>
            <pc:docMk/>
            <pc:sldMk cId="306751523" sldId="322"/>
            <ac:spMk id="2" creationId="{00000000-0000-0000-0000-000000000000}"/>
          </ac:spMkLst>
        </pc:spChg>
        <pc:picChg chg="del">
          <ac:chgData name="김효관" userId="5d412245-c878-4bfb-b3ad-7c3e81fe34ff" providerId="ADAL" clId="{60519BB2-D1F8-4BE2-8181-A6E59A7C0772}" dt="2024-02-19T01:13:39.011" v="0" actId="478"/>
          <ac:picMkLst>
            <pc:docMk/>
            <pc:sldMk cId="306751523" sldId="322"/>
            <ac:picMk id="27650" creationId="{00000000-0000-0000-0000-000000000000}"/>
          </ac:picMkLst>
        </pc:picChg>
      </pc:sldChg>
      <pc:sldChg chg="delSp modSp mod">
        <pc:chgData name="김효관" userId="5d412245-c878-4bfb-b3ad-7c3e81fe34ff" providerId="ADAL" clId="{60519BB2-D1F8-4BE2-8181-A6E59A7C0772}" dt="2024-02-19T01:17:38.006" v="369" actId="2711"/>
        <pc:sldMkLst>
          <pc:docMk/>
          <pc:sldMk cId="0" sldId="372"/>
        </pc:sldMkLst>
        <pc:spChg chg="mod">
          <ac:chgData name="김효관" userId="5d412245-c878-4bfb-b3ad-7c3e81fe34ff" providerId="ADAL" clId="{60519BB2-D1F8-4BE2-8181-A6E59A7C0772}" dt="2024-02-19T01:15:52.898" v="152"/>
          <ac:spMkLst>
            <pc:docMk/>
            <pc:sldMk cId="0" sldId="372"/>
            <ac:spMk id="3" creationId="{00000000-0000-0000-0000-000000000000}"/>
          </ac:spMkLst>
        </pc:spChg>
        <pc:spChg chg="del">
          <ac:chgData name="김효관" userId="5d412245-c878-4bfb-b3ad-7c3e81fe34ff" providerId="ADAL" clId="{60519BB2-D1F8-4BE2-8181-A6E59A7C0772}" dt="2024-02-19T01:14:44.586" v="84" actId="478"/>
          <ac:spMkLst>
            <pc:docMk/>
            <pc:sldMk cId="0" sldId="372"/>
            <ac:spMk id="8" creationId="{00000000-0000-0000-0000-000000000000}"/>
          </ac:spMkLst>
        </pc:spChg>
        <pc:spChg chg="mod">
          <ac:chgData name="김효관" userId="5d412245-c878-4bfb-b3ad-7c3e81fe34ff" providerId="ADAL" clId="{60519BB2-D1F8-4BE2-8181-A6E59A7C0772}" dt="2024-02-19T01:14:39.372" v="83" actId="6549"/>
          <ac:spMkLst>
            <pc:docMk/>
            <pc:sldMk cId="0" sldId="372"/>
            <ac:spMk id="17" creationId="{00000000-0000-0000-0000-000000000000}"/>
          </ac:spMkLst>
        </pc:spChg>
        <pc:graphicFrameChg chg="del">
          <ac:chgData name="김효관" userId="5d412245-c878-4bfb-b3ad-7c3e81fe34ff" providerId="ADAL" clId="{60519BB2-D1F8-4BE2-8181-A6E59A7C0772}" dt="2024-02-19T01:14:44.586" v="84" actId="478"/>
          <ac:graphicFrameMkLst>
            <pc:docMk/>
            <pc:sldMk cId="0" sldId="372"/>
            <ac:graphicFrameMk id="9" creationId="{00000000-0000-0000-0000-000000000000}"/>
          </ac:graphicFrameMkLst>
        </pc:graphicFrameChg>
        <pc:graphicFrameChg chg="del">
          <ac:chgData name="김효관" userId="5d412245-c878-4bfb-b3ad-7c3e81fe34ff" providerId="ADAL" clId="{60519BB2-D1F8-4BE2-8181-A6E59A7C0772}" dt="2024-02-19T01:14:44.586" v="84" actId="478"/>
          <ac:graphicFrameMkLst>
            <pc:docMk/>
            <pc:sldMk cId="0" sldId="372"/>
            <ac:graphicFrameMk id="10" creationId="{00000000-0000-0000-0000-000000000000}"/>
          </ac:graphicFrameMkLst>
        </pc:graphicFrameChg>
        <pc:graphicFrameChg chg="del">
          <ac:chgData name="김효관" userId="5d412245-c878-4bfb-b3ad-7c3e81fe34ff" providerId="ADAL" clId="{60519BB2-D1F8-4BE2-8181-A6E59A7C0772}" dt="2024-02-19T01:14:44.586" v="84" actId="478"/>
          <ac:graphicFrameMkLst>
            <pc:docMk/>
            <pc:sldMk cId="0" sldId="372"/>
            <ac:graphicFrameMk id="11" creationId="{00000000-0000-0000-0000-000000000000}"/>
          </ac:graphicFrameMkLst>
        </pc:graphicFrameChg>
        <pc:graphicFrameChg chg="del">
          <ac:chgData name="김효관" userId="5d412245-c878-4bfb-b3ad-7c3e81fe34ff" providerId="ADAL" clId="{60519BB2-D1F8-4BE2-8181-A6E59A7C0772}" dt="2024-02-19T01:14:44.586" v="84" actId="478"/>
          <ac:graphicFrameMkLst>
            <pc:docMk/>
            <pc:sldMk cId="0" sldId="372"/>
            <ac:graphicFrameMk id="12" creationId="{00000000-0000-0000-0000-000000000000}"/>
          </ac:graphicFrameMkLst>
        </pc:graphicFrameChg>
        <pc:graphicFrameChg chg="mod">
          <ac:chgData name="김효관" userId="5d412245-c878-4bfb-b3ad-7c3e81fe34ff" providerId="ADAL" clId="{60519BB2-D1F8-4BE2-8181-A6E59A7C0772}" dt="2024-02-19T01:14:50.776" v="87" actId="1076"/>
          <ac:graphicFrameMkLst>
            <pc:docMk/>
            <pc:sldMk cId="0" sldId="372"/>
            <ac:graphicFrameMk id="28" creationId="{00000000-0000-0000-0000-000000000000}"/>
          </ac:graphicFrameMkLst>
        </pc:graphicFrameChg>
        <pc:graphicFrameChg chg="mod modGraphic">
          <ac:chgData name="김효관" userId="5d412245-c878-4bfb-b3ad-7c3e81fe34ff" providerId="ADAL" clId="{60519BB2-D1F8-4BE2-8181-A6E59A7C0772}" dt="2024-02-19T01:16:02.936" v="177" actId="20577"/>
          <ac:graphicFrameMkLst>
            <pc:docMk/>
            <pc:sldMk cId="0" sldId="372"/>
            <ac:graphicFrameMk id="32" creationId="{00000000-0000-0000-0000-000000000000}"/>
          </ac:graphicFrameMkLst>
        </pc:graphicFrameChg>
        <pc:graphicFrameChg chg="mod modGraphic">
          <ac:chgData name="김효관" userId="5d412245-c878-4bfb-b3ad-7c3e81fe34ff" providerId="ADAL" clId="{60519BB2-D1F8-4BE2-8181-A6E59A7C0772}" dt="2024-02-19T01:17:38.006" v="369" actId="2711"/>
          <ac:graphicFrameMkLst>
            <pc:docMk/>
            <pc:sldMk cId="0" sldId="372"/>
            <ac:graphicFrameMk id="35" creationId="{00000000-0000-0000-0000-000000000000}"/>
          </ac:graphicFrameMkLst>
        </pc:graphicFrameChg>
        <pc:graphicFrameChg chg="mod modGraphic">
          <ac:chgData name="김효관" userId="5d412245-c878-4bfb-b3ad-7c3e81fe34ff" providerId="ADAL" clId="{60519BB2-D1F8-4BE2-8181-A6E59A7C0772}" dt="2024-02-19T01:17:31.014" v="368" actId="207"/>
          <ac:graphicFrameMkLst>
            <pc:docMk/>
            <pc:sldMk cId="0" sldId="372"/>
            <ac:graphicFrameMk id="39" creationId="{00000000-0000-0000-0000-000000000000}"/>
          </ac:graphicFrameMkLst>
        </pc:graphicFrameChg>
      </pc:sldChg>
      <pc:sldChg chg="modSp mod">
        <pc:chgData name="김효관" userId="5d412245-c878-4bfb-b3ad-7c3e81fe34ff" providerId="ADAL" clId="{60519BB2-D1F8-4BE2-8181-A6E59A7C0772}" dt="2024-02-19T01:14:29.493" v="80" actId="20577"/>
        <pc:sldMkLst>
          <pc:docMk/>
          <pc:sldMk cId="1417504861" sldId="443"/>
        </pc:sldMkLst>
        <pc:graphicFrameChg chg="modGraphic">
          <ac:chgData name="김효관" userId="5d412245-c878-4bfb-b3ad-7c3e81fe34ff" providerId="ADAL" clId="{60519BB2-D1F8-4BE2-8181-A6E59A7C0772}" dt="2024-02-19T01:14:29.493" v="80" actId="20577"/>
          <ac:graphicFrameMkLst>
            <pc:docMk/>
            <pc:sldMk cId="1417504861" sldId="443"/>
            <ac:graphicFrameMk id="2" creationId="{00000000-0000-0000-0000-000000000000}"/>
          </ac:graphicFrameMkLst>
        </pc:graphicFrameChg>
      </pc:sldChg>
      <pc:sldChg chg="del">
        <pc:chgData name="김효관" userId="5d412245-c878-4bfb-b3ad-7c3e81fe34ff" providerId="ADAL" clId="{60519BB2-D1F8-4BE2-8181-A6E59A7C0772}" dt="2024-02-19T01:17:56.575" v="389" actId="2696"/>
        <pc:sldMkLst>
          <pc:docMk/>
          <pc:sldMk cId="207167664" sldId="660"/>
        </pc:sldMkLst>
      </pc:sldChg>
      <pc:sldChg chg="del">
        <pc:chgData name="김효관" userId="5d412245-c878-4bfb-b3ad-7c3e81fe34ff" providerId="ADAL" clId="{60519BB2-D1F8-4BE2-8181-A6E59A7C0772}" dt="2024-02-19T01:17:56.575" v="389" actId="2696"/>
        <pc:sldMkLst>
          <pc:docMk/>
          <pc:sldMk cId="1751667538" sldId="714"/>
        </pc:sldMkLst>
      </pc:sldChg>
      <pc:sldChg chg="del">
        <pc:chgData name="김효관" userId="5d412245-c878-4bfb-b3ad-7c3e81fe34ff" providerId="ADAL" clId="{60519BB2-D1F8-4BE2-8181-A6E59A7C0772}" dt="2024-02-19T01:17:59.209" v="390" actId="2696"/>
        <pc:sldMkLst>
          <pc:docMk/>
          <pc:sldMk cId="452189673" sldId="716"/>
        </pc:sldMkLst>
      </pc:sldChg>
      <pc:sldChg chg="del">
        <pc:chgData name="김효관" userId="5d412245-c878-4bfb-b3ad-7c3e81fe34ff" providerId="ADAL" clId="{60519BB2-D1F8-4BE2-8181-A6E59A7C0772}" dt="2024-02-19T01:17:59.209" v="390" actId="2696"/>
        <pc:sldMkLst>
          <pc:docMk/>
          <pc:sldMk cId="752438609" sldId="718"/>
        </pc:sldMkLst>
      </pc:sldChg>
      <pc:sldChg chg="addSp delSp modSp mod">
        <pc:chgData name="김효관" userId="5d412245-c878-4bfb-b3ad-7c3e81fe34ff" providerId="ADAL" clId="{60519BB2-D1F8-4BE2-8181-A6E59A7C0772}" dt="2024-02-19T01:28:33.474" v="497" actId="20577"/>
        <pc:sldMkLst>
          <pc:docMk/>
          <pc:sldMk cId="2986229143" sldId="719"/>
        </pc:sldMkLst>
        <pc:spChg chg="mod">
          <ac:chgData name="김효관" userId="5d412245-c878-4bfb-b3ad-7c3e81fe34ff" providerId="ADAL" clId="{60519BB2-D1F8-4BE2-8181-A6E59A7C0772}" dt="2024-02-19T01:28:33.474" v="497" actId="20577"/>
          <ac:spMkLst>
            <pc:docMk/>
            <pc:sldMk cId="2986229143" sldId="719"/>
            <ac:spMk id="5" creationId="{00000000-0000-0000-0000-000000000000}"/>
          </ac:spMkLst>
        </pc:spChg>
        <pc:picChg chg="del">
          <ac:chgData name="김효관" userId="5d412245-c878-4bfb-b3ad-7c3e81fe34ff" providerId="ADAL" clId="{60519BB2-D1F8-4BE2-8181-A6E59A7C0772}" dt="2024-02-19T01:18:19.901" v="392" actId="478"/>
          <ac:picMkLst>
            <pc:docMk/>
            <pc:sldMk cId="2986229143" sldId="719"/>
            <ac:picMk id="3" creationId="{00000000-0000-0000-0000-000000000000}"/>
          </ac:picMkLst>
        </pc:picChg>
        <pc:picChg chg="add mod">
          <ac:chgData name="김효관" userId="5d412245-c878-4bfb-b3ad-7c3e81fe34ff" providerId="ADAL" clId="{60519BB2-D1F8-4BE2-8181-A6E59A7C0772}" dt="2024-02-19T01:18:26.530" v="395" actId="1076"/>
          <ac:picMkLst>
            <pc:docMk/>
            <pc:sldMk cId="2986229143" sldId="719"/>
            <ac:picMk id="7" creationId="{692D2748-6585-71F4-284E-61E6180B823C}"/>
          </ac:picMkLst>
        </pc:picChg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4038140167" sldId="720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800617632" sldId="722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436480286" sldId="723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11274946" sldId="724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027819017" sldId="725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634261808" sldId="726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3091889944" sldId="727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546701090" sldId="728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425931072" sldId="729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33035935" sldId="730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057901725" sldId="731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731773864" sldId="732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424513235" sldId="733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493888400" sldId="734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520261382" sldId="737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6826205" sldId="738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667264024" sldId="739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08582024" sldId="740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2024055224" sldId="741"/>
        </pc:sldMkLst>
      </pc:sldChg>
      <pc:sldChg chg="modSp mod">
        <pc:chgData name="김효관" userId="5d412245-c878-4bfb-b3ad-7c3e81fe34ff" providerId="ADAL" clId="{60519BB2-D1F8-4BE2-8181-A6E59A7C0772}" dt="2024-02-19T01:17:54.367" v="388" actId="20577"/>
        <pc:sldMkLst>
          <pc:docMk/>
          <pc:sldMk cId="2499143039" sldId="742"/>
        </pc:sldMkLst>
        <pc:spChg chg="mod">
          <ac:chgData name="김효관" userId="5d412245-c878-4bfb-b3ad-7c3e81fe34ff" providerId="ADAL" clId="{60519BB2-D1F8-4BE2-8181-A6E59A7C0772}" dt="2024-02-19T01:17:54.367" v="388" actId="20577"/>
          <ac:spMkLst>
            <pc:docMk/>
            <pc:sldMk cId="2499143039" sldId="742"/>
            <ac:spMk id="3" creationId="{00000000-0000-0000-0000-000000000000}"/>
          </ac:spMkLst>
        </pc:spChg>
      </pc:sldChg>
      <pc:sldChg chg="del">
        <pc:chgData name="김효관" userId="5d412245-c878-4bfb-b3ad-7c3e81fe34ff" providerId="ADAL" clId="{60519BB2-D1F8-4BE2-8181-A6E59A7C0772}" dt="2024-02-19T01:18:07.769" v="391" actId="2696"/>
        <pc:sldMkLst>
          <pc:docMk/>
          <pc:sldMk cId="1138643376" sldId="743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35255351" sldId="744"/>
        </pc:sldMkLst>
      </pc:sldChg>
      <pc:sldChg chg="del">
        <pc:chgData name="김효관" userId="5d412245-c878-4bfb-b3ad-7c3e81fe34ff" providerId="ADAL" clId="{60519BB2-D1F8-4BE2-8181-A6E59A7C0772}" dt="2024-02-19T01:28:01.833" v="407" actId="2696"/>
        <pc:sldMkLst>
          <pc:docMk/>
          <pc:sldMk cId="1161405838" sldId="745"/>
        </pc:sldMkLst>
      </pc:sldChg>
      <pc:sldMasterChg chg="delSldLayout modSldLayout">
        <pc:chgData name="김효관" userId="5d412245-c878-4bfb-b3ad-7c3e81fe34ff" providerId="ADAL" clId="{60519BB2-D1F8-4BE2-8181-A6E59A7C0772}" dt="2024-02-19T01:27:48.793" v="406" actId="2696"/>
        <pc:sldMasterMkLst>
          <pc:docMk/>
          <pc:sldMasterMk cId="1172691151" sldId="2147483685"/>
        </pc:sldMasterMkLst>
        <pc:sldLayoutChg chg="delSp">
          <pc:chgData name="김효관" userId="5d412245-c878-4bfb-b3ad-7c3e81fe34ff" providerId="ADAL" clId="{60519BB2-D1F8-4BE2-8181-A6E59A7C0772}" dt="2024-02-19T01:26:57.722" v="396" actId="478"/>
          <pc:sldLayoutMkLst>
            <pc:docMk/>
            <pc:sldMasterMk cId="1172691151" sldId="2147483685"/>
            <pc:sldLayoutMk cId="3217245263" sldId="2147483687"/>
          </pc:sldLayoutMkLst>
          <pc:picChg chg="del">
            <ac:chgData name="김효관" userId="5d412245-c878-4bfb-b3ad-7c3e81fe34ff" providerId="ADAL" clId="{60519BB2-D1F8-4BE2-8181-A6E59A7C0772}" dt="2024-02-19T01:26:57.722" v="396" actId="478"/>
            <ac:picMkLst>
              <pc:docMk/>
              <pc:sldMasterMk cId="1172691151" sldId="2147483685"/>
              <pc:sldLayoutMk cId="3217245263" sldId="2147483687"/>
              <ac:picMk id="6" creationId="{00000000-0000-0000-0000-000000000000}"/>
            </ac:picMkLst>
          </pc:picChg>
        </pc:sldLayoutChg>
        <pc:sldLayoutChg chg="delSp modSp mod">
          <pc:chgData name="김효관" userId="5d412245-c878-4bfb-b3ad-7c3e81fe34ff" providerId="ADAL" clId="{60519BB2-D1F8-4BE2-8181-A6E59A7C0772}" dt="2024-02-19T01:27:36.270" v="403" actId="6549"/>
          <pc:sldLayoutMkLst>
            <pc:docMk/>
            <pc:sldMasterMk cId="1172691151" sldId="2147483685"/>
            <pc:sldLayoutMk cId="2321119337" sldId="2147483688"/>
          </pc:sldLayoutMkLst>
          <pc:spChg chg="mod">
            <ac:chgData name="김효관" userId="5d412245-c878-4bfb-b3ad-7c3e81fe34ff" providerId="ADAL" clId="{60519BB2-D1F8-4BE2-8181-A6E59A7C0772}" dt="2024-02-19T01:27:36.270" v="403" actId="6549"/>
            <ac:spMkLst>
              <pc:docMk/>
              <pc:sldMasterMk cId="1172691151" sldId="2147483685"/>
              <pc:sldLayoutMk cId="2321119337" sldId="2147483688"/>
              <ac:spMk id="13" creationId="{00000000-0000-0000-0000-000000000000}"/>
            </ac:spMkLst>
          </pc:spChg>
          <pc:spChg chg="mod">
            <ac:chgData name="김효관" userId="5d412245-c878-4bfb-b3ad-7c3e81fe34ff" providerId="ADAL" clId="{60519BB2-D1F8-4BE2-8181-A6E59A7C0772}" dt="2024-02-19T01:27:30.783" v="401" actId="20577"/>
            <ac:spMkLst>
              <pc:docMk/>
              <pc:sldMasterMk cId="1172691151" sldId="2147483685"/>
              <pc:sldLayoutMk cId="2321119337" sldId="2147483688"/>
              <ac:spMk id="15" creationId="{00000000-0000-0000-0000-000000000000}"/>
            </ac:spMkLst>
          </pc:spChg>
          <pc:picChg chg="del">
            <ac:chgData name="김효관" userId="5d412245-c878-4bfb-b3ad-7c3e81fe34ff" providerId="ADAL" clId="{60519BB2-D1F8-4BE2-8181-A6E59A7C0772}" dt="2024-02-19T01:27:33.318" v="402" actId="478"/>
            <ac:picMkLst>
              <pc:docMk/>
              <pc:sldMasterMk cId="1172691151" sldId="2147483685"/>
              <pc:sldLayoutMk cId="2321119337" sldId="2147483688"/>
              <ac:picMk id="2050" creationId="{00000000-0000-0000-0000-000000000000}"/>
            </ac:picMkLst>
          </pc:picChg>
        </pc:sldLayoutChg>
        <pc:sldLayoutChg chg="del">
          <pc:chgData name="김효관" userId="5d412245-c878-4bfb-b3ad-7c3e81fe34ff" providerId="ADAL" clId="{60519BB2-D1F8-4BE2-8181-A6E59A7C0772}" dt="2024-02-19T01:27:21.126" v="400" actId="2696"/>
          <pc:sldLayoutMkLst>
            <pc:docMk/>
            <pc:sldMasterMk cId="1172691151" sldId="2147483685"/>
            <pc:sldLayoutMk cId="2800649315" sldId="2147483689"/>
          </pc:sldLayoutMkLst>
        </pc:sldLayoutChg>
        <pc:sldLayoutChg chg="delSp modSp mod">
          <pc:chgData name="김효관" userId="5d412245-c878-4bfb-b3ad-7c3e81fe34ff" providerId="ADAL" clId="{60519BB2-D1F8-4BE2-8181-A6E59A7C0772}" dt="2024-02-19T01:27:08.039" v="399" actId="20577"/>
          <pc:sldLayoutMkLst>
            <pc:docMk/>
            <pc:sldMasterMk cId="1172691151" sldId="2147483685"/>
            <pc:sldLayoutMk cId="1635332557" sldId="2147483691"/>
          </pc:sldLayoutMkLst>
          <pc:spChg chg="mod">
            <ac:chgData name="김효관" userId="5d412245-c878-4bfb-b3ad-7c3e81fe34ff" providerId="ADAL" clId="{60519BB2-D1F8-4BE2-8181-A6E59A7C0772}" dt="2024-02-19T01:27:08.039" v="399" actId="20577"/>
            <ac:spMkLst>
              <pc:docMk/>
              <pc:sldMasterMk cId="1172691151" sldId="2147483685"/>
              <pc:sldLayoutMk cId="1635332557" sldId="2147483691"/>
              <ac:spMk id="18" creationId="{00000000-0000-0000-0000-000000000000}"/>
            </ac:spMkLst>
          </pc:spChg>
          <pc:picChg chg="del">
            <ac:chgData name="김효관" userId="5d412245-c878-4bfb-b3ad-7c3e81fe34ff" providerId="ADAL" clId="{60519BB2-D1F8-4BE2-8181-A6E59A7C0772}" dt="2024-02-19T01:27:00.194" v="397" actId="478"/>
            <ac:picMkLst>
              <pc:docMk/>
              <pc:sldMasterMk cId="1172691151" sldId="2147483685"/>
              <pc:sldLayoutMk cId="1635332557" sldId="2147483691"/>
              <ac:picMk id="20" creationId="{00000000-0000-0000-0000-000000000000}"/>
            </ac:picMkLst>
          </pc:picChg>
        </pc:sldLayoutChg>
        <pc:sldLayoutChg chg="del">
          <pc:chgData name="김효관" userId="5d412245-c878-4bfb-b3ad-7c3e81fe34ff" providerId="ADAL" clId="{60519BB2-D1F8-4BE2-8181-A6E59A7C0772}" dt="2024-02-19T01:27:41.752" v="404" actId="2696"/>
          <pc:sldLayoutMkLst>
            <pc:docMk/>
            <pc:sldMasterMk cId="1172691151" sldId="2147483685"/>
            <pc:sldLayoutMk cId="4020135001" sldId="2147483692"/>
          </pc:sldLayoutMkLst>
        </pc:sldLayoutChg>
        <pc:sldLayoutChg chg="del">
          <pc:chgData name="김효관" userId="5d412245-c878-4bfb-b3ad-7c3e81fe34ff" providerId="ADAL" clId="{60519BB2-D1F8-4BE2-8181-A6E59A7C0772}" dt="2024-02-19T01:27:44.958" v="405" actId="2696"/>
          <pc:sldLayoutMkLst>
            <pc:docMk/>
            <pc:sldMasterMk cId="1172691151" sldId="2147483685"/>
            <pc:sldLayoutMk cId="3288499195" sldId="2147483693"/>
          </pc:sldLayoutMkLst>
        </pc:sldLayoutChg>
        <pc:sldLayoutChg chg="del">
          <pc:chgData name="김효관" userId="5d412245-c878-4bfb-b3ad-7c3e81fe34ff" providerId="ADAL" clId="{60519BB2-D1F8-4BE2-8181-A6E59A7C0772}" dt="2024-02-19T01:27:48.793" v="406" actId="2696"/>
          <pc:sldLayoutMkLst>
            <pc:docMk/>
            <pc:sldMasterMk cId="1172691151" sldId="2147483685"/>
            <pc:sldLayoutMk cId="1553053860" sldId="214748369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C78B-B218-46ED-87A9-72AE8032C024}" type="datetimeFigureOut">
              <a:rPr lang="ko-KR" altLang="en-US" smtClean="0"/>
              <a:pPr/>
              <a:t>2024-05-05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DC564-DCF0-4A42-A6DB-9B206BF027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393F63BA-0F8E-4851-9B2B-A39565E63356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4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lumMod val="65000"/>
              </a:schemeClr>
            </a:gs>
            <a:gs pos="39999">
              <a:schemeClr val="bg1">
                <a:lumMod val="75000"/>
              </a:schemeClr>
            </a:gs>
            <a:gs pos="70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714488"/>
            <a:ext cx="9906000" cy="2071702"/>
          </a:xfrm>
          <a:prstGeom prst="rect">
            <a:avLst/>
          </a:prstGeom>
          <a:solidFill>
            <a:srgbClr val="44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8092" y="2000240"/>
            <a:ext cx="9429816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>
                <a:solidFill>
                  <a:srgbClr val="B3E4F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1438" y="71438"/>
            <a:ext cx="9739346" cy="671514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393F63BA-0F8E-4851-9B2B-A39565E63356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2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8100" y="44450"/>
            <a:ext cx="9812338" cy="6769100"/>
          </a:xfrm>
          <a:prstGeom prst="rect">
            <a:avLst/>
          </a:prstGeom>
          <a:solidFill>
            <a:srgbClr val="EAEAEA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90488" y="115888"/>
            <a:ext cx="7454900" cy="662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16043"/>
              </p:ext>
            </p:extLst>
          </p:nvPr>
        </p:nvGraphicFramePr>
        <p:xfrm>
          <a:off x="101600" y="401638"/>
          <a:ext cx="7443788" cy="254000"/>
        </p:xfrm>
        <a:graphic>
          <a:graphicData uri="http://schemas.openxmlformats.org/drawingml/2006/table">
            <a:tbl>
              <a:tblPr/>
              <a:tblGrid>
                <a:gridCol w="744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36000" marR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0C755593-9098-404E-88CC-C7AE6B19CD5F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1656184" y="6182421"/>
            <a:ext cx="4953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ko-KR" altLang="en-US" sz="700" dirty="0">
                <a:latin typeface="돋움" pitchFamily="50" charset="-127"/>
                <a:ea typeface="돋움" pitchFamily="50" charset="-127"/>
              </a:rPr>
              <a:t>개인정보처리방침   </a:t>
            </a:r>
            <a:r>
              <a:rPr kumimoji="0" lang="ko-KR" altLang="en-US" sz="700" dirty="0" err="1">
                <a:latin typeface="돋움" pitchFamily="50" charset="-127"/>
                <a:ea typeface="돋움" pitchFamily="50" charset="-127"/>
              </a:rPr>
              <a:t>찾아오시는길</a:t>
            </a:r>
            <a:r>
              <a:rPr kumimoji="0" lang="ko-KR" altLang="en-US" sz="700" dirty="0">
                <a:latin typeface="돋움" pitchFamily="50" charset="-127"/>
                <a:ea typeface="돋움" pitchFamily="50" charset="-127"/>
              </a:rPr>
              <a:t> </a:t>
            </a:r>
            <a:endParaRPr kumimoji="0" lang="en-US" altLang="ko-KR" sz="70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kumimoji="0" lang="en-US" altLang="ko-KR" sz="7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380"/>
              </p:ext>
            </p:extLst>
          </p:nvPr>
        </p:nvGraphicFramePr>
        <p:xfrm>
          <a:off x="7616825" y="115888"/>
          <a:ext cx="2195513" cy="6408754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Domain : Layout concept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Code :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146050" y="168275"/>
            <a:ext cx="3077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ko-KR" altLang="en-US" sz="12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포털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90488" y="6165850"/>
            <a:ext cx="745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17297" y="119474"/>
            <a:ext cx="2195042" cy="3603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900" b="1"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7617296" y="1104899"/>
            <a:ext cx="2183908" cy="541667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돋움" pitchFamily="50" charset="-127"/>
                <a:ea typeface="돋움" pitchFamily="50" charset="-127"/>
              </a:defRPr>
            </a:lvl1pPr>
            <a:lvl2pPr marL="457200" indent="0">
              <a:buNone/>
              <a:defRPr sz="900">
                <a:latin typeface="돋움" pitchFamily="50" charset="-127"/>
                <a:ea typeface="돋움" pitchFamily="50" charset="-127"/>
              </a:defRPr>
            </a:lvl2pPr>
            <a:lvl3pPr marL="914400" indent="0">
              <a:buNone/>
              <a:defRPr sz="900">
                <a:latin typeface="돋움" pitchFamily="50" charset="-127"/>
                <a:ea typeface="돋움" pitchFamily="50" charset="-127"/>
              </a:defRPr>
            </a:lvl3pPr>
            <a:lvl4pPr marL="1371600" indent="0">
              <a:buNone/>
              <a:defRPr sz="900">
                <a:latin typeface="돋움" pitchFamily="50" charset="-127"/>
                <a:ea typeface="돋움" pitchFamily="50" charset="-127"/>
              </a:defRPr>
            </a:lvl4pPr>
            <a:lvl5pPr marL="1828800" indent="0">
              <a:buNone/>
              <a:defRPr sz="9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111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- 이전, 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8100" y="44450"/>
            <a:ext cx="9812338" cy="6769100"/>
          </a:xfrm>
          <a:prstGeom prst="rect">
            <a:avLst/>
          </a:prstGeom>
          <a:solidFill>
            <a:srgbClr val="EAEAEA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90488" y="115888"/>
            <a:ext cx="7454900" cy="662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256A95E6-C632-4141-917B-3C6FB6C5B3EC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16825" y="115888"/>
          <a:ext cx="2195513" cy="6408754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Domain : Layout concept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Code :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52"/>
          <p:cNvSpPr>
            <a:spLocks noChangeArrowheads="1"/>
          </p:cNvSpPr>
          <p:nvPr userDrawn="1"/>
        </p:nvSpPr>
        <p:spPr bwMode="auto">
          <a:xfrm>
            <a:off x="90488" y="6454775"/>
            <a:ext cx="7454900" cy="2873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다음페이지 이어짐</a:t>
            </a:r>
          </a:p>
        </p:txBody>
      </p:sp>
      <p:sp>
        <p:nvSpPr>
          <p:cNvPr id="12" name="Rectangle 53"/>
          <p:cNvSpPr>
            <a:spLocks noChangeArrowheads="1"/>
          </p:cNvSpPr>
          <p:nvPr userDrawn="1"/>
        </p:nvSpPr>
        <p:spPr bwMode="auto">
          <a:xfrm>
            <a:off x="90488" y="122238"/>
            <a:ext cx="7454900" cy="287337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이전페이지 이어짐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17297" y="119474"/>
            <a:ext cx="2195042" cy="3603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900" b="1"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7617296" y="1104899"/>
            <a:ext cx="2183908" cy="541667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돋움" pitchFamily="50" charset="-127"/>
                <a:ea typeface="돋움" pitchFamily="50" charset="-127"/>
              </a:defRPr>
            </a:lvl1pPr>
            <a:lvl2pPr marL="457200" indent="0">
              <a:buNone/>
              <a:defRPr sz="900">
                <a:latin typeface="돋움" pitchFamily="50" charset="-127"/>
                <a:ea typeface="돋움" pitchFamily="50" charset="-127"/>
              </a:defRPr>
            </a:lvl2pPr>
            <a:lvl3pPr marL="914400" indent="0">
              <a:buNone/>
              <a:defRPr sz="900">
                <a:latin typeface="돋움" pitchFamily="50" charset="-127"/>
                <a:ea typeface="돋움" pitchFamily="50" charset="-127"/>
              </a:defRPr>
            </a:lvl3pPr>
            <a:lvl4pPr marL="1371600" indent="0">
              <a:buNone/>
              <a:defRPr sz="900">
                <a:latin typeface="돋움" pitchFamily="50" charset="-127"/>
                <a:ea typeface="돋움" pitchFamily="50" charset="-127"/>
              </a:defRPr>
            </a:lvl4pPr>
            <a:lvl5pPr marL="1828800" indent="0">
              <a:buNone/>
              <a:defRPr sz="9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5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- 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8100" y="44450"/>
            <a:ext cx="9812338" cy="6769100"/>
          </a:xfrm>
          <a:prstGeom prst="rect">
            <a:avLst/>
          </a:prstGeom>
          <a:solidFill>
            <a:srgbClr val="EAEAEA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90488" y="115888"/>
            <a:ext cx="7454900" cy="662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D6D556C8-4710-46CE-9D15-818FAAD7DB03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16825" y="115888"/>
          <a:ext cx="2195513" cy="6408754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Domain : Layout concept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Code :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53"/>
          <p:cNvSpPr>
            <a:spLocks noChangeArrowheads="1"/>
          </p:cNvSpPr>
          <p:nvPr userDrawn="1"/>
        </p:nvSpPr>
        <p:spPr bwMode="auto">
          <a:xfrm>
            <a:off x="90488" y="122238"/>
            <a:ext cx="7454900" cy="287337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이전페이지 이어짐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17297" y="119474"/>
            <a:ext cx="2195042" cy="3603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900" b="1"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7617296" y="1104899"/>
            <a:ext cx="2183908" cy="541667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돋움" pitchFamily="50" charset="-127"/>
                <a:ea typeface="돋움" pitchFamily="50" charset="-127"/>
              </a:defRPr>
            </a:lvl1pPr>
            <a:lvl2pPr marL="457200" indent="0">
              <a:buNone/>
              <a:defRPr sz="900">
                <a:latin typeface="돋움" pitchFamily="50" charset="-127"/>
                <a:ea typeface="돋움" pitchFamily="50" charset="-127"/>
              </a:defRPr>
            </a:lvl2pPr>
            <a:lvl3pPr marL="914400" indent="0">
              <a:buNone/>
              <a:defRPr sz="900">
                <a:latin typeface="돋움" pitchFamily="50" charset="-127"/>
                <a:ea typeface="돋움" pitchFamily="50" charset="-127"/>
              </a:defRPr>
            </a:lvl3pPr>
            <a:lvl4pPr marL="1371600" indent="0">
              <a:buNone/>
              <a:defRPr sz="900">
                <a:latin typeface="돋움" pitchFamily="50" charset="-127"/>
                <a:ea typeface="돋움" pitchFamily="50" charset="-127"/>
              </a:defRPr>
            </a:lvl4pPr>
            <a:lvl5pPr marL="1828800" indent="0">
              <a:buNone/>
              <a:defRPr sz="9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직사각형 16"/>
          <p:cNvSpPr>
            <a:spLocks noChangeArrowheads="1"/>
          </p:cNvSpPr>
          <p:nvPr userDrawn="1"/>
        </p:nvSpPr>
        <p:spPr bwMode="auto">
          <a:xfrm>
            <a:off x="1656184" y="6237288"/>
            <a:ext cx="49530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ko-KR" altLang="en-US" sz="800" dirty="0">
                <a:latin typeface="돋움" pitchFamily="50" charset="-127"/>
                <a:ea typeface="돋움" pitchFamily="50" charset="-127"/>
              </a:rPr>
              <a:t>개인정보처리방침</a:t>
            </a:r>
          </a:p>
        </p:txBody>
      </p:sp>
      <p:sp>
        <p:nvSpPr>
          <p:cNvPr id="18" name="직사각형 17"/>
          <p:cNvSpPr>
            <a:spLocks noChangeArrowheads="1"/>
          </p:cNvSpPr>
          <p:nvPr userDrawn="1"/>
        </p:nvSpPr>
        <p:spPr bwMode="auto">
          <a:xfrm>
            <a:off x="1656184" y="6429375"/>
            <a:ext cx="49530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ko-KR" sz="800" dirty="0">
                <a:latin typeface="돋움" pitchFamily="50" charset="-127"/>
                <a:ea typeface="돋움" pitchFamily="50" charset="-127"/>
              </a:rPr>
              <a:t>COPYRIGHT(C) </a:t>
            </a:r>
            <a:r>
              <a:rPr kumimoji="0" lang="ko-KR" altLang="en-US" sz="800" dirty="0">
                <a:latin typeface="돋움" pitchFamily="50" charset="-127"/>
                <a:ea typeface="돋움" pitchFamily="50" charset="-127"/>
              </a:rPr>
              <a:t>서울시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0488" y="6165850"/>
            <a:ext cx="745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 - 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8100" y="44450"/>
            <a:ext cx="9812338" cy="6769100"/>
          </a:xfrm>
          <a:prstGeom prst="rect">
            <a:avLst/>
          </a:prstGeom>
          <a:solidFill>
            <a:srgbClr val="EAEAEA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90488" y="115888"/>
            <a:ext cx="7454900" cy="662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FB01B158-ADE8-4656-9003-AB3202CAF885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16825" y="115888"/>
          <a:ext cx="2195513" cy="6408754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Domain : Layout concept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Code :</a:t>
                      </a: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13" marB="4571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44"/>
          <p:cNvSpPr>
            <a:spLocks noChangeShapeType="1"/>
          </p:cNvSpPr>
          <p:nvPr userDrawn="1"/>
        </p:nvSpPr>
        <p:spPr bwMode="auto">
          <a:xfrm>
            <a:off x="1784350" y="409575"/>
            <a:ext cx="0" cy="60579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Malgun Gothic" pitchFamily="50" charset="-127"/>
            </a:endParaRPr>
          </a:p>
        </p:txBody>
      </p:sp>
      <p:sp>
        <p:nvSpPr>
          <p:cNvPr id="13" name="Rectangle 53"/>
          <p:cNvSpPr>
            <a:spLocks noChangeArrowheads="1"/>
          </p:cNvSpPr>
          <p:nvPr userDrawn="1"/>
        </p:nvSpPr>
        <p:spPr bwMode="auto">
          <a:xfrm>
            <a:off x="90488" y="122238"/>
            <a:ext cx="7454900" cy="287337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이전페이지 이어짐</a:t>
            </a:r>
          </a:p>
        </p:txBody>
      </p:sp>
      <p:sp>
        <p:nvSpPr>
          <p:cNvPr id="14" name="Rectangle 42"/>
          <p:cNvSpPr>
            <a:spLocks noChangeArrowheads="1"/>
          </p:cNvSpPr>
          <p:nvPr userDrawn="1"/>
        </p:nvSpPr>
        <p:spPr bwMode="auto">
          <a:xfrm>
            <a:off x="163513" y="6453188"/>
            <a:ext cx="7310437" cy="2159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Footer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17297" y="119474"/>
            <a:ext cx="2195042" cy="3603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900" b="1"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7617296" y="1104899"/>
            <a:ext cx="2183908" cy="541667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돋움" pitchFamily="50" charset="-127"/>
                <a:ea typeface="돋움" pitchFamily="50" charset="-127"/>
              </a:defRPr>
            </a:lvl1pPr>
            <a:lvl2pPr marL="457200" indent="0">
              <a:buNone/>
              <a:defRPr sz="900">
                <a:latin typeface="돋움" pitchFamily="50" charset="-127"/>
                <a:ea typeface="돋움" pitchFamily="50" charset="-127"/>
              </a:defRPr>
            </a:lvl2pPr>
            <a:lvl3pPr marL="914400" indent="0">
              <a:buNone/>
              <a:defRPr sz="900">
                <a:latin typeface="돋움" pitchFamily="50" charset="-127"/>
                <a:ea typeface="돋움" pitchFamily="50" charset="-127"/>
              </a:defRPr>
            </a:lvl3pPr>
            <a:lvl4pPr marL="1371600" indent="0">
              <a:buNone/>
              <a:defRPr sz="900">
                <a:latin typeface="돋움" pitchFamily="50" charset="-127"/>
                <a:ea typeface="돋움" pitchFamily="50" charset="-127"/>
              </a:defRPr>
            </a:lvl4pPr>
            <a:lvl5pPr marL="1828800" indent="0">
              <a:buNone/>
              <a:defRPr sz="9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209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" y="38100"/>
            <a:ext cx="9831388" cy="678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8100" y="44450"/>
            <a:ext cx="9812338" cy="6769100"/>
          </a:xfrm>
          <a:prstGeom prst="rect">
            <a:avLst/>
          </a:prstGeom>
          <a:solidFill>
            <a:srgbClr val="EAEAEA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90488" y="115888"/>
            <a:ext cx="7454900" cy="662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kumimoji="0" lang="ko-KR" altLang="en-US">
              <a:latin typeface="산돌고딕 M"/>
              <a:ea typeface="산돌고딕 M"/>
              <a:cs typeface="산돌고딕 M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013825" y="6596063"/>
            <a:ext cx="835025" cy="2174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en-US" altLang="ko-KR" sz="800">
                <a:latin typeface="돋움" pitchFamily="50" charset="-127"/>
                <a:ea typeface="돋움" pitchFamily="50" charset="-127"/>
              </a:rPr>
              <a:t>Page No : </a:t>
            </a:r>
            <a:fld id="{BE27F45A-CBBF-4BE6-88E7-3B48952CEE0E}" type="slidenum">
              <a:rPr kumimoji="0" lang="en-US" altLang="ko-KR" sz="800" b="1">
                <a:latin typeface="돋움" pitchFamily="50" charset="-127"/>
                <a:ea typeface="돋움" pitchFamily="50" charset="-127"/>
              </a:rPr>
              <a:pPr>
                <a:defRPr/>
              </a:pPr>
              <a:t>‹#›</a:t>
            </a:fld>
            <a:endParaRPr kumimoji="0" lang="en-US" altLang="ko-KR" sz="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16825" y="115888"/>
          <a:ext cx="2195513" cy="6408751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09" marB="4570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Domain : Layout concept</a:t>
                      </a:r>
                    </a:p>
                  </a:txBody>
                  <a:tcPr marL="91460" marR="91460" marT="45709" marB="4570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Code :</a:t>
                      </a:r>
                    </a:p>
                  </a:txBody>
                  <a:tcPr marL="91460" marR="91460" marT="45709" marB="4570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09" marB="4570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60" marR="91460" marT="45709" marB="4570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17297" y="119474"/>
            <a:ext cx="2195042" cy="3603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900" b="1"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7617296" y="1104899"/>
            <a:ext cx="2183908" cy="541667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돋움" pitchFamily="50" charset="-127"/>
                <a:ea typeface="돋움" pitchFamily="50" charset="-127"/>
              </a:defRPr>
            </a:lvl1pPr>
            <a:lvl2pPr marL="457200" indent="0">
              <a:buNone/>
              <a:defRPr sz="900">
                <a:latin typeface="돋움" pitchFamily="50" charset="-127"/>
                <a:ea typeface="돋움" pitchFamily="50" charset="-127"/>
              </a:defRPr>
            </a:lvl2pPr>
            <a:lvl3pPr marL="914400" indent="0">
              <a:buNone/>
              <a:defRPr sz="900">
                <a:latin typeface="돋움" pitchFamily="50" charset="-127"/>
                <a:ea typeface="돋움" pitchFamily="50" charset="-127"/>
              </a:defRPr>
            </a:lvl3pPr>
            <a:lvl4pPr marL="1371600" indent="0">
              <a:buNone/>
              <a:defRPr sz="900">
                <a:latin typeface="돋움" pitchFamily="50" charset="-127"/>
                <a:ea typeface="돋움" pitchFamily="50" charset="-127"/>
              </a:defRPr>
            </a:lvl4pPr>
            <a:lvl5pPr marL="1828800" indent="0">
              <a:buNone/>
              <a:defRPr sz="9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59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B9A4D9F3-0BE7-48F9-BBA6-1FEB7A2682D8}" type="datetimeFigureOut">
              <a:rPr lang="ko-KR" altLang="en-US"/>
              <a:pPr>
                <a:defRPr/>
              </a:pPr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6CCDE200-69B5-4F1D-9EC7-4E54740E75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7" r:id="rId3"/>
    <p:sldLayoutId id="2147483688" r:id="rId4"/>
    <p:sldLayoutId id="2147483690" r:id="rId5"/>
    <p:sldLayoutId id="2147483691" r:id="rId6"/>
    <p:sldLayoutId id="2147483695" r:id="rId7"/>
    <p:sldLayoutId id="2147483696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xxx</a:t>
            </a:r>
            <a:r>
              <a:rPr lang="ko-KR" altLang="en-US" sz="3600" dirty="0"/>
              <a:t> 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3067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7054"/>
              </p:ext>
            </p:extLst>
          </p:nvPr>
        </p:nvGraphicFramePr>
        <p:xfrm>
          <a:off x="848544" y="1340768"/>
          <a:ext cx="8136902" cy="4383024"/>
        </p:xfrm>
        <a:graphic>
          <a:graphicData uri="http://schemas.openxmlformats.org/drawingml/2006/table">
            <a:tbl>
              <a:tblPr/>
              <a:tblGrid>
                <a:gridCol w="67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48">
                  <a:extLst>
                    <a:ext uri="{9D8B030D-6E8A-4147-A177-3AD203B41FA5}">
                      <a16:colId xmlns:a16="http://schemas.microsoft.com/office/drawing/2014/main" val="2458474616"/>
                    </a:ext>
                  </a:extLst>
                </a:gridCol>
                <a:gridCol w="88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번호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버전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날짜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내용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작성자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승인자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2024.2.26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신규작성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18535" y="772925"/>
            <a:ext cx="1067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개 정 이 </a:t>
            </a:r>
            <a:r>
              <a:rPr kumimoji="1" lang="ko-KR" sz="1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력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50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8"/>
          <p:cNvSpPr>
            <a:spLocks noChangeArrowheads="1"/>
          </p:cNvSpPr>
          <p:nvPr/>
        </p:nvSpPr>
        <p:spPr bwMode="auto">
          <a:xfrm>
            <a:off x="3152800" y="1336973"/>
            <a:ext cx="2629414" cy="361950"/>
          </a:xfrm>
          <a:prstGeom prst="rect">
            <a:avLst/>
          </a:prstGeom>
          <a:solidFill>
            <a:srgbClr val="99CCFF"/>
          </a:solidFill>
          <a:ln w="28575">
            <a:noFill/>
            <a:prstDash val="sysDot"/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xxxxx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포털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>
          <a:xfrm>
            <a:off x="355600" y="317500"/>
            <a:ext cx="8916988" cy="33178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 dirty="0"/>
              <a:t>메뉴</a:t>
            </a:r>
          </a:p>
        </p:txBody>
      </p:sp>
      <p:graphicFrame>
        <p:nvGraphicFramePr>
          <p:cNvPr id="28" name="Group 5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77677"/>
              </p:ext>
            </p:extLst>
          </p:nvPr>
        </p:nvGraphicFramePr>
        <p:xfrm>
          <a:off x="2757878" y="1916832"/>
          <a:ext cx="1584176" cy="220662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19046" marR="19046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5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41997"/>
              </p:ext>
            </p:extLst>
          </p:nvPr>
        </p:nvGraphicFramePr>
        <p:xfrm>
          <a:off x="4486071" y="1916832"/>
          <a:ext cx="1656184" cy="22066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FamiliCare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46" marR="19046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4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94199"/>
              </p:ext>
            </p:extLst>
          </p:nvPr>
        </p:nvGraphicFramePr>
        <p:xfrm>
          <a:off x="2757878" y="2348880"/>
          <a:ext cx="1584176" cy="122413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찾기</a:t>
                      </a: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4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79849"/>
              </p:ext>
            </p:extLst>
          </p:nvPr>
        </p:nvGraphicFramePr>
        <p:xfrm>
          <a:off x="4486070" y="2348880"/>
          <a:ext cx="1656185" cy="3671371"/>
        </p:xfrm>
        <a:graphic>
          <a:graphicData uri="http://schemas.openxmlformats.org/drawingml/2006/table">
            <a:tbl>
              <a:tblPr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소개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ebdings" pitchFamily="18" charset="2"/>
                        </a:rPr>
                        <a:t>근무관리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건강모니터링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6439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건강경향분석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94475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건강예측서비스</a:t>
                      </a:r>
                      <a:b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혈당예측정보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74849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건강통계분석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병원검진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진료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라이프로그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798700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74908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50786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46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8"/>
          <p:cNvSpPr>
            <a:spLocks noChangeArrowheads="1"/>
          </p:cNvSpPr>
          <p:nvPr/>
        </p:nvSpPr>
        <p:spPr bwMode="auto">
          <a:xfrm>
            <a:off x="2717053" y="3068960"/>
            <a:ext cx="4471894" cy="720080"/>
          </a:xfrm>
          <a:prstGeom prst="rect">
            <a:avLst/>
          </a:prstGeom>
          <a:solidFill>
            <a:srgbClr val="99CCFF"/>
          </a:solidFill>
          <a:ln w="28575">
            <a:noFill/>
            <a:prstDash val="sysDot"/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xxxx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포털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1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2D2748-6585-71F4-284E-61E6180B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" y="663275"/>
            <a:ext cx="9705528" cy="553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854D1-6B81-0AF9-1F19-816E9B1513A8}"/>
              </a:ext>
            </a:extLst>
          </p:cNvPr>
          <p:cNvSpPr txBox="1"/>
          <p:nvPr/>
        </p:nvSpPr>
        <p:spPr>
          <a:xfrm>
            <a:off x="127103" y="18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A9E802-4B6D-543A-8F00-B1ED8A847581}"/>
              </a:ext>
            </a:extLst>
          </p:cNvPr>
          <p:cNvSpPr/>
          <p:nvPr/>
        </p:nvSpPr>
        <p:spPr>
          <a:xfrm>
            <a:off x="1496616" y="1772816"/>
            <a:ext cx="8309148" cy="4608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CE24AC-2B93-9C0A-3EF1-D50EF5C5147F}"/>
              </a:ext>
            </a:extLst>
          </p:cNvPr>
          <p:cNvSpPr/>
          <p:nvPr/>
        </p:nvSpPr>
        <p:spPr>
          <a:xfrm>
            <a:off x="100236" y="663532"/>
            <a:ext cx="9682956" cy="996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5E48D-5D3B-CD2A-EEFC-8AEB12F1454E}"/>
              </a:ext>
            </a:extLst>
          </p:cNvPr>
          <p:cNvSpPr/>
          <p:nvPr/>
        </p:nvSpPr>
        <p:spPr>
          <a:xfrm>
            <a:off x="82742" y="1667512"/>
            <a:ext cx="1341866" cy="4713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ID : LSS_003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건강예측서비스 </a:t>
            </a:r>
            <a:r>
              <a:rPr lang="en-US" altLang="ko-KR" dirty="0"/>
              <a:t>-&gt; </a:t>
            </a:r>
            <a:r>
              <a:rPr lang="ko-KR" altLang="en-US" dirty="0"/>
              <a:t>혈당예측정보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검색 조건은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 err="1"/>
              <a:t>근문지</a:t>
            </a:r>
            <a:r>
              <a:rPr lang="en-US" altLang="ko-KR" dirty="0"/>
              <a:t>: </a:t>
            </a:r>
            <a:r>
              <a:rPr lang="ko-KR" altLang="en-US" dirty="0"/>
              <a:t>근무부서 선택</a:t>
            </a:r>
            <a:endParaRPr lang="en-US" altLang="ko-KR" dirty="0"/>
          </a:p>
          <a:p>
            <a:r>
              <a:rPr lang="en-US" altLang="ko-KR" dirty="0"/>
              <a:t>       * </a:t>
            </a:r>
            <a:r>
              <a:rPr lang="ko-KR" altLang="en-US"/>
              <a:t>근무부서 테이블 내 정의된 부서목록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검색 버튼 클릭 시 분석모델과 연계하여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예측결과를 하단에 그래프로 시연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46E8A-BB92-4FED-9F05-ED00C427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888" y="172154"/>
            <a:ext cx="356288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kumimoji="0" lang="en-US" altLang="ko-KR" sz="1200" b="1" dirty="0">
                <a:latin typeface="돋움" pitchFamily="50" charset="-127"/>
                <a:ea typeface="돋움" pitchFamily="50" charset="-127"/>
              </a:rPr>
              <a:t>Home</a:t>
            </a:r>
            <a:endParaRPr kumimoji="0" lang="ko-KR" altLang="en-US" sz="1200" b="1" dirty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5485C-057B-E438-D360-09FECA951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9" t="23964"/>
          <a:stretch/>
        </p:blipFill>
        <p:spPr>
          <a:xfrm>
            <a:off x="104796" y="1326057"/>
            <a:ext cx="7221147" cy="368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DB2FB-24DF-77C2-7586-09FFB3BB5D65}"/>
              </a:ext>
            </a:extLst>
          </p:cNvPr>
          <p:cNvSpPr txBox="1"/>
          <p:nvPr/>
        </p:nvSpPr>
        <p:spPr>
          <a:xfrm>
            <a:off x="920552" y="1484784"/>
            <a:ext cx="360040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FDF2C-71BD-45DB-13A8-4968FF1598CE}"/>
              </a:ext>
            </a:extLst>
          </p:cNvPr>
          <p:cNvSpPr txBox="1"/>
          <p:nvPr/>
        </p:nvSpPr>
        <p:spPr>
          <a:xfrm>
            <a:off x="6537176" y="1603133"/>
            <a:ext cx="360040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8622914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22798</TotalTime>
  <Words>96</Words>
  <Application>Microsoft Office PowerPoint</Application>
  <PresentationFormat>A4 용지(210x297mm)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돋움</vt:lpstr>
      <vt:lpstr>Malgun Gothic</vt:lpstr>
      <vt:lpstr>Malgun Gothic</vt:lpstr>
      <vt:lpstr>바탕</vt:lpstr>
      <vt:lpstr>산돌고딕 M</vt:lpstr>
      <vt:lpstr>Arial</vt:lpstr>
      <vt:lpstr>Tahoma</vt:lpstr>
      <vt:lpstr>2_Office 테마</vt:lpstr>
      <vt:lpstr>xxx 화면정의서</vt:lpstr>
      <vt:lpstr>PowerPoint 프레젠테이션</vt:lpstr>
      <vt:lpstr>PowerPoint 프레젠테이션</vt:lpstr>
      <vt:lpstr>PowerPoint 프레젠테이션</vt:lpstr>
      <vt:lpstr>PowerPoint 프레젠테이션</vt:lpstr>
      <vt:lpstr>화면ID : LSS_003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SoulfooD</dc:creator>
  <cp:lastModifiedBy>김효관</cp:lastModifiedBy>
  <cp:revision>1883</cp:revision>
  <cp:lastPrinted>2022-01-14T07:14:17Z</cp:lastPrinted>
  <dcterms:created xsi:type="dcterms:W3CDTF">2011-01-17T09:48:14Z</dcterms:created>
  <dcterms:modified xsi:type="dcterms:W3CDTF">2024-05-05T00:27:20Z</dcterms:modified>
</cp:coreProperties>
</file>