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1" autoAdjust="0"/>
    <p:restoredTop sz="91946" autoAdjust="0"/>
  </p:normalViewPr>
  <p:slideViewPr>
    <p:cSldViewPr snapToGrid="0">
      <p:cViewPr varScale="1">
        <p:scale>
          <a:sx n="72" d="100"/>
          <a:sy n="72" d="100"/>
        </p:scale>
        <p:origin x="6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C20E8-B2A3-4719-9598-F5A8A7E8B3BE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52FB7-BEA7-42BF-AD84-CE0BA323C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0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1F212-DC07-479C-BBBC-8AE959ADE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770741-EE58-4FA2-9D8D-81691E80F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041A3-2CC4-4FD2-8EF6-0D3E4FEF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A2ED1-9365-4B4B-BF63-4784EFBA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D8BDB-EB68-4888-8007-69613675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4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6428F-63E8-4BF1-A4A6-4587B062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CE7DA1-5600-44B4-A139-39881670E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CCD91-ACFB-49D3-A018-CD1ADC7A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AB959-F96C-418F-9E0C-2F4E92B6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E85F1-E9CD-459D-A1A9-1B204743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9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FE2C6-B63E-472D-BD18-8EA2DE6BD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EBF0C-5A4D-4A8C-800F-DBB32B613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ECA01-BDAD-47BD-A4E3-73C12E54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6E69C-B5CE-46D2-A7FD-80CA6670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7AE50-4581-4132-8F89-7E7DD189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9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C0F9A-5A45-4683-8DB8-3A27BF6E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EF993-5EAC-4402-B30D-2B2778520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B13C0-0239-4D82-9AC2-596540DE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CAEB2-EEF7-4452-B189-A27F2C4D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62469-3332-4887-8A20-5EFA52C3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2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04067-58CB-4B6D-86CC-4FF5A868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099FBE-6CC0-40DD-8968-F775933B5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EE72B-931F-4BB6-A4F2-6218FEBD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28939-DA7C-4B65-B836-265A31EC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99BC1-3E3C-481A-B448-3F2C9A2D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81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F9BE0-9689-4B0B-9D41-50B51B26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FA550-F2F4-4990-B3C3-E0B4CEF0B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182BAF-A409-474C-95AF-6B27B09B2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840592-323F-4A52-B6E5-1339D695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6E3FF-1178-4A78-BE40-DED28AF4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FF880D-1166-4DDA-BE34-676509DE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2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148A3-06E2-451C-92BD-949C4BD9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612DA6-6BA7-4576-B0B8-175D2F503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1FCB8D-C7CA-4BC4-AC25-7B3BA8F5A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7FDD25-B3FE-4215-918B-27E4EAD72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CD21BF-3B2A-47E5-80B5-F8E73866F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8CACBE-3DC7-43DD-8C02-0BD25FF6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130721-B884-44AF-B959-C219732F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A7B4CD-2247-44F5-A498-85BC8B8E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12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E26D1-18FA-4F9F-8AF5-F7B9F731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E5332C-0649-4968-8444-78388221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104EDA-9B8A-4BB7-86A1-12D3434C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6ED854-A915-48EF-8043-EBAE4B0B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0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AF9F30-74DB-4FAE-9C5C-129454D2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0F2794-4211-42A7-B480-6BDE42FD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A40185-2482-415A-BF8C-C904016F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221B6-51D8-4316-8751-C9BA1D82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E199F-BB86-46F5-96CF-0C20AB474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A26C4D-7DF3-44E0-A818-2CF1A0F51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E9AEB0-8986-4CE0-B244-6329C7C4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1EC135-E8C1-4A55-BF56-4E1CF574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96630B-F593-49EA-9175-E5511A77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6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31EE0-EBEE-4025-A842-DBC56F20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5C4249-7ECA-4A58-A279-AB427B845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8ECE14-547B-481F-AC00-A30DCCF24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49E2F8-EDD0-4A43-BD0C-47304565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8F5E0-AA74-4851-9FB9-FF5C9959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58D213-9699-4A6D-A3F6-9D0EC374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73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BBC50-220F-4007-8B23-683F17D5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9A6EAA-675A-4412-A446-E3DA9D7D2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96481-35F8-47C1-A301-F6897EDD5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5DD8-1086-404F-92CA-4EFC71C27E84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B56EF-56AA-493D-9C43-85B3F79BF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F0C15-8FB0-4EE1-A7D8-024D5E8E7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8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F881C5B0-63F2-48C9-8754-9625D25FE5EA}"/>
              </a:ext>
            </a:extLst>
          </p:cNvPr>
          <p:cNvGrpSpPr/>
          <p:nvPr/>
        </p:nvGrpSpPr>
        <p:grpSpPr>
          <a:xfrm>
            <a:off x="4506376" y="954231"/>
            <a:ext cx="2956811" cy="857805"/>
            <a:chOff x="8146760" y="4284619"/>
            <a:chExt cx="3305011" cy="958822"/>
          </a:xfrm>
        </p:grpSpPr>
        <p:sp>
          <p:nvSpPr>
            <p:cNvPr id="13" name="ענן 23">
              <a:extLst>
                <a:ext uri="{FF2B5EF4-FFF2-40B4-BE49-F238E27FC236}">
                  <a16:creationId xmlns:a16="http://schemas.microsoft.com/office/drawing/2014/main" id="{2E41D484-9294-4819-BF26-1960A6457AA1}"/>
                </a:ext>
              </a:extLst>
            </p:cNvPr>
            <p:cNvSpPr/>
            <p:nvPr/>
          </p:nvSpPr>
          <p:spPr>
            <a:xfrm>
              <a:off x="8146760" y="4284619"/>
              <a:ext cx="3305011" cy="958822"/>
            </a:xfrm>
            <a:prstGeom prst="cloud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4" name="מחבר חץ ישר 21">
              <a:extLst>
                <a:ext uri="{FF2B5EF4-FFF2-40B4-BE49-F238E27FC236}">
                  <a16:creationId xmlns:a16="http://schemas.microsoft.com/office/drawing/2014/main" id="{80E6E94C-A7D0-4809-B461-E7A67AB2D784}"/>
                </a:ext>
              </a:extLst>
            </p:cNvPr>
            <p:cNvCxnSpPr>
              <a:stCxn id="15" idx="1"/>
            </p:cNvCxnSpPr>
            <p:nvPr/>
          </p:nvCxnSpPr>
          <p:spPr>
            <a:xfrm flipH="1">
              <a:off x="8241846" y="4714302"/>
              <a:ext cx="506228" cy="0"/>
            </a:xfrm>
            <a:prstGeom prst="straightConnector1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triangle" w="lg" len="lg"/>
            </a:ln>
            <a:effectLst/>
          </p:spPr>
        </p:cxnSp>
        <p:sp>
          <p:nvSpPr>
            <p:cNvPr id="15" name="מלבן מעוגל 20">
              <a:extLst>
                <a:ext uri="{FF2B5EF4-FFF2-40B4-BE49-F238E27FC236}">
                  <a16:creationId xmlns:a16="http://schemas.microsoft.com/office/drawing/2014/main" id="{5CD63F71-D3C9-4166-A2FC-1BB4FB14F9B4}"/>
                </a:ext>
              </a:extLst>
            </p:cNvPr>
            <p:cNvSpPr/>
            <p:nvPr/>
          </p:nvSpPr>
          <p:spPr>
            <a:xfrm>
              <a:off x="8748074" y="4508364"/>
              <a:ext cx="478806" cy="411876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6" name="מחבר חץ ישר 21">
              <a:extLst>
                <a:ext uri="{FF2B5EF4-FFF2-40B4-BE49-F238E27FC236}">
                  <a16:creationId xmlns:a16="http://schemas.microsoft.com/office/drawing/2014/main" id="{1E5B6D77-9343-4024-B43E-F0AAAE5868F1}"/>
                </a:ext>
              </a:extLst>
            </p:cNvPr>
            <p:cNvCxnSpPr>
              <a:stCxn id="17" idx="1"/>
              <a:endCxn id="15" idx="3"/>
            </p:cNvCxnSpPr>
            <p:nvPr/>
          </p:nvCxnSpPr>
          <p:spPr>
            <a:xfrm flipH="1">
              <a:off x="9226880" y="4714302"/>
              <a:ext cx="457298" cy="0"/>
            </a:xfrm>
            <a:prstGeom prst="straightConnector1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triangle" w="lg" len="lg"/>
            </a:ln>
            <a:effectLst/>
          </p:spPr>
        </p:cxnSp>
        <p:sp>
          <p:nvSpPr>
            <p:cNvPr id="17" name="מלבן מעוגל 20">
              <a:extLst>
                <a:ext uri="{FF2B5EF4-FFF2-40B4-BE49-F238E27FC236}">
                  <a16:creationId xmlns:a16="http://schemas.microsoft.com/office/drawing/2014/main" id="{9D7D50FE-4FC1-4973-83EA-81EC92A9980C}"/>
                </a:ext>
              </a:extLst>
            </p:cNvPr>
            <p:cNvSpPr/>
            <p:nvPr/>
          </p:nvSpPr>
          <p:spPr>
            <a:xfrm>
              <a:off x="9684178" y="4508364"/>
              <a:ext cx="478806" cy="411876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מלבן מעוגל 20">
              <a:extLst>
                <a:ext uri="{FF2B5EF4-FFF2-40B4-BE49-F238E27FC236}">
                  <a16:creationId xmlns:a16="http://schemas.microsoft.com/office/drawing/2014/main" id="{4225BA75-141B-419B-878B-B4C51B8188E9}"/>
                </a:ext>
              </a:extLst>
            </p:cNvPr>
            <p:cNvSpPr/>
            <p:nvPr/>
          </p:nvSpPr>
          <p:spPr>
            <a:xfrm>
              <a:off x="10620282" y="4508364"/>
              <a:ext cx="478806" cy="411876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0" name="מחבר חץ ישר 21">
              <a:extLst>
                <a:ext uri="{FF2B5EF4-FFF2-40B4-BE49-F238E27FC236}">
                  <a16:creationId xmlns:a16="http://schemas.microsoft.com/office/drawing/2014/main" id="{42DA8409-91F8-46EE-A211-4BA8A7570587}"/>
                </a:ext>
              </a:extLst>
            </p:cNvPr>
            <p:cNvCxnSpPr/>
            <p:nvPr/>
          </p:nvCxnSpPr>
          <p:spPr>
            <a:xfrm flipH="1">
              <a:off x="10162984" y="4714302"/>
              <a:ext cx="457298" cy="0"/>
            </a:xfrm>
            <a:prstGeom prst="straightConnector1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triangle" w="lg" len="lg"/>
            </a:ln>
            <a:effectLst/>
          </p:spPr>
        </p:cxn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A083AA38-DA63-E041-4D4D-106F06A542FE}"/>
              </a:ext>
            </a:extLst>
          </p:cNvPr>
          <p:cNvGrpSpPr/>
          <p:nvPr/>
        </p:nvGrpSpPr>
        <p:grpSpPr>
          <a:xfrm>
            <a:off x="461870" y="3157097"/>
            <a:ext cx="3287964" cy="2002261"/>
            <a:chOff x="1996962" y="2728195"/>
            <a:chExt cx="3287964" cy="2002261"/>
          </a:xfrm>
        </p:grpSpPr>
        <p:sp>
          <p:nvSpPr>
            <p:cNvPr id="57" name="ענן 23">
              <a:extLst>
                <a:ext uri="{FF2B5EF4-FFF2-40B4-BE49-F238E27FC236}">
                  <a16:creationId xmlns:a16="http://schemas.microsoft.com/office/drawing/2014/main" id="{E3DEC37C-CA6B-4B05-9A07-F87794A7F5A3}"/>
                </a:ext>
              </a:extLst>
            </p:cNvPr>
            <p:cNvSpPr/>
            <p:nvPr/>
          </p:nvSpPr>
          <p:spPr>
            <a:xfrm>
              <a:off x="1996962" y="2728195"/>
              <a:ext cx="3287964" cy="2002261"/>
            </a:xfrm>
            <a:prstGeom prst="cloud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68DE6FD7-B509-4CC1-9D68-AE749B56B1FE}"/>
                </a:ext>
              </a:extLst>
            </p:cNvPr>
            <p:cNvSpPr txBox="1"/>
            <p:nvPr/>
          </p:nvSpPr>
          <p:spPr>
            <a:xfrm>
              <a:off x="2272850" y="3430813"/>
              <a:ext cx="2818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0G Storage Network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4CD2E02-FA1B-324E-1B35-57DBF49F05B9}"/>
              </a:ext>
            </a:extLst>
          </p:cNvPr>
          <p:cNvGrpSpPr/>
          <p:nvPr/>
        </p:nvGrpSpPr>
        <p:grpSpPr>
          <a:xfrm>
            <a:off x="6809828" y="2299292"/>
            <a:ext cx="2956811" cy="857805"/>
            <a:chOff x="8146760" y="4284619"/>
            <a:chExt cx="3305011" cy="958822"/>
          </a:xfrm>
        </p:grpSpPr>
        <p:sp>
          <p:nvSpPr>
            <p:cNvPr id="5" name="ענן 23">
              <a:extLst>
                <a:ext uri="{FF2B5EF4-FFF2-40B4-BE49-F238E27FC236}">
                  <a16:creationId xmlns:a16="http://schemas.microsoft.com/office/drawing/2014/main" id="{B7C9FF8F-79AE-4CDC-5861-3408079DA269}"/>
                </a:ext>
              </a:extLst>
            </p:cNvPr>
            <p:cNvSpPr/>
            <p:nvPr/>
          </p:nvSpPr>
          <p:spPr>
            <a:xfrm>
              <a:off x="8146760" y="4284619"/>
              <a:ext cx="3305011" cy="958822"/>
            </a:xfrm>
            <a:prstGeom prst="cloud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6" name="מחבר חץ ישר 21">
              <a:extLst>
                <a:ext uri="{FF2B5EF4-FFF2-40B4-BE49-F238E27FC236}">
                  <a16:creationId xmlns:a16="http://schemas.microsoft.com/office/drawing/2014/main" id="{3D536DFF-7D57-ED16-49FA-75D7AF9666E6}"/>
                </a:ext>
              </a:extLst>
            </p:cNvPr>
            <p:cNvCxnSpPr>
              <a:stCxn id="7" idx="1"/>
            </p:cNvCxnSpPr>
            <p:nvPr/>
          </p:nvCxnSpPr>
          <p:spPr>
            <a:xfrm flipH="1">
              <a:off x="8241846" y="4714302"/>
              <a:ext cx="506228" cy="0"/>
            </a:xfrm>
            <a:prstGeom prst="straightConnector1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triangle" w="lg" len="lg"/>
            </a:ln>
            <a:effectLst/>
          </p:spPr>
        </p:cxnSp>
        <p:sp>
          <p:nvSpPr>
            <p:cNvPr id="7" name="מלבן מעוגל 20">
              <a:extLst>
                <a:ext uri="{FF2B5EF4-FFF2-40B4-BE49-F238E27FC236}">
                  <a16:creationId xmlns:a16="http://schemas.microsoft.com/office/drawing/2014/main" id="{F9AC8B73-36A8-8F97-C0CC-63AA05264F8D}"/>
                </a:ext>
              </a:extLst>
            </p:cNvPr>
            <p:cNvSpPr/>
            <p:nvPr/>
          </p:nvSpPr>
          <p:spPr>
            <a:xfrm>
              <a:off x="8748074" y="4508364"/>
              <a:ext cx="478806" cy="411876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8" name="מחבר חץ ישר 21">
              <a:extLst>
                <a:ext uri="{FF2B5EF4-FFF2-40B4-BE49-F238E27FC236}">
                  <a16:creationId xmlns:a16="http://schemas.microsoft.com/office/drawing/2014/main" id="{777E424D-7793-2D69-EBA0-4AED78CD00FA}"/>
                </a:ext>
              </a:extLst>
            </p:cNvPr>
            <p:cNvCxnSpPr>
              <a:stCxn id="10" idx="1"/>
              <a:endCxn id="7" idx="3"/>
            </p:cNvCxnSpPr>
            <p:nvPr/>
          </p:nvCxnSpPr>
          <p:spPr>
            <a:xfrm flipH="1">
              <a:off x="9226880" y="4714302"/>
              <a:ext cx="457298" cy="0"/>
            </a:xfrm>
            <a:prstGeom prst="straightConnector1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triangle" w="lg" len="lg"/>
            </a:ln>
            <a:effectLst/>
          </p:spPr>
        </p:cxnSp>
        <p:sp>
          <p:nvSpPr>
            <p:cNvPr id="10" name="מלבן מעוגל 20">
              <a:extLst>
                <a:ext uri="{FF2B5EF4-FFF2-40B4-BE49-F238E27FC236}">
                  <a16:creationId xmlns:a16="http://schemas.microsoft.com/office/drawing/2014/main" id="{1109DEA6-E5CD-135A-5E12-9A94BF7A74D6}"/>
                </a:ext>
              </a:extLst>
            </p:cNvPr>
            <p:cNvSpPr/>
            <p:nvPr/>
          </p:nvSpPr>
          <p:spPr>
            <a:xfrm>
              <a:off x="9684178" y="4508364"/>
              <a:ext cx="478806" cy="411876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מלבן מעוגל 20">
              <a:extLst>
                <a:ext uri="{FF2B5EF4-FFF2-40B4-BE49-F238E27FC236}">
                  <a16:creationId xmlns:a16="http://schemas.microsoft.com/office/drawing/2014/main" id="{98AD2FC3-7731-41EE-339D-60F382DD3FB4}"/>
                </a:ext>
              </a:extLst>
            </p:cNvPr>
            <p:cNvSpPr/>
            <p:nvPr/>
          </p:nvSpPr>
          <p:spPr>
            <a:xfrm>
              <a:off x="10620282" y="4508364"/>
              <a:ext cx="478806" cy="411876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8" name="מחבר חץ ישר 21">
              <a:extLst>
                <a:ext uri="{FF2B5EF4-FFF2-40B4-BE49-F238E27FC236}">
                  <a16:creationId xmlns:a16="http://schemas.microsoft.com/office/drawing/2014/main" id="{82DE15B5-4FA3-16FA-8EB1-FE9A33854D64}"/>
                </a:ext>
              </a:extLst>
            </p:cNvPr>
            <p:cNvCxnSpPr/>
            <p:nvPr/>
          </p:nvCxnSpPr>
          <p:spPr>
            <a:xfrm flipH="1">
              <a:off x="10162984" y="4714302"/>
              <a:ext cx="457298" cy="0"/>
            </a:xfrm>
            <a:prstGeom prst="straightConnector1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triangle" w="lg" len="lg"/>
            </a:ln>
            <a:effectLst/>
          </p:spPr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326CF2E-3FB8-7370-B138-579F97F50FE0}"/>
              </a:ext>
            </a:extLst>
          </p:cNvPr>
          <p:cNvGrpSpPr/>
          <p:nvPr/>
        </p:nvGrpSpPr>
        <p:grpSpPr>
          <a:xfrm>
            <a:off x="6809827" y="3733798"/>
            <a:ext cx="2956811" cy="857805"/>
            <a:chOff x="8146760" y="4284619"/>
            <a:chExt cx="3305011" cy="958822"/>
          </a:xfrm>
        </p:grpSpPr>
        <p:sp>
          <p:nvSpPr>
            <p:cNvPr id="24" name="ענן 23">
              <a:extLst>
                <a:ext uri="{FF2B5EF4-FFF2-40B4-BE49-F238E27FC236}">
                  <a16:creationId xmlns:a16="http://schemas.microsoft.com/office/drawing/2014/main" id="{638C1322-4494-531F-C33C-4876318F846E}"/>
                </a:ext>
              </a:extLst>
            </p:cNvPr>
            <p:cNvSpPr/>
            <p:nvPr/>
          </p:nvSpPr>
          <p:spPr>
            <a:xfrm>
              <a:off x="8146760" y="4284619"/>
              <a:ext cx="3305011" cy="958822"/>
            </a:xfrm>
            <a:prstGeom prst="cloud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34" name="מחבר חץ ישר 21">
              <a:extLst>
                <a:ext uri="{FF2B5EF4-FFF2-40B4-BE49-F238E27FC236}">
                  <a16:creationId xmlns:a16="http://schemas.microsoft.com/office/drawing/2014/main" id="{EF81528F-C0DB-E15F-178A-B0A62192C071}"/>
                </a:ext>
              </a:extLst>
            </p:cNvPr>
            <p:cNvCxnSpPr>
              <a:stCxn id="36" idx="1"/>
            </p:cNvCxnSpPr>
            <p:nvPr/>
          </p:nvCxnSpPr>
          <p:spPr>
            <a:xfrm flipH="1">
              <a:off x="8241846" y="4714302"/>
              <a:ext cx="506228" cy="0"/>
            </a:xfrm>
            <a:prstGeom prst="straightConnector1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triangle" w="lg" len="lg"/>
            </a:ln>
            <a:effectLst/>
          </p:spPr>
        </p:cxnSp>
        <p:sp>
          <p:nvSpPr>
            <p:cNvPr id="36" name="מלבן מעוגל 20">
              <a:extLst>
                <a:ext uri="{FF2B5EF4-FFF2-40B4-BE49-F238E27FC236}">
                  <a16:creationId xmlns:a16="http://schemas.microsoft.com/office/drawing/2014/main" id="{91B68F4F-AF65-07B5-CC4F-12A888C84C5E}"/>
                </a:ext>
              </a:extLst>
            </p:cNvPr>
            <p:cNvSpPr/>
            <p:nvPr/>
          </p:nvSpPr>
          <p:spPr>
            <a:xfrm>
              <a:off x="8748074" y="4508364"/>
              <a:ext cx="478806" cy="411876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37" name="מחבר חץ ישר 21">
              <a:extLst>
                <a:ext uri="{FF2B5EF4-FFF2-40B4-BE49-F238E27FC236}">
                  <a16:creationId xmlns:a16="http://schemas.microsoft.com/office/drawing/2014/main" id="{0CBD573B-C407-84B9-FFA4-C42D611A6E02}"/>
                </a:ext>
              </a:extLst>
            </p:cNvPr>
            <p:cNvCxnSpPr>
              <a:stCxn id="38" idx="1"/>
              <a:endCxn id="36" idx="3"/>
            </p:cNvCxnSpPr>
            <p:nvPr/>
          </p:nvCxnSpPr>
          <p:spPr>
            <a:xfrm flipH="1">
              <a:off x="9226880" y="4714302"/>
              <a:ext cx="457298" cy="0"/>
            </a:xfrm>
            <a:prstGeom prst="straightConnector1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triangle" w="lg" len="lg"/>
            </a:ln>
            <a:effectLst/>
          </p:spPr>
        </p:cxnSp>
        <p:sp>
          <p:nvSpPr>
            <p:cNvPr id="38" name="מלבן מעוגל 20">
              <a:extLst>
                <a:ext uri="{FF2B5EF4-FFF2-40B4-BE49-F238E27FC236}">
                  <a16:creationId xmlns:a16="http://schemas.microsoft.com/office/drawing/2014/main" id="{1B268913-F199-CD8B-C1BE-9950BAC6FC2F}"/>
                </a:ext>
              </a:extLst>
            </p:cNvPr>
            <p:cNvSpPr/>
            <p:nvPr/>
          </p:nvSpPr>
          <p:spPr>
            <a:xfrm>
              <a:off x="9684178" y="4508364"/>
              <a:ext cx="478806" cy="411876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מלבן מעוגל 20">
              <a:extLst>
                <a:ext uri="{FF2B5EF4-FFF2-40B4-BE49-F238E27FC236}">
                  <a16:creationId xmlns:a16="http://schemas.microsoft.com/office/drawing/2014/main" id="{592DC858-FA07-6041-8301-863E8A1F0292}"/>
                </a:ext>
              </a:extLst>
            </p:cNvPr>
            <p:cNvSpPr/>
            <p:nvPr/>
          </p:nvSpPr>
          <p:spPr>
            <a:xfrm>
              <a:off x="10620282" y="4508364"/>
              <a:ext cx="478806" cy="411876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41" name="מחבר חץ ישר 21">
              <a:extLst>
                <a:ext uri="{FF2B5EF4-FFF2-40B4-BE49-F238E27FC236}">
                  <a16:creationId xmlns:a16="http://schemas.microsoft.com/office/drawing/2014/main" id="{1E9527E9-6A66-4623-7282-F8739CB6C503}"/>
                </a:ext>
              </a:extLst>
            </p:cNvPr>
            <p:cNvCxnSpPr/>
            <p:nvPr/>
          </p:nvCxnSpPr>
          <p:spPr>
            <a:xfrm flipH="1">
              <a:off x="10162984" y="4714302"/>
              <a:ext cx="457298" cy="0"/>
            </a:xfrm>
            <a:prstGeom prst="straightConnector1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triangle" w="lg" len="lg"/>
            </a:ln>
            <a:effectLst/>
          </p:spPr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881C5B0-63F2-48C9-8754-9625D25FE5EA}"/>
              </a:ext>
            </a:extLst>
          </p:cNvPr>
          <p:cNvGrpSpPr/>
          <p:nvPr/>
        </p:nvGrpSpPr>
        <p:grpSpPr>
          <a:xfrm>
            <a:off x="6809826" y="5244268"/>
            <a:ext cx="2956811" cy="857805"/>
            <a:chOff x="8146760" y="4284619"/>
            <a:chExt cx="3305011" cy="958822"/>
          </a:xfrm>
        </p:grpSpPr>
        <p:sp>
          <p:nvSpPr>
            <p:cNvPr id="43" name="ענן 23">
              <a:extLst>
                <a:ext uri="{FF2B5EF4-FFF2-40B4-BE49-F238E27FC236}">
                  <a16:creationId xmlns:a16="http://schemas.microsoft.com/office/drawing/2014/main" id="{2E41D484-9294-4819-BF26-1960A6457AA1}"/>
                </a:ext>
              </a:extLst>
            </p:cNvPr>
            <p:cNvSpPr/>
            <p:nvPr/>
          </p:nvSpPr>
          <p:spPr>
            <a:xfrm>
              <a:off x="8146760" y="4284619"/>
              <a:ext cx="3305011" cy="958822"/>
            </a:xfrm>
            <a:prstGeom prst="cloud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45" name="מחבר חץ ישר 21">
              <a:extLst>
                <a:ext uri="{FF2B5EF4-FFF2-40B4-BE49-F238E27FC236}">
                  <a16:creationId xmlns:a16="http://schemas.microsoft.com/office/drawing/2014/main" id="{80E6E94C-A7D0-4809-B461-E7A67AB2D784}"/>
                </a:ext>
              </a:extLst>
            </p:cNvPr>
            <p:cNvCxnSpPr>
              <a:stCxn id="59" idx="1"/>
            </p:cNvCxnSpPr>
            <p:nvPr/>
          </p:nvCxnSpPr>
          <p:spPr>
            <a:xfrm flipH="1">
              <a:off x="8241846" y="4714302"/>
              <a:ext cx="506228" cy="0"/>
            </a:xfrm>
            <a:prstGeom prst="straightConnector1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triangle" w="lg" len="lg"/>
            </a:ln>
            <a:effectLst/>
          </p:spPr>
        </p:cxnSp>
        <p:sp>
          <p:nvSpPr>
            <p:cNvPr id="59" name="מלבן מעוגל 20">
              <a:extLst>
                <a:ext uri="{FF2B5EF4-FFF2-40B4-BE49-F238E27FC236}">
                  <a16:creationId xmlns:a16="http://schemas.microsoft.com/office/drawing/2014/main" id="{5CD63F71-D3C9-4166-A2FC-1BB4FB14F9B4}"/>
                </a:ext>
              </a:extLst>
            </p:cNvPr>
            <p:cNvSpPr/>
            <p:nvPr/>
          </p:nvSpPr>
          <p:spPr>
            <a:xfrm>
              <a:off x="8748074" y="4508364"/>
              <a:ext cx="478806" cy="411876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60" name="מחבר חץ ישר 21">
              <a:extLst>
                <a:ext uri="{FF2B5EF4-FFF2-40B4-BE49-F238E27FC236}">
                  <a16:creationId xmlns:a16="http://schemas.microsoft.com/office/drawing/2014/main" id="{1E5B6D77-9343-4024-B43E-F0AAAE5868F1}"/>
                </a:ext>
              </a:extLst>
            </p:cNvPr>
            <p:cNvCxnSpPr>
              <a:stCxn id="63" idx="1"/>
              <a:endCxn id="59" idx="3"/>
            </p:cNvCxnSpPr>
            <p:nvPr/>
          </p:nvCxnSpPr>
          <p:spPr>
            <a:xfrm flipH="1">
              <a:off x="9226880" y="4714302"/>
              <a:ext cx="457298" cy="0"/>
            </a:xfrm>
            <a:prstGeom prst="straightConnector1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triangle" w="lg" len="lg"/>
            </a:ln>
            <a:effectLst/>
          </p:spPr>
        </p:cxnSp>
        <p:sp>
          <p:nvSpPr>
            <p:cNvPr id="63" name="מלבן מעוגל 20">
              <a:extLst>
                <a:ext uri="{FF2B5EF4-FFF2-40B4-BE49-F238E27FC236}">
                  <a16:creationId xmlns:a16="http://schemas.microsoft.com/office/drawing/2014/main" id="{9D7D50FE-4FC1-4973-83EA-81EC92A9980C}"/>
                </a:ext>
              </a:extLst>
            </p:cNvPr>
            <p:cNvSpPr/>
            <p:nvPr/>
          </p:nvSpPr>
          <p:spPr>
            <a:xfrm>
              <a:off x="9684178" y="4508364"/>
              <a:ext cx="478806" cy="411876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מלבן מעוגל 20">
              <a:extLst>
                <a:ext uri="{FF2B5EF4-FFF2-40B4-BE49-F238E27FC236}">
                  <a16:creationId xmlns:a16="http://schemas.microsoft.com/office/drawing/2014/main" id="{4225BA75-141B-419B-878B-B4C51B8188E9}"/>
                </a:ext>
              </a:extLst>
            </p:cNvPr>
            <p:cNvSpPr/>
            <p:nvPr/>
          </p:nvSpPr>
          <p:spPr>
            <a:xfrm>
              <a:off x="10620282" y="4508364"/>
              <a:ext cx="478806" cy="411876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77" name="מחבר חץ ישר 21">
              <a:extLst>
                <a:ext uri="{FF2B5EF4-FFF2-40B4-BE49-F238E27FC236}">
                  <a16:creationId xmlns:a16="http://schemas.microsoft.com/office/drawing/2014/main" id="{42DA8409-91F8-46EE-A211-4BA8A7570587}"/>
                </a:ext>
              </a:extLst>
            </p:cNvPr>
            <p:cNvCxnSpPr/>
            <p:nvPr/>
          </p:nvCxnSpPr>
          <p:spPr>
            <a:xfrm flipH="1">
              <a:off x="10162984" y="4714302"/>
              <a:ext cx="457298" cy="0"/>
            </a:xfrm>
            <a:prstGeom prst="straightConnector1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triangle" w="lg" len="lg"/>
            </a:ln>
            <a:effectLst/>
          </p:spPr>
        </p:cxn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B5EAE5DC-3ABB-DE0E-108B-A3F6EB60A598}"/>
              </a:ext>
            </a:extLst>
          </p:cNvPr>
          <p:cNvSpPr txBox="1"/>
          <p:nvPr/>
        </p:nvSpPr>
        <p:spPr>
          <a:xfrm>
            <a:off x="9766637" y="2482451"/>
            <a:ext cx="130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0G Chain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A3CC36A-77B3-B0EA-6F05-0ACCD4099341}"/>
              </a:ext>
            </a:extLst>
          </p:cNvPr>
          <p:cNvSpPr txBox="1"/>
          <p:nvPr/>
        </p:nvSpPr>
        <p:spPr>
          <a:xfrm>
            <a:off x="9766637" y="3854008"/>
            <a:ext cx="130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0G Chain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文本框 79">
            <a:extLst>
              <a:ext uri="{FF2B5EF4-FFF2-40B4-BE49-F238E27FC236}">
                <a16:creationId xmlns:a16="http://schemas.microsoft.com/office/drawing/2014/main" id="{B5EAE5DC-3ABB-DE0E-108B-A3F6EB60A598}"/>
              </a:ext>
            </a:extLst>
          </p:cNvPr>
          <p:cNvSpPr txBox="1"/>
          <p:nvPr/>
        </p:nvSpPr>
        <p:spPr>
          <a:xfrm>
            <a:off x="9766637" y="5409162"/>
            <a:ext cx="130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0G Chain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8" name="Picture 2" descr="upload.wikimedia.org/wikipedia/commons/thumb/0/05/...">
            <a:extLst>
              <a:ext uri="{FF2B5EF4-FFF2-40B4-BE49-F238E27FC236}">
                <a16:creationId xmlns:a16="http://schemas.microsoft.com/office/drawing/2014/main" id="{2D7AE1CE-6F35-9C20-FE90-E78B35D00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42379" y="1083005"/>
            <a:ext cx="313749" cy="51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文本框 88">
            <a:extLst>
              <a:ext uri="{FF2B5EF4-FFF2-40B4-BE49-F238E27FC236}">
                <a16:creationId xmlns:a16="http://schemas.microsoft.com/office/drawing/2014/main" id="{7001FAC6-5762-7CB5-289A-CB3867119C9A}"/>
              </a:ext>
            </a:extLst>
          </p:cNvPr>
          <p:cNvSpPr txBox="1"/>
          <p:nvPr/>
        </p:nvSpPr>
        <p:spPr>
          <a:xfrm>
            <a:off x="7635987" y="1967707"/>
            <a:ext cx="130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$0G</a:t>
            </a:r>
            <a:r>
              <a:rPr lang="en-US" altLang="zh-CN" sz="2000" b="1" baseline="-25000" dirty="0"/>
              <a:t>0</a:t>
            </a:r>
            <a:endParaRPr lang="zh-CN" altLang="en-US" b="1" baseline="-250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0F58CD9-ABF0-17AC-340C-7AE642D358C8}"/>
              </a:ext>
            </a:extLst>
          </p:cNvPr>
          <p:cNvSpPr txBox="1"/>
          <p:nvPr/>
        </p:nvSpPr>
        <p:spPr>
          <a:xfrm>
            <a:off x="7635987" y="3381210"/>
            <a:ext cx="130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$0G</a:t>
            </a:r>
            <a:r>
              <a:rPr lang="en-US" altLang="zh-CN" sz="2000" b="1" baseline="-25000" dirty="0"/>
              <a:t>1</a:t>
            </a:r>
            <a:endParaRPr lang="zh-CN" altLang="en-US" b="1" baseline="-25000" dirty="0"/>
          </a:p>
        </p:txBody>
      </p:sp>
      <p:sp>
        <p:nvSpPr>
          <p:cNvPr id="95" name="文本框 88">
            <a:extLst>
              <a:ext uri="{FF2B5EF4-FFF2-40B4-BE49-F238E27FC236}">
                <a16:creationId xmlns:a16="http://schemas.microsoft.com/office/drawing/2014/main" id="{7001FAC6-5762-7CB5-289A-CB3867119C9A}"/>
              </a:ext>
            </a:extLst>
          </p:cNvPr>
          <p:cNvSpPr txBox="1"/>
          <p:nvPr/>
        </p:nvSpPr>
        <p:spPr>
          <a:xfrm>
            <a:off x="7635987" y="4894193"/>
            <a:ext cx="130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/>
              <a:t>$0G</a:t>
            </a:r>
            <a:r>
              <a:rPr lang="en-US" altLang="zh-CN" sz="2000" b="1" baseline="-25000" dirty="0"/>
              <a:t>2</a:t>
            </a:r>
            <a:endParaRPr lang="zh-CN" altLang="en-US" b="1" baseline="-25000" dirty="0"/>
          </a:p>
        </p:txBody>
      </p:sp>
      <p:sp>
        <p:nvSpPr>
          <p:cNvPr id="1025" name="文本框 1024">
            <a:extLst>
              <a:ext uri="{FF2B5EF4-FFF2-40B4-BE49-F238E27FC236}">
                <a16:creationId xmlns:a16="http://schemas.microsoft.com/office/drawing/2014/main" id="{ABA7ADEB-B342-9338-2A44-3F4F829056BB}"/>
              </a:ext>
            </a:extLst>
          </p:cNvPr>
          <p:cNvSpPr txBox="1"/>
          <p:nvPr/>
        </p:nvSpPr>
        <p:spPr>
          <a:xfrm>
            <a:off x="5332537" y="577358"/>
            <a:ext cx="130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$0G</a:t>
            </a:r>
            <a:r>
              <a:rPr lang="en-US" altLang="zh-CN" sz="2000" b="1" baseline="-25000" dirty="0"/>
              <a:t>ERC20</a:t>
            </a:r>
            <a:endParaRPr lang="zh-CN" altLang="en-US" b="1" baseline="-25000" dirty="0"/>
          </a:p>
        </p:txBody>
      </p:sp>
      <p:pic>
        <p:nvPicPr>
          <p:cNvPr id="1027" name="Content Placeholder 5" descr="Galerie OOo/Informatique-materiel/server_mimooh_01">
            <a:extLst>
              <a:ext uri="{FF2B5EF4-FFF2-40B4-BE49-F238E27FC236}">
                <a16:creationId xmlns:a16="http://schemas.microsoft.com/office/drawing/2014/main" id="{EC5CD1CB-6370-F53C-AC6B-6CCC8D1BDBD0}"/>
              </a:ext>
            </a:extLst>
          </p:cNvPr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034" y="2788781"/>
            <a:ext cx="474512" cy="670842"/>
          </a:xfrm>
          <a:prstGeom prst="rect">
            <a:avLst/>
          </a:prstGeom>
        </p:spPr>
      </p:pic>
      <p:sp>
        <p:nvSpPr>
          <p:cNvPr id="1029" name="文本框 1028">
            <a:extLst>
              <a:ext uri="{FF2B5EF4-FFF2-40B4-BE49-F238E27FC236}">
                <a16:creationId xmlns:a16="http://schemas.microsoft.com/office/drawing/2014/main" id="{B9D4F858-1F8A-9753-049F-D1FD6A8E8C02}"/>
              </a:ext>
            </a:extLst>
          </p:cNvPr>
          <p:cNvSpPr txBox="1"/>
          <p:nvPr/>
        </p:nvSpPr>
        <p:spPr>
          <a:xfrm>
            <a:off x="6490625" y="3082069"/>
            <a:ext cx="1751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V0 (0x5124...1c34)</a:t>
            </a:r>
            <a:endParaRPr lang="zh-CN" altLang="en-US" dirty="0"/>
          </a:p>
        </p:txBody>
      </p:sp>
      <p:pic>
        <p:nvPicPr>
          <p:cNvPr id="1034" name="Content Placeholder 5" descr="Galerie OOo/Informatique-materiel/server_mimooh_01">
            <a:extLst>
              <a:ext uri="{FF2B5EF4-FFF2-40B4-BE49-F238E27FC236}">
                <a16:creationId xmlns:a16="http://schemas.microsoft.com/office/drawing/2014/main" id="{36C294AF-E0EF-D1EA-261F-8D6EF5F7431F}"/>
              </a:ext>
            </a:extLst>
          </p:cNvPr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034" y="4208530"/>
            <a:ext cx="474512" cy="670842"/>
          </a:xfrm>
          <a:prstGeom prst="rect">
            <a:avLst/>
          </a:prstGeom>
        </p:spPr>
      </p:pic>
      <p:sp>
        <p:nvSpPr>
          <p:cNvPr id="1035" name="文本框 1034">
            <a:extLst>
              <a:ext uri="{FF2B5EF4-FFF2-40B4-BE49-F238E27FC236}">
                <a16:creationId xmlns:a16="http://schemas.microsoft.com/office/drawing/2014/main" id="{FD95E391-1935-FBE0-D2D5-D8D8267598A5}"/>
              </a:ext>
            </a:extLst>
          </p:cNvPr>
          <p:cNvSpPr txBox="1"/>
          <p:nvPr/>
        </p:nvSpPr>
        <p:spPr>
          <a:xfrm>
            <a:off x="6490625" y="4501818"/>
            <a:ext cx="1751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V’0 (0x5124...1c34)</a:t>
            </a:r>
            <a:endParaRPr lang="zh-CN" altLang="en-US" dirty="0"/>
          </a:p>
        </p:txBody>
      </p:sp>
      <p:pic>
        <p:nvPicPr>
          <p:cNvPr id="1036" name="Content Placeholder 5" descr="Galerie OOo/Informatique-materiel/server_mimooh_01">
            <a:extLst>
              <a:ext uri="{FF2B5EF4-FFF2-40B4-BE49-F238E27FC236}">
                <a16:creationId xmlns:a16="http://schemas.microsoft.com/office/drawing/2014/main" id="{EC5CD1CB-6370-F53C-AC6B-6CCC8D1BDBD0}"/>
              </a:ext>
            </a:extLst>
          </p:cNvPr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069" y="5737353"/>
            <a:ext cx="474512" cy="670842"/>
          </a:xfrm>
          <a:prstGeom prst="rect">
            <a:avLst/>
          </a:prstGeom>
        </p:spPr>
      </p:pic>
      <p:sp>
        <p:nvSpPr>
          <p:cNvPr id="1044" name="文本框 1028">
            <a:extLst>
              <a:ext uri="{FF2B5EF4-FFF2-40B4-BE49-F238E27FC236}">
                <a16:creationId xmlns:a16="http://schemas.microsoft.com/office/drawing/2014/main" id="{B9D4F858-1F8A-9753-049F-D1FD6A8E8C02}"/>
              </a:ext>
            </a:extLst>
          </p:cNvPr>
          <p:cNvSpPr txBox="1"/>
          <p:nvPr/>
        </p:nvSpPr>
        <p:spPr>
          <a:xfrm>
            <a:off x="6484660" y="6030641"/>
            <a:ext cx="1751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V’’0 (0x5124...1c34)</a:t>
            </a:r>
            <a:endParaRPr lang="zh-CN" altLang="en-US" dirty="0"/>
          </a:p>
        </p:txBody>
      </p:sp>
      <p:cxnSp>
        <p:nvCxnSpPr>
          <p:cNvPr id="1048" name="直接箭头连接符 1047">
            <a:extLst>
              <a:ext uri="{FF2B5EF4-FFF2-40B4-BE49-F238E27FC236}">
                <a16:creationId xmlns:a16="http://schemas.microsoft.com/office/drawing/2014/main" id="{6888B12A-2CCB-9852-3152-DCF7069E8734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6494302" y="845574"/>
            <a:ext cx="1793929" cy="1122133"/>
          </a:xfrm>
          <a:prstGeom prst="straightConnector1">
            <a:avLst/>
          </a:prstGeom>
          <a:ln w="34925"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直接箭头连接符 1050">
            <a:extLst>
              <a:ext uri="{FF2B5EF4-FFF2-40B4-BE49-F238E27FC236}">
                <a16:creationId xmlns:a16="http://schemas.microsoft.com/office/drawing/2014/main" id="{6E5ABE25-5A0D-A588-9CC6-CAFA6943E380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6290938" y="967892"/>
            <a:ext cx="1997293" cy="2413318"/>
          </a:xfrm>
          <a:prstGeom prst="straightConnector1">
            <a:avLst/>
          </a:prstGeom>
          <a:ln w="34925"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接箭头连接符 1055">
            <a:extLst>
              <a:ext uri="{FF2B5EF4-FFF2-40B4-BE49-F238E27FC236}">
                <a16:creationId xmlns:a16="http://schemas.microsoft.com/office/drawing/2014/main" id="{53593FAF-CFF9-2268-8005-9F8A85B3A0DA}"/>
              </a:ext>
            </a:extLst>
          </p:cNvPr>
          <p:cNvCxnSpPr>
            <a:cxnSpLocks/>
            <a:stCxn id="95" idx="0"/>
            <a:endCxn id="13" idx="3"/>
          </p:cNvCxnSpPr>
          <p:nvPr/>
        </p:nvCxnSpPr>
        <p:spPr>
          <a:xfrm flipH="1" flipV="1">
            <a:off x="5984782" y="1003277"/>
            <a:ext cx="2303449" cy="3890916"/>
          </a:xfrm>
          <a:prstGeom prst="straightConnector1">
            <a:avLst/>
          </a:prstGeom>
          <a:ln w="34925"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文本框 1058">
            <a:extLst>
              <a:ext uri="{FF2B5EF4-FFF2-40B4-BE49-F238E27FC236}">
                <a16:creationId xmlns:a16="http://schemas.microsoft.com/office/drawing/2014/main" id="{C1A5AA97-5478-3188-1AEA-1552FD66344E}"/>
              </a:ext>
            </a:extLst>
          </p:cNvPr>
          <p:cNvSpPr txBox="1"/>
          <p:nvPr/>
        </p:nvSpPr>
        <p:spPr>
          <a:xfrm>
            <a:off x="8053687" y="1556910"/>
            <a:ext cx="74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burn</a:t>
            </a:r>
            <a:endParaRPr lang="zh-CN" altLang="en-US" i="1" baseline="-25000" dirty="0"/>
          </a:p>
        </p:txBody>
      </p:sp>
      <p:sp>
        <p:nvSpPr>
          <p:cNvPr id="1060" name="文本框 1059">
            <a:extLst>
              <a:ext uri="{FF2B5EF4-FFF2-40B4-BE49-F238E27FC236}">
                <a16:creationId xmlns:a16="http://schemas.microsoft.com/office/drawing/2014/main" id="{F517E7DA-8904-81A5-2173-D2DA14D82776}"/>
              </a:ext>
            </a:extLst>
          </p:cNvPr>
          <p:cNvSpPr txBox="1"/>
          <p:nvPr/>
        </p:nvSpPr>
        <p:spPr>
          <a:xfrm>
            <a:off x="6676233" y="623469"/>
            <a:ext cx="74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mint</a:t>
            </a:r>
            <a:endParaRPr lang="zh-CN" altLang="en-US" i="1" baseline="-25000" dirty="0"/>
          </a:p>
        </p:txBody>
      </p:sp>
      <p:sp>
        <p:nvSpPr>
          <p:cNvPr id="1063" name="箭头: 下弧形 1062">
            <a:extLst>
              <a:ext uri="{FF2B5EF4-FFF2-40B4-BE49-F238E27FC236}">
                <a16:creationId xmlns:a16="http://schemas.microsoft.com/office/drawing/2014/main" id="{81F6128C-CBFA-4FBC-A15F-6D63BBB4CC97}"/>
              </a:ext>
            </a:extLst>
          </p:cNvPr>
          <p:cNvSpPr/>
          <p:nvPr/>
        </p:nvSpPr>
        <p:spPr>
          <a:xfrm rot="10800000">
            <a:off x="5012972" y="689814"/>
            <a:ext cx="457200" cy="25693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64" name="文本框 1063">
            <a:extLst>
              <a:ext uri="{FF2B5EF4-FFF2-40B4-BE49-F238E27FC236}">
                <a16:creationId xmlns:a16="http://schemas.microsoft.com/office/drawing/2014/main" id="{BB390F93-F03B-402D-7FD5-4C56B78B8E3F}"/>
              </a:ext>
            </a:extLst>
          </p:cNvPr>
          <p:cNvSpPr txBox="1"/>
          <p:nvPr/>
        </p:nvSpPr>
        <p:spPr>
          <a:xfrm>
            <a:off x="4651937" y="385151"/>
            <a:ext cx="78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stake</a:t>
            </a:r>
            <a:endParaRPr lang="zh-CN" altLang="en-US" i="1" baseline="-25000" dirty="0"/>
          </a:p>
        </p:txBody>
      </p:sp>
      <p:cxnSp>
        <p:nvCxnSpPr>
          <p:cNvPr id="1065" name="直接箭头连接符 1064">
            <a:extLst>
              <a:ext uri="{FF2B5EF4-FFF2-40B4-BE49-F238E27FC236}">
                <a16:creationId xmlns:a16="http://schemas.microsoft.com/office/drawing/2014/main" id="{D83F7F24-589A-FEEF-5504-42DD3C315727}"/>
              </a:ext>
            </a:extLst>
          </p:cNvPr>
          <p:cNvCxnSpPr>
            <a:cxnSpLocks/>
          </p:cNvCxnSpPr>
          <p:nvPr/>
        </p:nvCxnSpPr>
        <p:spPr>
          <a:xfrm>
            <a:off x="5317522" y="1645466"/>
            <a:ext cx="888581" cy="1278542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直接箭头连接符 1067">
            <a:extLst>
              <a:ext uri="{FF2B5EF4-FFF2-40B4-BE49-F238E27FC236}">
                <a16:creationId xmlns:a16="http://schemas.microsoft.com/office/drawing/2014/main" id="{749A174A-5B69-83F9-CFF8-3C1F00D7CE8E}"/>
              </a:ext>
            </a:extLst>
          </p:cNvPr>
          <p:cNvCxnSpPr>
            <a:cxnSpLocks/>
          </p:cNvCxnSpPr>
          <p:nvPr/>
        </p:nvCxnSpPr>
        <p:spPr>
          <a:xfrm>
            <a:off x="5331420" y="1661138"/>
            <a:ext cx="866226" cy="2641315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直接箭头连接符 1070">
            <a:extLst>
              <a:ext uri="{FF2B5EF4-FFF2-40B4-BE49-F238E27FC236}">
                <a16:creationId xmlns:a16="http://schemas.microsoft.com/office/drawing/2014/main" id="{85DA8218-DFEF-CB83-AB41-DD33EB05099A}"/>
              </a:ext>
            </a:extLst>
          </p:cNvPr>
          <p:cNvCxnSpPr>
            <a:cxnSpLocks/>
          </p:cNvCxnSpPr>
          <p:nvPr/>
        </p:nvCxnSpPr>
        <p:spPr>
          <a:xfrm>
            <a:off x="5331419" y="1674012"/>
            <a:ext cx="843680" cy="4180711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文本框 1073">
            <a:extLst>
              <a:ext uri="{FF2B5EF4-FFF2-40B4-BE49-F238E27FC236}">
                <a16:creationId xmlns:a16="http://schemas.microsoft.com/office/drawing/2014/main" id="{EFA4CBF3-94BF-218A-4879-8893498466BC}"/>
              </a:ext>
            </a:extLst>
          </p:cNvPr>
          <p:cNvSpPr txBox="1"/>
          <p:nvPr/>
        </p:nvSpPr>
        <p:spPr>
          <a:xfrm>
            <a:off x="4597519" y="1804454"/>
            <a:ext cx="960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fetch stake</a:t>
            </a:r>
            <a:endParaRPr lang="zh-CN" altLang="en-US" i="1" baseline="-25000" dirty="0"/>
          </a:p>
        </p:txBody>
      </p:sp>
      <p:sp>
        <p:nvSpPr>
          <p:cNvPr id="1075" name="箭头: 左右 1074">
            <a:extLst>
              <a:ext uri="{FF2B5EF4-FFF2-40B4-BE49-F238E27FC236}">
                <a16:creationId xmlns:a16="http://schemas.microsoft.com/office/drawing/2014/main" id="{AF9D21B8-A6C6-712D-693E-FF3354753B4F}"/>
              </a:ext>
            </a:extLst>
          </p:cNvPr>
          <p:cNvSpPr/>
          <p:nvPr/>
        </p:nvSpPr>
        <p:spPr>
          <a:xfrm>
            <a:off x="3910400" y="4023436"/>
            <a:ext cx="1274455" cy="23292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6" name="箭头: 左右 1075">
            <a:extLst>
              <a:ext uri="{FF2B5EF4-FFF2-40B4-BE49-F238E27FC236}">
                <a16:creationId xmlns:a16="http://schemas.microsoft.com/office/drawing/2014/main" id="{6CBB627E-E331-BA81-8C3F-75A379AD1BFE}"/>
              </a:ext>
            </a:extLst>
          </p:cNvPr>
          <p:cNvSpPr/>
          <p:nvPr/>
        </p:nvSpPr>
        <p:spPr>
          <a:xfrm rot="20679122">
            <a:off x="3860896" y="3433585"/>
            <a:ext cx="1274455" cy="23292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7" name="箭头: 左右 1076">
            <a:extLst>
              <a:ext uri="{FF2B5EF4-FFF2-40B4-BE49-F238E27FC236}">
                <a16:creationId xmlns:a16="http://schemas.microsoft.com/office/drawing/2014/main" id="{F3E7B976-EFD0-129B-F78D-FAECB18721D8}"/>
              </a:ext>
            </a:extLst>
          </p:cNvPr>
          <p:cNvSpPr/>
          <p:nvPr/>
        </p:nvSpPr>
        <p:spPr>
          <a:xfrm rot="1129354">
            <a:off x="3865962" y="4643864"/>
            <a:ext cx="1274455" cy="23292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72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4855</TotalTime>
  <Words>42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</dc:creator>
  <cp:lastModifiedBy>MING WU</cp:lastModifiedBy>
  <cp:revision>99</cp:revision>
  <dcterms:created xsi:type="dcterms:W3CDTF">2022-03-12T06:37:52Z</dcterms:created>
  <dcterms:modified xsi:type="dcterms:W3CDTF">2024-03-02T16:24:21Z</dcterms:modified>
</cp:coreProperties>
</file>