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1" autoAdjust="0"/>
    <p:restoredTop sz="91946" autoAdjust="0"/>
  </p:normalViewPr>
  <p:slideViewPr>
    <p:cSldViewPr snapToGrid="0">
      <p:cViewPr varScale="1">
        <p:scale>
          <a:sx n="73" d="100"/>
          <a:sy n="73" d="100"/>
        </p:scale>
        <p:origin x="6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C20E8-B2A3-4719-9598-F5A8A7E8B3BE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52FB7-BEA7-42BF-AD84-CE0BA323C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60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1F212-DC07-479C-BBBC-8AE959ADE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770741-EE58-4FA2-9D8D-81691E80F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7041A3-2CC4-4FD2-8EF6-0D3E4FEF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BA2ED1-9365-4B4B-BF63-4784EFBA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D8BDB-EB68-4888-8007-69613675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4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6428F-63E8-4BF1-A4A6-4587B062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CE7DA1-5600-44B4-A139-39881670E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CCD91-ACFB-49D3-A018-CD1ADC7A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AB959-F96C-418F-9E0C-2F4E92B6D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E85F1-E9CD-459D-A1A9-1B204743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9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5FE2C6-B63E-472D-BD18-8EA2DE6BD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EBF0C-5A4D-4A8C-800F-DBB32B613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DECA01-BDAD-47BD-A4E3-73C12E54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6E69C-B5CE-46D2-A7FD-80CA6670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97AE50-4581-4132-8F89-7E7DD189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39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C0F9A-5A45-4683-8DB8-3A27BF6E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DEF993-5EAC-4402-B30D-2B2778520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CB13C0-0239-4D82-9AC2-596540DE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ECAEB2-EEF7-4452-B189-A27F2C4D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62469-3332-4887-8A20-5EFA52C3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12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04067-58CB-4B6D-86CC-4FF5A8685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099FBE-6CC0-40DD-8968-F775933B5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DEE72B-931F-4BB6-A4F2-6218FEBD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28939-DA7C-4B65-B836-265A31EC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99BC1-3E3C-481A-B448-3F2C9A2D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81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F9BE0-9689-4B0B-9D41-50B51B26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FA550-F2F4-4990-B3C3-E0B4CEF0B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182BAF-A409-474C-95AF-6B27B09B2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840592-323F-4A52-B6E5-1339D695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6E3FF-1178-4A78-BE40-DED28AF4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FF880D-1166-4DDA-BE34-676509DE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62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148A3-06E2-451C-92BD-949C4BD93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612DA6-6BA7-4576-B0B8-175D2F503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1FCB8D-C7CA-4BC4-AC25-7B3BA8F5A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7FDD25-B3FE-4215-918B-27E4EAD72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CD21BF-3B2A-47E5-80B5-F8E73866F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8CACBE-3DC7-43DD-8C02-0BD25FF6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130721-B884-44AF-B959-C219732F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A7B4CD-2247-44F5-A498-85BC8B8E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120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E26D1-18FA-4F9F-8AF5-F7B9F731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E5332C-0649-4968-8444-78388221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104EDA-9B8A-4BB7-86A1-12D3434CF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6ED854-A915-48EF-8043-EBAE4B0B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0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AF9F30-74DB-4FAE-9C5C-129454D2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0F2794-4211-42A7-B480-6BDE42FD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A40185-2482-415A-BF8C-C904016F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7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221B6-51D8-4316-8751-C9BA1D821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E199F-BB86-46F5-96CF-0C20AB474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A26C4D-7DF3-44E0-A818-2CF1A0F51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E9AEB0-8986-4CE0-B244-6329C7C41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1EC135-E8C1-4A55-BF56-4E1CF574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96630B-F593-49EA-9175-E5511A77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6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31EE0-EBEE-4025-A842-DBC56F20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5C4249-7ECA-4A58-A279-AB427B845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8ECE14-547B-481F-AC00-A30DCCF24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49E2F8-EDD0-4A43-BD0C-47304565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5DD8-1086-404F-92CA-4EFC71C27E84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8F5E0-AA74-4851-9FB9-FF5C9959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58D213-9699-4A6D-A3F6-9D0EC374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73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8BBC50-220F-4007-8B23-683F17D5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9A6EAA-675A-4412-A446-E3DA9D7D2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96481-35F8-47C1-A301-F6897EDD5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5DD8-1086-404F-92CA-4EFC71C27E84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B56EF-56AA-493D-9C43-85B3F79BF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2F0C15-8FB0-4EE1-A7D8-024D5E8E7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C2398-B64E-4A24-B8BC-AF02B0A32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78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E4B3872-CAF8-4641-8D5B-4DBC5BDF4707}"/>
              </a:ext>
            </a:extLst>
          </p:cNvPr>
          <p:cNvCxnSpPr>
            <a:cxnSpLocks/>
          </p:cNvCxnSpPr>
          <p:nvPr/>
        </p:nvCxnSpPr>
        <p:spPr>
          <a:xfrm flipH="1" flipV="1">
            <a:off x="10949645" y="3516410"/>
            <a:ext cx="191578" cy="1977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A7664D32-54FB-CC73-1604-F180812FE2FF}"/>
              </a:ext>
            </a:extLst>
          </p:cNvPr>
          <p:cNvCxnSpPr>
            <a:cxnSpLocks/>
          </p:cNvCxnSpPr>
          <p:nvPr/>
        </p:nvCxnSpPr>
        <p:spPr>
          <a:xfrm flipV="1">
            <a:off x="8537095" y="3570114"/>
            <a:ext cx="154907" cy="2103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53A7ACC1-B856-86DF-6FA2-04EDDCB3AFD0}"/>
              </a:ext>
            </a:extLst>
          </p:cNvPr>
          <p:cNvCxnSpPr>
            <a:cxnSpLocks/>
          </p:cNvCxnSpPr>
          <p:nvPr/>
        </p:nvCxnSpPr>
        <p:spPr>
          <a:xfrm flipH="1" flipV="1">
            <a:off x="8790209" y="2685998"/>
            <a:ext cx="157178" cy="2175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D227CA7-F3E1-849E-646A-39C2AC3DED3E}"/>
              </a:ext>
            </a:extLst>
          </p:cNvPr>
          <p:cNvCxnSpPr>
            <a:cxnSpLocks/>
            <a:endCxn id="35" idx="2"/>
          </p:cNvCxnSpPr>
          <p:nvPr/>
        </p:nvCxnSpPr>
        <p:spPr>
          <a:xfrm flipH="1" flipV="1">
            <a:off x="3522045" y="4515651"/>
            <a:ext cx="189377" cy="1665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C4C2676-4E9A-F91E-F6F1-8CA05DF497AB}"/>
              </a:ext>
            </a:extLst>
          </p:cNvPr>
          <p:cNvCxnSpPr>
            <a:cxnSpLocks/>
          </p:cNvCxnSpPr>
          <p:nvPr/>
        </p:nvCxnSpPr>
        <p:spPr>
          <a:xfrm flipV="1">
            <a:off x="4722730" y="4457415"/>
            <a:ext cx="154070" cy="190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881C5B0-63F2-48C9-8754-9625D25FE5EA}"/>
              </a:ext>
            </a:extLst>
          </p:cNvPr>
          <p:cNvGrpSpPr/>
          <p:nvPr/>
        </p:nvGrpSpPr>
        <p:grpSpPr>
          <a:xfrm>
            <a:off x="8348576" y="2207266"/>
            <a:ext cx="2956811" cy="1522061"/>
            <a:chOff x="8146760" y="3542139"/>
            <a:chExt cx="3305011" cy="1701302"/>
          </a:xfrm>
        </p:grpSpPr>
        <p:sp>
          <p:nvSpPr>
            <p:cNvPr id="13" name="ענן 23">
              <a:extLst>
                <a:ext uri="{FF2B5EF4-FFF2-40B4-BE49-F238E27FC236}">
                  <a16:creationId xmlns:a16="http://schemas.microsoft.com/office/drawing/2014/main" id="{2E41D484-9294-4819-BF26-1960A6457AA1}"/>
                </a:ext>
              </a:extLst>
            </p:cNvPr>
            <p:cNvSpPr/>
            <p:nvPr/>
          </p:nvSpPr>
          <p:spPr>
            <a:xfrm>
              <a:off x="8146760" y="4284619"/>
              <a:ext cx="3305011" cy="958822"/>
            </a:xfrm>
            <a:prstGeom prst="cloud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4" name="מחבר חץ ישר 21">
              <a:extLst>
                <a:ext uri="{FF2B5EF4-FFF2-40B4-BE49-F238E27FC236}">
                  <a16:creationId xmlns:a16="http://schemas.microsoft.com/office/drawing/2014/main" id="{80E6E94C-A7D0-4809-B461-E7A67AB2D784}"/>
                </a:ext>
              </a:extLst>
            </p:cNvPr>
            <p:cNvCxnSpPr>
              <a:stCxn id="15" idx="1"/>
            </p:cNvCxnSpPr>
            <p:nvPr/>
          </p:nvCxnSpPr>
          <p:spPr>
            <a:xfrm flipH="1">
              <a:off x="8241846" y="4714302"/>
              <a:ext cx="506228" cy="0"/>
            </a:xfrm>
            <a:prstGeom prst="straightConnector1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triangle" w="lg" len="lg"/>
            </a:ln>
            <a:effectLst/>
          </p:spPr>
        </p:cxnSp>
        <p:sp>
          <p:nvSpPr>
            <p:cNvPr id="15" name="מלבן מעוגל 20">
              <a:extLst>
                <a:ext uri="{FF2B5EF4-FFF2-40B4-BE49-F238E27FC236}">
                  <a16:creationId xmlns:a16="http://schemas.microsoft.com/office/drawing/2014/main" id="{5CD63F71-D3C9-4166-A2FC-1BB4FB14F9B4}"/>
                </a:ext>
              </a:extLst>
            </p:cNvPr>
            <p:cNvSpPr/>
            <p:nvPr/>
          </p:nvSpPr>
          <p:spPr>
            <a:xfrm>
              <a:off x="8748074" y="4508364"/>
              <a:ext cx="478806" cy="411876"/>
            </a:xfrm>
            <a:prstGeom prst="roundRect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6" name="מחבר חץ ישר 21">
              <a:extLst>
                <a:ext uri="{FF2B5EF4-FFF2-40B4-BE49-F238E27FC236}">
                  <a16:creationId xmlns:a16="http://schemas.microsoft.com/office/drawing/2014/main" id="{1E5B6D77-9343-4024-B43E-F0AAAE5868F1}"/>
                </a:ext>
              </a:extLst>
            </p:cNvPr>
            <p:cNvCxnSpPr>
              <a:stCxn id="17" idx="1"/>
              <a:endCxn id="15" idx="3"/>
            </p:cNvCxnSpPr>
            <p:nvPr/>
          </p:nvCxnSpPr>
          <p:spPr>
            <a:xfrm flipH="1">
              <a:off x="9226880" y="4714302"/>
              <a:ext cx="457298" cy="0"/>
            </a:xfrm>
            <a:prstGeom prst="straightConnector1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triangle" w="lg" len="lg"/>
            </a:ln>
            <a:effectLst/>
          </p:spPr>
        </p:cxnSp>
        <p:sp>
          <p:nvSpPr>
            <p:cNvPr id="17" name="מלבן מעוגל 20">
              <a:extLst>
                <a:ext uri="{FF2B5EF4-FFF2-40B4-BE49-F238E27FC236}">
                  <a16:creationId xmlns:a16="http://schemas.microsoft.com/office/drawing/2014/main" id="{9D7D50FE-4FC1-4973-83EA-81EC92A9980C}"/>
                </a:ext>
              </a:extLst>
            </p:cNvPr>
            <p:cNvSpPr/>
            <p:nvPr/>
          </p:nvSpPr>
          <p:spPr>
            <a:xfrm>
              <a:off x="9684178" y="4508364"/>
              <a:ext cx="478806" cy="411876"/>
            </a:xfrm>
            <a:prstGeom prst="roundRect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43B9A0DB-1CA7-4271-A545-C3DC0A6FE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43259" y="3542139"/>
              <a:ext cx="760644" cy="874173"/>
            </a:xfrm>
            <a:prstGeom prst="rect">
              <a:avLst/>
            </a:prstGeom>
          </p:spPr>
        </p:pic>
        <p:sp>
          <p:nvSpPr>
            <p:cNvPr id="19" name="מלבן מעוגל 20">
              <a:extLst>
                <a:ext uri="{FF2B5EF4-FFF2-40B4-BE49-F238E27FC236}">
                  <a16:creationId xmlns:a16="http://schemas.microsoft.com/office/drawing/2014/main" id="{4225BA75-141B-419B-878B-B4C51B8188E9}"/>
                </a:ext>
              </a:extLst>
            </p:cNvPr>
            <p:cNvSpPr/>
            <p:nvPr/>
          </p:nvSpPr>
          <p:spPr>
            <a:xfrm>
              <a:off x="10620282" y="4508364"/>
              <a:ext cx="478806" cy="411876"/>
            </a:xfrm>
            <a:prstGeom prst="roundRect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0" name="מחבר חץ ישר 21">
              <a:extLst>
                <a:ext uri="{FF2B5EF4-FFF2-40B4-BE49-F238E27FC236}">
                  <a16:creationId xmlns:a16="http://schemas.microsoft.com/office/drawing/2014/main" id="{42DA8409-91F8-46EE-A211-4BA8A7570587}"/>
                </a:ext>
              </a:extLst>
            </p:cNvPr>
            <p:cNvCxnSpPr/>
            <p:nvPr/>
          </p:nvCxnSpPr>
          <p:spPr>
            <a:xfrm flipH="1">
              <a:off x="10162984" y="4714302"/>
              <a:ext cx="457298" cy="0"/>
            </a:xfrm>
            <a:prstGeom prst="straightConnector1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triangle" w="lg" len="lg"/>
            </a:ln>
            <a:effectLst/>
          </p:spPr>
        </p:cxn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109FB56A-A147-4C88-98EB-DAC8D2CB0AFF}"/>
              </a:ext>
            </a:extLst>
          </p:cNvPr>
          <p:cNvSpPr txBox="1"/>
          <p:nvPr/>
        </p:nvSpPr>
        <p:spPr>
          <a:xfrm>
            <a:off x="8792636" y="3750431"/>
            <a:ext cx="220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0G Consensus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D86414-006F-489D-ACE6-03A5F208D247}"/>
              </a:ext>
            </a:extLst>
          </p:cNvPr>
          <p:cNvSpPr txBox="1"/>
          <p:nvPr/>
        </p:nvSpPr>
        <p:spPr>
          <a:xfrm>
            <a:off x="10100382" y="2192073"/>
            <a:ext cx="120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Smart </a:t>
            </a:r>
          </a:p>
          <a:p>
            <a:pPr algn="ctr"/>
            <a:r>
              <a:rPr lang="en-US" altLang="zh-CN" sz="1600" dirty="0"/>
              <a:t>Contract</a:t>
            </a:r>
            <a:endParaRPr lang="zh-CN" altLang="en-US" sz="1600" dirty="0"/>
          </a:p>
        </p:txBody>
      </p:sp>
      <p:pic>
        <p:nvPicPr>
          <p:cNvPr id="25" name="Content Placeholder 5" descr="Galerie OOo/Informatique-materiel/server_mimooh_01">
            <a:extLst>
              <a:ext uri="{FF2B5EF4-FFF2-40B4-BE49-F238E27FC236}">
                <a16:creationId xmlns:a16="http://schemas.microsoft.com/office/drawing/2014/main" id="{6275EC7C-FFA1-46A8-9033-7A6161E65320}"/>
              </a:ext>
            </a:extLst>
          </p:cNvPr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14" y="1769823"/>
            <a:ext cx="776177" cy="1097321"/>
          </a:xfrm>
          <a:prstGeom prst="rect">
            <a:avLst/>
          </a:prstGeom>
        </p:spPr>
      </p:pic>
      <p:grpSp>
        <p:nvGrpSpPr>
          <p:cNvPr id="75" name="组合 74">
            <a:extLst>
              <a:ext uri="{FF2B5EF4-FFF2-40B4-BE49-F238E27FC236}">
                <a16:creationId xmlns:a16="http://schemas.microsoft.com/office/drawing/2014/main" id="{82A1C902-F315-419B-8C5C-E00C7DFD903C}"/>
              </a:ext>
            </a:extLst>
          </p:cNvPr>
          <p:cNvGrpSpPr/>
          <p:nvPr/>
        </p:nvGrpSpPr>
        <p:grpSpPr>
          <a:xfrm>
            <a:off x="3416085" y="4554404"/>
            <a:ext cx="1596788" cy="958822"/>
            <a:chOff x="2619669" y="3777663"/>
            <a:chExt cx="1596788" cy="958822"/>
          </a:xfrm>
        </p:grpSpPr>
        <p:sp>
          <p:nvSpPr>
            <p:cNvPr id="57" name="ענן 23">
              <a:extLst>
                <a:ext uri="{FF2B5EF4-FFF2-40B4-BE49-F238E27FC236}">
                  <a16:creationId xmlns:a16="http://schemas.microsoft.com/office/drawing/2014/main" id="{E3DEC37C-CA6B-4B05-9A07-F87794A7F5A3}"/>
                </a:ext>
              </a:extLst>
            </p:cNvPr>
            <p:cNvSpPr/>
            <p:nvPr/>
          </p:nvSpPr>
          <p:spPr>
            <a:xfrm>
              <a:off x="2619669" y="3777663"/>
              <a:ext cx="1596788" cy="958822"/>
            </a:xfrm>
            <a:prstGeom prst="cloud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68DE6FD7-B509-4CC1-9D68-AE749B56B1FE}"/>
                </a:ext>
              </a:extLst>
            </p:cNvPr>
            <p:cNvSpPr txBox="1"/>
            <p:nvPr/>
          </p:nvSpPr>
          <p:spPr>
            <a:xfrm>
              <a:off x="2728871" y="3912373"/>
              <a:ext cx="13188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0G Storage Network</a:t>
              </a:r>
              <a:endParaRPr lang="zh-CN" altLang="en-US" dirty="0"/>
            </a:p>
          </p:txBody>
        </p:sp>
      </p:grp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487942C3-AF55-4432-B051-29570FEB6B2F}"/>
              </a:ext>
            </a:extLst>
          </p:cNvPr>
          <p:cNvCxnSpPr>
            <a:cxnSpLocks/>
          </p:cNvCxnSpPr>
          <p:nvPr/>
        </p:nvCxnSpPr>
        <p:spPr>
          <a:xfrm>
            <a:off x="2962673" y="5014438"/>
            <a:ext cx="436593" cy="193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E4B3872-CAF8-4641-8D5B-4DBC5BDF4707}"/>
              </a:ext>
            </a:extLst>
          </p:cNvPr>
          <p:cNvCxnSpPr>
            <a:cxnSpLocks/>
          </p:cNvCxnSpPr>
          <p:nvPr/>
        </p:nvCxnSpPr>
        <p:spPr>
          <a:xfrm flipH="1">
            <a:off x="5012873" y="4893754"/>
            <a:ext cx="5549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2D56FC5B-0B8F-45BE-8377-2E62B22F4DBC}"/>
              </a:ext>
            </a:extLst>
          </p:cNvPr>
          <p:cNvCxnSpPr>
            <a:cxnSpLocks/>
          </p:cNvCxnSpPr>
          <p:nvPr/>
        </p:nvCxnSpPr>
        <p:spPr>
          <a:xfrm flipH="1">
            <a:off x="3711422" y="5468381"/>
            <a:ext cx="106866" cy="2901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42B1DEE-B161-48EB-A138-A33D35FF4009}"/>
              </a:ext>
            </a:extLst>
          </p:cNvPr>
          <p:cNvCxnSpPr>
            <a:cxnSpLocks/>
          </p:cNvCxnSpPr>
          <p:nvPr/>
        </p:nvCxnSpPr>
        <p:spPr>
          <a:xfrm>
            <a:off x="4650268" y="5401695"/>
            <a:ext cx="144924" cy="3070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Content Placeholder 5" descr="Galerie OOo/Informatique-materiel/server_mimooh_01">
            <a:extLst>
              <a:ext uri="{FF2B5EF4-FFF2-40B4-BE49-F238E27FC236}">
                <a16:creationId xmlns:a16="http://schemas.microsoft.com/office/drawing/2014/main" id="{9BAC5AB0-4619-53B3-FBB9-D05453223A31}"/>
              </a:ext>
            </a:extLst>
          </p:cNvPr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405" y="3516410"/>
            <a:ext cx="776177" cy="1097321"/>
          </a:xfrm>
          <a:prstGeom prst="rect">
            <a:avLst/>
          </a:prstGeom>
        </p:spPr>
      </p:pic>
      <p:pic>
        <p:nvPicPr>
          <p:cNvPr id="9" name="Content Placeholder 5" descr="Galerie OOo/Informatique-materiel/server_mimooh_01">
            <a:extLst>
              <a:ext uri="{FF2B5EF4-FFF2-40B4-BE49-F238E27FC236}">
                <a16:creationId xmlns:a16="http://schemas.microsoft.com/office/drawing/2014/main" id="{193A4FDB-6991-8B5B-EFC7-485329DD6C78}"/>
              </a:ext>
            </a:extLst>
          </p:cNvPr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951" y="3516410"/>
            <a:ext cx="776177" cy="1097321"/>
          </a:xfrm>
          <a:prstGeom prst="rect">
            <a:avLst/>
          </a:prstGeom>
        </p:spPr>
      </p:pic>
      <p:pic>
        <p:nvPicPr>
          <p:cNvPr id="1026" name="Picture 2" descr="Clip Art Database">
            <a:extLst>
              <a:ext uri="{FF2B5EF4-FFF2-40B4-BE49-F238E27FC236}">
                <a16:creationId xmlns:a16="http://schemas.microsoft.com/office/drawing/2014/main" id="{8AD7E0C7-7B76-212D-9A3F-4847C193D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219" y="5596725"/>
            <a:ext cx="629345" cy="77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lip Art Database">
            <a:extLst>
              <a:ext uri="{FF2B5EF4-FFF2-40B4-BE49-F238E27FC236}">
                <a16:creationId xmlns:a16="http://schemas.microsoft.com/office/drawing/2014/main" id="{A7C60BF5-E74F-5DC9-3B2B-118F21395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82" y="4583805"/>
            <a:ext cx="629345" cy="77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lip Art Database">
            <a:extLst>
              <a:ext uri="{FF2B5EF4-FFF2-40B4-BE49-F238E27FC236}">
                <a16:creationId xmlns:a16="http://schemas.microsoft.com/office/drawing/2014/main" id="{5E3B8C3E-4D52-7978-3C8B-E9B8BB89A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789" y="3685256"/>
            <a:ext cx="629345" cy="77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lip Art Database">
            <a:extLst>
              <a:ext uri="{FF2B5EF4-FFF2-40B4-BE49-F238E27FC236}">
                <a16:creationId xmlns:a16="http://schemas.microsoft.com/office/drawing/2014/main" id="{2BB5FD82-0832-C983-510B-2AC2AC21B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371" y="5585799"/>
            <a:ext cx="629345" cy="77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lip Art Database">
            <a:extLst>
              <a:ext uri="{FF2B5EF4-FFF2-40B4-BE49-F238E27FC236}">
                <a16:creationId xmlns:a16="http://schemas.microsoft.com/office/drawing/2014/main" id="{BFCA2BC5-65EA-B561-3D7F-9E090B73A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568" y="4647735"/>
            <a:ext cx="629345" cy="77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lip Art Database">
            <a:extLst>
              <a:ext uri="{FF2B5EF4-FFF2-40B4-BE49-F238E27FC236}">
                <a16:creationId xmlns:a16="http://schemas.microsoft.com/office/drawing/2014/main" id="{D91DE4BE-0033-D066-4C24-FF294E5AE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372" y="3743492"/>
            <a:ext cx="629345" cy="77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文本框 66">
            <a:extLst>
              <a:ext uri="{FF2B5EF4-FFF2-40B4-BE49-F238E27FC236}">
                <a16:creationId xmlns:a16="http://schemas.microsoft.com/office/drawing/2014/main" id="{85470252-FE0A-B84E-FA36-9FCAE685996C}"/>
              </a:ext>
            </a:extLst>
          </p:cNvPr>
          <p:cNvSpPr txBox="1"/>
          <p:nvPr/>
        </p:nvSpPr>
        <p:spPr>
          <a:xfrm>
            <a:off x="1477455" y="4848125"/>
            <a:ext cx="1003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Storage node</a:t>
            </a:r>
            <a:endParaRPr lang="zh-CN" altLang="en-US" sz="16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ED6BC6A-791D-17C9-4A72-8FDD17325500}"/>
              </a:ext>
            </a:extLst>
          </p:cNvPr>
          <p:cNvSpPr txBox="1"/>
          <p:nvPr/>
        </p:nvSpPr>
        <p:spPr>
          <a:xfrm>
            <a:off x="8720041" y="1596987"/>
            <a:ext cx="1003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Validator node</a:t>
            </a:r>
            <a:endParaRPr lang="zh-CN" altLang="en-US" sz="1600" dirty="0"/>
          </a:p>
        </p:txBody>
      </p:sp>
      <p:sp>
        <p:nvSpPr>
          <p:cNvPr id="65" name="箭头: 左右 64">
            <a:extLst>
              <a:ext uri="{FF2B5EF4-FFF2-40B4-BE49-F238E27FC236}">
                <a16:creationId xmlns:a16="http://schemas.microsoft.com/office/drawing/2014/main" id="{7ADE4169-CA97-2A36-EEE9-DE5EE2B7F3F8}"/>
              </a:ext>
            </a:extLst>
          </p:cNvPr>
          <p:cNvSpPr/>
          <p:nvPr/>
        </p:nvSpPr>
        <p:spPr>
          <a:xfrm rot="20775603">
            <a:off x="6227362" y="4498095"/>
            <a:ext cx="1933577" cy="35198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7A371ED-860F-ED2C-01B0-EEEB600F7106}"/>
              </a:ext>
            </a:extLst>
          </p:cNvPr>
          <p:cNvSpPr txBox="1"/>
          <p:nvPr/>
        </p:nvSpPr>
        <p:spPr>
          <a:xfrm rot="20774319">
            <a:off x="6997442" y="3895720"/>
            <a:ext cx="1204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Storage proof</a:t>
            </a:r>
            <a:endParaRPr lang="zh-CN" altLang="en-US" sz="16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F27BD61-7D65-7927-B043-9244BB789B9A}"/>
              </a:ext>
            </a:extLst>
          </p:cNvPr>
          <p:cNvSpPr txBox="1"/>
          <p:nvPr/>
        </p:nvSpPr>
        <p:spPr>
          <a:xfrm rot="20782985">
            <a:off x="5999338" y="4939534"/>
            <a:ext cx="1204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Storage reward</a:t>
            </a:r>
            <a:endParaRPr lang="zh-CN" altLang="en-US" sz="1600" dirty="0"/>
          </a:p>
        </p:txBody>
      </p:sp>
      <p:pic>
        <p:nvPicPr>
          <p:cNvPr id="1028" name="Picture 4" descr="Server Clip Art">
            <a:extLst>
              <a:ext uri="{FF2B5EF4-FFF2-40B4-BE49-F238E27FC236}">
                <a16:creationId xmlns:a16="http://schemas.microsoft.com/office/drawing/2014/main" id="{0EE947F7-8CC6-EF96-157A-87CD537A6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01856" y="1182073"/>
            <a:ext cx="592187" cy="91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" descr="Server Clip Art">
            <a:extLst>
              <a:ext uri="{FF2B5EF4-FFF2-40B4-BE49-F238E27FC236}">
                <a16:creationId xmlns:a16="http://schemas.microsoft.com/office/drawing/2014/main" id="{D16A1563-2827-65F7-02ED-15F7444E6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47711" y="1183079"/>
            <a:ext cx="592187" cy="91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文本框 73">
            <a:extLst>
              <a:ext uri="{FF2B5EF4-FFF2-40B4-BE49-F238E27FC236}">
                <a16:creationId xmlns:a16="http://schemas.microsoft.com/office/drawing/2014/main" id="{5E2AA1C5-314E-6B51-0ED2-1778271A5F28}"/>
              </a:ext>
            </a:extLst>
          </p:cNvPr>
          <p:cNvSpPr txBox="1"/>
          <p:nvPr/>
        </p:nvSpPr>
        <p:spPr>
          <a:xfrm>
            <a:off x="2264910" y="733693"/>
            <a:ext cx="1003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Disperse server</a:t>
            </a:r>
            <a:endParaRPr lang="zh-CN" altLang="en-US" sz="1600" dirty="0"/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823EA1AC-4F74-E304-757F-98F501C7D6D0}"/>
              </a:ext>
            </a:extLst>
          </p:cNvPr>
          <p:cNvGrpSpPr/>
          <p:nvPr/>
        </p:nvGrpSpPr>
        <p:grpSpPr>
          <a:xfrm>
            <a:off x="752849" y="1469273"/>
            <a:ext cx="1004794" cy="338554"/>
            <a:chOff x="855406" y="2168672"/>
            <a:chExt cx="1004794" cy="338554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FC8A48B3-23EA-93F8-9518-15297C4231B5}"/>
                </a:ext>
              </a:extLst>
            </p:cNvPr>
            <p:cNvSpPr/>
            <p:nvPr/>
          </p:nvSpPr>
          <p:spPr>
            <a:xfrm>
              <a:off x="855406" y="2181188"/>
              <a:ext cx="990556" cy="32603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53469D7C-EA1B-5545-C9BB-2678A9572850}"/>
                </a:ext>
              </a:extLst>
            </p:cNvPr>
            <p:cNvSpPr txBox="1"/>
            <p:nvPr/>
          </p:nvSpPr>
          <p:spPr>
            <a:xfrm>
              <a:off x="856222" y="2168672"/>
              <a:ext cx="10039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</a:rPr>
                <a:t>DataBlob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AD510E6-21D5-08D2-5A93-6AB7FBDB6EDE}"/>
              </a:ext>
            </a:extLst>
          </p:cNvPr>
          <p:cNvCxnSpPr>
            <a:stCxn id="78" idx="3"/>
            <a:endCxn id="1028" idx="3"/>
          </p:cNvCxnSpPr>
          <p:nvPr/>
        </p:nvCxnSpPr>
        <p:spPr>
          <a:xfrm>
            <a:off x="1757643" y="1638550"/>
            <a:ext cx="344213" cy="1"/>
          </a:xfrm>
          <a:prstGeom prst="straightConnector1">
            <a:avLst/>
          </a:prstGeom>
          <a:ln w="63500">
            <a:prstDash val="sysDash"/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08C9A95C-D587-C6BC-2899-594F7F53AF1F}"/>
              </a:ext>
            </a:extLst>
          </p:cNvPr>
          <p:cNvGrpSpPr/>
          <p:nvPr/>
        </p:nvGrpSpPr>
        <p:grpSpPr>
          <a:xfrm>
            <a:off x="1557307" y="2859845"/>
            <a:ext cx="855616" cy="338554"/>
            <a:chOff x="855406" y="2168672"/>
            <a:chExt cx="1004794" cy="338554"/>
          </a:xfrm>
        </p:grpSpPr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2F7D9E02-1876-1639-AB9E-102D2C7CCC39}"/>
                </a:ext>
              </a:extLst>
            </p:cNvPr>
            <p:cNvSpPr/>
            <p:nvPr/>
          </p:nvSpPr>
          <p:spPr>
            <a:xfrm>
              <a:off x="855406" y="2181188"/>
              <a:ext cx="990556" cy="32603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91F62CDF-BE32-58E3-C1A9-601B21449B40}"/>
                </a:ext>
              </a:extLst>
            </p:cNvPr>
            <p:cNvSpPr txBox="1"/>
            <p:nvPr/>
          </p:nvSpPr>
          <p:spPr>
            <a:xfrm>
              <a:off x="856222" y="2168672"/>
              <a:ext cx="10039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Chunk1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018894E0-FBE3-4B1A-0055-A97A83571321}"/>
              </a:ext>
            </a:extLst>
          </p:cNvPr>
          <p:cNvGrpSpPr/>
          <p:nvPr/>
        </p:nvGrpSpPr>
        <p:grpSpPr>
          <a:xfrm>
            <a:off x="2905747" y="2423856"/>
            <a:ext cx="855616" cy="338554"/>
            <a:chOff x="855406" y="2168672"/>
            <a:chExt cx="1004794" cy="338554"/>
          </a:xfrm>
        </p:grpSpPr>
        <p:sp>
          <p:nvSpPr>
            <p:cNvPr id="91" name="矩形: 圆角 90">
              <a:extLst>
                <a:ext uri="{FF2B5EF4-FFF2-40B4-BE49-F238E27FC236}">
                  <a16:creationId xmlns:a16="http://schemas.microsoft.com/office/drawing/2014/main" id="{2A8AA47A-EF86-E58E-E657-942A6A9E3F86}"/>
                </a:ext>
              </a:extLst>
            </p:cNvPr>
            <p:cNvSpPr/>
            <p:nvPr/>
          </p:nvSpPr>
          <p:spPr>
            <a:xfrm>
              <a:off x="855406" y="2181188"/>
              <a:ext cx="990556" cy="32603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0213299F-AC8F-4607-B094-10E0ADAE30BE}"/>
                </a:ext>
              </a:extLst>
            </p:cNvPr>
            <p:cNvSpPr txBox="1"/>
            <p:nvPr/>
          </p:nvSpPr>
          <p:spPr>
            <a:xfrm>
              <a:off x="856222" y="2168672"/>
              <a:ext cx="10039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Chunk2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241F974-4B1C-C47C-4647-A2E4457F6B1C}"/>
              </a:ext>
            </a:extLst>
          </p:cNvPr>
          <p:cNvCxnSpPr>
            <a:cxnSpLocks/>
            <a:stCxn id="1028" idx="2"/>
            <a:endCxn id="33" idx="0"/>
          </p:cNvCxnSpPr>
          <p:nvPr/>
        </p:nvCxnSpPr>
        <p:spPr>
          <a:xfrm>
            <a:off x="2397949" y="2095028"/>
            <a:ext cx="334292" cy="2552707"/>
          </a:xfrm>
          <a:prstGeom prst="straightConnector1">
            <a:avLst/>
          </a:prstGeom>
          <a:ln w="50800">
            <a:prstDash val="sysDash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接箭头连接符 1023">
            <a:extLst>
              <a:ext uri="{FF2B5EF4-FFF2-40B4-BE49-F238E27FC236}">
                <a16:creationId xmlns:a16="http://schemas.microsoft.com/office/drawing/2014/main" id="{0D230527-C6F2-42F3-6F6C-EEAFD4CB3E6C}"/>
              </a:ext>
            </a:extLst>
          </p:cNvPr>
          <p:cNvCxnSpPr>
            <a:cxnSpLocks/>
          </p:cNvCxnSpPr>
          <p:nvPr/>
        </p:nvCxnSpPr>
        <p:spPr>
          <a:xfrm>
            <a:off x="2569365" y="2095028"/>
            <a:ext cx="699523" cy="1751963"/>
          </a:xfrm>
          <a:prstGeom prst="straightConnector1">
            <a:avLst/>
          </a:prstGeom>
          <a:ln w="50800">
            <a:prstDash val="sysDash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2" name="组合 1031">
            <a:extLst>
              <a:ext uri="{FF2B5EF4-FFF2-40B4-BE49-F238E27FC236}">
                <a16:creationId xmlns:a16="http://schemas.microsoft.com/office/drawing/2014/main" id="{DBD77361-4E05-B72C-C7DE-F76EF4CBC5AB}"/>
              </a:ext>
            </a:extLst>
          </p:cNvPr>
          <p:cNvGrpSpPr/>
          <p:nvPr/>
        </p:nvGrpSpPr>
        <p:grpSpPr>
          <a:xfrm>
            <a:off x="3347000" y="1477720"/>
            <a:ext cx="1004794" cy="346195"/>
            <a:chOff x="5423545" y="2373729"/>
            <a:chExt cx="1004794" cy="346195"/>
          </a:xfrm>
        </p:grpSpPr>
        <p:sp>
          <p:nvSpPr>
            <p:cNvPr id="1030" name="矩形: 圆角 1029">
              <a:extLst>
                <a:ext uri="{FF2B5EF4-FFF2-40B4-BE49-F238E27FC236}">
                  <a16:creationId xmlns:a16="http://schemas.microsoft.com/office/drawing/2014/main" id="{831DBC5C-5D85-B957-5031-456DB8361B7C}"/>
                </a:ext>
              </a:extLst>
            </p:cNvPr>
            <p:cNvSpPr/>
            <p:nvPr/>
          </p:nvSpPr>
          <p:spPr>
            <a:xfrm>
              <a:off x="5423545" y="2393886"/>
              <a:ext cx="990556" cy="32603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1" name="文本框 1030">
              <a:extLst>
                <a:ext uri="{FF2B5EF4-FFF2-40B4-BE49-F238E27FC236}">
                  <a16:creationId xmlns:a16="http://schemas.microsoft.com/office/drawing/2014/main" id="{7C57D298-6FF0-BE14-3450-7D3BA01CDFA4}"/>
                </a:ext>
              </a:extLst>
            </p:cNvPr>
            <p:cNvSpPr txBox="1"/>
            <p:nvPr/>
          </p:nvSpPr>
          <p:spPr>
            <a:xfrm>
              <a:off x="5424361" y="2373729"/>
              <a:ext cx="10039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</a:rPr>
                <a:t>DataBlob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33" name="直接箭头连接符 1032">
            <a:extLst>
              <a:ext uri="{FF2B5EF4-FFF2-40B4-BE49-F238E27FC236}">
                <a16:creationId xmlns:a16="http://schemas.microsoft.com/office/drawing/2014/main" id="{AE208060-99AE-CC71-A6C8-FA9202359911}"/>
              </a:ext>
            </a:extLst>
          </p:cNvPr>
          <p:cNvCxnSpPr>
            <a:cxnSpLocks/>
            <a:stCxn id="1031" idx="3"/>
            <a:endCxn id="73" idx="3"/>
          </p:cNvCxnSpPr>
          <p:nvPr/>
        </p:nvCxnSpPr>
        <p:spPr>
          <a:xfrm flipV="1">
            <a:off x="4351794" y="1639557"/>
            <a:ext cx="495917" cy="7440"/>
          </a:xfrm>
          <a:prstGeom prst="straightConnector1">
            <a:avLst/>
          </a:prstGeom>
          <a:ln w="63500">
            <a:prstDash val="sysDash"/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9" name="组合 1038">
            <a:extLst>
              <a:ext uri="{FF2B5EF4-FFF2-40B4-BE49-F238E27FC236}">
                <a16:creationId xmlns:a16="http://schemas.microsoft.com/office/drawing/2014/main" id="{2FFA9B22-71A8-2EF3-349B-7A49D6B00DB4}"/>
              </a:ext>
            </a:extLst>
          </p:cNvPr>
          <p:cNvGrpSpPr/>
          <p:nvPr/>
        </p:nvGrpSpPr>
        <p:grpSpPr>
          <a:xfrm>
            <a:off x="5479930" y="2415428"/>
            <a:ext cx="855555" cy="341015"/>
            <a:chOff x="5161628" y="2861514"/>
            <a:chExt cx="855555" cy="341015"/>
          </a:xfrm>
        </p:grpSpPr>
        <p:sp>
          <p:nvSpPr>
            <p:cNvPr id="1037" name="矩形: 圆角 1036">
              <a:extLst>
                <a:ext uri="{FF2B5EF4-FFF2-40B4-BE49-F238E27FC236}">
                  <a16:creationId xmlns:a16="http://schemas.microsoft.com/office/drawing/2014/main" id="{4D9AE3E2-C420-237A-2148-519A8580E69D}"/>
                </a:ext>
              </a:extLst>
            </p:cNvPr>
            <p:cNvSpPr/>
            <p:nvPr/>
          </p:nvSpPr>
          <p:spPr>
            <a:xfrm>
              <a:off x="5161628" y="2876491"/>
              <a:ext cx="843492" cy="32603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8" name="文本框 1037">
              <a:extLst>
                <a:ext uri="{FF2B5EF4-FFF2-40B4-BE49-F238E27FC236}">
                  <a16:creationId xmlns:a16="http://schemas.microsoft.com/office/drawing/2014/main" id="{F541A235-AEEB-97A6-88DA-E8BC18FC1314}"/>
                </a:ext>
              </a:extLst>
            </p:cNvPr>
            <p:cNvSpPr txBox="1"/>
            <p:nvPr/>
          </p:nvSpPr>
          <p:spPr>
            <a:xfrm>
              <a:off x="5162262" y="2861514"/>
              <a:ext cx="854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Chunk2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0" name="组合 1039">
            <a:extLst>
              <a:ext uri="{FF2B5EF4-FFF2-40B4-BE49-F238E27FC236}">
                <a16:creationId xmlns:a16="http://schemas.microsoft.com/office/drawing/2014/main" id="{787DF54C-AF77-D762-2927-A258F827DF96}"/>
              </a:ext>
            </a:extLst>
          </p:cNvPr>
          <p:cNvGrpSpPr/>
          <p:nvPr/>
        </p:nvGrpSpPr>
        <p:grpSpPr>
          <a:xfrm>
            <a:off x="4199114" y="2504198"/>
            <a:ext cx="855555" cy="341015"/>
            <a:chOff x="5161628" y="2861514"/>
            <a:chExt cx="855555" cy="341015"/>
          </a:xfrm>
        </p:grpSpPr>
        <p:sp>
          <p:nvSpPr>
            <p:cNvPr id="1041" name="矩形: 圆角 1040">
              <a:extLst>
                <a:ext uri="{FF2B5EF4-FFF2-40B4-BE49-F238E27FC236}">
                  <a16:creationId xmlns:a16="http://schemas.microsoft.com/office/drawing/2014/main" id="{1AD5AE52-7A5A-48DD-1D0F-696177D63502}"/>
                </a:ext>
              </a:extLst>
            </p:cNvPr>
            <p:cNvSpPr/>
            <p:nvPr/>
          </p:nvSpPr>
          <p:spPr>
            <a:xfrm>
              <a:off x="5161628" y="2876491"/>
              <a:ext cx="843492" cy="32603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2" name="文本框 1041">
              <a:extLst>
                <a:ext uri="{FF2B5EF4-FFF2-40B4-BE49-F238E27FC236}">
                  <a16:creationId xmlns:a16="http://schemas.microsoft.com/office/drawing/2014/main" id="{26B49EA1-6A5E-9051-C596-17A548D216DA}"/>
                </a:ext>
              </a:extLst>
            </p:cNvPr>
            <p:cNvSpPr txBox="1"/>
            <p:nvPr/>
          </p:nvSpPr>
          <p:spPr>
            <a:xfrm>
              <a:off x="5162262" y="2861514"/>
              <a:ext cx="854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Chunk1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43" name="直接箭头连接符 1042">
            <a:extLst>
              <a:ext uri="{FF2B5EF4-FFF2-40B4-BE49-F238E27FC236}">
                <a16:creationId xmlns:a16="http://schemas.microsoft.com/office/drawing/2014/main" id="{5AA4E87B-FF79-A8C8-0C08-66C7F834575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314551" y="2095028"/>
            <a:ext cx="392104" cy="2488777"/>
          </a:xfrm>
          <a:prstGeom prst="straightConnector1">
            <a:avLst/>
          </a:prstGeom>
          <a:ln w="50800">
            <a:prstDash val="sysDash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直接箭头连接符 1046">
            <a:extLst>
              <a:ext uri="{FF2B5EF4-FFF2-40B4-BE49-F238E27FC236}">
                <a16:creationId xmlns:a16="http://schemas.microsoft.com/office/drawing/2014/main" id="{D5CE4BAE-416A-4049-F172-F212B9D94F40}"/>
              </a:ext>
            </a:extLst>
          </p:cNvPr>
          <p:cNvCxnSpPr>
            <a:cxnSpLocks/>
            <a:stCxn id="73" idx="2"/>
            <a:endCxn id="29" idx="0"/>
          </p:cNvCxnSpPr>
          <p:nvPr/>
        </p:nvCxnSpPr>
        <p:spPr>
          <a:xfrm flipH="1">
            <a:off x="5069462" y="2096034"/>
            <a:ext cx="74342" cy="1589222"/>
          </a:xfrm>
          <a:prstGeom prst="straightConnector1">
            <a:avLst/>
          </a:prstGeom>
          <a:ln w="50800">
            <a:prstDash val="sysDash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文本框 1049">
            <a:extLst>
              <a:ext uri="{FF2B5EF4-FFF2-40B4-BE49-F238E27FC236}">
                <a16:creationId xmlns:a16="http://schemas.microsoft.com/office/drawing/2014/main" id="{FC190BCF-C491-2FCD-1FB3-24A4F725667F}"/>
              </a:ext>
            </a:extLst>
          </p:cNvPr>
          <p:cNvSpPr txBox="1"/>
          <p:nvPr/>
        </p:nvSpPr>
        <p:spPr>
          <a:xfrm>
            <a:off x="3726932" y="580949"/>
            <a:ext cx="1357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Erasure coding data to chunks</a:t>
            </a:r>
            <a:endParaRPr lang="zh-CN" altLang="en-US" sz="16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F9C9C0F-3E0E-389A-9D2F-E92D5C0FE378}"/>
              </a:ext>
            </a:extLst>
          </p:cNvPr>
          <p:cNvCxnSpPr>
            <a:cxnSpLocks/>
          </p:cNvCxnSpPr>
          <p:nvPr/>
        </p:nvCxnSpPr>
        <p:spPr>
          <a:xfrm>
            <a:off x="5487861" y="2030817"/>
            <a:ext cx="2860715" cy="61708"/>
          </a:xfrm>
          <a:prstGeom prst="straightConnector1">
            <a:avLst/>
          </a:prstGeom>
          <a:ln w="50800">
            <a:prstDash val="sysDash"/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0D6C5E2-EB41-0EF2-27D2-5E3F0D47E15F}"/>
              </a:ext>
            </a:extLst>
          </p:cNvPr>
          <p:cNvSpPr txBox="1"/>
          <p:nvPr/>
        </p:nvSpPr>
        <p:spPr>
          <a:xfrm>
            <a:off x="6710829" y="2049747"/>
            <a:ext cx="1321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Data root&amp;</a:t>
            </a:r>
          </a:p>
          <a:p>
            <a:pPr algn="ctr"/>
            <a:r>
              <a:rPr lang="en-US" altLang="zh-CN" sz="1600" dirty="0"/>
              <a:t>commitment</a:t>
            </a:r>
            <a:endParaRPr lang="zh-CN" altLang="en-US" sz="16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F35B369-CBC1-3630-EB7A-983B9094C885}"/>
              </a:ext>
            </a:extLst>
          </p:cNvPr>
          <p:cNvSpPr txBox="1"/>
          <p:nvPr/>
        </p:nvSpPr>
        <p:spPr>
          <a:xfrm>
            <a:off x="3461191" y="2909048"/>
            <a:ext cx="1682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Disperse chunks to storage nodes</a:t>
            </a:r>
            <a:endParaRPr lang="zh-CN" altLang="en-US" sz="1600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FF1CF91-342E-0C5F-445F-226F42E06930}"/>
              </a:ext>
            </a:extLst>
          </p:cNvPr>
          <p:cNvGrpSpPr/>
          <p:nvPr/>
        </p:nvGrpSpPr>
        <p:grpSpPr>
          <a:xfrm>
            <a:off x="3640672" y="590224"/>
            <a:ext cx="421044" cy="338554"/>
            <a:chOff x="7847582" y="591228"/>
            <a:chExt cx="459321" cy="369332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94688F32-00DE-74FF-EF0A-860ADCF3F324}"/>
                </a:ext>
              </a:extLst>
            </p:cNvPr>
            <p:cNvSpPr/>
            <p:nvPr/>
          </p:nvSpPr>
          <p:spPr>
            <a:xfrm>
              <a:off x="7899991" y="606056"/>
              <a:ext cx="354504" cy="3545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5DC276E-D336-8935-3E31-8800E79E977C}"/>
                </a:ext>
              </a:extLst>
            </p:cNvPr>
            <p:cNvSpPr txBox="1"/>
            <p:nvPr/>
          </p:nvSpPr>
          <p:spPr>
            <a:xfrm>
              <a:off x="7847582" y="591228"/>
              <a:ext cx="4593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4F765A26-841D-6B0B-8425-81B00C0F0B3F}"/>
              </a:ext>
            </a:extLst>
          </p:cNvPr>
          <p:cNvGrpSpPr/>
          <p:nvPr/>
        </p:nvGrpSpPr>
        <p:grpSpPr>
          <a:xfrm>
            <a:off x="6474844" y="2113780"/>
            <a:ext cx="421044" cy="338554"/>
            <a:chOff x="7847582" y="591228"/>
            <a:chExt cx="459321" cy="369332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552ACD35-A4A7-381D-16CE-6B82A578C550}"/>
                </a:ext>
              </a:extLst>
            </p:cNvPr>
            <p:cNvSpPr/>
            <p:nvPr/>
          </p:nvSpPr>
          <p:spPr>
            <a:xfrm>
              <a:off x="7899991" y="606056"/>
              <a:ext cx="354504" cy="3545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488847E-32F3-619F-8841-E3EF8FD1D2D4}"/>
                </a:ext>
              </a:extLst>
            </p:cNvPr>
            <p:cNvSpPr txBox="1"/>
            <p:nvPr/>
          </p:nvSpPr>
          <p:spPr>
            <a:xfrm>
              <a:off x="7847582" y="591228"/>
              <a:ext cx="459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sz="1600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FF1CF91-342E-0C5F-445F-226F42E06930}"/>
              </a:ext>
            </a:extLst>
          </p:cNvPr>
          <p:cNvGrpSpPr/>
          <p:nvPr/>
        </p:nvGrpSpPr>
        <p:grpSpPr>
          <a:xfrm>
            <a:off x="3185135" y="2954146"/>
            <a:ext cx="421044" cy="338554"/>
            <a:chOff x="7847582" y="591228"/>
            <a:chExt cx="459321" cy="369332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94688F32-00DE-74FF-EF0A-860ADCF3F324}"/>
                </a:ext>
              </a:extLst>
            </p:cNvPr>
            <p:cNvSpPr/>
            <p:nvPr/>
          </p:nvSpPr>
          <p:spPr>
            <a:xfrm>
              <a:off x="7899991" y="606056"/>
              <a:ext cx="354504" cy="3545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/>
            </a:p>
          </p:txBody>
        </p:sp>
        <p:sp>
          <p:nvSpPr>
            <p:cNvPr id="52" name="文本框 29">
              <a:extLst>
                <a:ext uri="{FF2B5EF4-FFF2-40B4-BE49-F238E27FC236}">
                  <a16:creationId xmlns:a16="http://schemas.microsoft.com/office/drawing/2014/main" id="{B5DC276E-D336-8935-3E31-8800E79E977C}"/>
                </a:ext>
              </a:extLst>
            </p:cNvPr>
            <p:cNvSpPr txBox="1"/>
            <p:nvPr/>
          </p:nvSpPr>
          <p:spPr>
            <a:xfrm>
              <a:off x="7847582" y="591228"/>
              <a:ext cx="459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/>
                <a:t>3</a:t>
              </a:r>
              <a:endParaRPr lang="zh-CN" altLang="en-US" sz="1600" dirty="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FF1CF91-342E-0C5F-445F-226F42E06930}"/>
              </a:ext>
            </a:extLst>
          </p:cNvPr>
          <p:cNvGrpSpPr/>
          <p:nvPr/>
        </p:nvGrpSpPr>
        <p:grpSpPr>
          <a:xfrm>
            <a:off x="6249060" y="907620"/>
            <a:ext cx="421044" cy="338554"/>
            <a:chOff x="7847582" y="591228"/>
            <a:chExt cx="459321" cy="369332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94688F32-00DE-74FF-EF0A-860ADCF3F324}"/>
                </a:ext>
              </a:extLst>
            </p:cNvPr>
            <p:cNvSpPr/>
            <p:nvPr/>
          </p:nvSpPr>
          <p:spPr>
            <a:xfrm>
              <a:off x="7899991" y="606056"/>
              <a:ext cx="354504" cy="3545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/>
            </a:p>
          </p:txBody>
        </p:sp>
        <p:sp>
          <p:nvSpPr>
            <p:cNvPr id="56" name="文本框 29">
              <a:extLst>
                <a:ext uri="{FF2B5EF4-FFF2-40B4-BE49-F238E27FC236}">
                  <a16:creationId xmlns:a16="http://schemas.microsoft.com/office/drawing/2014/main" id="{B5DC276E-D336-8935-3E31-8800E79E977C}"/>
                </a:ext>
              </a:extLst>
            </p:cNvPr>
            <p:cNvSpPr txBox="1"/>
            <p:nvPr/>
          </p:nvSpPr>
          <p:spPr>
            <a:xfrm>
              <a:off x="7847582" y="591228"/>
              <a:ext cx="459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dirty="0"/>
                <a:t>4</a:t>
              </a:r>
              <a:endParaRPr lang="zh-CN" altLang="en-US" sz="1600" dirty="0"/>
            </a:p>
          </p:txBody>
        </p: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id="{B15EC243-E297-6F74-068B-A93CDCA4B12E}"/>
              </a:ext>
            </a:extLst>
          </p:cNvPr>
          <p:cNvSpPr/>
          <p:nvPr/>
        </p:nvSpPr>
        <p:spPr>
          <a:xfrm>
            <a:off x="7927017" y="1638549"/>
            <a:ext cx="1209735" cy="3009185"/>
          </a:xfrm>
          <a:prstGeom prst="ellipse">
            <a:avLst/>
          </a:prstGeom>
          <a:noFill/>
          <a:ln w="412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0848D97-FB3E-ABE7-3545-CF5BB767A80D}"/>
              </a:ext>
            </a:extLst>
          </p:cNvPr>
          <p:cNvSpPr/>
          <p:nvPr/>
        </p:nvSpPr>
        <p:spPr>
          <a:xfrm rot="19548128">
            <a:off x="4787096" y="3258110"/>
            <a:ext cx="1073770" cy="2515081"/>
          </a:xfrm>
          <a:prstGeom prst="ellipse">
            <a:avLst/>
          </a:prstGeom>
          <a:noFill/>
          <a:ln w="412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32ADF89A-3293-4E0E-0813-9DE8C0E945A9}"/>
              </a:ext>
            </a:extLst>
          </p:cNvPr>
          <p:cNvSpPr/>
          <p:nvPr/>
        </p:nvSpPr>
        <p:spPr>
          <a:xfrm>
            <a:off x="2550667" y="1478504"/>
            <a:ext cx="5909750" cy="883941"/>
          </a:xfrm>
          <a:prstGeom prst="arc">
            <a:avLst/>
          </a:prstGeom>
          <a:ln w="50800">
            <a:prstDash val="sysDash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591959-ED17-343B-BA22-D472DF5D979D}"/>
              </a:ext>
            </a:extLst>
          </p:cNvPr>
          <p:cNvSpPr txBox="1"/>
          <p:nvPr/>
        </p:nvSpPr>
        <p:spPr>
          <a:xfrm>
            <a:off x="6191228" y="920126"/>
            <a:ext cx="211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Aggregated signatures of quorum</a:t>
            </a:r>
            <a:endParaRPr lang="zh-CN" altLang="en-US" sz="1600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F90C238-9A80-BDC5-8712-86CCC0B11B86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6030785" y="5555764"/>
            <a:ext cx="1444757" cy="49229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CD2DC0D-79EA-43AD-181F-13F3C69C6B51}"/>
              </a:ext>
            </a:extLst>
          </p:cNvPr>
          <p:cNvCxnSpPr>
            <a:cxnSpLocks/>
            <a:stCxn id="3" idx="4"/>
            <a:endCxn id="38" idx="0"/>
          </p:cNvCxnSpPr>
          <p:nvPr/>
        </p:nvCxnSpPr>
        <p:spPr>
          <a:xfrm flipH="1">
            <a:off x="8080409" y="4647734"/>
            <a:ext cx="451476" cy="128223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FF8EA20F-71B2-AAD2-FA4D-00AD25503851}"/>
              </a:ext>
            </a:extLst>
          </p:cNvPr>
          <p:cNvSpPr txBox="1"/>
          <p:nvPr/>
        </p:nvSpPr>
        <p:spPr>
          <a:xfrm>
            <a:off x="7024066" y="5929964"/>
            <a:ext cx="2112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DA quorum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0572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4833</TotalTime>
  <Words>47</Words>
  <Application>Microsoft Office PowerPoint</Application>
  <PresentationFormat>宽屏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</dc:creator>
  <cp:lastModifiedBy>MING WU</cp:lastModifiedBy>
  <cp:revision>97</cp:revision>
  <dcterms:created xsi:type="dcterms:W3CDTF">2022-03-12T06:37:52Z</dcterms:created>
  <dcterms:modified xsi:type="dcterms:W3CDTF">2024-05-11T09:29:36Z</dcterms:modified>
</cp:coreProperties>
</file>