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1" autoAdjust="0"/>
    <p:restoredTop sz="91946" autoAdjust="0"/>
  </p:normalViewPr>
  <p:slideViewPr>
    <p:cSldViewPr snapToGrid="0">
      <p:cViewPr varScale="1">
        <p:scale>
          <a:sx n="56" d="100"/>
          <a:sy n="56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C20E8-B2A3-4719-9598-F5A8A7E8B3BE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52FB7-BEA7-42BF-AD84-CE0BA323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F212-DC07-479C-BBBC-8AE959AD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770741-EE58-4FA2-9D8D-81691E8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041A3-2CC4-4FD2-8EF6-0D3E4FEF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A2ED1-9365-4B4B-BF63-4784EFBA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D8BDB-EB68-4888-8007-69613675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6428F-63E8-4BF1-A4A6-4587B062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E7DA1-5600-44B4-A139-39881670E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CCD91-ACFB-49D3-A018-CD1ADC7A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AB959-F96C-418F-9E0C-2F4E92B6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E85F1-E9CD-459D-A1A9-1B204743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9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FE2C6-B63E-472D-BD18-8EA2DE6BD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EBF0C-5A4D-4A8C-800F-DBB32B61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CA01-BDAD-47BD-A4E3-73C12E54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6E69C-B5CE-46D2-A7FD-80CA667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7AE50-4581-4132-8F89-7E7DD189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9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C0F9A-5A45-4683-8DB8-3A27BF6E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EF993-5EAC-4402-B30D-2B277852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B13C0-0239-4D82-9AC2-596540DE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CAEB2-EEF7-4452-B189-A27F2C4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62469-3332-4887-8A20-5EFA52C3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04067-58CB-4B6D-86CC-4FF5A868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99FBE-6CC0-40DD-8968-F775933B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E72B-931F-4BB6-A4F2-6218FEBD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28939-DA7C-4B65-B836-265A31E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99BC1-3E3C-481A-B448-3F2C9A2D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1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9BE0-9689-4B0B-9D41-50B51B26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FA550-F2F4-4990-B3C3-E0B4CEF0B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82BAF-A409-474C-95AF-6B27B09B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40592-323F-4A52-B6E5-1339D695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6E3FF-1178-4A78-BE40-DED28AF4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F880D-1166-4DDA-BE34-676509DE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48A3-06E2-451C-92BD-949C4BD9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12DA6-6BA7-4576-B0B8-175D2F50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FCB8D-C7CA-4BC4-AC25-7B3BA8F5A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7FDD25-B3FE-4215-918B-27E4EAD72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D21BF-3B2A-47E5-80B5-F8E73866F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8CACBE-3DC7-43DD-8C02-0BD25FF6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130721-B884-44AF-B959-C219732F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A7B4CD-2247-44F5-A498-85BC8B8E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2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26D1-18FA-4F9F-8AF5-F7B9F731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5332C-0649-4968-8444-78388221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104EDA-9B8A-4BB7-86A1-12D3434C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ED854-A915-48EF-8043-EBAE4B0B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0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AF9F30-74DB-4FAE-9C5C-129454D2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F2794-4211-42A7-B480-6BDE42FD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40185-2482-415A-BF8C-C904016F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221B6-51D8-4316-8751-C9BA1D82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E199F-BB86-46F5-96CF-0C20AB47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A26C4D-7DF3-44E0-A818-2CF1A0F5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9AEB0-8986-4CE0-B244-6329C7C4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EC135-E8C1-4A55-BF56-4E1CF574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6630B-F593-49EA-9175-E5511A77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31EE0-EBEE-4025-A842-DBC56F20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C4249-7ECA-4A58-A279-AB427B845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ECE14-547B-481F-AC00-A30DCCF24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9E2F8-EDD0-4A43-BD0C-47304565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8F5E0-AA74-4851-9FB9-FF5C9959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8D213-9699-4A6D-A3F6-9D0EC374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3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BBC50-220F-4007-8B23-683F17D5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A6EAA-675A-4412-A446-E3DA9D7D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96481-35F8-47C1-A301-F6897EDD5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5DD8-1086-404F-92CA-4EFC71C27E84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B56EF-56AA-493D-9C43-85B3F79BF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F0C15-8FB0-4EE1-A7D8-024D5E8E7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8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箭头: 右 131">
            <a:extLst>
              <a:ext uri="{FF2B5EF4-FFF2-40B4-BE49-F238E27FC236}">
                <a16:creationId xmlns:a16="http://schemas.microsoft.com/office/drawing/2014/main" id="{858CD0D7-D56F-45EF-8316-7CD9C049253F}"/>
              </a:ext>
            </a:extLst>
          </p:cNvPr>
          <p:cNvSpPr/>
          <p:nvPr/>
        </p:nvSpPr>
        <p:spPr>
          <a:xfrm>
            <a:off x="2890450" y="5130065"/>
            <a:ext cx="3817188" cy="110621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60F481-0CD7-451A-82FF-3ECDEFCD8064}"/>
              </a:ext>
            </a:extLst>
          </p:cNvPr>
          <p:cNvCxnSpPr>
            <a:cxnSpLocks/>
          </p:cNvCxnSpPr>
          <p:nvPr/>
        </p:nvCxnSpPr>
        <p:spPr>
          <a:xfrm>
            <a:off x="244565" y="3469643"/>
            <a:ext cx="1156643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5C32AAE3-6E94-4240-B723-B9220D8A0771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44" y="1617163"/>
            <a:ext cx="722264" cy="1021101"/>
          </a:xfrm>
          <a:prstGeom prst="rect">
            <a:avLst/>
          </a:prstGeom>
        </p:spPr>
      </p:pic>
      <p:pic>
        <p:nvPicPr>
          <p:cNvPr id="23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0C1D38DC-2BE3-4D2E-938D-202B5B8B6DF9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08" y="1617163"/>
            <a:ext cx="718172" cy="1015316"/>
          </a:xfrm>
          <a:prstGeom prst="rect">
            <a:avLst/>
          </a:prstGeom>
        </p:spPr>
      </p:pic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D901525-24B2-4862-859E-0F2CA6E48CC5}"/>
              </a:ext>
            </a:extLst>
          </p:cNvPr>
          <p:cNvSpPr/>
          <p:nvPr/>
        </p:nvSpPr>
        <p:spPr>
          <a:xfrm>
            <a:off x="3048003" y="2559404"/>
            <a:ext cx="3388623" cy="818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1C618B1-2B50-431E-8F75-E35DDD7CB748}"/>
              </a:ext>
            </a:extLst>
          </p:cNvPr>
          <p:cNvSpPr/>
          <p:nvPr/>
        </p:nvSpPr>
        <p:spPr>
          <a:xfrm>
            <a:off x="4659202" y="2752576"/>
            <a:ext cx="460266" cy="4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r>
              <a:rPr lang="en-US" altLang="zh-CN" baseline="-25000" dirty="0"/>
              <a:t>A</a:t>
            </a:r>
            <a:endParaRPr lang="zh-CN" altLang="en-US" baseline="-25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894A076-AF1E-4AED-89F3-A3162BB6F694}"/>
              </a:ext>
            </a:extLst>
          </p:cNvPr>
          <p:cNvSpPr txBox="1"/>
          <p:nvPr/>
        </p:nvSpPr>
        <p:spPr>
          <a:xfrm>
            <a:off x="3163121" y="2639691"/>
            <a:ext cx="140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Ionian KV Runtime</a:t>
            </a:r>
            <a:endParaRPr lang="zh-CN" altLang="en-US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0D15452-4A30-471E-9A35-2338A6156DEF}"/>
              </a:ext>
            </a:extLst>
          </p:cNvPr>
          <p:cNvSpPr txBox="1"/>
          <p:nvPr/>
        </p:nvSpPr>
        <p:spPr>
          <a:xfrm>
            <a:off x="4482919" y="2068952"/>
            <a:ext cx="116858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Put(K</a:t>
            </a:r>
            <a:r>
              <a:rPr lang="en-US" altLang="zh-CN" baseline="-25000" dirty="0"/>
              <a:t>A</a:t>
            </a:r>
            <a:r>
              <a:rPr lang="en-US" altLang="zh-CN" dirty="0"/>
              <a:t>, V</a:t>
            </a:r>
            <a:r>
              <a:rPr lang="en-US" altLang="zh-CN" baseline="-25000" dirty="0"/>
              <a:t>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F33EAB8-85FB-4EFA-9382-FC9F819CEC11}"/>
              </a:ext>
            </a:extLst>
          </p:cNvPr>
          <p:cNvSpPr txBox="1"/>
          <p:nvPr/>
        </p:nvSpPr>
        <p:spPr>
          <a:xfrm>
            <a:off x="9625607" y="2090725"/>
            <a:ext cx="1168584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Get(K</a:t>
            </a:r>
            <a:r>
              <a:rPr lang="en-US" altLang="zh-CN" baseline="-25000" dirty="0"/>
              <a:t>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4FD2A97-D78A-42F3-9E5F-CD8EBFA30E52}"/>
              </a:ext>
            </a:extLst>
          </p:cNvPr>
          <p:cNvSpPr txBox="1"/>
          <p:nvPr/>
        </p:nvSpPr>
        <p:spPr>
          <a:xfrm>
            <a:off x="3349994" y="1378072"/>
            <a:ext cx="15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 Server 0</a:t>
            </a:r>
            <a:endParaRPr lang="zh-CN" altLang="en-US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094F31F-9C74-4035-8DFA-9691CCAA079A}"/>
              </a:ext>
            </a:extLst>
          </p:cNvPr>
          <p:cNvSpPr txBox="1"/>
          <p:nvPr/>
        </p:nvSpPr>
        <p:spPr>
          <a:xfrm>
            <a:off x="8475306" y="1370088"/>
            <a:ext cx="152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 Server 1</a:t>
            </a:r>
            <a:endParaRPr lang="zh-CN" altLang="en-US" b="1" dirty="0"/>
          </a:p>
        </p:txBody>
      </p:sp>
      <p:sp>
        <p:nvSpPr>
          <p:cNvPr id="64" name="云形 63">
            <a:extLst>
              <a:ext uri="{FF2B5EF4-FFF2-40B4-BE49-F238E27FC236}">
                <a16:creationId xmlns:a16="http://schemas.microsoft.com/office/drawing/2014/main" id="{09AB5C55-D392-4907-8DA2-093B38D34844}"/>
              </a:ext>
            </a:extLst>
          </p:cNvPr>
          <p:cNvSpPr/>
          <p:nvPr/>
        </p:nvSpPr>
        <p:spPr>
          <a:xfrm>
            <a:off x="2439985" y="4729324"/>
            <a:ext cx="4604657" cy="158158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E95CEFE-7B20-4E6F-BED0-1914CFFD63D5}"/>
              </a:ext>
            </a:extLst>
          </p:cNvPr>
          <p:cNvSpPr/>
          <p:nvPr/>
        </p:nvSpPr>
        <p:spPr>
          <a:xfrm>
            <a:off x="3163121" y="5427528"/>
            <a:ext cx="500743" cy="50074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AD9CD37-C7B8-4EE9-A3CC-1DB17ECD67A5}"/>
              </a:ext>
            </a:extLst>
          </p:cNvPr>
          <p:cNvSpPr/>
          <p:nvPr/>
        </p:nvSpPr>
        <p:spPr>
          <a:xfrm>
            <a:off x="3691715" y="5427528"/>
            <a:ext cx="500743" cy="50074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FF4579B-8120-492D-B8EF-B9004E8D0729}"/>
              </a:ext>
            </a:extLst>
          </p:cNvPr>
          <p:cNvSpPr/>
          <p:nvPr/>
        </p:nvSpPr>
        <p:spPr>
          <a:xfrm>
            <a:off x="4215595" y="5427528"/>
            <a:ext cx="500743" cy="50074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698B1900-2BE1-4C95-994B-48FF985B90DB}"/>
              </a:ext>
            </a:extLst>
          </p:cNvPr>
          <p:cNvSpPr/>
          <p:nvPr/>
        </p:nvSpPr>
        <p:spPr>
          <a:xfrm>
            <a:off x="4734761" y="5427527"/>
            <a:ext cx="500743" cy="50074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AEA95DA6-4496-439D-A4E0-BC7DEC338C3D}"/>
              </a:ext>
            </a:extLst>
          </p:cNvPr>
          <p:cNvSpPr/>
          <p:nvPr/>
        </p:nvSpPr>
        <p:spPr>
          <a:xfrm>
            <a:off x="5259612" y="5427527"/>
            <a:ext cx="500743" cy="50074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5520B7F-2DB5-4753-80BF-DD26BC9A97A0}"/>
              </a:ext>
            </a:extLst>
          </p:cNvPr>
          <p:cNvSpPr/>
          <p:nvPr/>
        </p:nvSpPr>
        <p:spPr>
          <a:xfrm>
            <a:off x="5776493" y="5427526"/>
            <a:ext cx="500743" cy="50074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A’’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8CD8DFD-8169-4B62-A694-6278F8113C54}"/>
              </a:ext>
            </a:extLst>
          </p:cNvPr>
          <p:cNvSpPr txBox="1"/>
          <p:nvPr/>
        </p:nvSpPr>
        <p:spPr>
          <a:xfrm>
            <a:off x="2890450" y="4806264"/>
            <a:ext cx="21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Storage Network</a:t>
            </a:r>
            <a:endParaRPr lang="zh-CN" altLang="en-US" b="1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D1C8321-CD75-4CF0-BD50-D2F7723CC15B}"/>
              </a:ext>
            </a:extLst>
          </p:cNvPr>
          <p:cNvGrpSpPr/>
          <p:nvPr/>
        </p:nvGrpSpPr>
        <p:grpSpPr>
          <a:xfrm>
            <a:off x="8229480" y="5001468"/>
            <a:ext cx="2554367" cy="1314897"/>
            <a:chOff x="8146760" y="3542139"/>
            <a:chExt cx="3305011" cy="1701302"/>
          </a:xfrm>
        </p:grpSpPr>
        <p:sp>
          <p:nvSpPr>
            <p:cNvPr id="81" name="ענן 23">
              <a:extLst>
                <a:ext uri="{FF2B5EF4-FFF2-40B4-BE49-F238E27FC236}">
                  <a16:creationId xmlns:a16="http://schemas.microsoft.com/office/drawing/2014/main" id="{2207196F-FCC8-4094-80E4-0AE85E5270FB}"/>
                </a:ext>
              </a:extLst>
            </p:cNvPr>
            <p:cNvSpPr/>
            <p:nvPr/>
          </p:nvSpPr>
          <p:spPr>
            <a:xfrm>
              <a:off x="8146760" y="4284619"/>
              <a:ext cx="3305011" cy="958822"/>
            </a:xfrm>
            <a:prstGeom prst="cloud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2" name="מחבר חץ ישר 21">
              <a:extLst>
                <a:ext uri="{FF2B5EF4-FFF2-40B4-BE49-F238E27FC236}">
                  <a16:creationId xmlns:a16="http://schemas.microsoft.com/office/drawing/2014/main" id="{11674C81-98AE-48D9-AE73-888EB7B61A0A}"/>
                </a:ext>
              </a:extLst>
            </p:cNvPr>
            <p:cNvCxnSpPr>
              <a:stCxn id="83" idx="1"/>
            </p:cNvCxnSpPr>
            <p:nvPr/>
          </p:nvCxnSpPr>
          <p:spPr>
            <a:xfrm flipH="1">
              <a:off x="8241846" y="4714302"/>
              <a:ext cx="50622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83" name="מלבן מעוגל 20">
              <a:extLst>
                <a:ext uri="{FF2B5EF4-FFF2-40B4-BE49-F238E27FC236}">
                  <a16:creationId xmlns:a16="http://schemas.microsoft.com/office/drawing/2014/main" id="{94C57EF7-4F16-4A8E-A781-1BF413203BBA}"/>
                </a:ext>
              </a:extLst>
            </p:cNvPr>
            <p:cNvSpPr/>
            <p:nvPr/>
          </p:nvSpPr>
          <p:spPr>
            <a:xfrm>
              <a:off x="8748074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4" name="מחבר חץ ישר 21">
              <a:extLst>
                <a:ext uri="{FF2B5EF4-FFF2-40B4-BE49-F238E27FC236}">
                  <a16:creationId xmlns:a16="http://schemas.microsoft.com/office/drawing/2014/main" id="{4D38F356-7464-4CD4-94E3-3ECA70077574}"/>
                </a:ext>
              </a:extLst>
            </p:cNvPr>
            <p:cNvCxnSpPr>
              <a:stCxn id="85" idx="1"/>
              <a:endCxn id="83" idx="3"/>
            </p:cNvCxnSpPr>
            <p:nvPr/>
          </p:nvCxnSpPr>
          <p:spPr>
            <a:xfrm flipH="1">
              <a:off x="9226880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85" name="מלבן מעוגל 20">
              <a:extLst>
                <a:ext uri="{FF2B5EF4-FFF2-40B4-BE49-F238E27FC236}">
                  <a16:creationId xmlns:a16="http://schemas.microsoft.com/office/drawing/2014/main" id="{EFA8F697-C2E3-4FA0-8F58-E85362E4284F}"/>
                </a:ext>
              </a:extLst>
            </p:cNvPr>
            <p:cNvSpPr/>
            <p:nvPr/>
          </p:nvSpPr>
          <p:spPr>
            <a:xfrm>
              <a:off x="9684178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269D088F-98C4-4DBE-B291-995B67EAC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3259" y="3542139"/>
              <a:ext cx="760644" cy="874173"/>
            </a:xfrm>
            <a:prstGeom prst="rect">
              <a:avLst/>
            </a:prstGeom>
          </p:spPr>
        </p:pic>
        <p:sp>
          <p:nvSpPr>
            <p:cNvPr id="87" name="מלבן מעוגל 20">
              <a:extLst>
                <a:ext uri="{FF2B5EF4-FFF2-40B4-BE49-F238E27FC236}">
                  <a16:creationId xmlns:a16="http://schemas.microsoft.com/office/drawing/2014/main" id="{B4C22A74-1B95-461A-BF33-1CD83B16D555}"/>
                </a:ext>
              </a:extLst>
            </p:cNvPr>
            <p:cNvSpPr/>
            <p:nvPr/>
          </p:nvSpPr>
          <p:spPr>
            <a:xfrm>
              <a:off x="10620282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88" name="מחבר חץ ישר 21">
              <a:extLst>
                <a:ext uri="{FF2B5EF4-FFF2-40B4-BE49-F238E27FC236}">
                  <a16:creationId xmlns:a16="http://schemas.microsoft.com/office/drawing/2014/main" id="{15880024-6A83-47B9-947D-50FDB403B60E}"/>
                </a:ext>
              </a:extLst>
            </p:cNvPr>
            <p:cNvCxnSpPr/>
            <p:nvPr/>
          </p:nvCxnSpPr>
          <p:spPr>
            <a:xfrm flipH="1">
              <a:off x="10162984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</p:grp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88670783-947B-47C2-BFF3-0D83BE1E11C2}"/>
              </a:ext>
            </a:extLst>
          </p:cNvPr>
          <p:cNvSpPr/>
          <p:nvPr/>
        </p:nvSpPr>
        <p:spPr>
          <a:xfrm>
            <a:off x="3052506" y="3561770"/>
            <a:ext cx="3388623" cy="818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8EFAF7-6254-464F-939A-4F4326E3765E}"/>
              </a:ext>
            </a:extLst>
          </p:cNvPr>
          <p:cNvSpPr/>
          <p:nvPr/>
        </p:nvSpPr>
        <p:spPr>
          <a:xfrm>
            <a:off x="5215266" y="2752576"/>
            <a:ext cx="460266" cy="4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r>
              <a:rPr lang="en-US" altLang="zh-CN" baseline="-25000" dirty="0"/>
              <a:t>B</a:t>
            </a:r>
            <a:endParaRPr lang="zh-CN" altLang="en-US" baseline="-25000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D365885B-6DAE-43DD-9154-BE0C1B45AABD}"/>
              </a:ext>
            </a:extLst>
          </p:cNvPr>
          <p:cNvSpPr/>
          <p:nvPr/>
        </p:nvSpPr>
        <p:spPr>
          <a:xfrm>
            <a:off x="5769760" y="2752576"/>
            <a:ext cx="460266" cy="4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r>
              <a:rPr lang="en-US" altLang="zh-CN" baseline="-25000" dirty="0"/>
              <a:t>C</a:t>
            </a:r>
            <a:endParaRPr lang="zh-CN" altLang="en-US" baseline="-25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35925EF-D99F-484B-980E-93A3765CF115}"/>
              </a:ext>
            </a:extLst>
          </p:cNvPr>
          <p:cNvSpPr txBox="1"/>
          <p:nvPr/>
        </p:nvSpPr>
        <p:spPr>
          <a:xfrm>
            <a:off x="3159704" y="3582977"/>
            <a:ext cx="140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Ionian Log Runtime</a:t>
            </a:r>
            <a:endParaRPr lang="zh-CN" altLang="en-US" b="1" dirty="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1E0154ED-32AC-4CED-A36D-31607A2025A0}"/>
              </a:ext>
            </a:extLst>
          </p:cNvPr>
          <p:cNvSpPr/>
          <p:nvPr/>
        </p:nvSpPr>
        <p:spPr>
          <a:xfrm>
            <a:off x="4659202" y="3709595"/>
            <a:ext cx="460266" cy="4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baseline="-25000" dirty="0"/>
              <a:t>A</a:t>
            </a:r>
            <a:endParaRPr lang="zh-CN" altLang="en-US" baseline="-25000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8073F8F-184D-4255-96D2-E56306DEFB85}"/>
              </a:ext>
            </a:extLst>
          </p:cNvPr>
          <p:cNvSpPr/>
          <p:nvPr/>
        </p:nvSpPr>
        <p:spPr>
          <a:xfrm>
            <a:off x="5215266" y="3709595"/>
            <a:ext cx="460266" cy="4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baseline="-25000" dirty="0"/>
              <a:t>B</a:t>
            </a:r>
            <a:endParaRPr lang="zh-CN" altLang="en-US" baseline="-25000" dirty="0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15926E9-CB6C-403D-88CE-DDA657B5E38B}"/>
              </a:ext>
            </a:extLst>
          </p:cNvPr>
          <p:cNvSpPr/>
          <p:nvPr/>
        </p:nvSpPr>
        <p:spPr>
          <a:xfrm>
            <a:off x="5769760" y="3709595"/>
            <a:ext cx="460266" cy="4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baseline="-25000" dirty="0"/>
              <a:t>C</a:t>
            </a:r>
            <a:endParaRPr lang="zh-CN" altLang="en-US" baseline="-25000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F732A0F-C839-40B3-A9C6-E1B219A62564}"/>
              </a:ext>
            </a:extLst>
          </p:cNvPr>
          <p:cNvSpPr/>
          <p:nvPr/>
        </p:nvSpPr>
        <p:spPr>
          <a:xfrm>
            <a:off x="8211669" y="2559279"/>
            <a:ext cx="3388623" cy="818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9DFA268-594C-46DE-A259-632A56137885}"/>
              </a:ext>
            </a:extLst>
          </p:cNvPr>
          <p:cNvSpPr/>
          <p:nvPr/>
        </p:nvSpPr>
        <p:spPr>
          <a:xfrm>
            <a:off x="9822868" y="2752451"/>
            <a:ext cx="460266" cy="4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r>
              <a:rPr lang="en-US" altLang="zh-CN" baseline="-25000" dirty="0"/>
              <a:t>A</a:t>
            </a:r>
            <a:endParaRPr lang="zh-CN" altLang="en-US" baseline="-25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C05A523-23AD-4293-8109-4559FD3582BB}"/>
              </a:ext>
            </a:extLst>
          </p:cNvPr>
          <p:cNvSpPr txBox="1"/>
          <p:nvPr/>
        </p:nvSpPr>
        <p:spPr>
          <a:xfrm>
            <a:off x="8326787" y="2639566"/>
            <a:ext cx="140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Ionian KV Runtime</a:t>
            </a:r>
            <a:endParaRPr lang="zh-CN" altLang="en-US" b="1" dirty="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6CC87880-67D1-406F-A3E9-4ED9D70A27D2}"/>
              </a:ext>
            </a:extLst>
          </p:cNvPr>
          <p:cNvSpPr/>
          <p:nvPr/>
        </p:nvSpPr>
        <p:spPr>
          <a:xfrm>
            <a:off x="8216172" y="3561645"/>
            <a:ext cx="3388623" cy="818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B2FD01D7-D338-4C8E-9854-8EA98B4149EF}"/>
              </a:ext>
            </a:extLst>
          </p:cNvPr>
          <p:cNvSpPr/>
          <p:nvPr/>
        </p:nvSpPr>
        <p:spPr>
          <a:xfrm>
            <a:off x="10378932" y="2752451"/>
            <a:ext cx="460266" cy="4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r>
              <a:rPr lang="en-US" altLang="zh-CN" baseline="-25000" dirty="0"/>
              <a:t>B</a:t>
            </a:r>
            <a:endParaRPr lang="zh-CN" altLang="en-US" baseline="-25000" dirty="0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51FABEE-4956-4F6E-A039-27112E6E1788}"/>
              </a:ext>
            </a:extLst>
          </p:cNvPr>
          <p:cNvSpPr/>
          <p:nvPr/>
        </p:nvSpPr>
        <p:spPr>
          <a:xfrm>
            <a:off x="10933426" y="2752451"/>
            <a:ext cx="460266" cy="4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r>
              <a:rPr lang="en-US" altLang="zh-CN" baseline="-25000" dirty="0"/>
              <a:t>C</a:t>
            </a:r>
            <a:endParaRPr lang="zh-CN" altLang="en-US" baseline="-250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C07CBE4-435A-413D-B7C8-E09C1CCDECA5}"/>
              </a:ext>
            </a:extLst>
          </p:cNvPr>
          <p:cNvSpPr txBox="1"/>
          <p:nvPr/>
        </p:nvSpPr>
        <p:spPr>
          <a:xfrm>
            <a:off x="8323370" y="3582852"/>
            <a:ext cx="140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Ionian Log Runtime</a:t>
            </a:r>
            <a:endParaRPr lang="zh-CN" altLang="en-US" b="1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86A36BCA-5218-4AB5-989E-8921544DD75F}"/>
              </a:ext>
            </a:extLst>
          </p:cNvPr>
          <p:cNvSpPr/>
          <p:nvPr/>
        </p:nvSpPr>
        <p:spPr>
          <a:xfrm>
            <a:off x="9822868" y="3709470"/>
            <a:ext cx="460266" cy="4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baseline="-25000" dirty="0"/>
              <a:t>A</a:t>
            </a:r>
            <a:endParaRPr lang="zh-CN" altLang="en-US" baseline="-25000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2596A4DB-C0E6-4464-8045-8E9FE23458F8}"/>
              </a:ext>
            </a:extLst>
          </p:cNvPr>
          <p:cNvSpPr/>
          <p:nvPr/>
        </p:nvSpPr>
        <p:spPr>
          <a:xfrm>
            <a:off x="10378932" y="3709470"/>
            <a:ext cx="460266" cy="4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baseline="-25000" dirty="0"/>
              <a:t>B</a:t>
            </a:r>
            <a:endParaRPr lang="zh-CN" altLang="en-US" baseline="-25000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D0DF2DEC-1842-49FD-AB3B-D1769106400A}"/>
              </a:ext>
            </a:extLst>
          </p:cNvPr>
          <p:cNvSpPr/>
          <p:nvPr/>
        </p:nvSpPr>
        <p:spPr>
          <a:xfrm>
            <a:off x="10933426" y="3709470"/>
            <a:ext cx="460266" cy="4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r>
              <a:rPr lang="en-US" altLang="zh-CN" baseline="-25000" dirty="0"/>
              <a:t>C</a:t>
            </a:r>
            <a:endParaRPr lang="zh-CN" altLang="en-US" baseline="-25000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24F602A-2598-4D65-B7CE-64A19DD02719}"/>
              </a:ext>
            </a:extLst>
          </p:cNvPr>
          <p:cNvCxnSpPr>
            <a:endCxn id="93" idx="0"/>
          </p:cNvCxnSpPr>
          <p:nvPr/>
        </p:nvCxnSpPr>
        <p:spPr>
          <a:xfrm>
            <a:off x="4889335" y="3213632"/>
            <a:ext cx="0" cy="49596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27BC3F8-AC83-4BB9-8832-E0CA3709704F}"/>
              </a:ext>
            </a:extLst>
          </p:cNvPr>
          <p:cNvCxnSpPr/>
          <p:nvPr/>
        </p:nvCxnSpPr>
        <p:spPr>
          <a:xfrm>
            <a:off x="5445399" y="3221661"/>
            <a:ext cx="0" cy="49596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E3F1F7E-6191-47AA-BDF1-0B082223BEAA}"/>
              </a:ext>
            </a:extLst>
          </p:cNvPr>
          <p:cNvCxnSpPr/>
          <p:nvPr/>
        </p:nvCxnSpPr>
        <p:spPr>
          <a:xfrm>
            <a:off x="5999893" y="3224518"/>
            <a:ext cx="0" cy="49596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0AFED3A8-55E4-45E4-8CA3-F3130863776E}"/>
              </a:ext>
            </a:extLst>
          </p:cNvPr>
          <p:cNvCxnSpPr/>
          <p:nvPr/>
        </p:nvCxnSpPr>
        <p:spPr>
          <a:xfrm>
            <a:off x="10053001" y="3221618"/>
            <a:ext cx="0" cy="49596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AB086B87-EB28-402D-B658-4CB8BDF2BAEB}"/>
              </a:ext>
            </a:extLst>
          </p:cNvPr>
          <p:cNvCxnSpPr/>
          <p:nvPr/>
        </p:nvCxnSpPr>
        <p:spPr>
          <a:xfrm>
            <a:off x="10609065" y="3224393"/>
            <a:ext cx="0" cy="49596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222C90-FD4B-451F-8813-50624F146BB4}"/>
              </a:ext>
            </a:extLst>
          </p:cNvPr>
          <p:cNvCxnSpPr/>
          <p:nvPr/>
        </p:nvCxnSpPr>
        <p:spPr>
          <a:xfrm>
            <a:off x="11169046" y="3224393"/>
            <a:ext cx="0" cy="49596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5E98DB82-DA59-4A5F-9590-DE1877D29F76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898793" y="4170651"/>
            <a:ext cx="1128072" cy="1256875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212DA35-62FD-4379-AB17-F3282DE65A5B}"/>
              </a:ext>
            </a:extLst>
          </p:cNvPr>
          <p:cNvCxnSpPr>
            <a:cxnSpLocks/>
            <a:stCxn id="94" idx="2"/>
            <a:endCxn id="69" idx="0"/>
          </p:cNvCxnSpPr>
          <p:nvPr/>
        </p:nvCxnSpPr>
        <p:spPr>
          <a:xfrm>
            <a:off x="5445399" y="4170776"/>
            <a:ext cx="64585" cy="12567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B0F33B9-6588-4EE4-90E6-CDB0D94DDEA8}"/>
              </a:ext>
            </a:extLst>
          </p:cNvPr>
          <p:cNvCxnSpPr>
            <a:cxnSpLocks/>
            <a:stCxn id="95" idx="2"/>
            <a:endCxn id="68" idx="0"/>
          </p:cNvCxnSpPr>
          <p:nvPr/>
        </p:nvCxnSpPr>
        <p:spPr>
          <a:xfrm flipH="1">
            <a:off x="4985133" y="4170776"/>
            <a:ext cx="1014760" cy="1256751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A288136-D62B-4569-9888-E76E46735B7E}"/>
              </a:ext>
            </a:extLst>
          </p:cNvPr>
          <p:cNvSpPr txBox="1"/>
          <p:nvPr/>
        </p:nvSpPr>
        <p:spPr>
          <a:xfrm>
            <a:off x="9964490" y="5150783"/>
            <a:ext cx="148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Blockchain</a:t>
            </a:r>
            <a:endParaRPr lang="zh-CN" altLang="en-US" b="1" dirty="0"/>
          </a:p>
        </p:txBody>
      </p:sp>
      <p:sp>
        <p:nvSpPr>
          <p:cNvPr id="127" name="对话气泡: 圆角矩形 126">
            <a:extLst>
              <a:ext uri="{FF2B5EF4-FFF2-40B4-BE49-F238E27FC236}">
                <a16:creationId xmlns:a16="http://schemas.microsoft.com/office/drawing/2014/main" id="{2CCD9435-9EDF-44A7-8BEC-EAC78126E69B}"/>
              </a:ext>
            </a:extLst>
          </p:cNvPr>
          <p:cNvSpPr/>
          <p:nvPr/>
        </p:nvSpPr>
        <p:spPr>
          <a:xfrm>
            <a:off x="215365" y="4507893"/>
            <a:ext cx="2154465" cy="1216783"/>
          </a:xfrm>
          <a:prstGeom prst="wedgeRoundRectCallout">
            <a:avLst>
              <a:gd name="adj1" fmla="val 85340"/>
              <a:gd name="adj2" fmla="val 30842"/>
              <a:gd name="adj3" fmla="val 16667"/>
            </a:avLst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Data in the log are structured as key-based objects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8" name="对话气泡: 圆角矩形 127">
            <a:extLst>
              <a:ext uri="{FF2B5EF4-FFF2-40B4-BE49-F238E27FC236}">
                <a16:creationId xmlns:a16="http://schemas.microsoft.com/office/drawing/2014/main" id="{84518302-D72F-46F4-BD46-B79B9B862FC1}"/>
              </a:ext>
            </a:extLst>
          </p:cNvPr>
          <p:cNvSpPr/>
          <p:nvPr/>
        </p:nvSpPr>
        <p:spPr>
          <a:xfrm>
            <a:off x="5812738" y="1279669"/>
            <a:ext cx="2732888" cy="1170693"/>
          </a:xfrm>
          <a:prstGeom prst="wedgeRoundRectCallout">
            <a:avLst>
              <a:gd name="adj1" fmla="val 91938"/>
              <a:gd name="adj2" fmla="val 86759"/>
              <a:gd name="adj3" fmla="val 16667"/>
            </a:avLst>
          </a:prstGeom>
          <a:solidFill>
            <a:schemeClr val="accent4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Indices are constructed by playing Ionian log and can be consistent across app severs.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箭头: 左右 71">
            <a:extLst>
              <a:ext uri="{FF2B5EF4-FFF2-40B4-BE49-F238E27FC236}">
                <a16:creationId xmlns:a16="http://schemas.microsoft.com/office/drawing/2014/main" id="{40A38FDD-63C1-98E2-358F-BF47F58FE169}"/>
              </a:ext>
            </a:extLst>
          </p:cNvPr>
          <p:cNvSpPr/>
          <p:nvPr/>
        </p:nvSpPr>
        <p:spPr>
          <a:xfrm>
            <a:off x="7397393" y="5130065"/>
            <a:ext cx="1574405" cy="3578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785DB7-58C7-A843-814F-3FC9412EE751}"/>
              </a:ext>
            </a:extLst>
          </p:cNvPr>
          <p:cNvSpPr txBox="1"/>
          <p:nvPr/>
        </p:nvSpPr>
        <p:spPr>
          <a:xfrm>
            <a:off x="299883" y="3462633"/>
            <a:ext cx="1888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Log Layer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681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4707</TotalTime>
  <Words>78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</dc:creator>
  <cp:lastModifiedBy>MING</cp:lastModifiedBy>
  <cp:revision>95</cp:revision>
  <dcterms:created xsi:type="dcterms:W3CDTF">2022-03-12T06:37:52Z</dcterms:created>
  <dcterms:modified xsi:type="dcterms:W3CDTF">2022-07-11T03:50:55Z</dcterms:modified>
</cp:coreProperties>
</file>