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1" autoAdjust="0"/>
    <p:restoredTop sz="91946" autoAdjust="0"/>
  </p:normalViewPr>
  <p:slideViewPr>
    <p:cSldViewPr snapToGrid="0">
      <p:cViewPr varScale="1">
        <p:scale>
          <a:sx n="62" d="100"/>
          <a:sy n="62" d="100"/>
        </p:scale>
        <p:origin x="5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C20E8-B2A3-4719-9598-F5A8A7E8B3BE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52FB7-BEA7-42BF-AD84-CE0BA323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F212-DC07-479C-BBBC-8AE959AD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70741-EE58-4FA2-9D8D-81691E8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041A3-2CC4-4FD2-8EF6-0D3E4FEF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A2ED1-9365-4B4B-BF63-4784EFBA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D8BDB-EB68-4888-8007-69613675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6428F-63E8-4BF1-A4A6-4587B062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E7DA1-5600-44B4-A139-39881670E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CCD91-ACFB-49D3-A018-CD1ADC7A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AB959-F96C-418F-9E0C-2F4E92B6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E85F1-E9CD-459D-A1A9-1B204743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9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FE2C6-B63E-472D-BD18-8EA2DE6BD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EBF0C-5A4D-4A8C-800F-DBB32B61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CA01-BDAD-47BD-A4E3-73C12E54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6E69C-B5CE-46D2-A7FD-80CA667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AE50-4581-4132-8F89-7E7DD189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9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C0F9A-5A45-4683-8DB8-3A27BF6E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EF993-5EAC-4402-B30D-2B277852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B13C0-0239-4D82-9AC2-596540DE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CAEB2-EEF7-4452-B189-A27F2C4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62469-3332-4887-8A20-5EFA52C3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04067-58CB-4B6D-86CC-4FF5A868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99FBE-6CC0-40DD-8968-F775933B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E72B-931F-4BB6-A4F2-6218FEBD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28939-DA7C-4B65-B836-265A31E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99BC1-3E3C-481A-B448-3F2C9A2D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1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9BE0-9689-4B0B-9D41-50B51B26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FA550-F2F4-4990-B3C3-E0B4CEF0B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82BAF-A409-474C-95AF-6B27B09B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40592-323F-4A52-B6E5-1339D695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6E3FF-1178-4A78-BE40-DED28AF4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F880D-1166-4DDA-BE34-676509DE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48A3-06E2-451C-92BD-949C4BD9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12DA6-6BA7-4576-B0B8-175D2F50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FCB8D-C7CA-4BC4-AC25-7B3BA8F5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7FDD25-B3FE-4215-918B-27E4EAD72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D21BF-3B2A-47E5-80B5-F8E73866F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8CACBE-3DC7-43DD-8C02-0BD25FF6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130721-B884-44AF-B959-C219732F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A7B4CD-2247-44F5-A498-85BC8B8E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2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26D1-18FA-4F9F-8AF5-F7B9F731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5332C-0649-4968-8444-78388221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104EDA-9B8A-4BB7-86A1-12D3434C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ED854-A915-48EF-8043-EBAE4B0B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0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AF9F30-74DB-4FAE-9C5C-129454D2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F2794-4211-42A7-B480-6BDE42FD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40185-2482-415A-BF8C-C904016F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221B6-51D8-4316-8751-C9BA1D82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E199F-BB86-46F5-96CF-0C20AB47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A26C4D-7DF3-44E0-A818-2CF1A0F5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9AEB0-8986-4CE0-B244-6329C7C4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EC135-E8C1-4A55-BF56-4E1CF574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6630B-F593-49EA-9175-E5511A77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31EE0-EBEE-4025-A842-DBC56F20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C4249-7ECA-4A58-A279-AB427B845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ECE14-547B-481F-AC00-A30DCCF2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9E2F8-EDD0-4A43-BD0C-47304565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8F5E0-AA74-4851-9FB9-FF5C9959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8D213-9699-4A6D-A3F6-9D0EC374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3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BBC50-220F-4007-8B23-683F17D5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A6EAA-675A-4412-A446-E3DA9D7D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96481-35F8-47C1-A301-F6897EDD5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5DD8-1086-404F-92CA-4EFC71C27E84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B56EF-56AA-493D-9C43-85B3F79BF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F0C15-8FB0-4EE1-A7D8-024D5E8E7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8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箭头: 右 47">
            <a:extLst>
              <a:ext uri="{FF2B5EF4-FFF2-40B4-BE49-F238E27FC236}">
                <a16:creationId xmlns:a16="http://schemas.microsoft.com/office/drawing/2014/main" id="{D9E97D17-F554-47E6-9CAA-8218583FA8ED}"/>
              </a:ext>
            </a:extLst>
          </p:cNvPr>
          <p:cNvSpPr/>
          <p:nvPr/>
        </p:nvSpPr>
        <p:spPr>
          <a:xfrm>
            <a:off x="2703803" y="5223276"/>
            <a:ext cx="3646712" cy="77979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60F481-0CD7-451A-82FF-3ECDEFCD8064}"/>
              </a:ext>
            </a:extLst>
          </p:cNvPr>
          <p:cNvCxnSpPr>
            <a:cxnSpLocks/>
          </p:cNvCxnSpPr>
          <p:nvPr/>
        </p:nvCxnSpPr>
        <p:spPr>
          <a:xfrm>
            <a:off x="1561672" y="4344183"/>
            <a:ext cx="10401728" cy="721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935A5C-0063-414E-A8C4-F5C91BA1F998}"/>
              </a:ext>
            </a:extLst>
          </p:cNvPr>
          <p:cNvGrpSpPr/>
          <p:nvPr/>
        </p:nvGrpSpPr>
        <p:grpSpPr>
          <a:xfrm>
            <a:off x="7674308" y="5001468"/>
            <a:ext cx="2554367" cy="1314897"/>
            <a:chOff x="8146760" y="3542139"/>
            <a:chExt cx="3305011" cy="1701302"/>
          </a:xfrm>
        </p:grpSpPr>
        <p:sp>
          <p:nvSpPr>
            <p:cNvPr id="16" name="ענן 23">
              <a:extLst>
                <a:ext uri="{FF2B5EF4-FFF2-40B4-BE49-F238E27FC236}">
                  <a16:creationId xmlns:a16="http://schemas.microsoft.com/office/drawing/2014/main" id="{B08A7C96-AE38-4C44-BA7F-DD0AB31B3022}"/>
                </a:ext>
              </a:extLst>
            </p:cNvPr>
            <p:cNvSpPr/>
            <p:nvPr/>
          </p:nvSpPr>
          <p:spPr>
            <a:xfrm>
              <a:off x="8146760" y="4284619"/>
              <a:ext cx="3305011" cy="958822"/>
            </a:xfrm>
            <a:prstGeom prst="cloud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7" name="מחבר חץ ישר 21">
              <a:extLst>
                <a:ext uri="{FF2B5EF4-FFF2-40B4-BE49-F238E27FC236}">
                  <a16:creationId xmlns:a16="http://schemas.microsoft.com/office/drawing/2014/main" id="{07C33AED-6501-4A40-8406-EACE4FAFE157}"/>
                </a:ext>
              </a:extLst>
            </p:cNvPr>
            <p:cNvCxnSpPr>
              <a:stCxn id="18" idx="1"/>
            </p:cNvCxnSpPr>
            <p:nvPr/>
          </p:nvCxnSpPr>
          <p:spPr>
            <a:xfrm flipH="1">
              <a:off x="8241846" y="4714302"/>
              <a:ext cx="50622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18" name="מלבן מעוגל 20">
              <a:extLst>
                <a:ext uri="{FF2B5EF4-FFF2-40B4-BE49-F238E27FC236}">
                  <a16:creationId xmlns:a16="http://schemas.microsoft.com/office/drawing/2014/main" id="{2170B75F-F678-49BE-BE87-52940B827A60}"/>
                </a:ext>
              </a:extLst>
            </p:cNvPr>
            <p:cNvSpPr/>
            <p:nvPr/>
          </p:nvSpPr>
          <p:spPr>
            <a:xfrm>
              <a:off x="8748074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9" name="מחבר חץ ישר 21">
              <a:extLst>
                <a:ext uri="{FF2B5EF4-FFF2-40B4-BE49-F238E27FC236}">
                  <a16:creationId xmlns:a16="http://schemas.microsoft.com/office/drawing/2014/main" id="{4021BF77-1B0F-47CE-9731-FC37E23F9371}"/>
                </a:ext>
              </a:extLst>
            </p:cNvPr>
            <p:cNvCxnSpPr>
              <a:stCxn id="21" idx="1"/>
              <a:endCxn id="18" idx="3"/>
            </p:cNvCxnSpPr>
            <p:nvPr/>
          </p:nvCxnSpPr>
          <p:spPr>
            <a:xfrm flipH="1">
              <a:off x="9226880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21" name="מלבן מעוגל 20">
              <a:extLst>
                <a:ext uri="{FF2B5EF4-FFF2-40B4-BE49-F238E27FC236}">
                  <a16:creationId xmlns:a16="http://schemas.microsoft.com/office/drawing/2014/main" id="{2538DEFF-5C1E-40E3-893D-319258572189}"/>
                </a:ext>
              </a:extLst>
            </p:cNvPr>
            <p:cNvSpPr/>
            <p:nvPr/>
          </p:nvSpPr>
          <p:spPr>
            <a:xfrm>
              <a:off x="9684178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6B74F32-C40D-4C3B-B4DB-A443EE87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3259" y="3542139"/>
              <a:ext cx="760644" cy="874173"/>
            </a:xfrm>
            <a:prstGeom prst="rect">
              <a:avLst/>
            </a:prstGeom>
          </p:spPr>
        </p:pic>
        <p:sp>
          <p:nvSpPr>
            <p:cNvPr id="23" name="מלבן מעוגל 20">
              <a:extLst>
                <a:ext uri="{FF2B5EF4-FFF2-40B4-BE49-F238E27FC236}">
                  <a16:creationId xmlns:a16="http://schemas.microsoft.com/office/drawing/2014/main" id="{EB2485D1-7691-4C93-82A1-8EA69F581D00}"/>
                </a:ext>
              </a:extLst>
            </p:cNvPr>
            <p:cNvSpPr/>
            <p:nvPr/>
          </p:nvSpPr>
          <p:spPr>
            <a:xfrm>
              <a:off x="10620282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4" name="מחבר חץ ישר 21">
              <a:extLst>
                <a:ext uri="{FF2B5EF4-FFF2-40B4-BE49-F238E27FC236}">
                  <a16:creationId xmlns:a16="http://schemas.microsoft.com/office/drawing/2014/main" id="{EB2DC073-E0A2-46A7-B250-6B657436695F}"/>
                </a:ext>
              </a:extLst>
            </p:cNvPr>
            <p:cNvCxnSpPr/>
            <p:nvPr/>
          </p:nvCxnSpPr>
          <p:spPr>
            <a:xfrm flipH="1">
              <a:off x="10162984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8F822E8-1F6F-4456-BFF4-B01FDBAE1E9F}"/>
              </a:ext>
            </a:extLst>
          </p:cNvPr>
          <p:cNvSpPr txBox="1"/>
          <p:nvPr/>
        </p:nvSpPr>
        <p:spPr>
          <a:xfrm>
            <a:off x="9409318" y="5150783"/>
            <a:ext cx="148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Blockchain</a:t>
            </a:r>
            <a:endParaRPr lang="zh-CN" altLang="en-US" b="1" dirty="0"/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7DD831D5-405F-4C40-B6F6-C10F82F74EA5}"/>
              </a:ext>
            </a:extLst>
          </p:cNvPr>
          <p:cNvSpPr/>
          <p:nvPr/>
        </p:nvSpPr>
        <p:spPr>
          <a:xfrm>
            <a:off x="2327453" y="4907317"/>
            <a:ext cx="4459693" cy="151833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D364F6-4B15-4A17-9D2C-BB4557A14F32}"/>
              </a:ext>
            </a:extLst>
          </p:cNvPr>
          <p:cNvSpPr/>
          <p:nvPr/>
        </p:nvSpPr>
        <p:spPr>
          <a:xfrm>
            <a:off x="2897675" y="5445671"/>
            <a:ext cx="354470" cy="3543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86B029D-AE43-47E9-906C-FDEE7AFB6F9D}"/>
              </a:ext>
            </a:extLst>
          </p:cNvPr>
          <p:cNvSpPr/>
          <p:nvPr/>
        </p:nvSpPr>
        <p:spPr>
          <a:xfrm>
            <a:off x="3288927" y="5445671"/>
            <a:ext cx="354470" cy="35430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1FCECCA-EA84-4A16-8E2A-6AB64B7BF5CC}"/>
              </a:ext>
            </a:extLst>
          </p:cNvPr>
          <p:cNvSpPr/>
          <p:nvPr/>
        </p:nvSpPr>
        <p:spPr>
          <a:xfrm>
            <a:off x="3680179" y="5445671"/>
            <a:ext cx="354470" cy="35430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FEB5E09-35F8-4EC6-8BBC-3EEFA9225381}"/>
              </a:ext>
            </a:extLst>
          </p:cNvPr>
          <p:cNvSpPr/>
          <p:nvPr/>
        </p:nvSpPr>
        <p:spPr>
          <a:xfrm>
            <a:off x="4072873" y="5445671"/>
            <a:ext cx="354470" cy="35430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14CC1D5-FCFD-4EE4-82FD-41EE01D40BDD}"/>
              </a:ext>
            </a:extLst>
          </p:cNvPr>
          <p:cNvSpPr/>
          <p:nvPr/>
        </p:nvSpPr>
        <p:spPr>
          <a:xfrm>
            <a:off x="4465567" y="5445671"/>
            <a:ext cx="354470" cy="3543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FF2F12C-9FFB-4C0C-8CBF-36B716242E06}"/>
              </a:ext>
            </a:extLst>
          </p:cNvPr>
          <p:cNvSpPr/>
          <p:nvPr/>
        </p:nvSpPr>
        <p:spPr>
          <a:xfrm>
            <a:off x="4856819" y="5445671"/>
            <a:ext cx="354470" cy="35430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FE2DA9F-7107-42C8-A5C3-2C98F97C1834}"/>
              </a:ext>
            </a:extLst>
          </p:cNvPr>
          <p:cNvSpPr/>
          <p:nvPr/>
        </p:nvSpPr>
        <p:spPr>
          <a:xfrm>
            <a:off x="5248071" y="5445671"/>
            <a:ext cx="354470" cy="35430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68A6BF7-98BE-4765-A234-64C63FBB6579}"/>
              </a:ext>
            </a:extLst>
          </p:cNvPr>
          <p:cNvSpPr/>
          <p:nvPr/>
        </p:nvSpPr>
        <p:spPr>
          <a:xfrm>
            <a:off x="5639323" y="5445671"/>
            <a:ext cx="354470" cy="35430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F62D235-38F2-47DE-BE20-555DC3559C9E}"/>
              </a:ext>
            </a:extLst>
          </p:cNvPr>
          <p:cNvCxnSpPr/>
          <p:nvPr/>
        </p:nvCxnSpPr>
        <p:spPr>
          <a:xfrm>
            <a:off x="3263031" y="2963704"/>
            <a:ext cx="0" cy="323161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36B395FF-E9B2-48ED-AFF8-5D5BD4904CE7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7" y="1667382"/>
            <a:ext cx="611222" cy="86411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0D56DB8-A971-40C6-8D9C-3B42531EE6BC}"/>
              </a:ext>
            </a:extLst>
          </p:cNvPr>
          <p:cNvSpPr txBox="1"/>
          <p:nvPr/>
        </p:nvSpPr>
        <p:spPr>
          <a:xfrm>
            <a:off x="3177561" y="1390292"/>
            <a:ext cx="15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 Server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15031B-F610-4ACE-B506-94F023E7247A}"/>
              </a:ext>
            </a:extLst>
          </p:cNvPr>
          <p:cNvSpPr txBox="1"/>
          <p:nvPr/>
        </p:nvSpPr>
        <p:spPr>
          <a:xfrm>
            <a:off x="2130280" y="2635690"/>
            <a:ext cx="188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TX start pos = #1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6E742A-1353-4F07-84E4-A7A0ED3D0618}"/>
              </a:ext>
            </a:extLst>
          </p:cNvPr>
          <p:cNvSpPr txBox="1"/>
          <p:nvPr/>
        </p:nvSpPr>
        <p:spPr>
          <a:xfrm>
            <a:off x="4245669" y="1712360"/>
            <a:ext cx="2713744" cy="13542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T-&gt;</a:t>
            </a:r>
            <a:r>
              <a:rPr lang="en-US" altLang="zh-CN" sz="1600" b="1" dirty="0" err="1"/>
              <a:t>BeginTx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buffer = T-&gt;</a:t>
            </a:r>
            <a:r>
              <a:rPr lang="en-US" altLang="zh-CN" sz="1600" b="1" dirty="0"/>
              <a:t>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fileKey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// update buffer;</a:t>
            </a:r>
          </a:p>
          <a:p>
            <a:r>
              <a:rPr lang="en-US" altLang="zh-CN" sz="1600" dirty="0"/>
              <a:t>T-&gt;</a:t>
            </a:r>
            <a:r>
              <a:rPr lang="en-US" altLang="zh-CN" sz="1600" b="1" dirty="0"/>
              <a:t>Put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fileKey</a:t>
            </a:r>
            <a:r>
              <a:rPr lang="en-US" altLang="zh-CN" sz="1600" dirty="0"/>
              <a:t>, buffer)</a:t>
            </a:r>
          </a:p>
          <a:p>
            <a:r>
              <a:rPr lang="en-US" altLang="zh-CN" sz="1600" dirty="0"/>
              <a:t>status = T-&gt;</a:t>
            </a:r>
            <a:r>
              <a:rPr lang="en-US" altLang="zh-CN" sz="1600" b="1" dirty="0" err="1"/>
              <a:t>EndTx</a:t>
            </a:r>
            <a:r>
              <a:rPr lang="en-US" altLang="zh-CN" sz="1600" dirty="0"/>
              <a:t>();</a:t>
            </a:r>
            <a:endParaRPr lang="zh-CN" altLang="en-US" sz="1600" dirty="0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232750A8-75B4-472E-AB46-DBB0C0E78CF2}"/>
              </a:ext>
            </a:extLst>
          </p:cNvPr>
          <p:cNvSpPr/>
          <p:nvPr/>
        </p:nvSpPr>
        <p:spPr>
          <a:xfrm>
            <a:off x="3375447" y="5045155"/>
            <a:ext cx="177226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9C71D7C9-E852-45D4-AE45-71C28B25F01D}"/>
              </a:ext>
            </a:extLst>
          </p:cNvPr>
          <p:cNvSpPr/>
          <p:nvPr/>
        </p:nvSpPr>
        <p:spPr>
          <a:xfrm>
            <a:off x="3775686" y="5045155"/>
            <a:ext cx="177226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12513CC2-386A-4B90-9B65-99614F81BDAB}"/>
              </a:ext>
            </a:extLst>
          </p:cNvPr>
          <p:cNvSpPr/>
          <p:nvPr/>
        </p:nvSpPr>
        <p:spPr>
          <a:xfrm>
            <a:off x="4170880" y="5045155"/>
            <a:ext cx="177226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BD772AF-662A-429C-B417-60AC41CB320D}"/>
              </a:ext>
            </a:extLst>
          </p:cNvPr>
          <p:cNvSpPr txBox="1"/>
          <p:nvPr/>
        </p:nvSpPr>
        <p:spPr>
          <a:xfrm>
            <a:off x="3223783" y="4344183"/>
            <a:ext cx="162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updates by other clients</a:t>
            </a:r>
            <a:endParaRPr lang="zh-CN" altLang="en-US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0FC41B1-3C1A-4527-AA0D-A155951C8508}"/>
              </a:ext>
            </a:extLst>
          </p:cNvPr>
          <p:cNvCxnSpPr>
            <a:cxnSpLocks/>
            <a:stCxn id="34" idx="2"/>
            <a:endCxn id="29" idx="0"/>
          </p:cNvCxnSpPr>
          <p:nvPr/>
        </p:nvCxnSpPr>
        <p:spPr>
          <a:xfrm rot="5400000">
            <a:off x="3933125" y="3776255"/>
            <a:ext cx="2379094" cy="959739"/>
          </a:xfrm>
          <a:prstGeom prst="bentConnector3">
            <a:avLst>
              <a:gd name="adj1" fmla="val 50000"/>
            </a:avLst>
          </a:prstGeom>
          <a:ln w="8890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8AD6F5F-171C-407E-A6AC-C10A08DDA986}"/>
              </a:ext>
            </a:extLst>
          </p:cNvPr>
          <p:cNvSpPr/>
          <p:nvPr/>
        </p:nvSpPr>
        <p:spPr>
          <a:xfrm>
            <a:off x="5733657" y="3171433"/>
            <a:ext cx="1831914" cy="86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Commit record:</a:t>
            </a:r>
          </a:p>
          <a:p>
            <a:r>
              <a:rPr lang="en-US" altLang="zh-CN" dirty="0"/>
              <a:t>reads: </a:t>
            </a:r>
            <a:r>
              <a:rPr lang="en-US" altLang="zh-CN" dirty="0" err="1"/>
              <a:t>fileKey</a:t>
            </a:r>
            <a:endParaRPr lang="en-US" altLang="zh-CN" dirty="0"/>
          </a:p>
          <a:p>
            <a:r>
              <a:rPr lang="en-US" altLang="zh-CN" dirty="0"/>
              <a:t>writes: </a:t>
            </a:r>
            <a:r>
              <a:rPr lang="en-US" altLang="zh-CN" dirty="0" err="1"/>
              <a:t>fileKey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6A4E5A7-57E7-4944-8072-0643415E6711}"/>
              </a:ext>
            </a:extLst>
          </p:cNvPr>
          <p:cNvSpPr txBox="1"/>
          <p:nvPr/>
        </p:nvSpPr>
        <p:spPr>
          <a:xfrm>
            <a:off x="4703876" y="4754137"/>
            <a:ext cx="315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TX commits if read set has not changed in conflict window</a:t>
            </a:r>
            <a:endParaRPr lang="zh-CN" altLang="en-US" dirty="0"/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EC15CCBC-6BF8-4C5D-8B2B-9EFE5F176370}"/>
              </a:ext>
            </a:extLst>
          </p:cNvPr>
          <p:cNvSpPr/>
          <p:nvPr/>
        </p:nvSpPr>
        <p:spPr>
          <a:xfrm rot="5400000">
            <a:off x="3956721" y="5239614"/>
            <a:ext cx="195520" cy="1531110"/>
          </a:xfrm>
          <a:prstGeom prst="rightBrace">
            <a:avLst>
              <a:gd name="adj1" fmla="val 8333"/>
              <a:gd name="adj2" fmla="val 507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719DB33-DCDA-4F47-A32D-253E8C339E79}"/>
              </a:ext>
            </a:extLst>
          </p:cNvPr>
          <p:cNvSpPr txBox="1"/>
          <p:nvPr/>
        </p:nvSpPr>
        <p:spPr>
          <a:xfrm>
            <a:off x="3177561" y="6071907"/>
            <a:ext cx="226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conflict window</a:t>
            </a:r>
            <a:endParaRPr lang="zh-CN" altLang="en-US" b="1" dirty="0"/>
          </a:p>
        </p:txBody>
      </p:sp>
      <p:sp>
        <p:nvSpPr>
          <p:cNvPr id="44" name="箭头: 左右 43">
            <a:extLst>
              <a:ext uri="{FF2B5EF4-FFF2-40B4-BE49-F238E27FC236}">
                <a16:creationId xmlns:a16="http://schemas.microsoft.com/office/drawing/2014/main" id="{23B22BFA-ED22-712C-E737-4538B8BCA461}"/>
              </a:ext>
            </a:extLst>
          </p:cNvPr>
          <p:cNvSpPr/>
          <p:nvPr/>
        </p:nvSpPr>
        <p:spPr>
          <a:xfrm>
            <a:off x="6977109" y="5377157"/>
            <a:ext cx="1574405" cy="3578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FAA7783-C8FD-4BE4-1BAD-DEB2094C03D9}"/>
              </a:ext>
            </a:extLst>
          </p:cNvPr>
          <p:cNvSpPr/>
          <p:nvPr/>
        </p:nvSpPr>
        <p:spPr>
          <a:xfrm>
            <a:off x="7858079" y="1375829"/>
            <a:ext cx="3984172" cy="2775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1" dirty="0">
                <a:solidFill>
                  <a:schemeClr val="tx1"/>
                </a:solidFill>
              </a:rPr>
              <a:t>Transaction Model: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Assume the transaction participants are collaborative and will honestly add read/write set in commit record.  Or: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Use ZKP or secure computation hardware for verifiable transaction computation.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763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4707</TotalTime>
  <Words>104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</dc:creator>
  <cp:lastModifiedBy>MING</cp:lastModifiedBy>
  <cp:revision>95</cp:revision>
  <dcterms:created xsi:type="dcterms:W3CDTF">2022-03-12T06:37:52Z</dcterms:created>
  <dcterms:modified xsi:type="dcterms:W3CDTF">2022-07-16T02:58:22Z</dcterms:modified>
</cp:coreProperties>
</file>