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60" r:id="rId3"/>
    <p:sldId id="259" r:id="rId4"/>
    <p:sldId id="262" r:id="rId5"/>
    <p:sldId id="263" r:id="rId6"/>
    <p:sldId id="266" r:id="rId7"/>
    <p:sldId id="267" r:id="rId8"/>
    <p:sldId id="265" r:id="rId9"/>
    <p:sldId id="268" r:id="rId10"/>
    <p:sldId id="269" r:id="rId11"/>
    <p:sldId id="270" r:id="rId12"/>
  </p:sldIdLst>
  <p:sldSz cx="12192000" cy="6858000"/>
  <p:notesSz cx="6858000" cy="9144000"/>
  <p:embeddedFontLst>
    <p:embeddedFont>
      <p:font typeface="210 맨발의청춘 L" panose="02020603020101020101" pitchFamily="18" charset="-127"/>
      <p:regular r:id="rId13"/>
    </p:embeddedFont>
    <p:embeddedFont>
      <p:font typeface="KoPub바탕체 Light" panose="00000300000000000000" pitchFamily="2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  <a:srgbClr val="33CC33"/>
    <a:srgbClr val="66CCFF"/>
    <a:srgbClr val="FF4343"/>
    <a:srgbClr val="CCECFF"/>
    <a:srgbClr val="3399FF"/>
    <a:srgbClr val="8FD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57221-936F-4075-8250-4EA2FF9CD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13A035-8950-4259-9F17-7B498C858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1330B9-3CEE-4A7B-9468-1B168AEA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F948-A4EE-4BF0-95F0-521E10E774F3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DF8BC0-0F96-4625-90E6-21AF32D9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6A2CE-DEFB-4BA1-8C74-F9C5805B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2629-C176-4C5B-9E08-668409015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68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9F28B-1D37-4B20-8017-8E7A51D0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230070-DC65-4F8F-B2F6-7FE344FD6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F79CA-6890-4C64-AC45-27753F2B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F948-A4EE-4BF0-95F0-521E10E774F3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D2B50-154A-4F7C-A5F2-9AAC7047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B712C-0BD9-4062-BE7C-E0F2E95C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2629-C176-4C5B-9E08-668409015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81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0DB5DB-68B0-42D5-9649-67733C993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FF5DFA-2D4F-43E3-95C6-268BCF66F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378F9-DC82-429D-A4D4-2582CDCC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F948-A4EE-4BF0-95F0-521E10E774F3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7D15CA-5FC3-441A-B0E9-5F2CF6DD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5AEC67-F8D0-479E-A9F4-AF0CD4A4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2629-C176-4C5B-9E08-668409015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62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C1935-94E6-41D7-A4E6-06E35EE4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3969E-A2CF-4152-AB9B-C26B07B2A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E0DF9-2F27-492A-A583-4A004D9C8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F948-A4EE-4BF0-95F0-521E10E774F3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85906-4CEB-49AF-B533-F20A054C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12C214-2836-4539-943E-DF108D59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2629-C176-4C5B-9E08-668409015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53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0B112-5AB2-42AB-84CD-1BBBEFB6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42F04-2A91-4F83-88BA-AAD9CB247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33FFBD-455A-4864-8C8C-7C6F20F5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F948-A4EE-4BF0-95F0-521E10E774F3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6467EB-A2EE-4054-97E6-64A746B2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201697-21D3-4AAB-8FB8-395AB940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2629-C176-4C5B-9E08-668409015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22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B40B5-8550-4D26-A43C-E405C26C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DA6E3A-8E64-4FFA-B128-BCF9220AA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3C8409-7C0D-4492-810D-82E4EA370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9E7E5C-0AF5-4237-87CA-2D135EC3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F948-A4EE-4BF0-95F0-521E10E774F3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6E8F9D-EB58-4CF9-BC92-A8A95913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28A619-EDCA-49A2-8F35-AE667F8E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2629-C176-4C5B-9E08-668409015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42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DBC14-062A-485F-8CBC-D61E19499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F1E2CA-F7A0-4D11-BC67-D7F3C2EBF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923981-B1AE-4F81-9229-6AAB8F936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6A8D26-E605-4B84-9C0F-21B6FFA62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C9D52D-B66E-46AD-B747-5E08535D6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B9AD67-BB35-4A2E-BF1E-A613CC84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F948-A4EE-4BF0-95F0-521E10E774F3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6D87C5-DA6F-4D03-B01D-5544A920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859E1D-684F-4D44-8A11-93846FA9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2629-C176-4C5B-9E08-668409015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56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8803F-F6B4-4B70-9DFB-79802304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7FE10D-BB35-43B3-8902-F03FAAB8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F948-A4EE-4BF0-95F0-521E10E774F3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2746D2-C46B-4DCA-BA1D-80ADC0B1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B8130D-E058-41C8-A073-79D15E67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2629-C176-4C5B-9E08-668409015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38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21DB6E-82D7-4FC4-854B-CE0618E1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F948-A4EE-4BF0-95F0-521E10E774F3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36E9A1-4D66-46C4-BEFF-42428A1E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3CC983-A53E-4A32-A84C-D5295721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2629-C176-4C5B-9E08-668409015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35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354BF-BEE3-4790-9798-739E4B70C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F2FDF2-8319-4BB8-B025-83BC70B0A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9D300A-A864-42F8-AABC-964F0D44A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890372-E4A6-40D4-BA16-10EDF468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F948-A4EE-4BF0-95F0-521E10E774F3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0E27F5-F0FE-4FDB-B2A1-B700B34E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D6B4CC-77A3-44B2-80E7-32D0AD81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2629-C176-4C5B-9E08-668409015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52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6323A-E6F7-43E1-BBCB-495320F8F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215776-6CC7-4A08-8813-B3BC404E2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D657DD-3D25-49E1-8748-AAB0D9995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55D340-861E-4482-A4E0-83A1872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F948-A4EE-4BF0-95F0-521E10E774F3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E3FEC-CD70-4665-BB7D-60A0D84E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E3B042-5D53-4E99-8EEA-7823A928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2629-C176-4C5B-9E08-668409015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32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B19700-92A8-4B50-83DD-797E40910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3E464F-B3B7-40C7-823C-F9CD25246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86645-0AB0-4871-81DB-5B946CF1B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2F948-A4EE-4BF0-95F0-521E10E774F3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E322B-7BEC-4652-A27F-B6164DCBE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8DCD7D-1F8B-42B0-8C08-704B50B1E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F2629-C176-4C5B-9E08-668409015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57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C88757A-FF22-4C8E-8277-6209EE4BAD45}"/>
              </a:ext>
            </a:extLst>
          </p:cNvPr>
          <p:cNvSpPr/>
          <p:nvPr/>
        </p:nvSpPr>
        <p:spPr>
          <a:xfrm>
            <a:off x="0" y="5323562"/>
            <a:ext cx="12192000" cy="1534438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F05A334-5EAD-4858-B9A8-47155B523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9" y="2065750"/>
            <a:ext cx="2150301" cy="21503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6DC6712-1A9F-4097-9E48-BA55D2A83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390" y="-28184"/>
            <a:ext cx="2150301" cy="21503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AFAD70-5126-4A34-838E-692E696C8EB6}"/>
              </a:ext>
            </a:extLst>
          </p:cNvPr>
          <p:cNvSpPr txBox="1"/>
          <p:nvPr/>
        </p:nvSpPr>
        <p:spPr>
          <a:xfrm>
            <a:off x="4657143" y="1342475"/>
            <a:ext cx="28777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 err="1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피퐁의</a:t>
            </a:r>
            <a:endParaRPr lang="en-US" altLang="ko-KR" sz="4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44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축구 </a:t>
            </a:r>
            <a:r>
              <a:rPr lang="ko-KR" altLang="en-US" sz="4400" dirty="0" err="1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피피티</a:t>
            </a:r>
            <a:endParaRPr lang="en-US" altLang="ko-KR" sz="4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62A151-48EB-450D-BA38-E50F8B7DE645}"/>
              </a:ext>
            </a:extLst>
          </p:cNvPr>
          <p:cNvSpPr txBox="1"/>
          <p:nvPr/>
        </p:nvSpPr>
        <p:spPr>
          <a:xfrm>
            <a:off x="4939272" y="2725249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CECF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폰트는 </a:t>
            </a:r>
            <a:r>
              <a:rPr lang="en-US" altLang="ko-KR" dirty="0">
                <a:solidFill>
                  <a:srgbClr val="CCECF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210</a:t>
            </a:r>
            <a:r>
              <a:rPr lang="ko-KR" altLang="en-US" dirty="0" err="1">
                <a:solidFill>
                  <a:srgbClr val="CCECF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맨발의청춘</a:t>
            </a:r>
            <a:endParaRPr lang="ko-KR" altLang="en-US" dirty="0">
              <a:solidFill>
                <a:srgbClr val="CCECF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CD827B-1113-4245-B77D-9967DCF1B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849" y="3429000"/>
            <a:ext cx="2150301" cy="215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2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C88757A-FF22-4C8E-8277-6209EE4BAD45}"/>
              </a:ext>
            </a:extLst>
          </p:cNvPr>
          <p:cNvSpPr/>
          <p:nvPr/>
        </p:nvSpPr>
        <p:spPr>
          <a:xfrm>
            <a:off x="0" y="5323562"/>
            <a:ext cx="12192000" cy="1534438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F05A334-5EAD-4858-B9A8-47155B523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9" y="2065750"/>
            <a:ext cx="2150301" cy="21503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6DC6712-1A9F-4097-9E48-BA55D2A83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390" y="-28184"/>
            <a:ext cx="2150301" cy="21503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AFAD70-5126-4A34-838E-692E696C8EB6}"/>
              </a:ext>
            </a:extLst>
          </p:cNvPr>
          <p:cNvSpPr txBox="1"/>
          <p:nvPr/>
        </p:nvSpPr>
        <p:spPr>
          <a:xfrm>
            <a:off x="5332809" y="1869249"/>
            <a:ext cx="15263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Q&amp;A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CD827B-1113-4245-B77D-9967DCF1B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849" y="3429000"/>
            <a:ext cx="2150301" cy="215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2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C88757A-FF22-4C8E-8277-6209EE4BAD45}"/>
              </a:ext>
            </a:extLst>
          </p:cNvPr>
          <p:cNvSpPr/>
          <p:nvPr/>
        </p:nvSpPr>
        <p:spPr>
          <a:xfrm>
            <a:off x="0" y="5323562"/>
            <a:ext cx="12192000" cy="1534438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F05A334-5EAD-4858-B9A8-47155B523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9" y="2065750"/>
            <a:ext cx="2150301" cy="21503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6DC6712-1A9F-4097-9E48-BA55D2A83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390" y="-28184"/>
            <a:ext cx="2150301" cy="21503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AFAD70-5126-4A34-838E-692E696C8EB6}"/>
              </a:ext>
            </a:extLst>
          </p:cNvPr>
          <p:cNvSpPr txBox="1"/>
          <p:nvPr/>
        </p:nvSpPr>
        <p:spPr>
          <a:xfrm>
            <a:off x="4910418" y="1398842"/>
            <a:ext cx="237116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THANK</a:t>
            </a:r>
          </a:p>
          <a:p>
            <a:pPr algn="ctr"/>
            <a:r>
              <a:rPr lang="en-US" altLang="ko-KR" sz="440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YOU!</a:t>
            </a:r>
            <a:endParaRPr lang="en-US" altLang="ko-KR" sz="4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CD827B-1113-4245-B77D-9967DCF1B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849" y="3429000"/>
            <a:ext cx="2150301" cy="215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9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2B8D0-703C-47A7-AD1D-DD7D15528A5B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37B44-6E4E-414C-A16D-7AF34436CC06}"/>
              </a:ext>
            </a:extLst>
          </p:cNvPr>
          <p:cNvSpPr txBox="1"/>
          <p:nvPr/>
        </p:nvSpPr>
        <p:spPr>
          <a:xfrm>
            <a:off x="2447515" y="3039231"/>
            <a:ext cx="12009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목차</a:t>
            </a:r>
            <a:endParaRPr lang="en-US" altLang="ko-KR" sz="4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C02CD6D-C8EC-4AC9-970B-F879F1219F73}"/>
              </a:ext>
            </a:extLst>
          </p:cNvPr>
          <p:cNvGrpSpPr/>
          <p:nvPr/>
        </p:nvGrpSpPr>
        <p:grpSpPr>
          <a:xfrm>
            <a:off x="8188135" y="884769"/>
            <a:ext cx="1911730" cy="969494"/>
            <a:chOff x="1543700" y="2659560"/>
            <a:chExt cx="1911730" cy="96949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4AA1483-9B70-4161-A637-EC606E823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700" y="2659560"/>
              <a:ext cx="585726" cy="58572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6E2227-F387-4C1B-B471-FC31D108F5EF}"/>
                </a:ext>
              </a:extLst>
            </p:cNvPr>
            <p:cNvSpPr txBox="1"/>
            <p:nvPr/>
          </p:nvSpPr>
          <p:spPr>
            <a:xfrm>
              <a:off x="2129426" y="3105834"/>
              <a:ext cx="13260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01 </a:t>
              </a:r>
              <a:r>
                <a:rPr lang="ko-KR" altLang="en-US" sz="28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목차</a:t>
              </a:r>
              <a:endParaRPr lang="en-US" altLang="ko-KR" sz="28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1748033-633A-4841-B1BC-4F6719F78967}"/>
              </a:ext>
            </a:extLst>
          </p:cNvPr>
          <p:cNvGrpSpPr/>
          <p:nvPr/>
        </p:nvGrpSpPr>
        <p:grpSpPr>
          <a:xfrm>
            <a:off x="8188135" y="2257758"/>
            <a:ext cx="1963026" cy="969494"/>
            <a:chOff x="1543700" y="2659560"/>
            <a:chExt cx="1963026" cy="96949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D859AE6-99DF-41D3-B2B2-C51CC8BB5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700" y="2659560"/>
              <a:ext cx="585726" cy="58572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07F42B-C270-4151-BAA0-EEED92C05A21}"/>
                </a:ext>
              </a:extLst>
            </p:cNvPr>
            <p:cNvSpPr txBox="1"/>
            <p:nvPr/>
          </p:nvSpPr>
          <p:spPr>
            <a:xfrm>
              <a:off x="2129426" y="3105834"/>
              <a:ext cx="13773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02 </a:t>
              </a:r>
              <a:r>
                <a:rPr lang="ko-KR" altLang="en-US" sz="28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목차</a:t>
              </a:r>
              <a:endParaRPr lang="en-US" altLang="ko-KR" sz="28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371C57C-B75C-4E09-ABB4-1E346D308F0D}"/>
              </a:ext>
            </a:extLst>
          </p:cNvPr>
          <p:cNvGrpSpPr/>
          <p:nvPr/>
        </p:nvGrpSpPr>
        <p:grpSpPr>
          <a:xfrm>
            <a:off x="8188135" y="3630747"/>
            <a:ext cx="1972644" cy="969494"/>
            <a:chOff x="1543700" y="2659560"/>
            <a:chExt cx="1972644" cy="969494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A9F08A6-52FB-4A58-AB05-F74F7FCEE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700" y="2659560"/>
              <a:ext cx="585726" cy="58572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D2F660-AB1B-450F-9B74-996011C3366C}"/>
                </a:ext>
              </a:extLst>
            </p:cNvPr>
            <p:cNvSpPr txBox="1"/>
            <p:nvPr/>
          </p:nvSpPr>
          <p:spPr>
            <a:xfrm>
              <a:off x="2129426" y="3105834"/>
              <a:ext cx="13869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03 </a:t>
              </a:r>
              <a:r>
                <a:rPr lang="ko-KR" altLang="en-US" sz="28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목차</a:t>
              </a:r>
              <a:endParaRPr lang="en-US" altLang="ko-KR" sz="28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3B2EADF-C92D-4071-A7F9-3BCD28CC1EE1}"/>
              </a:ext>
            </a:extLst>
          </p:cNvPr>
          <p:cNvGrpSpPr/>
          <p:nvPr/>
        </p:nvGrpSpPr>
        <p:grpSpPr>
          <a:xfrm>
            <a:off x="8188135" y="5003736"/>
            <a:ext cx="1963026" cy="969494"/>
            <a:chOff x="1543700" y="2659560"/>
            <a:chExt cx="1963026" cy="969494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4785F83-6E1B-49F4-9083-BEF83619D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700" y="2659560"/>
              <a:ext cx="585726" cy="5857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56D2E5-77B9-49EC-82AE-B516FC514F0A}"/>
                </a:ext>
              </a:extLst>
            </p:cNvPr>
            <p:cNvSpPr txBox="1"/>
            <p:nvPr/>
          </p:nvSpPr>
          <p:spPr>
            <a:xfrm>
              <a:off x="2129426" y="3105834"/>
              <a:ext cx="13773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04 </a:t>
              </a:r>
              <a:r>
                <a:rPr lang="ko-KR" altLang="en-US" sz="28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목차</a:t>
              </a:r>
              <a:endParaRPr lang="en-US" altLang="ko-KR" sz="28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126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2B8D0-703C-47A7-AD1D-DD7D15528A5B}"/>
              </a:ext>
            </a:extLst>
          </p:cNvPr>
          <p:cNvSpPr/>
          <p:nvPr/>
        </p:nvSpPr>
        <p:spPr>
          <a:xfrm>
            <a:off x="0" y="5323562"/>
            <a:ext cx="12192000" cy="1534438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AA1483-9B70-4161-A637-EC606E823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123" y="3990109"/>
            <a:ext cx="1677837" cy="16778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6E2227-F387-4C1B-B471-FC31D108F5EF}"/>
              </a:ext>
            </a:extLst>
          </p:cNvPr>
          <p:cNvSpPr txBox="1"/>
          <p:nvPr/>
        </p:nvSpPr>
        <p:spPr>
          <a:xfrm>
            <a:off x="5352848" y="2365009"/>
            <a:ext cx="1486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01 </a:t>
            </a:r>
            <a:r>
              <a:rPr lang="ko-KR" altLang="en-US" sz="3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목차</a:t>
            </a:r>
            <a:endParaRPr lang="en-US" altLang="ko-KR" sz="32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0050CF-955F-4799-B962-C36B39698028}"/>
              </a:ext>
            </a:extLst>
          </p:cNvPr>
          <p:cNvSpPr txBox="1"/>
          <p:nvPr/>
        </p:nvSpPr>
        <p:spPr>
          <a:xfrm>
            <a:off x="4714051" y="2949784"/>
            <a:ext cx="2763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CECF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소제목을 적어주세요</a:t>
            </a:r>
            <a:endParaRPr lang="en-US" altLang="ko-KR" sz="2400" dirty="0">
              <a:solidFill>
                <a:srgbClr val="CCECF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8B39FEF-69DC-4B07-9FF0-26653502DF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72" y="2455671"/>
            <a:ext cx="1534438" cy="153443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0C889A4-186D-4F70-99C3-FA0E050C09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448" y="361737"/>
            <a:ext cx="1534438" cy="153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6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A83FF67-8788-4253-BD6C-8A75314C4BAD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6AE971-FF27-46E7-B318-74124A92223C}"/>
              </a:ext>
            </a:extLst>
          </p:cNvPr>
          <p:cNvSpPr/>
          <p:nvPr/>
        </p:nvSpPr>
        <p:spPr>
          <a:xfrm>
            <a:off x="1037754" y="1603946"/>
            <a:ext cx="4381995" cy="44116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A66DDBE-DDB8-4EBB-B0CB-D95493CAC44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D0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1049629" y="1310629"/>
            <a:ext cx="728353" cy="728353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8F4EB5C-C5D3-4A32-9D55-5AC4DF95B2B2}"/>
              </a:ext>
            </a:extLst>
          </p:cNvPr>
          <p:cNvSpPr txBox="1"/>
          <p:nvPr/>
        </p:nvSpPr>
        <p:spPr>
          <a:xfrm>
            <a:off x="5826414" y="3169660"/>
            <a:ext cx="50642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양편이 대항하는 구기 종목의 하나로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</a:p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발을 사용하여 볼을 다루고 골을 다투는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대표적인 팀 스포츠이다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축구는 손과 팔을 제외한 신체의 모든 부위로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볼을 다룰 수가 있으므로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경기 기술이 다양하고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</a:p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많은 양의 달리기가 필요한 경기이다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319582-9A16-438B-894A-D5E8B8FB4D85}"/>
              </a:ext>
            </a:extLst>
          </p:cNvPr>
          <p:cNvSpPr txBox="1"/>
          <p:nvPr/>
        </p:nvSpPr>
        <p:spPr>
          <a:xfrm>
            <a:off x="5899606" y="2582956"/>
            <a:ext cx="2207656" cy="461665"/>
          </a:xfrm>
          <a:prstGeom prst="rect">
            <a:avLst/>
          </a:prstGeom>
          <a:solidFill>
            <a:srgbClr val="33CC33"/>
          </a:solidFill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축구 </a:t>
            </a:r>
            <a:r>
              <a:rPr lang="en-US" altLang="ko-KR" sz="24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[Soccer]</a:t>
            </a:r>
            <a:endParaRPr lang="ko-KR" altLang="en-US" sz="2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8220A52-32F7-4C25-BFEA-F675FF977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493" y="2353538"/>
            <a:ext cx="2900516" cy="290051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2734593-4ECE-4420-BC38-71979864E673}"/>
              </a:ext>
            </a:extLst>
          </p:cNvPr>
          <p:cNvSpPr txBox="1"/>
          <p:nvPr/>
        </p:nvSpPr>
        <p:spPr>
          <a:xfrm>
            <a:off x="5514751" y="144563"/>
            <a:ext cx="1162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F0D0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01</a:t>
            </a:r>
            <a:r>
              <a:rPr lang="ko-KR" altLang="en-US" sz="2400" dirty="0">
                <a:solidFill>
                  <a:srgbClr val="FF0D0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목차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266309-1305-4F4B-8A3A-422E72486763}"/>
              </a:ext>
            </a:extLst>
          </p:cNvPr>
          <p:cNvSpPr txBox="1"/>
          <p:nvPr/>
        </p:nvSpPr>
        <p:spPr>
          <a:xfrm>
            <a:off x="4930457" y="542325"/>
            <a:ext cx="2331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소제목을 적어주세요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9879FBC-F1A3-4E9E-A5D7-184658395864}"/>
              </a:ext>
            </a:extLst>
          </p:cNvPr>
          <p:cNvCxnSpPr>
            <a:cxnSpLocks/>
          </p:cNvCxnSpPr>
          <p:nvPr/>
        </p:nvCxnSpPr>
        <p:spPr>
          <a:xfrm>
            <a:off x="4678900" y="991595"/>
            <a:ext cx="28342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29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A83FF67-8788-4253-BD6C-8A75314C4BAD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DD6C495-0089-4075-94A5-3C33833F3F8C}"/>
              </a:ext>
            </a:extLst>
          </p:cNvPr>
          <p:cNvSpPr/>
          <p:nvPr/>
        </p:nvSpPr>
        <p:spPr>
          <a:xfrm>
            <a:off x="4731676" y="1740017"/>
            <a:ext cx="2728646" cy="27286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8CBAD94-D659-4D4F-9878-E54CF02C491B}"/>
              </a:ext>
            </a:extLst>
          </p:cNvPr>
          <p:cNvSpPr/>
          <p:nvPr/>
        </p:nvSpPr>
        <p:spPr>
          <a:xfrm>
            <a:off x="1273277" y="1740016"/>
            <a:ext cx="2728646" cy="27286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14D87E0-8AD4-418E-B6D8-820415CB0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18" y="2293257"/>
            <a:ext cx="1622164" cy="16221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4C5F16-BA05-43C1-A63C-0D7097D1B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37" y="2432374"/>
            <a:ext cx="1343926" cy="1343926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AD11BF5D-1528-493C-90A7-5FDFFAE3D053}"/>
              </a:ext>
            </a:extLst>
          </p:cNvPr>
          <p:cNvSpPr/>
          <p:nvPr/>
        </p:nvSpPr>
        <p:spPr>
          <a:xfrm>
            <a:off x="8190076" y="1740015"/>
            <a:ext cx="2728646" cy="27286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55B8D6F9-7970-4234-B415-E6F86CF1D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610" y="2344551"/>
            <a:ext cx="1519577" cy="1519577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C9A0E47C-9857-4124-B634-EDE64C4367AA}"/>
              </a:ext>
            </a:extLst>
          </p:cNvPr>
          <p:cNvGrpSpPr/>
          <p:nvPr/>
        </p:nvGrpSpPr>
        <p:grpSpPr>
          <a:xfrm>
            <a:off x="1336603" y="4824534"/>
            <a:ext cx="2601994" cy="1046441"/>
            <a:chOff x="1334738" y="4725317"/>
            <a:chExt cx="2601994" cy="104644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64A9D93-651B-4880-AE9A-0D550AC018E9}"/>
                </a:ext>
              </a:extLst>
            </p:cNvPr>
            <p:cNvSpPr txBox="1"/>
            <p:nvPr/>
          </p:nvSpPr>
          <p:spPr>
            <a:xfrm>
              <a:off x="1334738" y="5125427"/>
              <a:ext cx="26019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>
                  <a:solidFill>
                    <a:schemeClr val="bg1">
                      <a:lumMod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픽토그램이나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사진을 넣고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내용을 적어주세요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EBA88D2-E4CD-445B-A98A-DF6797DAB854}"/>
                </a:ext>
              </a:extLst>
            </p:cNvPr>
            <p:cNvSpPr txBox="1"/>
            <p:nvPr/>
          </p:nvSpPr>
          <p:spPr>
            <a:xfrm>
              <a:off x="1585607" y="4725317"/>
              <a:ext cx="21002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33CC33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제목을 적어주세요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C2F63F8-513A-419B-8520-97C02248ACE9}"/>
              </a:ext>
            </a:extLst>
          </p:cNvPr>
          <p:cNvGrpSpPr/>
          <p:nvPr/>
        </p:nvGrpSpPr>
        <p:grpSpPr>
          <a:xfrm>
            <a:off x="4795003" y="4824534"/>
            <a:ext cx="2601994" cy="1046441"/>
            <a:chOff x="1334738" y="4725317"/>
            <a:chExt cx="2601994" cy="104644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204717-2324-4A98-843B-90D92FC7645D}"/>
                </a:ext>
              </a:extLst>
            </p:cNvPr>
            <p:cNvSpPr txBox="1"/>
            <p:nvPr/>
          </p:nvSpPr>
          <p:spPr>
            <a:xfrm>
              <a:off x="1334738" y="5125427"/>
              <a:ext cx="26019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>
                  <a:solidFill>
                    <a:schemeClr val="bg1">
                      <a:lumMod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픽토그램이나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사진을 넣고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내용을 적어주세요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B4AACAF-FF00-4C89-A31C-C15F9C1F6FE8}"/>
                </a:ext>
              </a:extLst>
            </p:cNvPr>
            <p:cNvSpPr txBox="1"/>
            <p:nvPr/>
          </p:nvSpPr>
          <p:spPr>
            <a:xfrm>
              <a:off x="1585607" y="4725317"/>
              <a:ext cx="21002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33CC33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제목을 적어주세요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025DF38-BE59-4D7B-B2BC-4FB519AD12EC}"/>
              </a:ext>
            </a:extLst>
          </p:cNvPr>
          <p:cNvGrpSpPr/>
          <p:nvPr/>
        </p:nvGrpSpPr>
        <p:grpSpPr>
          <a:xfrm>
            <a:off x="8253401" y="4824534"/>
            <a:ext cx="2601994" cy="1046441"/>
            <a:chOff x="1334738" y="4725317"/>
            <a:chExt cx="2601994" cy="104644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7EB204-449E-4C05-8E78-3A6C64A2E60C}"/>
                </a:ext>
              </a:extLst>
            </p:cNvPr>
            <p:cNvSpPr txBox="1"/>
            <p:nvPr/>
          </p:nvSpPr>
          <p:spPr>
            <a:xfrm>
              <a:off x="1334738" y="5125427"/>
              <a:ext cx="26019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>
                  <a:solidFill>
                    <a:schemeClr val="bg1">
                      <a:lumMod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픽토그램이나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사진을 넣고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내용을 적어주세요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6303373-9B05-4E2D-9A2A-C37D8E2E0B89}"/>
                </a:ext>
              </a:extLst>
            </p:cNvPr>
            <p:cNvSpPr txBox="1"/>
            <p:nvPr/>
          </p:nvSpPr>
          <p:spPr>
            <a:xfrm>
              <a:off x="1585607" y="4725317"/>
              <a:ext cx="21002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33CC33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제목을 적어주세요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44FCA27-0004-4654-BBBD-D05AB61476BD}"/>
              </a:ext>
            </a:extLst>
          </p:cNvPr>
          <p:cNvSpPr txBox="1"/>
          <p:nvPr/>
        </p:nvSpPr>
        <p:spPr>
          <a:xfrm>
            <a:off x="5514751" y="144563"/>
            <a:ext cx="1162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F0D0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01</a:t>
            </a:r>
            <a:r>
              <a:rPr lang="ko-KR" altLang="en-US" sz="2400" dirty="0">
                <a:solidFill>
                  <a:srgbClr val="FF0D0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목차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B26337-3BB8-42A5-83C9-A23EAF5C5773}"/>
              </a:ext>
            </a:extLst>
          </p:cNvPr>
          <p:cNvSpPr txBox="1"/>
          <p:nvPr/>
        </p:nvSpPr>
        <p:spPr>
          <a:xfrm>
            <a:off x="4930457" y="542325"/>
            <a:ext cx="2331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소제목을 적어주세요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FC9F2CD-FD60-421C-9E55-DDE3D45DDA60}"/>
              </a:ext>
            </a:extLst>
          </p:cNvPr>
          <p:cNvCxnSpPr>
            <a:cxnSpLocks/>
          </p:cNvCxnSpPr>
          <p:nvPr/>
        </p:nvCxnSpPr>
        <p:spPr>
          <a:xfrm>
            <a:off x="4678900" y="991595"/>
            <a:ext cx="28342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5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D518A120-9670-4FB0-8840-C4E227B9FFCE}"/>
              </a:ext>
            </a:extLst>
          </p:cNvPr>
          <p:cNvSpPr/>
          <p:nvPr/>
        </p:nvSpPr>
        <p:spPr>
          <a:xfrm>
            <a:off x="2496589" y="1433998"/>
            <a:ext cx="7198821" cy="39900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83FF67-8788-4253-BD6C-8A75314C4BAD}"/>
              </a:ext>
            </a:extLst>
          </p:cNvPr>
          <p:cNvSpPr/>
          <p:nvPr/>
        </p:nvSpPr>
        <p:spPr>
          <a:xfrm>
            <a:off x="0" y="5907181"/>
            <a:ext cx="12192000" cy="95082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B3187-47D5-4A45-93A6-7C9AA76E02AE}"/>
              </a:ext>
            </a:extLst>
          </p:cNvPr>
          <p:cNvSpPr txBox="1"/>
          <p:nvPr/>
        </p:nvSpPr>
        <p:spPr>
          <a:xfrm>
            <a:off x="5514751" y="144563"/>
            <a:ext cx="1162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F0D0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01</a:t>
            </a:r>
            <a:r>
              <a:rPr lang="ko-KR" altLang="en-US" sz="2400" dirty="0">
                <a:solidFill>
                  <a:srgbClr val="FF0D0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EEEDB-A1F5-4172-8CBC-2A84D3C429B4}"/>
              </a:ext>
            </a:extLst>
          </p:cNvPr>
          <p:cNvSpPr txBox="1"/>
          <p:nvPr/>
        </p:nvSpPr>
        <p:spPr>
          <a:xfrm>
            <a:off x="4930457" y="542325"/>
            <a:ext cx="2331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소제목을 적어주세요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E2CDC28-A705-49B7-8EC9-80BDBC33A6B9}"/>
              </a:ext>
            </a:extLst>
          </p:cNvPr>
          <p:cNvSpPr/>
          <p:nvPr/>
        </p:nvSpPr>
        <p:spPr>
          <a:xfrm>
            <a:off x="6146862" y="2695875"/>
            <a:ext cx="1220494" cy="12249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B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국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15%</a:t>
            </a:r>
            <a:endParaRPr lang="ko-KR" altLang="en-US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C87C328-134F-4AF6-8859-6D8D9211DF4E}"/>
              </a:ext>
            </a:extLst>
          </p:cNvPr>
          <p:cNvSpPr/>
          <p:nvPr/>
        </p:nvSpPr>
        <p:spPr>
          <a:xfrm>
            <a:off x="4331213" y="2438990"/>
            <a:ext cx="2164739" cy="2164739"/>
          </a:xfrm>
          <a:prstGeom prst="ellipse">
            <a:avLst/>
          </a:prstGeom>
          <a:solidFill>
            <a:srgbClr val="FF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국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55%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E4658B71-7C9E-4EC7-9C14-071113BF7D14}"/>
              </a:ext>
            </a:extLst>
          </p:cNvPr>
          <p:cNvSpPr/>
          <p:nvPr/>
        </p:nvSpPr>
        <p:spPr>
          <a:xfrm>
            <a:off x="5792179" y="3591972"/>
            <a:ext cx="1458469" cy="14638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국</a:t>
            </a: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20%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5782E73-5596-426F-BB71-7AA265453F04}"/>
              </a:ext>
            </a:extLst>
          </p:cNvPr>
          <p:cNvSpPr/>
          <p:nvPr/>
        </p:nvSpPr>
        <p:spPr>
          <a:xfrm>
            <a:off x="6915111" y="3420320"/>
            <a:ext cx="945675" cy="94915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국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10%</a:t>
            </a:r>
            <a:endParaRPr lang="ko-KR" altLang="en-US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7B1DD6B-0AC7-4ECC-AAA4-A859317546E3}"/>
              </a:ext>
            </a:extLst>
          </p:cNvPr>
          <p:cNvSpPr txBox="1"/>
          <p:nvPr/>
        </p:nvSpPr>
        <p:spPr>
          <a:xfrm>
            <a:off x="8721281" y="6151758"/>
            <a:ext cx="3401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그래프 내용을 적어주세요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4063FCC-B312-4A3D-AF6B-6476E4D3670B}"/>
              </a:ext>
            </a:extLst>
          </p:cNvPr>
          <p:cNvSpPr txBox="1"/>
          <p:nvPr/>
        </p:nvSpPr>
        <p:spPr>
          <a:xfrm>
            <a:off x="5358458" y="168827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3CC3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dirty="0">
                <a:solidFill>
                  <a:srgbClr val="33CC3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그래프 제목</a:t>
            </a:r>
            <a:r>
              <a:rPr lang="en-US" altLang="ko-KR" dirty="0">
                <a:solidFill>
                  <a:srgbClr val="33CC3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dirty="0">
              <a:solidFill>
                <a:srgbClr val="33CC3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67291B5-B1D8-44D0-9A38-64FCDEE8F97E}"/>
              </a:ext>
            </a:extLst>
          </p:cNvPr>
          <p:cNvCxnSpPr>
            <a:cxnSpLocks/>
          </p:cNvCxnSpPr>
          <p:nvPr/>
        </p:nvCxnSpPr>
        <p:spPr>
          <a:xfrm>
            <a:off x="4678900" y="991595"/>
            <a:ext cx="28342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47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C3ABFE9-F98F-40B4-996A-B7B09C436D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4E3F33C4-8113-4E36-A2F0-B9D6E47A6995}"/>
              </a:ext>
            </a:extLst>
          </p:cNvPr>
          <p:cNvSpPr/>
          <p:nvPr/>
        </p:nvSpPr>
        <p:spPr>
          <a:xfrm>
            <a:off x="0" y="0"/>
            <a:ext cx="1219991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751E6D-BA08-4CBF-9166-1D2EB176300C}"/>
              </a:ext>
            </a:extLst>
          </p:cNvPr>
          <p:cNvSpPr txBox="1"/>
          <p:nvPr/>
        </p:nvSpPr>
        <p:spPr>
          <a:xfrm>
            <a:off x="4752875" y="2445172"/>
            <a:ext cx="2686249" cy="196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화면 전환이</a:t>
            </a:r>
            <a:endParaRPr lang="en-US" altLang="ko-KR" sz="2800" dirty="0">
              <a:solidFill>
                <a:schemeClr val="bg1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pPr algn="dist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필요할 때</a:t>
            </a:r>
            <a:endParaRPr lang="en-US" altLang="ko-KR" sz="2800" dirty="0">
              <a:solidFill>
                <a:schemeClr val="bg1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pPr algn="dist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사용하세요</a:t>
            </a:r>
            <a:endParaRPr lang="en-US" altLang="ko-KR" sz="2800" dirty="0">
              <a:solidFill>
                <a:schemeClr val="bg1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B7ED28-EA4A-4626-BE8C-1F4B6835A1A0}"/>
              </a:ext>
            </a:extLst>
          </p:cNvPr>
          <p:cNvSpPr txBox="1"/>
          <p:nvPr/>
        </p:nvSpPr>
        <p:spPr>
          <a:xfrm>
            <a:off x="4752869" y="4814192"/>
            <a:ext cx="2686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폰트는 </a:t>
            </a:r>
            <a:r>
              <a:rPr lang="en-US" altLang="ko-KR" sz="1400" dirty="0" err="1">
                <a:solidFill>
                  <a:schemeClr val="bg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koPub</a:t>
            </a:r>
            <a:r>
              <a:rPr lang="ko-KR" altLang="en-US" sz="1400" dirty="0">
                <a:solidFill>
                  <a:schemeClr val="bg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바탕체</a:t>
            </a:r>
            <a:endParaRPr lang="en-US" altLang="ko-KR" sz="1400" dirty="0">
              <a:solidFill>
                <a:schemeClr val="bg1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949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3520C6F-1791-41D5-828F-737F1286F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4" y="1700522"/>
            <a:ext cx="6105833" cy="3434531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52E6E7DF-8798-464B-BD57-7731B9DD91C6}"/>
              </a:ext>
            </a:extLst>
          </p:cNvPr>
          <p:cNvSpPr/>
          <p:nvPr/>
        </p:nvSpPr>
        <p:spPr>
          <a:xfrm>
            <a:off x="4178710" y="2566283"/>
            <a:ext cx="1433534" cy="1433534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F4EB5C-C5D3-4A32-9D55-5AC4DF95B2B2}"/>
              </a:ext>
            </a:extLst>
          </p:cNvPr>
          <p:cNvSpPr txBox="1"/>
          <p:nvPr/>
        </p:nvSpPr>
        <p:spPr>
          <a:xfrm>
            <a:off x="7974056" y="4730486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그래프 내용을 적어주세요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319582-9A16-438B-894A-D5E8B8FB4D85}"/>
              </a:ext>
            </a:extLst>
          </p:cNvPr>
          <p:cNvSpPr txBox="1"/>
          <p:nvPr/>
        </p:nvSpPr>
        <p:spPr>
          <a:xfrm>
            <a:off x="8468582" y="1560845"/>
            <a:ext cx="1612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33CC3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2000" dirty="0">
                <a:solidFill>
                  <a:srgbClr val="33CC3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그래프 제목</a:t>
            </a:r>
            <a:r>
              <a:rPr lang="en-US" altLang="ko-KR" sz="2000" dirty="0">
                <a:solidFill>
                  <a:srgbClr val="33CC3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2000" dirty="0">
              <a:solidFill>
                <a:srgbClr val="33CC3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16C75C-A670-42FF-A0ED-4749529B7A2A}"/>
              </a:ext>
            </a:extLst>
          </p:cNvPr>
          <p:cNvSpPr/>
          <p:nvPr/>
        </p:nvSpPr>
        <p:spPr>
          <a:xfrm>
            <a:off x="8118303" y="2601702"/>
            <a:ext cx="340474" cy="17875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2E68B9-A76D-4EDD-898C-A5E5D68D576B}"/>
              </a:ext>
            </a:extLst>
          </p:cNvPr>
          <p:cNvSpPr/>
          <p:nvPr/>
        </p:nvSpPr>
        <p:spPr>
          <a:xfrm>
            <a:off x="8778863" y="3280134"/>
            <a:ext cx="340474" cy="11091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CAB65A-C324-4223-8457-35337E9FC466}"/>
              </a:ext>
            </a:extLst>
          </p:cNvPr>
          <p:cNvSpPr/>
          <p:nvPr/>
        </p:nvSpPr>
        <p:spPr>
          <a:xfrm>
            <a:off x="9435096" y="2945710"/>
            <a:ext cx="340474" cy="14435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24AFF92-23FB-4552-AA77-921E0298C231}"/>
              </a:ext>
            </a:extLst>
          </p:cNvPr>
          <p:cNvSpPr/>
          <p:nvPr/>
        </p:nvSpPr>
        <p:spPr>
          <a:xfrm>
            <a:off x="10091329" y="2195420"/>
            <a:ext cx="340474" cy="2193848"/>
          </a:xfrm>
          <a:prstGeom prst="rect">
            <a:avLst/>
          </a:prstGeom>
          <a:solidFill>
            <a:srgbClr val="FF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6D379B8-1699-4BF3-91E6-E0DA18D5CE4B}"/>
              </a:ext>
            </a:extLst>
          </p:cNvPr>
          <p:cNvSpPr/>
          <p:nvPr/>
        </p:nvSpPr>
        <p:spPr>
          <a:xfrm>
            <a:off x="1887795" y="4203003"/>
            <a:ext cx="766915" cy="766915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CD285B62-87AC-484E-94EE-6C3A92FBF8B1}"/>
              </a:ext>
            </a:extLst>
          </p:cNvPr>
          <p:cNvSpPr/>
          <p:nvPr/>
        </p:nvSpPr>
        <p:spPr>
          <a:xfrm rot="5400000">
            <a:off x="7030915" y="3129617"/>
            <a:ext cx="253491" cy="218527"/>
          </a:xfrm>
          <a:prstGeom prst="triangle">
            <a:avLst/>
          </a:prstGeom>
          <a:solidFill>
            <a:srgbClr val="FF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FDBCFC-A9BD-4F36-9E33-1A959EA60B62}"/>
              </a:ext>
            </a:extLst>
          </p:cNvPr>
          <p:cNvSpPr txBox="1"/>
          <p:nvPr/>
        </p:nvSpPr>
        <p:spPr>
          <a:xfrm>
            <a:off x="5514751" y="144563"/>
            <a:ext cx="1162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F0D0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01</a:t>
            </a:r>
            <a:r>
              <a:rPr lang="ko-KR" altLang="en-US" sz="2400" dirty="0">
                <a:solidFill>
                  <a:srgbClr val="FF0D0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목차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9BC731-6E56-48A3-A133-7942AEBD605F}"/>
              </a:ext>
            </a:extLst>
          </p:cNvPr>
          <p:cNvSpPr txBox="1"/>
          <p:nvPr/>
        </p:nvSpPr>
        <p:spPr>
          <a:xfrm>
            <a:off x="4930457" y="542325"/>
            <a:ext cx="2331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소제목을 적어주세요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D8E4EEA-F794-426F-8C97-6DD40A8A9344}"/>
              </a:ext>
            </a:extLst>
          </p:cNvPr>
          <p:cNvCxnSpPr>
            <a:cxnSpLocks/>
          </p:cNvCxnSpPr>
          <p:nvPr/>
        </p:nvCxnSpPr>
        <p:spPr>
          <a:xfrm>
            <a:off x="4678900" y="991595"/>
            <a:ext cx="28342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04A30A-4D87-45EF-BB1B-98FF264790F7}"/>
              </a:ext>
            </a:extLst>
          </p:cNvPr>
          <p:cNvSpPr/>
          <p:nvPr/>
        </p:nvSpPr>
        <p:spPr>
          <a:xfrm>
            <a:off x="0" y="5907181"/>
            <a:ext cx="12192000" cy="95082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590C4D-CE88-4377-BDA5-14BB3F8A0F98}"/>
              </a:ext>
            </a:extLst>
          </p:cNvPr>
          <p:cNvSpPr txBox="1"/>
          <p:nvPr/>
        </p:nvSpPr>
        <p:spPr>
          <a:xfrm>
            <a:off x="8721281" y="6151758"/>
            <a:ext cx="3401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요약한 내용을 적어주세요</a:t>
            </a:r>
          </a:p>
        </p:txBody>
      </p:sp>
    </p:spTree>
    <p:extLst>
      <p:ext uri="{BB962C8B-B14F-4D97-AF65-F5344CB8AC3E}">
        <p14:creationId xmlns:p14="http://schemas.microsoft.com/office/powerpoint/2010/main" val="319096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F3FDBCFC-A9BD-4F36-9E33-1A959EA60B62}"/>
              </a:ext>
            </a:extLst>
          </p:cNvPr>
          <p:cNvSpPr txBox="1"/>
          <p:nvPr/>
        </p:nvSpPr>
        <p:spPr>
          <a:xfrm>
            <a:off x="5514751" y="144563"/>
            <a:ext cx="1162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F0D0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01</a:t>
            </a:r>
            <a:r>
              <a:rPr lang="ko-KR" altLang="en-US" sz="2400" dirty="0">
                <a:solidFill>
                  <a:srgbClr val="FF0D0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목차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9BC731-6E56-48A3-A133-7942AEBD605F}"/>
              </a:ext>
            </a:extLst>
          </p:cNvPr>
          <p:cNvSpPr txBox="1"/>
          <p:nvPr/>
        </p:nvSpPr>
        <p:spPr>
          <a:xfrm>
            <a:off x="4930457" y="542325"/>
            <a:ext cx="2331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소제목을 적어주세요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D8E4EEA-F794-426F-8C97-6DD40A8A9344}"/>
              </a:ext>
            </a:extLst>
          </p:cNvPr>
          <p:cNvCxnSpPr>
            <a:cxnSpLocks/>
          </p:cNvCxnSpPr>
          <p:nvPr/>
        </p:nvCxnSpPr>
        <p:spPr>
          <a:xfrm>
            <a:off x="4678900" y="991595"/>
            <a:ext cx="28342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04A30A-4D87-45EF-BB1B-98FF264790F7}"/>
              </a:ext>
            </a:extLst>
          </p:cNvPr>
          <p:cNvSpPr/>
          <p:nvPr/>
        </p:nvSpPr>
        <p:spPr>
          <a:xfrm>
            <a:off x="0" y="5907181"/>
            <a:ext cx="12192000" cy="95082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590C4D-CE88-4377-BDA5-14BB3F8A0F98}"/>
              </a:ext>
            </a:extLst>
          </p:cNvPr>
          <p:cNvSpPr txBox="1"/>
          <p:nvPr/>
        </p:nvSpPr>
        <p:spPr>
          <a:xfrm>
            <a:off x="8721281" y="6151758"/>
            <a:ext cx="3401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요약한 내용을 적어주세요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52F69C-ABCE-46E5-A6EB-F32D2788C603}"/>
              </a:ext>
            </a:extLst>
          </p:cNvPr>
          <p:cNvGrpSpPr/>
          <p:nvPr/>
        </p:nvGrpSpPr>
        <p:grpSpPr>
          <a:xfrm>
            <a:off x="2161990" y="1639312"/>
            <a:ext cx="2601994" cy="3538973"/>
            <a:chOff x="7915063" y="1526892"/>
            <a:chExt cx="2601994" cy="353897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F4EB5C-C5D3-4A32-9D55-5AC4DF95B2B2}"/>
                </a:ext>
              </a:extLst>
            </p:cNvPr>
            <p:cNvSpPr txBox="1"/>
            <p:nvPr/>
          </p:nvSpPr>
          <p:spPr>
            <a:xfrm>
              <a:off x="7915063" y="4696533"/>
              <a:ext cx="2601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그래프 내용을 적어주세요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319582-9A16-438B-894A-D5E8B8FB4D85}"/>
                </a:ext>
              </a:extLst>
            </p:cNvPr>
            <p:cNvSpPr txBox="1"/>
            <p:nvPr/>
          </p:nvSpPr>
          <p:spPr>
            <a:xfrm>
              <a:off x="8409589" y="1526892"/>
              <a:ext cx="16129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CC33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[</a:t>
              </a:r>
              <a:r>
                <a:rPr lang="ko-KR" altLang="en-US" sz="2000" dirty="0">
                  <a:solidFill>
                    <a:srgbClr val="33CC33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그래프 제목</a:t>
              </a:r>
              <a:r>
                <a:rPr lang="en-US" altLang="ko-KR" sz="2000" dirty="0">
                  <a:solidFill>
                    <a:srgbClr val="33CC33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]</a:t>
              </a:r>
              <a:endParaRPr lang="ko-KR" altLang="en-US" sz="2000" dirty="0">
                <a:solidFill>
                  <a:srgbClr val="33CC3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69ACD68B-C9E4-460D-8872-BB0E36EAA4BA}"/>
              </a:ext>
            </a:extLst>
          </p:cNvPr>
          <p:cNvSpPr/>
          <p:nvPr/>
        </p:nvSpPr>
        <p:spPr>
          <a:xfrm>
            <a:off x="1449477" y="3426555"/>
            <a:ext cx="1407758" cy="115761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806D99E1-C56C-480F-A182-AF2A1D87F825}"/>
              </a:ext>
            </a:extLst>
          </p:cNvPr>
          <p:cNvSpPr/>
          <p:nvPr/>
        </p:nvSpPr>
        <p:spPr>
          <a:xfrm>
            <a:off x="2291833" y="2417957"/>
            <a:ext cx="1407758" cy="2166218"/>
          </a:xfrm>
          <a:prstGeom prst="triangle">
            <a:avLst/>
          </a:prstGeom>
          <a:solidFill>
            <a:srgbClr val="FF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C3C7A35B-FCCB-46E8-B329-2521DBA47D22}"/>
              </a:ext>
            </a:extLst>
          </p:cNvPr>
          <p:cNvSpPr/>
          <p:nvPr/>
        </p:nvSpPr>
        <p:spPr>
          <a:xfrm>
            <a:off x="3142403" y="2765274"/>
            <a:ext cx="1407758" cy="18189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0D33B5A8-6F97-4D61-86EA-E77B699213B9}"/>
              </a:ext>
            </a:extLst>
          </p:cNvPr>
          <p:cNvSpPr/>
          <p:nvPr/>
        </p:nvSpPr>
        <p:spPr>
          <a:xfrm>
            <a:off x="3984759" y="3796050"/>
            <a:ext cx="1407758" cy="78812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AEBC20-8B7D-4CD0-B134-FD50A5080518}"/>
              </a:ext>
            </a:extLst>
          </p:cNvPr>
          <p:cNvSpPr txBox="1"/>
          <p:nvPr/>
        </p:nvSpPr>
        <p:spPr>
          <a:xfrm>
            <a:off x="1845726" y="3171397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40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%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10793D-48B5-4491-AE30-3F9CFBD4EC21}"/>
              </a:ext>
            </a:extLst>
          </p:cNvPr>
          <p:cNvSpPr txBox="1"/>
          <p:nvPr/>
        </p:nvSpPr>
        <p:spPr>
          <a:xfrm>
            <a:off x="2717118" y="213741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75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%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1BA80B-8919-4F38-BA94-B949071DA7F5}"/>
              </a:ext>
            </a:extLst>
          </p:cNvPr>
          <p:cNvSpPr txBox="1"/>
          <p:nvPr/>
        </p:nvSpPr>
        <p:spPr>
          <a:xfrm>
            <a:off x="3567901" y="2486587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60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%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E1B271-1A3E-4034-914F-4C4C5F05FC45}"/>
              </a:ext>
            </a:extLst>
          </p:cNvPr>
          <p:cNvSpPr txBox="1"/>
          <p:nvPr/>
        </p:nvSpPr>
        <p:spPr>
          <a:xfrm>
            <a:off x="4413563" y="350227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25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%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0735745-CC95-4981-A4BC-3D6DFE60C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444" y="2314810"/>
            <a:ext cx="356558" cy="9508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790D4F4-6412-42F5-BDE7-3727BD0D9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009" y="2314808"/>
            <a:ext cx="356558" cy="950821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A45F23F6-9389-44A3-B6CC-F003941E1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879" y="2314809"/>
            <a:ext cx="356558" cy="95082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B2FFA719-ED6C-4A03-8FFC-4D98EC889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574" y="2314807"/>
            <a:ext cx="356558" cy="950821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76C81AE8-6597-4ADF-8562-948C9589F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139" y="2314808"/>
            <a:ext cx="356558" cy="950821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B5477359-06E5-4C19-8272-982E6FAA7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704" y="2314807"/>
            <a:ext cx="356558" cy="950821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5F404E6B-1451-49E0-B14E-725BF0718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269" y="2314807"/>
            <a:ext cx="356558" cy="950821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9BB083B-AB37-4898-9C2B-A79824A2E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834" y="2314806"/>
            <a:ext cx="356558" cy="950821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236731A3-A33E-4CC6-93DB-0F927C0BC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399" y="2314807"/>
            <a:ext cx="356558" cy="950821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8505FAA9-9A2C-4F42-8A2D-F3A42AC12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964" y="2314806"/>
            <a:ext cx="356558" cy="950821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CE076F96-9933-4BE9-915E-EE8CACF25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444" y="3470301"/>
            <a:ext cx="356558" cy="95082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9B77AD13-CB77-421C-87FF-E5E78A940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879" y="3470300"/>
            <a:ext cx="356558" cy="95082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4C00495D-258B-4EDF-8AE5-9F39A48F3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269" y="3470298"/>
            <a:ext cx="356558" cy="950821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B816AF8A-C6DA-460E-B8EF-CA9A9F36D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834" y="3470297"/>
            <a:ext cx="356558" cy="950821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4BD66957-60B3-46E9-94D9-99303B59F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399" y="3470298"/>
            <a:ext cx="356558" cy="950821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EA899DA3-740B-4E16-9D2F-3569ECB21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964" y="3470297"/>
            <a:ext cx="356558" cy="950821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BC5FE89F-35CE-48D2-BB6D-075ED07A9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343" y="3470298"/>
            <a:ext cx="356558" cy="95082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0E2F6689-DBEE-41CE-AC0E-41F383765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778" y="3470297"/>
            <a:ext cx="356558" cy="95082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64FDD71F-48BF-4C64-854A-5CDA63E48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704" y="3470297"/>
            <a:ext cx="356558" cy="95082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4B201732-08AE-496D-A2AE-E92D1B6F1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139" y="3470296"/>
            <a:ext cx="356558" cy="95082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15D0C702-6CD8-4D83-AD61-78CC7DBF9A1E}"/>
              </a:ext>
            </a:extLst>
          </p:cNvPr>
          <p:cNvSpPr txBox="1"/>
          <p:nvPr/>
        </p:nvSpPr>
        <p:spPr>
          <a:xfrm>
            <a:off x="8061233" y="1622170"/>
            <a:ext cx="1612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33CC3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2000" dirty="0">
                <a:solidFill>
                  <a:srgbClr val="33CC3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그래프 제목</a:t>
            </a:r>
            <a:r>
              <a:rPr lang="en-US" altLang="ko-KR" sz="2000" dirty="0">
                <a:solidFill>
                  <a:srgbClr val="33CC3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2000" dirty="0">
              <a:solidFill>
                <a:srgbClr val="33CC3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215AF5F-E009-4A58-BF66-FDA3C79DF457}"/>
              </a:ext>
            </a:extLst>
          </p:cNvPr>
          <p:cNvSpPr txBox="1"/>
          <p:nvPr/>
        </p:nvSpPr>
        <p:spPr>
          <a:xfrm>
            <a:off x="7566707" y="4788564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그래프 내용을 적어주세요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F45C0EE-26AB-40AE-8B45-8BFB38415C8F}"/>
              </a:ext>
            </a:extLst>
          </p:cNvPr>
          <p:cNvSpPr txBox="1"/>
          <p:nvPr/>
        </p:nvSpPr>
        <p:spPr>
          <a:xfrm>
            <a:off x="6355610" y="2650756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%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47332CE-F852-4AAE-A17D-63C324279D4B}"/>
              </a:ext>
            </a:extLst>
          </p:cNvPr>
          <p:cNvSpPr txBox="1"/>
          <p:nvPr/>
        </p:nvSpPr>
        <p:spPr>
          <a:xfrm>
            <a:off x="6355610" y="3800390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60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%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809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177</Words>
  <Application>Microsoft Office PowerPoint</Application>
  <PresentationFormat>와이드스크린</PresentationFormat>
  <Paragraphs>67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210 맨발의청춘 L</vt:lpstr>
      <vt:lpstr>KoPub바탕체 Light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17</cp:revision>
  <dcterms:created xsi:type="dcterms:W3CDTF">2018-06-25T07:47:27Z</dcterms:created>
  <dcterms:modified xsi:type="dcterms:W3CDTF">2018-06-25T10:29:12Z</dcterms:modified>
</cp:coreProperties>
</file>