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1" autoAdjust="0"/>
    <p:restoredTop sz="94660"/>
  </p:normalViewPr>
  <p:slideViewPr>
    <p:cSldViewPr snapToGrid="0">
      <p:cViewPr>
        <p:scale>
          <a:sx n="75" d="100"/>
          <a:sy n="75" d="100"/>
        </p:scale>
        <p:origin x="22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CA3B4C-E5D3-40D0-BBA0-144338D42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F272B3D-30D4-4B55-959D-7FFCC69AD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549BDE-D080-4317-BA5D-7CB0993A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44EFC8-82DC-4EE4-AAEC-47EC89F9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8DB2419-69CD-440A-9B7F-1289D4BA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3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D63679F-90DD-465A-B6D1-F4C30E84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F11161B-5C57-4FD0-A05E-16883B271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36874B2-7639-4C40-97A6-D9394517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9C78ECE-FDB3-4D84-8CE5-51942211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DECB2A-26D0-4DF2-8D02-EF6D6B22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73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437F8B0C-C45F-4E7C-B736-B2106ECA1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55CB044-C1DE-46AB-8C0D-3C558F627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B959CFF-C7EC-4C55-A3AB-CB2B9D05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185C583-C3C0-46E8-B73E-C7719552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5FD98EE-FE15-408B-AF7F-9D9EE77C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03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BA53DBC-F0CF-47F1-A39F-D29C9E29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9FDD65F-776F-410E-A139-9E739B99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495200-CBF8-4F60-BB1F-111686F5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C2741E-6936-49E9-A315-08520889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C8EC0CC-7288-4735-BB27-7BD97AB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7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EAB54D-8640-4DB1-9ECF-77D77839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983F890-CA1B-4ABA-8421-F0E9FAB30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3056D7E-335B-44A8-85E5-9B7E720B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E9A6FE2-BD5A-465F-AEB1-B877D17E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4FCB045-9622-4DAC-891C-735424D4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77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2BFCBF-3E63-4D23-A75A-E627AFD1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D0F4D0C-19C5-4424-B58F-49BBB7D7A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118EA7D-7F66-476B-862E-E785B948A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45B5076-AB00-40A4-BDD1-BD393337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20787C4-09E1-4DE4-BFAF-82A5BB3B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813C04-A347-4B61-9082-5CFCC423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6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721F536-55C5-4FA2-ADB4-C369BCE6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FA1A4AB-1F33-44E1-AEC4-F9C938A56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BAB47F2-55F2-44B9-A270-401C3E896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716C204-54E5-4266-857B-022C034B9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6D7ECBE3-2C2F-4C00-937F-508B4ED52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E3D954C-0FD4-4D03-B116-3F14E9D7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F468557-FA34-4C46-B392-079FF8B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3C0B88D-3A31-4EB8-A6E3-E1CB8BB8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4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6058CA-BA5C-48DC-9CBB-5429FFD2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E90C738-2368-402C-87AE-1DCB5503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47E0578-1ED7-49F8-B65A-C69F2C00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CBCAE712-A255-4421-8FDA-B4461528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58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AAD9520-F8E8-4EE9-925B-146291F0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68DED86-4ACE-48BC-9544-53412F28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DFC3702-DA1F-4A61-843F-02DFD51E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7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2E45E0-A861-419F-A90B-823B78AD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DD8233F-2CBB-4E3E-BB4D-3A8CA613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72C8523-8DFB-484C-8008-4CBB91A73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C497E19-44C8-4D32-BABE-3B0D7D88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D18A40-E8E0-480B-9857-FC168B82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89A223-106E-49F8-BF75-A2790ABF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6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1A17C74-F435-4E9D-AE93-451B6560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BC94EE5D-7D47-4093-89BA-6B91B4CF5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4B4E25E-2D67-4BD3-997D-C932BD81E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BC5B0B6-7556-43E4-AEED-DE3B8551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BC21BAA-1CC6-40EB-91A2-0820476F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C211924-79E5-4BC8-811F-82FEE85B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4502E4-CF53-4828-9774-25582A82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9058834-7481-40A5-A245-4CFC6A30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57565EC-9B36-4EA0-A1B7-4E0C60BC2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482DB9F-5874-4E23-9B5F-EE2ECBB9B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2C4EBF-EBE8-4439-91CD-4288A6265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6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BE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양쪽 모서리가 둥근 사각형 30"/>
          <p:cNvSpPr/>
          <p:nvPr/>
        </p:nvSpPr>
        <p:spPr>
          <a:xfrm>
            <a:off x="1603845" y="1494971"/>
            <a:ext cx="9006098" cy="4267200"/>
          </a:xfrm>
          <a:prstGeom prst="round2SameRect">
            <a:avLst>
              <a:gd name="adj1" fmla="val 11565"/>
              <a:gd name="adj2" fmla="val 0"/>
            </a:avLst>
          </a:prstGeom>
          <a:blipFill dpi="0" rotWithShape="0">
            <a:blip r:embed="rId2">
              <a:alphaModFix amt="29000"/>
            </a:blip>
            <a:srcRect/>
            <a:tile tx="0" ty="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 flipH="1">
            <a:off x="9724128" y="1657597"/>
            <a:ext cx="771828" cy="4139540"/>
            <a:chOff x="1756229" y="1436914"/>
            <a:chExt cx="771828" cy="4139540"/>
          </a:xfrm>
        </p:grpSpPr>
        <p:sp>
          <p:nvSpPr>
            <p:cNvPr id="27" name="자유형 26"/>
            <p:cNvSpPr/>
            <p:nvPr/>
          </p:nvSpPr>
          <p:spPr>
            <a:xfrm>
              <a:off x="1756229" y="1436914"/>
              <a:ext cx="754742" cy="4122057"/>
            </a:xfrm>
            <a:custGeom>
              <a:avLst/>
              <a:gdLst>
                <a:gd name="connsiteX0" fmla="*/ 0 w 754742"/>
                <a:gd name="connsiteY0" fmla="*/ 0 h 4122057"/>
                <a:gd name="connsiteX1" fmla="*/ 595085 w 754742"/>
                <a:gd name="connsiteY1" fmla="*/ 986972 h 4122057"/>
                <a:gd name="connsiteX2" fmla="*/ 754742 w 754742"/>
                <a:gd name="connsiteY2" fmla="*/ 4122057 h 412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742" h="4122057">
                  <a:moveTo>
                    <a:pt x="0" y="0"/>
                  </a:moveTo>
                  <a:cubicBezTo>
                    <a:pt x="234647" y="149981"/>
                    <a:pt x="469295" y="299963"/>
                    <a:pt x="595085" y="986972"/>
                  </a:cubicBezTo>
                  <a:cubicBezTo>
                    <a:pt x="720875" y="1673981"/>
                    <a:pt x="737808" y="2898019"/>
                    <a:pt x="754742" y="4122057"/>
                  </a:cubicBezTo>
                </a:path>
              </a:pathLst>
            </a:custGeom>
            <a:noFill/>
            <a:ln w="2159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773315" y="1454397"/>
              <a:ext cx="754742" cy="4122057"/>
            </a:xfrm>
            <a:custGeom>
              <a:avLst/>
              <a:gdLst>
                <a:gd name="connsiteX0" fmla="*/ 0 w 754742"/>
                <a:gd name="connsiteY0" fmla="*/ 0 h 4122057"/>
                <a:gd name="connsiteX1" fmla="*/ 595085 w 754742"/>
                <a:gd name="connsiteY1" fmla="*/ 986972 h 4122057"/>
                <a:gd name="connsiteX2" fmla="*/ 754742 w 754742"/>
                <a:gd name="connsiteY2" fmla="*/ 4122057 h 412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742" h="4122057">
                  <a:moveTo>
                    <a:pt x="0" y="0"/>
                  </a:moveTo>
                  <a:cubicBezTo>
                    <a:pt x="234647" y="149981"/>
                    <a:pt x="469295" y="299963"/>
                    <a:pt x="595085" y="986972"/>
                  </a:cubicBezTo>
                  <a:cubicBezTo>
                    <a:pt x="720875" y="1673981"/>
                    <a:pt x="737808" y="2898019"/>
                    <a:pt x="754742" y="4122057"/>
                  </a:cubicBezTo>
                </a:path>
              </a:pathLst>
            </a:custGeom>
            <a:noFill/>
            <a:ln w="142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756229" y="1640114"/>
            <a:ext cx="771828" cy="4139540"/>
            <a:chOff x="1756229" y="1436914"/>
            <a:chExt cx="771828" cy="4139540"/>
          </a:xfrm>
        </p:grpSpPr>
        <p:sp>
          <p:nvSpPr>
            <p:cNvPr id="23" name="자유형 22"/>
            <p:cNvSpPr/>
            <p:nvPr/>
          </p:nvSpPr>
          <p:spPr>
            <a:xfrm>
              <a:off x="1756229" y="1436914"/>
              <a:ext cx="754742" cy="4122057"/>
            </a:xfrm>
            <a:custGeom>
              <a:avLst/>
              <a:gdLst>
                <a:gd name="connsiteX0" fmla="*/ 0 w 754742"/>
                <a:gd name="connsiteY0" fmla="*/ 0 h 4122057"/>
                <a:gd name="connsiteX1" fmla="*/ 595085 w 754742"/>
                <a:gd name="connsiteY1" fmla="*/ 986972 h 4122057"/>
                <a:gd name="connsiteX2" fmla="*/ 754742 w 754742"/>
                <a:gd name="connsiteY2" fmla="*/ 4122057 h 412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742" h="4122057">
                  <a:moveTo>
                    <a:pt x="0" y="0"/>
                  </a:moveTo>
                  <a:cubicBezTo>
                    <a:pt x="234647" y="149981"/>
                    <a:pt x="469295" y="299963"/>
                    <a:pt x="595085" y="986972"/>
                  </a:cubicBezTo>
                  <a:cubicBezTo>
                    <a:pt x="720875" y="1673981"/>
                    <a:pt x="737808" y="2898019"/>
                    <a:pt x="754742" y="4122057"/>
                  </a:cubicBezTo>
                </a:path>
              </a:pathLst>
            </a:custGeom>
            <a:noFill/>
            <a:ln w="2159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773315" y="1454397"/>
              <a:ext cx="754742" cy="4122057"/>
            </a:xfrm>
            <a:custGeom>
              <a:avLst/>
              <a:gdLst>
                <a:gd name="connsiteX0" fmla="*/ 0 w 754742"/>
                <a:gd name="connsiteY0" fmla="*/ 0 h 4122057"/>
                <a:gd name="connsiteX1" fmla="*/ 595085 w 754742"/>
                <a:gd name="connsiteY1" fmla="*/ 986972 h 4122057"/>
                <a:gd name="connsiteX2" fmla="*/ 754742 w 754742"/>
                <a:gd name="connsiteY2" fmla="*/ 4122057 h 412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742" h="4122057">
                  <a:moveTo>
                    <a:pt x="0" y="0"/>
                  </a:moveTo>
                  <a:cubicBezTo>
                    <a:pt x="234647" y="149981"/>
                    <a:pt x="469295" y="299963"/>
                    <a:pt x="595085" y="986972"/>
                  </a:cubicBezTo>
                  <a:cubicBezTo>
                    <a:pt x="720875" y="1673981"/>
                    <a:pt x="737808" y="2898019"/>
                    <a:pt x="754742" y="4122057"/>
                  </a:cubicBezTo>
                </a:path>
              </a:pathLst>
            </a:custGeom>
            <a:noFill/>
            <a:ln w="142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자유형 5"/>
          <p:cNvSpPr/>
          <p:nvPr/>
        </p:nvSpPr>
        <p:spPr>
          <a:xfrm>
            <a:off x="1330036" y="1188852"/>
            <a:ext cx="9524011" cy="4583875"/>
          </a:xfrm>
          <a:custGeom>
            <a:avLst/>
            <a:gdLst>
              <a:gd name="connsiteX0" fmla="*/ 555428 w 9524011"/>
              <a:gd name="connsiteY0" fmla="*/ 0 h 4583875"/>
              <a:gd name="connsiteX1" fmla="*/ 8968583 w 9524011"/>
              <a:gd name="connsiteY1" fmla="*/ 0 h 4583875"/>
              <a:gd name="connsiteX2" fmla="*/ 9524011 w 9524011"/>
              <a:gd name="connsiteY2" fmla="*/ 555428 h 4583875"/>
              <a:gd name="connsiteX3" fmla="*/ 9524011 w 9524011"/>
              <a:gd name="connsiteY3" fmla="*/ 4583875 h 4583875"/>
              <a:gd name="connsiteX4" fmla="*/ 9207337 w 9524011"/>
              <a:gd name="connsiteY4" fmla="*/ 4583875 h 4583875"/>
              <a:gd name="connsiteX5" fmla="*/ 9207337 w 9524011"/>
              <a:gd name="connsiteY5" fmla="*/ 767203 h 4583875"/>
              <a:gd name="connsiteX6" fmla="*/ 8762997 w 9524011"/>
              <a:gd name="connsiteY6" fmla="*/ 322863 h 4583875"/>
              <a:gd name="connsiteX7" fmla="*/ 761012 w 9524011"/>
              <a:gd name="connsiteY7" fmla="*/ 322863 h 4583875"/>
              <a:gd name="connsiteX8" fmla="*/ 316672 w 9524011"/>
              <a:gd name="connsiteY8" fmla="*/ 767203 h 4583875"/>
              <a:gd name="connsiteX9" fmla="*/ 316672 w 9524011"/>
              <a:gd name="connsiteY9" fmla="*/ 4583875 h 4583875"/>
              <a:gd name="connsiteX10" fmla="*/ 0 w 9524011"/>
              <a:gd name="connsiteY10" fmla="*/ 4583875 h 4583875"/>
              <a:gd name="connsiteX11" fmla="*/ 0 w 9524011"/>
              <a:gd name="connsiteY11" fmla="*/ 555428 h 4583875"/>
              <a:gd name="connsiteX12" fmla="*/ 555428 w 9524011"/>
              <a:gd name="connsiteY12" fmla="*/ 0 h 458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24011" h="4583875">
                <a:moveTo>
                  <a:pt x="555428" y="0"/>
                </a:moveTo>
                <a:lnTo>
                  <a:pt x="8968583" y="0"/>
                </a:lnTo>
                <a:cubicBezTo>
                  <a:pt x="9275337" y="0"/>
                  <a:pt x="9524011" y="248674"/>
                  <a:pt x="9524011" y="555428"/>
                </a:cubicBezTo>
                <a:lnTo>
                  <a:pt x="9524011" y="4583875"/>
                </a:lnTo>
                <a:lnTo>
                  <a:pt x="9207337" y="4583875"/>
                </a:lnTo>
                <a:lnTo>
                  <a:pt x="9207337" y="767203"/>
                </a:lnTo>
                <a:cubicBezTo>
                  <a:pt x="9207337" y="521801"/>
                  <a:pt x="9008399" y="322863"/>
                  <a:pt x="8762997" y="322863"/>
                </a:cubicBezTo>
                <a:lnTo>
                  <a:pt x="761012" y="322863"/>
                </a:lnTo>
                <a:cubicBezTo>
                  <a:pt x="515610" y="322863"/>
                  <a:pt x="316672" y="521801"/>
                  <a:pt x="316672" y="767203"/>
                </a:cubicBezTo>
                <a:lnTo>
                  <a:pt x="316672" y="4583875"/>
                </a:lnTo>
                <a:lnTo>
                  <a:pt x="0" y="4583875"/>
                </a:lnTo>
                <a:lnTo>
                  <a:pt x="0" y="555428"/>
                </a:lnTo>
                <a:cubicBezTo>
                  <a:pt x="0" y="248674"/>
                  <a:pt x="248674" y="0"/>
                  <a:pt x="555428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495744" y="5105977"/>
            <a:ext cx="646556" cy="428207"/>
          </a:xfrm>
          <a:custGeom>
            <a:avLst/>
            <a:gdLst>
              <a:gd name="T0" fmla="*/ 6322 w 6395"/>
              <a:gd name="T1" fmla="*/ 2076 h 4236"/>
              <a:gd name="T2" fmla="*/ 6143 w 6395"/>
              <a:gd name="T3" fmla="*/ 2102 h 4236"/>
              <a:gd name="T4" fmla="*/ 5785 w 6395"/>
              <a:gd name="T5" fmla="*/ 2388 h 4236"/>
              <a:gd name="T6" fmla="*/ 5554 w 6395"/>
              <a:gd name="T7" fmla="*/ 2705 h 4236"/>
              <a:gd name="T8" fmla="*/ 5345 w 6395"/>
              <a:gd name="T9" fmla="*/ 3171 h 4236"/>
              <a:gd name="T10" fmla="*/ 5247 w 6395"/>
              <a:gd name="T11" fmla="*/ 3222 h 4236"/>
              <a:gd name="T12" fmla="*/ 5165 w 6395"/>
              <a:gd name="T13" fmla="*/ 3149 h 4236"/>
              <a:gd name="T14" fmla="*/ 5197 w 6395"/>
              <a:gd name="T15" fmla="*/ 2344 h 4236"/>
              <a:gd name="T16" fmla="*/ 5436 w 6395"/>
              <a:gd name="T17" fmla="*/ 1337 h 4236"/>
              <a:gd name="T18" fmla="*/ 5749 w 6395"/>
              <a:gd name="T19" fmla="*/ 643 h 4236"/>
              <a:gd name="T20" fmla="*/ 5574 w 6395"/>
              <a:gd name="T21" fmla="*/ 713 h 4236"/>
              <a:gd name="T22" fmla="*/ 5070 w 6395"/>
              <a:gd name="T23" fmla="*/ 1372 h 4236"/>
              <a:gd name="T24" fmla="*/ 4648 w 6395"/>
              <a:gd name="T25" fmla="*/ 2344 h 4236"/>
              <a:gd name="T26" fmla="*/ 4503 w 6395"/>
              <a:gd name="T27" fmla="*/ 2806 h 4236"/>
              <a:gd name="T28" fmla="*/ 4405 w 6395"/>
              <a:gd name="T29" fmla="*/ 2832 h 4236"/>
              <a:gd name="T30" fmla="*/ 4337 w 6395"/>
              <a:gd name="T31" fmla="*/ 2740 h 4236"/>
              <a:gd name="T32" fmla="*/ 4265 w 6395"/>
              <a:gd name="T33" fmla="*/ 1956 h 4236"/>
              <a:gd name="T34" fmla="*/ 4095 w 6395"/>
              <a:gd name="T35" fmla="*/ 1343 h 4236"/>
              <a:gd name="T36" fmla="*/ 4052 w 6395"/>
              <a:gd name="T37" fmla="*/ 1784 h 4236"/>
              <a:gd name="T38" fmla="*/ 3775 w 6395"/>
              <a:gd name="T39" fmla="*/ 3341 h 4236"/>
              <a:gd name="T40" fmla="*/ 3708 w 6395"/>
              <a:gd name="T41" fmla="*/ 3464 h 4236"/>
              <a:gd name="T42" fmla="*/ 3610 w 6395"/>
              <a:gd name="T43" fmla="*/ 3453 h 4236"/>
              <a:gd name="T44" fmla="*/ 3565 w 6395"/>
              <a:gd name="T45" fmla="*/ 3225 h 4236"/>
              <a:gd name="T46" fmla="*/ 3456 w 6395"/>
              <a:gd name="T47" fmla="*/ 2260 h 4236"/>
              <a:gd name="T48" fmla="*/ 3299 w 6395"/>
              <a:gd name="T49" fmla="*/ 1873 h 4236"/>
              <a:gd name="T50" fmla="*/ 2986 w 6395"/>
              <a:gd name="T51" fmla="*/ 2808 h 4236"/>
              <a:gd name="T52" fmla="*/ 2839 w 6395"/>
              <a:gd name="T53" fmla="*/ 3100 h 4236"/>
              <a:gd name="T54" fmla="*/ 2756 w 6395"/>
              <a:gd name="T55" fmla="*/ 3114 h 4236"/>
              <a:gd name="T56" fmla="*/ 2688 w 6395"/>
              <a:gd name="T57" fmla="*/ 3044 h 4236"/>
              <a:gd name="T58" fmla="*/ 2616 w 6395"/>
              <a:gd name="T59" fmla="*/ 2305 h 4236"/>
              <a:gd name="T60" fmla="*/ 2745 w 6395"/>
              <a:gd name="T61" fmla="*/ 1199 h 4236"/>
              <a:gd name="T62" fmla="*/ 2967 w 6395"/>
              <a:gd name="T63" fmla="*/ 611 h 4236"/>
              <a:gd name="T64" fmla="*/ 2776 w 6395"/>
              <a:gd name="T65" fmla="*/ 696 h 4236"/>
              <a:gd name="T66" fmla="*/ 2463 w 6395"/>
              <a:gd name="T67" fmla="*/ 1120 h 4236"/>
              <a:gd name="T68" fmla="*/ 2178 w 6395"/>
              <a:gd name="T69" fmla="*/ 2128 h 4236"/>
              <a:gd name="T70" fmla="*/ 2115 w 6395"/>
              <a:gd name="T71" fmla="*/ 2377 h 4236"/>
              <a:gd name="T72" fmla="*/ 2015 w 6395"/>
              <a:gd name="T73" fmla="*/ 2380 h 4236"/>
              <a:gd name="T74" fmla="*/ 1940 w 6395"/>
              <a:gd name="T75" fmla="*/ 2155 h 4236"/>
              <a:gd name="T76" fmla="*/ 1665 w 6395"/>
              <a:gd name="T77" fmla="*/ 1151 h 4236"/>
              <a:gd name="T78" fmla="*/ 1324 w 6395"/>
              <a:gd name="T79" fmla="*/ 509 h 4236"/>
              <a:gd name="T80" fmla="*/ 974 w 6395"/>
              <a:gd name="T81" fmla="*/ 147 h 4236"/>
              <a:gd name="T82" fmla="*/ 771 w 6395"/>
              <a:gd name="T83" fmla="*/ 87 h 4236"/>
              <a:gd name="T84" fmla="*/ 1190 w 6395"/>
              <a:gd name="T85" fmla="*/ 997 h 4236"/>
              <a:gd name="T86" fmla="*/ 1479 w 6395"/>
              <a:gd name="T87" fmla="*/ 2223 h 4236"/>
              <a:gd name="T88" fmla="*/ 1651 w 6395"/>
              <a:gd name="T89" fmla="*/ 3729 h 4236"/>
              <a:gd name="T90" fmla="*/ 1587 w 6395"/>
              <a:gd name="T91" fmla="*/ 3827 h 4236"/>
              <a:gd name="T92" fmla="*/ 1488 w 6395"/>
              <a:gd name="T93" fmla="*/ 3804 h 4236"/>
              <a:gd name="T94" fmla="*/ 1335 w 6395"/>
              <a:gd name="T95" fmla="*/ 3328 h 4236"/>
              <a:gd name="T96" fmla="*/ 867 w 6395"/>
              <a:gd name="T97" fmla="*/ 2482 h 4236"/>
              <a:gd name="T98" fmla="*/ 537 w 6395"/>
              <a:gd name="T99" fmla="*/ 2175 h 4236"/>
              <a:gd name="T100" fmla="*/ 239 w 6395"/>
              <a:gd name="T101" fmla="*/ 2008 h 4236"/>
              <a:gd name="T102" fmla="*/ 169 w 6395"/>
              <a:gd name="T103" fmla="*/ 2102 h 4236"/>
              <a:gd name="T104" fmla="*/ 697 w 6395"/>
              <a:gd name="T105" fmla="*/ 2910 h 4236"/>
              <a:gd name="T106" fmla="*/ 849 w 6395"/>
              <a:gd name="T107" fmla="*/ 3534 h 4236"/>
              <a:gd name="T108" fmla="*/ 790 w 6395"/>
              <a:gd name="T109" fmla="*/ 4179 h 4236"/>
              <a:gd name="T110" fmla="*/ 5849 w 6395"/>
              <a:gd name="T111" fmla="*/ 3987 h 4236"/>
              <a:gd name="T112" fmla="*/ 5799 w 6395"/>
              <a:gd name="T113" fmla="*/ 3401 h 4236"/>
              <a:gd name="T114" fmla="*/ 5973 w 6395"/>
              <a:gd name="T115" fmla="*/ 2590 h 4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95" h="4236">
                <a:moveTo>
                  <a:pt x="6096" y="2367"/>
                </a:moveTo>
                <a:lnTo>
                  <a:pt x="6132" y="2311"/>
                </a:lnTo>
                <a:lnTo>
                  <a:pt x="6207" y="2208"/>
                </a:lnTo>
                <a:lnTo>
                  <a:pt x="6322" y="2076"/>
                </a:lnTo>
                <a:lnTo>
                  <a:pt x="6395" y="2007"/>
                </a:lnTo>
                <a:lnTo>
                  <a:pt x="6343" y="2020"/>
                </a:lnTo>
                <a:lnTo>
                  <a:pt x="6241" y="2056"/>
                </a:lnTo>
                <a:lnTo>
                  <a:pt x="6143" y="2102"/>
                </a:lnTo>
                <a:lnTo>
                  <a:pt x="6050" y="2158"/>
                </a:lnTo>
                <a:lnTo>
                  <a:pt x="5957" y="2226"/>
                </a:lnTo>
                <a:lnTo>
                  <a:pt x="5870" y="2302"/>
                </a:lnTo>
                <a:lnTo>
                  <a:pt x="5785" y="2388"/>
                </a:lnTo>
                <a:lnTo>
                  <a:pt x="5704" y="2485"/>
                </a:lnTo>
                <a:lnTo>
                  <a:pt x="5665" y="2537"/>
                </a:lnTo>
                <a:lnTo>
                  <a:pt x="5625" y="2593"/>
                </a:lnTo>
                <a:lnTo>
                  <a:pt x="5554" y="2705"/>
                </a:lnTo>
                <a:lnTo>
                  <a:pt x="5468" y="2865"/>
                </a:lnTo>
                <a:lnTo>
                  <a:pt x="5363" y="3113"/>
                </a:lnTo>
                <a:lnTo>
                  <a:pt x="5351" y="3155"/>
                </a:lnTo>
                <a:lnTo>
                  <a:pt x="5345" y="3171"/>
                </a:lnTo>
                <a:lnTo>
                  <a:pt x="5325" y="3198"/>
                </a:lnTo>
                <a:lnTo>
                  <a:pt x="5298" y="3215"/>
                </a:lnTo>
                <a:lnTo>
                  <a:pt x="5265" y="3224"/>
                </a:lnTo>
                <a:lnTo>
                  <a:pt x="5247" y="3222"/>
                </a:lnTo>
                <a:lnTo>
                  <a:pt x="5230" y="3220"/>
                </a:lnTo>
                <a:lnTo>
                  <a:pt x="5200" y="3204"/>
                </a:lnTo>
                <a:lnTo>
                  <a:pt x="5178" y="3179"/>
                </a:lnTo>
                <a:lnTo>
                  <a:pt x="5165" y="3149"/>
                </a:lnTo>
                <a:lnTo>
                  <a:pt x="5162" y="3132"/>
                </a:lnTo>
                <a:lnTo>
                  <a:pt x="5158" y="2965"/>
                </a:lnTo>
                <a:lnTo>
                  <a:pt x="5168" y="2645"/>
                </a:lnTo>
                <a:lnTo>
                  <a:pt x="5197" y="2344"/>
                </a:lnTo>
                <a:lnTo>
                  <a:pt x="5242" y="2060"/>
                </a:lnTo>
                <a:lnTo>
                  <a:pt x="5298" y="1798"/>
                </a:lnTo>
                <a:lnTo>
                  <a:pt x="5364" y="1556"/>
                </a:lnTo>
                <a:lnTo>
                  <a:pt x="5436" y="1337"/>
                </a:lnTo>
                <a:lnTo>
                  <a:pt x="5511" y="1141"/>
                </a:lnTo>
                <a:lnTo>
                  <a:pt x="5547" y="1055"/>
                </a:lnTo>
                <a:lnTo>
                  <a:pt x="5616" y="901"/>
                </a:lnTo>
                <a:lnTo>
                  <a:pt x="5749" y="643"/>
                </a:lnTo>
                <a:lnTo>
                  <a:pt x="5808" y="541"/>
                </a:lnTo>
                <a:lnTo>
                  <a:pt x="5767" y="565"/>
                </a:lnTo>
                <a:lnTo>
                  <a:pt x="5688" y="620"/>
                </a:lnTo>
                <a:lnTo>
                  <a:pt x="5574" y="713"/>
                </a:lnTo>
                <a:lnTo>
                  <a:pt x="5432" y="856"/>
                </a:lnTo>
                <a:lnTo>
                  <a:pt x="5301" y="1016"/>
                </a:lnTo>
                <a:lnTo>
                  <a:pt x="5180" y="1190"/>
                </a:lnTo>
                <a:lnTo>
                  <a:pt x="5070" y="1372"/>
                </a:lnTo>
                <a:lnTo>
                  <a:pt x="4971" y="1557"/>
                </a:lnTo>
                <a:lnTo>
                  <a:pt x="4881" y="1745"/>
                </a:lnTo>
                <a:lnTo>
                  <a:pt x="4766" y="2018"/>
                </a:lnTo>
                <a:lnTo>
                  <a:pt x="4648" y="2344"/>
                </a:lnTo>
                <a:lnTo>
                  <a:pt x="4540" y="2701"/>
                </a:lnTo>
                <a:lnTo>
                  <a:pt x="4527" y="2762"/>
                </a:lnTo>
                <a:lnTo>
                  <a:pt x="4521" y="2777"/>
                </a:lnTo>
                <a:lnTo>
                  <a:pt x="4503" y="2806"/>
                </a:lnTo>
                <a:lnTo>
                  <a:pt x="4474" y="2826"/>
                </a:lnTo>
                <a:lnTo>
                  <a:pt x="4441" y="2835"/>
                </a:lnTo>
                <a:lnTo>
                  <a:pt x="4423" y="2835"/>
                </a:lnTo>
                <a:lnTo>
                  <a:pt x="4405" y="2832"/>
                </a:lnTo>
                <a:lnTo>
                  <a:pt x="4374" y="2816"/>
                </a:lnTo>
                <a:lnTo>
                  <a:pt x="4351" y="2790"/>
                </a:lnTo>
                <a:lnTo>
                  <a:pt x="4338" y="2759"/>
                </a:lnTo>
                <a:lnTo>
                  <a:pt x="4337" y="2740"/>
                </a:lnTo>
                <a:lnTo>
                  <a:pt x="4334" y="2613"/>
                </a:lnTo>
                <a:lnTo>
                  <a:pt x="4320" y="2374"/>
                </a:lnTo>
                <a:lnTo>
                  <a:pt x="4297" y="2157"/>
                </a:lnTo>
                <a:lnTo>
                  <a:pt x="4265" y="1956"/>
                </a:lnTo>
                <a:lnTo>
                  <a:pt x="4228" y="1776"/>
                </a:lnTo>
                <a:lnTo>
                  <a:pt x="4186" y="1614"/>
                </a:lnTo>
                <a:lnTo>
                  <a:pt x="4141" y="1470"/>
                </a:lnTo>
                <a:lnTo>
                  <a:pt x="4095" y="1343"/>
                </a:lnTo>
                <a:lnTo>
                  <a:pt x="4071" y="1285"/>
                </a:lnTo>
                <a:lnTo>
                  <a:pt x="4072" y="1364"/>
                </a:lnTo>
                <a:lnTo>
                  <a:pt x="4069" y="1527"/>
                </a:lnTo>
                <a:lnTo>
                  <a:pt x="4052" y="1784"/>
                </a:lnTo>
                <a:lnTo>
                  <a:pt x="4012" y="2132"/>
                </a:lnTo>
                <a:lnTo>
                  <a:pt x="3958" y="2471"/>
                </a:lnTo>
                <a:lnTo>
                  <a:pt x="3870" y="2931"/>
                </a:lnTo>
                <a:lnTo>
                  <a:pt x="3775" y="3341"/>
                </a:lnTo>
                <a:lnTo>
                  <a:pt x="3761" y="3401"/>
                </a:lnTo>
                <a:lnTo>
                  <a:pt x="3755" y="3417"/>
                </a:lnTo>
                <a:lnTo>
                  <a:pt x="3735" y="3446"/>
                </a:lnTo>
                <a:lnTo>
                  <a:pt x="3708" y="3464"/>
                </a:lnTo>
                <a:lnTo>
                  <a:pt x="3675" y="3473"/>
                </a:lnTo>
                <a:lnTo>
                  <a:pt x="3657" y="3472"/>
                </a:lnTo>
                <a:lnTo>
                  <a:pt x="3640" y="3469"/>
                </a:lnTo>
                <a:lnTo>
                  <a:pt x="3610" y="3453"/>
                </a:lnTo>
                <a:lnTo>
                  <a:pt x="3587" y="3428"/>
                </a:lnTo>
                <a:lnTo>
                  <a:pt x="3574" y="3397"/>
                </a:lnTo>
                <a:lnTo>
                  <a:pt x="3571" y="3379"/>
                </a:lnTo>
                <a:lnTo>
                  <a:pt x="3565" y="3225"/>
                </a:lnTo>
                <a:lnTo>
                  <a:pt x="3546" y="2942"/>
                </a:lnTo>
                <a:lnTo>
                  <a:pt x="3522" y="2687"/>
                </a:lnTo>
                <a:lnTo>
                  <a:pt x="3490" y="2461"/>
                </a:lnTo>
                <a:lnTo>
                  <a:pt x="3456" y="2260"/>
                </a:lnTo>
                <a:lnTo>
                  <a:pt x="3418" y="2086"/>
                </a:lnTo>
                <a:lnTo>
                  <a:pt x="3361" y="1866"/>
                </a:lnTo>
                <a:lnTo>
                  <a:pt x="3322" y="1755"/>
                </a:lnTo>
                <a:lnTo>
                  <a:pt x="3299" y="1873"/>
                </a:lnTo>
                <a:lnTo>
                  <a:pt x="3238" y="2106"/>
                </a:lnTo>
                <a:lnTo>
                  <a:pt x="3169" y="2331"/>
                </a:lnTo>
                <a:lnTo>
                  <a:pt x="3094" y="2540"/>
                </a:lnTo>
                <a:lnTo>
                  <a:pt x="2986" y="2808"/>
                </a:lnTo>
                <a:lnTo>
                  <a:pt x="2884" y="3034"/>
                </a:lnTo>
                <a:lnTo>
                  <a:pt x="2868" y="3065"/>
                </a:lnTo>
                <a:lnTo>
                  <a:pt x="2861" y="3078"/>
                </a:lnTo>
                <a:lnTo>
                  <a:pt x="2839" y="3100"/>
                </a:lnTo>
                <a:lnTo>
                  <a:pt x="2815" y="3113"/>
                </a:lnTo>
                <a:lnTo>
                  <a:pt x="2786" y="3119"/>
                </a:lnTo>
                <a:lnTo>
                  <a:pt x="2770" y="3117"/>
                </a:lnTo>
                <a:lnTo>
                  <a:pt x="2756" y="3114"/>
                </a:lnTo>
                <a:lnTo>
                  <a:pt x="2728" y="3103"/>
                </a:lnTo>
                <a:lnTo>
                  <a:pt x="2707" y="3083"/>
                </a:lnTo>
                <a:lnTo>
                  <a:pt x="2692" y="3058"/>
                </a:lnTo>
                <a:lnTo>
                  <a:pt x="2688" y="3044"/>
                </a:lnTo>
                <a:lnTo>
                  <a:pt x="2675" y="2980"/>
                </a:lnTo>
                <a:lnTo>
                  <a:pt x="2652" y="2847"/>
                </a:lnTo>
                <a:lnTo>
                  <a:pt x="2629" y="2626"/>
                </a:lnTo>
                <a:lnTo>
                  <a:pt x="2616" y="2305"/>
                </a:lnTo>
                <a:lnTo>
                  <a:pt x="2627" y="1965"/>
                </a:lnTo>
                <a:lnTo>
                  <a:pt x="2663" y="1619"/>
                </a:lnTo>
                <a:lnTo>
                  <a:pt x="2708" y="1364"/>
                </a:lnTo>
                <a:lnTo>
                  <a:pt x="2745" y="1199"/>
                </a:lnTo>
                <a:lnTo>
                  <a:pt x="2790" y="1039"/>
                </a:lnTo>
                <a:lnTo>
                  <a:pt x="2842" y="888"/>
                </a:lnTo>
                <a:lnTo>
                  <a:pt x="2901" y="744"/>
                </a:lnTo>
                <a:lnTo>
                  <a:pt x="2967" y="611"/>
                </a:lnTo>
                <a:lnTo>
                  <a:pt x="3005" y="549"/>
                </a:lnTo>
                <a:lnTo>
                  <a:pt x="2951" y="574"/>
                </a:lnTo>
                <a:lnTo>
                  <a:pt x="2838" y="646"/>
                </a:lnTo>
                <a:lnTo>
                  <a:pt x="2776" y="696"/>
                </a:lnTo>
                <a:lnTo>
                  <a:pt x="2734" y="735"/>
                </a:lnTo>
                <a:lnTo>
                  <a:pt x="2645" y="834"/>
                </a:lnTo>
                <a:lnTo>
                  <a:pt x="2552" y="961"/>
                </a:lnTo>
                <a:lnTo>
                  <a:pt x="2463" y="1120"/>
                </a:lnTo>
                <a:lnTo>
                  <a:pt x="2378" y="1311"/>
                </a:lnTo>
                <a:lnTo>
                  <a:pt x="2300" y="1542"/>
                </a:lnTo>
                <a:lnTo>
                  <a:pt x="2233" y="1812"/>
                </a:lnTo>
                <a:lnTo>
                  <a:pt x="2178" y="2128"/>
                </a:lnTo>
                <a:lnTo>
                  <a:pt x="2158" y="2306"/>
                </a:lnTo>
                <a:lnTo>
                  <a:pt x="2155" y="2324"/>
                </a:lnTo>
                <a:lnTo>
                  <a:pt x="2139" y="2354"/>
                </a:lnTo>
                <a:lnTo>
                  <a:pt x="2115" y="2377"/>
                </a:lnTo>
                <a:lnTo>
                  <a:pt x="2083" y="2390"/>
                </a:lnTo>
                <a:lnTo>
                  <a:pt x="2064" y="2391"/>
                </a:lnTo>
                <a:lnTo>
                  <a:pt x="2047" y="2391"/>
                </a:lnTo>
                <a:lnTo>
                  <a:pt x="2015" y="2380"/>
                </a:lnTo>
                <a:lnTo>
                  <a:pt x="1989" y="2358"/>
                </a:lnTo>
                <a:lnTo>
                  <a:pt x="1972" y="2329"/>
                </a:lnTo>
                <a:lnTo>
                  <a:pt x="1968" y="2312"/>
                </a:lnTo>
                <a:lnTo>
                  <a:pt x="1940" y="2155"/>
                </a:lnTo>
                <a:lnTo>
                  <a:pt x="1881" y="1866"/>
                </a:lnTo>
                <a:lnTo>
                  <a:pt x="1815" y="1604"/>
                </a:lnTo>
                <a:lnTo>
                  <a:pt x="1742" y="1364"/>
                </a:lnTo>
                <a:lnTo>
                  <a:pt x="1665" y="1151"/>
                </a:lnTo>
                <a:lnTo>
                  <a:pt x="1583" y="960"/>
                </a:lnTo>
                <a:lnTo>
                  <a:pt x="1498" y="790"/>
                </a:lnTo>
                <a:lnTo>
                  <a:pt x="1412" y="640"/>
                </a:lnTo>
                <a:lnTo>
                  <a:pt x="1324" y="509"/>
                </a:lnTo>
                <a:lnTo>
                  <a:pt x="1235" y="395"/>
                </a:lnTo>
                <a:lnTo>
                  <a:pt x="1145" y="299"/>
                </a:lnTo>
                <a:lnTo>
                  <a:pt x="1059" y="217"/>
                </a:lnTo>
                <a:lnTo>
                  <a:pt x="974" y="147"/>
                </a:lnTo>
                <a:lnTo>
                  <a:pt x="892" y="93"/>
                </a:lnTo>
                <a:lnTo>
                  <a:pt x="775" y="28"/>
                </a:lnTo>
                <a:lnTo>
                  <a:pt x="706" y="0"/>
                </a:lnTo>
                <a:lnTo>
                  <a:pt x="771" y="87"/>
                </a:lnTo>
                <a:lnTo>
                  <a:pt x="892" y="284"/>
                </a:lnTo>
                <a:lnTo>
                  <a:pt x="1003" y="503"/>
                </a:lnTo>
                <a:lnTo>
                  <a:pt x="1102" y="742"/>
                </a:lnTo>
                <a:lnTo>
                  <a:pt x="1190" y="997"/>
                </a:lnTo>
                <a:lnTo>
                  <a:pt x="1269" y="1262"/>
                </a:lnTo>
                <a:lnTo>
                  <a:pt x="1340" y="1534"/>
                </a:lnTo>
                <a:lnTo>
                  <a:pt x="1400" y="1810"/>
                </a:lnTo>
                <a:lnTo>
                  <a:pt x="1479" y="2223"/>
                </a:lnTo>
                <a:lnTo>
                  <a:pt x="1557" y="2747"/>
                </a:lnTo>
                <a:lnTo>
                  <a:pt x="1609" y="3212"/>
                </a:lnTo>
                <a:lnTo>
                  <a:pt x="1642" y="3590"/>
                </a:lnTo>
                <a:lnTo>
                  <a:pt x="1651" y="3729"/>
                </a:lnTo>
                <a:lnTo>
                  <a:pt x="1651" y="3748"/>
                </a:lnTo>
                <a:lnTo>
                  <a:pt x="1641" y="3781"/>
                </a:lnTo>
                <a:lnTo>
                  <a:pt x="1618" y="3809"/>
                </a:lnTo>
                <a:lnTo>
                  <a:pt x="1587" y="3827"/>
                </a:lnTo>
                <a:lnTo>
                  <a:pt x="1570" y="3830"/>
                </a:lnTo>
                <a:lnTo>
                  <a:pt x="1551" y="3833"/>
                </a:lnTo>
                <a:lnTo>
                  <a:pt x="1517" y="3824"/>
                </a:lnTo>
                <a:lnTo>
                  <a:pt x="1488" y="3804"/>
                </a:lnTo>
                <a:lnTo>
                  <a:pt x="1468" y="3776"/>
                </a:lnTo>
                <a:lnTo>
                  <a:pt x="1462" y="3758"/>
                </a:lnTo>
                <a:lnTo>
                  <a:pt x="1425" y="3608"/>
                </a:lnTo>
                <a:lnTo>
                  <a:pt x="1335" y="3328"/>
                </a:lnTo>
                <a:lnTo>
                  <a:pt x="1230" y="3068"/>
                </a:lnTo>
                <a:lnTo>
                  <a:pt x="1111" y="2834"/>
                </a:lnTo>
                <a:lnTo>
                  <a:pt x="977" y="2623"/>
                </a:lnTo>
                <a:lnTo>
                  <a:pt x="867" y="2482"/>
                </a:lnTo>
                <a:lnTo>
                  <a:pt x="790" y="2396"/>
                </a:lnTo>
                <a:lnTo>
                  <a:pt x="709" y="2316"/>
                </a:lnTo>
                <a:lnTo>
                  <a:pt x="625" y="2243"/>
                </a:lnTo>
                <a:lnTo>
                  <a:pt x="537" y="2175"/>
                </a:lnTo>
                <a:lnTo>
                  <a:pt x="448" y="2116"/>
                </a:lnTo>
                <a:lnTo>
                  <a:pt x="401" y="2089"/>
                </a:lnTo>
                <a:lnTo>
                  <a:pt x="346" y="2059"/>
                </a:lnTo>
                <a:lnTo>
                  <a:pt x="239" y="2008"/>
                </a:lnTo>
                <a:lnTo>
                  <a:pt x="88" y="1954"/>
                </a:lnTo>
                <a:lnTo>
                  <a:pt x="0" y="1932"/>
                </a:lnTo>
                <a:lnTo>
                  <a:pt x="59" y="1988"/>
                </a:lnTo>
                <a:lnTo>
                  <a:pt x="169" y="2102"/>
                </a:lnTo>
                <a:lnTo>
                  <a:pt x="314" y="2269"/>
                </a:lnTo>
                <a:lnTo>
                  <a:pt x="476" y="2489"/>
                </a:lnTo>
                <a:lnTo>
                  <a:pt x="601" y="2704"/>
                </a:lnTo>
                <a:lnTo>
                  <a:pt x="697" y="2910"/>
                </a:lnTo>
                <a:lnTo>
                  <a:pt x="766" y="3104"/>
                </a:lnTo>
                <a:lnTo>
                  <a:pt x="814" y="3287"/>
                </a:lnTo>
                <a:lnTo>
                  <a:pt x="841" y="3457"/>
                </a:lnTo>
                <a:lnTo>
                  <a:pt x="849" y="3534"/>
                </a:lnTo>
                <a:lnTo>
                  <a:pt x="854" y="3649"/>
                </a:lnTo>
                <a:lnTo>
                  <a:pt x="847" y="3856"/>
                </a:lnTo>
                <a:lnTo>
                  <a:pt x="823" y="4035"/>
                </a:lnTo>
                <a:lnTo>
                  <a:pt x="790" y="4179"/>
                </a:lnTo>
                <a:lnTo>
                  <a:pt x="772" y="4236"/>
                </a:lnTo>
                <a:lnTo>
                  <a:pt x="5907" y="4236"/>
                </a:lnTo>
                <a:lnTo>
                  <a:pt x="5885" y="4151"/>
                </a:lnTo>
                <a:lnTo>
                  <a:pt x="5849" y="3987"/>
                </a:lnTo>
                <a:lnTo>
                  <a:pt x="5825" y="3830"/>
                </a:lnTo>
                <a:lnTo>
                  <a:pt x="5808" y="3680"/>
                </a:lnTo>
                <a:lnTo>
                  <a:pt x="5799" y="3538"/>
                </a:lnTo>
                <a:lnTo>
                  <a:pt x="5799" y="3401"/>
                </a:lnTo>
                <a:lnTo>
                  <a:pt x="5811" y="3209"/>
                </a:lnTo>
                <a:lnTo>
                  <a:pt x="5847" y="2978"/>
                </a:lnTo>
                <a:lnTo>
                  <a:pt x="5903" y="2772"/>
                </a:lnTo>
                <a:lnTo>
                  <a:pt x="5973" y="2590"/>
                </a:lnTo>
                <a:lnTo>
                  <a:pt x="6054" y="2435"/>
                </a:lnTo>
                <a:lnTo>
                  <a:pt x="6096" y="2367"/>
                </a:lnTo>
                <a:close/>
              </a:path>
            </a:pathLst>
          </a:custGeom>
          <a:solidFill>
            <a:srgbClr val="9FBE5B"/>
          </a:solidFill>
          <a:ln w="28575">
            <a:noFill/>
            <a:round/>
            <a:headEnd/>
            <a:tailEnd/>
          </a:ln>
          <a:effectLst>
            <a:outerShdw dist="63500" dir="16200000" sx="115000" sy="115000" rotWithShape="0">
              <a:schemeClr val="tx1">
                <a:lumMod val="65000"/>
                <a:lumOff val="35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97823" y="5772727"/>
            <a:ext cx="1764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807938" y="5772727"/>
            <a:ext cx="3924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862695" y="5779654"/>
            <a:ext cx="720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965785" y="5772727"/>
            <a:ext cx="97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282299" y="5772727"/>
            <a:ext cx="324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61899" y="5779654"/>
            <a:ext cx="324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5"/>
          <p:cNvSpPr>
            <a:spLocks/>
          </p:cNvSpPr>
          <p:nvPr/>
        </p:nvSpPr>
        <p:spPr bwMode="auto">
          <a:xfrm>
            <a:off x="10753133" y="5572544"/>
            <a:ext cx="302260" cy="200184"/>
          </a:xfrm>
          <a:custGeom>
            <a:avLst/>
            <a:gdLst>
              <a:gd name="T0" fmla="*/ 6322 w 6395"/>
              <a:gd name="T1" fmla="*/ 2076 h 4236"/>
              <a:gd name="T2" fmla="*/ 6143 w 6395"/>
              <a:gd name="T3" fmla="*/ 2102 h 4236"/>
              <a:gd name="T4" fmla="*/ 5785 w 6395"/>
              <a:gd name="T5" fmla="*/ 2388 h 4236"/>
              <a:gd name="T6" fmla="*/ 5554 w 6395"/>
              <a:gd name="T7" fmla="*/ 2705 h 4236"/>
              <a:gd name="T8" fmla="*/ 5345 w 6395"/>
              <a:gd name="T9" fmla="*/ 3171 h 4236"/>
              <a:gd name="T10" fmla="*/ 5247 w 6395"/>
              <a:gd name="T11" fmla="*/ 3222 h 4236"/>
              <a:gd name="T12" fmla="*/ 5165 w 6395"/>
              <a:gd name="T13" fmla="*/ 3149 h 4236"/>
              <a:gd name="T14" fmla="*/ 5197 w 6395"/>
              <a:gd name="T15" fmla="*/ 2344 h 4236"/>
              <a:gd name="T16" fmla="*/ 5436 w 6395"/>
              <a:gd name="T17" fmla="*/ 1337 h 4236"/>
              <a:gd name="T18" fmla="*/ 5749 w 6395"/>
              <a:gd name="T19" fmla="*/ 643 h 4236"/>
              <a:gd name="T20" fmla="*/ 5574 w 6395"/>
              <a:gd name="T21" fmla="*/ 713 h 4236"/>
              <a:gd name="T22" fmla="*/ 5070 w 6395"/>
              <a:gd name="T23" fmla="*/ 1372 h 4236"/>
              <a:gd name="T24" fmla="*/ 4648 w 6395"/>
              <a:gd name="T25" fmla="*/ 2344 h 4236"/>
              <a:gd name="T26" fmla="*/ 4503 w 6395"/>
              <a:gd name="T27" fmla="*/ 2806 h 4236"/>
              <a:gd name="T28" fmla="*/ 4405 w 6395"/>
              <a:gd name="T29" fmla="*/ 2832 h 4236"/>
              <a:gd name="T30" fmla="*/ 4337 w 6395"/>
              <a:gd name="T31" fmla="*/ 2740 h 4236"/>
              <a:gd name="T32" fmla="*/ 4265 w 6395"/>
              <a:gd name="T33" fmla="*/ 1956 h 4236"/>
              <a:gd name="T34" fmla="*/ 4095 w 6395"/>
              <a:gd name="T35" fmla="*/ 1343 h 4236"/>
              <a:gd name="T36" fmla="*/ 4052 w 6395"/>
              <a:gd name="T37" fmla="*/ 1784 h 4236"/>
              <a:gd name="T38" fmla="*/ 3775 w 6395"/>
              <a:gd name="T39" fmla="*/ 3341 h 4236"/>
              <a:gd name="T40" fmla="*/ 3708 w 6395"/>
              <a:gd name="T41" fmla="*/ 3464 h 4236"/>
              <a:gd name="T42" fmla="*/ 3610 w 6395"/>
              <a:gd name="T43" fmla="*/ 3453 h 4236"/>
              <a:gd name="T44" fmla="*/ 3565 w 6395"/>
              <a:gd name="T45" fmla="*/ 3225 h 4236"/>
              <a:gd name="T46" fmla="*/ 3456 w 6395"/>
              <a:gd name="T47" fmla="*/ 2260 h 4236"/>
              <a:gd name="T48" fmla="*/ 3299 w 6395"/>
              <a:gd name="T49" fmla="*/ 1873 h 4236"/>
              <a:gd name="T50" fmla="*/ 2986 w 6395"/>
              <a:gd name="T51" fmla="*/ 2808 h 4236"/>
              <a:gd name="T52" fmla="*/ 2839 w 6395"/>
              <a:gd name="T53" fmla="*/ 3100 h 4236"/>
              <a:gd name="T54" fmla="*/ 2756 w 6395"/>
              <a:gd name="T55" fmla="*/ 3114 h 4236"/>
              <a:gd name="T56" fmla="*/ 2688 w 6395"/>
              <a:gd name="T57" fmla="*/ 3044 h 4236"/>
              <a:gd name="T58" fmla="*/ 2616 w 6395"/>
              <a:gd name="T59" fmla="*/ 2305 h 4236"/>
              <a:gd name="T60" fmla="*/ 2745 w 6395"/>
              <a:gd name="T61" fmla="*/ 1199 h 4236"/>
              <a:gd name="T62" fmla="*/ 2967 w 6395"/>
              <a:gd name="T63" fmla="*/ 611 h 4236"/>
              <a:gd name="T64" fmla="*/ 2776 w 6395"/>
              <a:gd name="T65" fmla="*/ 696 h 4236"/>
              <a:gd name="T66" fmla="*/ 2463 w 6395"/>
              <a:gd name="T67" fmla="*/ 1120 h 4236"/>
              <a:gd name="T68" fmla="*/ 2178 w 6395"/>
              <a:gd name="T69" fmla="*/ 2128 h 4236"/>
              <a:gd name="T70" fmla="*/ 2115 w 6395"/>
              <a:gd name="T71" fmla="*/ 2377 h 4236"/>
              <a:gd name="T72" fmla="*/ 2015 w 6395"/>
              <a:gd name="T73" fmla="*/ 2380 h 4236"/>
              <a:gd name="T74" fmla="*/ 1940 w 6395"/>
              <a:gd name="T75" fmla="*/ 2155 h 4236"/>
              <a:gd name="T76" fmla="*/ 1665 w 6395"/>
              <a:gd name="T77" fmla="*/ 1151 h 4236"/>
              <a:gd name="T78" fmla="*/ 1324 w 6395"/>
              <a:gd name="T79" fmla="*/ 509 h 4236"/>
              <a:gd name="T80" fmla="*/ 974 w 6395"/>
              <a:gd name="T81" fmla="*/ 147 h 4236"/>
              <a:gd name="T82" fmla="*/ 771 w 6395"/>
              <a:gd name="T83" fmla="*/ 87 h 4236"/>
              <a:gd name="T84" fmla="*/ 1190 w 6395"/>
              <a:gd name="T85" fmla="*/ 997 h 4236"/>
              <a:gd name="T86" fmla="*/ 1479 w 6395"/>
              <a:gd name="T87" fmla="*/ 2223 h 4236"/>
              <a:gd name="T88" fmla="*/ 1651 w 6395"/>
              <a:gd name="T89" fmla="*/ 3729 h 4236"/>
              <a:gd name="T90" fmla="*/ 1587 w 6395"/>
              <a:gd name="T91" fmla="*/ 3827 h 4236"/>
              <a:gd name="T92" fmla="*/ 1488 w 6395"/>
              <a:gd name="T93" fmla="*/ 3804 h 4236"/>
              <a:gd name="T94" fmla="*/ 1335 w 6395"/>
              <a:gd name="T95" fmla="*/ 3328 h 4236"/>
              <a:gd name="T96" fmla="*/ 867 w 6395"/>
              <a:gd name="T97" fmla="*/ 2482 h 4236"/>
              <a:gd name="T98" fmla="*/ 537 w 6395"/>
              <a:gd name="T99" fmla="*/ 2175 h 4236"/>
              <a:gd name="T100" fmla="*/ 239 w 6395"/>
              <a:gd name="T101" fmla="*/ 2008 h 4236"/>
              <a:gd name="T102" fmla="*/ 169 w 6395"/>
              <a:gd name="T103" fmla="*/ 2102 h 4236"/>
              <a:gd name="T104" fmla="*/ 697 w 6395"/>
              <a:gd name="T105" fmla="*/ 2910 h 4236"/>
              <a:gd name="T106" fmla="*/ 849 w 6395"/>
              <a:gd name="T107" fmla="*/ 3534 h 4236"/>
              <a:gd name="T108" fmla="*/ 790 w 6395"/>
              <a:gd name="T109" fmla="*/ 4179 h 4236"/>
              <a:gd name="T110" fmla="*/ 5849 w 6395"/>
              <a:gd name="T111" fmla="*/ 3987 h 4236"/>
              <a:gd name="T112" fmla="*/ 5799 w 6395"/>
              <a:gd name="T113" fmla="*/ 3401 h 4236"/>
              <a:gd name="T114" fmla="*/ 5973 w 6395"/>
              <a:gd name="T115" fmla="*/ 2590 h 4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95" h="4236">
                <a:moveTo>
                  <a:pt x="6096" y="2367"/>
                </a:moveTo>
                <a:lnTo>
                  <a:pt x="6132" y="2311"/>
                </a:lnTo>
                <a:lnTo>
                  <a:pt x="6207" y="2208"/>
                </a:lnTo>
                <a:lnTo>
                  <a:pt x="6322" y="2076"/>
                </a:lnTo>
                <a:lnTo>
                  <a:pt x="6395" y="2007"/>
                </a:lnTo>
                <a:lnTo>
                  <a:pt x="6343" y="2020"/>
                </a:lnTo>
                <a:lnTo>
                  <a:pt x="6241" y="2056"/>
                </a:lnTo>
                <a:lnTo>
                  <a:pt x="6143" y="2102"/>
                </a:lnTo>
                <a:lnTo>
                  <a:pt x="6050" y="2158"/>
                </a:lnTo>
                <a:lnTo>
                  <a:pt x="5957" y="2226"/>
                </a:lnTo>
                <a:lnTo>
                  <a:pt x="5870" y="2302"/>
                </a:lnTo>
                <a:lnTo>
                  <a:pt x="5785" y="2388"/>
                </a:lnTo>
                <a:lnTo>
                  <a:pt x="5704" y="2485"/>
                </a:lnTo>
                <a:lnTo>
                  <a:pt x="5665" y="2537"/>
                </a:lnTo>
                <a:lnTo>
                  <a:pt x="5625" y="2593"/>
                </a:lnTo>
                <a:lnTo>
                  <a:pt x="5554" y="2705"/>
                </a:lnTo>
                <a:lnTo>
                  <a:pt x="5468" y="2865"/>
                </a:lnTo>
                <a:lnTo>
                  <a:pt x="5363" y="3113"/>
                </a:lnTo>
                <a:lnTo>
                  <a:pt x="5351" y="3155"/>
                </a:lnTo>
                <a:lnTo>
                  <a:pt x="5345" y="3171"/>
                </a:lnTo>
                <a:lnTo>
                  <a:pt x="5325" y="3198"/>
                </a:lnTo>
                <a:lnTo>
                  <a:pt x="5298" y="3215"/>
                </a:lnTo>
                <a:lnTo>
                  <a:pt x="5265" y="3224"/>
                </a:lnTo>
                <a:lnTo>
                  <a:pt x="5247" y="3222"/>
                </a:lnTo>
                <a:lnTo>
                  <a:pt x="5230" y="3220"/>
                </a:lnTo>
                <a:lnTo>
                  <a:pt x="5200" y="3204"/>
                </a:lnTo>
                <a:lnTo>
                  <a:pt x="5178" y="3179"/>
                </a:lnTo>
                <a:lnTo>
                  <a:pt x="5165" y="3149"/>
                </a:lnTo>
                <a:lnTo>
                  <a:pt x="5162" y="3132"/>
                </a:lnTo>
                <a:lnTo>
                  <a:pt x="5158" y="2965"/>
                </a:lnTo>
                <a:lnTo>
                  <a:pt x="5168" y="2645"/>
                </a:lnTo>
                <a:lnTo>
                  <a:pt x="5197" y="2344"/>
                </a:lnTo>
                <a:lnTo>
                  <a:pt x="5242" y="2060"/>
                </a:lnTo>
                <a:lnTo>
                  <a:pt x="5298" y="1798"/>
                </a:lnTo>
                <a:lnTo>
                  <a:pt x="5364" y="1556"/>
                </a:lnTo>
                <a:lnTo>
                  <a:pt x="5436" y="1337"/>
                </a:lnTo>
                <a:lnTo>
                  <a:pt x="5511" y="1141"/>
                </a:lnTo>
                <a:lnTo>
                  <a:pt x="5547" y="1055"/>
                </a:lnTo>
                <a:lnTo>
                  <a:pt x="5616" y="901"/>
                </a:lnTo>
                <a:lnTo>
                  <a:pt x="5749" y="643"/>
                </a:lnTo>
                <a:lnTo>
                  <a:pt x="5808" y="541"/>
                </a:lnTo>
                <a:lnTo>
                  <a:pt x="5767" y="565"/>
                </a:lnTo>
                <a:lnTo>
                  <a:pt x="5688" y="620"/>
                </a:lnTo>
                <a:lnTo>
                  <a:pt x="5574" y="713"/>
                </a:lnTo>
                <a:lnTo>
                  <a:pt x="5432" y="856"/>
                </a:lnTo>
                <a:lnTo>
                  <a:pt x="5301" y="1016"/>
                </a:lnTo>
                <a:lnTo>
                  <a:pt x="5180" y="1190"/>
                </a:lnTo>
                <a:lnTo>
                  <a:pt x="5070" y="1372"/>
                </a:lnTo>
                <a:lnTo>
                  <a:pt x="4971" y="1557"/>
                </a:lnTo>
                <a:lnTo>
                  <a:pt x="4881" y="1745"/>
                </a:lnTo>
                <a:lnTo>
                  <a:pt x="4766" y="2018"/>
                </a:lnTo>
                <a:lnTo>
                  <a:pt x="4648" y="2344"/>
                </a:lnTo>
                <a:lnTo>
                  <a:pt x="4540" y="2701"/>
                </a:lnTo>
                <a:lnTo>
                  <a:pt x="4527" y="2762"/>
                </a:lnTo>
                <a:lnTo>
                  <a:pt x="4521" y="2777"/>
                </a:lnTo>
                <a:lnTo>
                  <a:pt x="4503" y="2806"/>
                </a:lnTo>
                <a:lnTo>
                  <a:pt x="4474" y="2826"/>
                </a:lnTo>
                <a:lnTo>
                  <a:pt x="4441" y="2835"/>
                </a:lnTo>
                <a:lnTo>
                  <a:pt x="4423" y="2835"/>
                </a:lnTo>
                <a:lnTo>
                  <a:pt x="4405" y="2832"/>
                </a:lnTo>
                <a:lnTo>
                  <a:pt x="4374" y="2816"/>
                </a:lnTo>
                <a:lnTo>
                  <a:pt x="4351" y="2790"/>
                </a:lnTo>
                <a:lnTo>
                  <a:pt x="4338" y="2759"/>
                </a:lnTo>
                <a:lnTo>
                  <a:pt x="4337" y="2740"/>
                </a:lnTo>
                <a:lnTo>
                  <a:pt x="4334" y="2613"/>
                </a:lnTo>
                <a:lnTo>
                  <a:pt x="4320" y="2374"/>
                </a:lnTo>
                <a:lnTo>
                  <a:pt x="4297" y="2157"/>
                </a:lnTo>
                <a:lnTo>
                  <a:pt x="4265" y="1956"/>
                </a:lnTo>
                <a:lnTo>
                  <a:pt x="4228" y="1776"/>
                </a:lnTo>
                <a:lnTo>
                  <a:pt x="4186" y="1614"/>
                </a:lnTo>
                <a:lnTo>
                  <a:pt x="4141" y="1470"/>
                </a:lnTo>
                <a:lnTo>
                  <a:pt x="4095" y="1343"/>
                </a:lnTo>
                <a:lnTo>
                  <a:pt x="4071" y="1285"/>
                </a:lnTo>
                <a:lnTo>
                  <a:pt x="4072" y="1364"/>
                </a:lnTo>
                <a:lnTo>
                  <a:pt x="4069" y="1527"/>
                </a:lnTo>
                <a:lnTo>
                  <a:pt x="4052" y="1784"/>
                </a:lnTo>
                <a:lnTo>
                  <a:pt x="4012" y="2132"/>
                </a:lnTo>
                <a:lnTo>
                  <a:pt x="3958" y="2471"/>
                </a:lnTo>
                <a:lnTo>
                  <a:pt x="3870" y="2931"/>
                </a:lnTo>
                <a:lnTo>
                  <a:pt x="3775" y="3341"/>
                </a:lnTo>
                <a:lnTo>
                  <a:pt x="3761" y="3401"/>
                </a:lnTo>
                <a:lnTo>
                  <a:pt x="3755" y="3417"/>
                </a:lnTo>
                <a:lnTo>
                  <a:pt x="3735" y="3446"/>
                </a:lnTo>
                <a:lnTo>
                  <a:pt x="3708" y="3464"/>
                </a:lnTo>
                <a:lnTo>
                  <a:pt x="3675" y="3473"/>
                </a:lnTo>
                <a:lnTo>
                  <a:pt x="3657" y="3472"/>
                </a:lnTo>
                <a:lnTo>
                  <a:pt x="3640" y="3469"/>
                </a:lnTo>
                <a:lnTo>
                  <a:pt x="3610" y="3453"/>
                </a:lnTo>
                <a:lnTo>
                  <a:pt x="3587" y="3428"/>
                </a:lnTo>
                <a:lnTo>
                  <a:pt x="3574" y="3397"/>
                </a:lnTo>
                <a:lnTo>
                  <a:pt x="3571" y="3379"/>
                </a:lnTo>
                <a:lnTo>
                  <a:pt x="3565" y="3225"/>
                </a:lnTo>
                <a:lnTo>
                  <a:pt x="3546" y="2942"/>
                </a:lnTo>
                <a:lnTo>
                  <a:pt x="3522" y="2687"/>
                </a:lnTo>
                <a:lnTo>
                  <a:pt x="3490" y="2461"/>
                </a:lnTo>
                <a:lnTo>
                  <a:pt x="3456" y="2260"/>
                </a:lnTo>
                <a:lnTo>
                  <a:pt x="3418" y="2086"/>
                </a:lnTo>
                <a:lnTo>
                  <a:pt x="3361" y="1866"/>
                </a:lnTo>
                <a:lnTo>
                  <a:pt x="3322" y="1755"/>
                </a:lnTo>
                <a:lnTo>
                  <a:pt x="3299" y="1873"/>
                </a:lnTo>
                <a:lnTo>
                  <a:pt x="3238" y="2106"/>
                </a:lnTo>
                <a:lnTo>
                  <a:pt x="3169" y="2331"/>
                </a:lnTo>
                <a:lnTo>
                  <a:pt x="3094" y="2540"/>
                </a:lnTo>
                <a:lnTo>
                  <a:pt x="2986" y="2808"/>
                </a:lnTo>
                <a:lnTo>
                  <a:pt x="2884" y="3034"/>
                </a:lnTo>
                <a:lnTo>
                  <a:pt x="2868" y="3065"/>
                </a:lnTo>
                <a:lnTo>
                  <a:pt x="2861" y="3078"/>
                </a:lnTo>
                <a:lnTo>
                  <a:pt x="2839" y="3100"/>
                </a:lnTo>
                <a:lnTo>
                  <a:pt x="2815" y="3113"/>
                </a:lnTo>
                <a:lnTo>
                  <a:pt x="2786" y="3119"/>
                </a:lnTo>
                <a:lnTo>
                  <a:pt x="2770" y="3117"/>
                </a:lnTo>
                <a:lnTo>
                  <a:pt x="2756" y="3114"/>
                </a:lnTo>
                <a:lnTo>
                  <a:pt x="2728" y="3103"/>
                </a:lnTo>
                <a:lnTo>
                  <a:pt x="2707" y="3083"/>
                </a:lnTo>
                <a:lnTo>
                  <a:pt x="2692" y="3058"/>
                </a:lnTo>
                <a:lnTo>
                  <a:pt x="2688" y="3044"/>
                </a:lnTo>
                <a:lnTo>
                  <a:pt x="2675" y="2980"/>
                </a:lnTo>
                <a:lnTo>
                  <a:pt x="2652" y="2847"/>
                </a:lnTo>
                <a:lnTo>
                  <a:pt x="2629" y="2626"/>
                </a:lnTo>
                <a:lnTo>
                  <a:pt x="2616" y="2305"/>
                </a:lnTo>
                <a:lnTo>
                  <a:pt x="2627" y="1965"/>
                </a:lnTo>
                <a:lnTo>
                  <a:pt x="2663" y="1619"/>
                </a:lnTo>
                <a:lnTo>
                  <a:pt x="2708" y="1364"/>
                </a:lnTo>
                <a:lnTo>
                  <a:pt x="2745" y="1199"/>
                </a:lnTo>
                <a:lnTo>
                  <a:pt x="2790" y="1039"/>
                </a:lnTo>
                <a:lnTo>
                  <a:pt x="2842" y="888"/>
                </a:lnTo>
                <a:lnTo>
                  <a:pt x="2901" y="744"/>
                </a:lnTo>
                <a:lnTo>
                  <a:pt x="2967" y="611"/>
                </a:lnTo>
                <a:lnTo>
                  <a:pt x="3005" y="549"/>
                </a:lnTo>
                <a:lnTo>
                  <a:pt x="2951" y="574"/>
                </a:lnTo>
                <a:lnTo>
                  <a:pt x="2838" y="646"/>
                </a:lnTo>
                <a:lnTo>
                  <a:pt x="2776" y="696"/>
                </a:lnTo>
                <a:lnTo>
                  <a:pt x="2734" y="735"/>
                </a:lnTo>
                <a:lnTo>
                  <a:pt x="2645" y="834"/>
                </a:lnTo>
                <a:lnTo>
                  <a:pt x="2552" y="961"/>
                </a:lnTo>
                <a:lnTo>
                  <a:pt x="2463" y="1120"/>
                </a:lnTo>
                <a:lnTo>
                  <a:pt x="2378" y="1311"/>
                </a:lnTo>
                <a:lnTo>
                  <a:pt x="2300" y="1542"/>
                </a:lnTo>
                <a:lnTo>
                  <a:pt x="2233" y="1812"/>
                </a:lnTo>
                <a:lnTo>
                  <a:pt x="2178" y="2128"/>
                </a:lnTo>
                <a:lnTo>
                  <a:pt x="2158" y="2306"/>
                </a:lnTo>
                <a:lnTo>
                  <a:pt x="2155" y="2324"/>
                </a:lnTo>
                <a:lnTo>
                  <a:pt x="2139" y="2354"/>
                </a:lnTo>
                <a:lnTo>
                  <a:pt x="2115" y="2377"/>
                </a:lnTo>
                <a:lnTo>
                  <a:pt x="2083" y="2390"/>
                </a:lnTo>
                <a:lnTo>
                  <a:pt x="2064" y="2391"/>
                </a:lnTo>
                <a:lnTo>
                  <a:pt x="2047" y="2391"/>
                </a:lnTo>
                <a:lnTo>
                  <a:pt x="2015" y="2380"/>
                </a:lnTo>
                <a:lnTo>
                  <a:pt x="1989" y="2358"/>
                </a:lnTo>
                <a:lnTo>
                  <a:pt x="1972" y="2329"/>
                </a:lnTo>
                <a:lnTo>
                  <a:pt x="1968" y="2312"/>
                </a:lnTo>
                <a:lnTo>
                  <a:pt x="1940" y="2155"/>
                </a:lnTo>
                <a:lnTo>
                  <a:pt x="1881" y="1866"/>
                </a:lnTo>
                <a:lnTo>
                  <a:pt x="1815" y="1604"/>
                </a:lnTo>
                <a:lnTo>
                  <a:pt x="1742" y="1364"/>
                </a:lnTo>
                <a:lnTo>
                  <a:pt x="1665" y="1151"/>
                </a:lnTo>
                <a:lnTo>
                  <a:pt x="1583" y="960"/>
                </a:lnTo>
                <a:lnTo>
                  <a:pt x="1498" y="790"/>
                </a:lnTo>
                <a:lnTo>
                  <a:pt x="1412" y="640"/>
                </a:lnTo>
                <a:lnTo>
                  <a:pt x="1324" y="509"/>
                </a:lnTo>
                <a:lnTo>
                  <a:pt x="1235" y="395"/>
                </a:lnTo>
                <a:lnTo>
                  <a:pt x="1145" y="299"/>
                </a:lnTo>
                <a:lnTo>
                  <a:pt x="1059" y="217"/>
                </a:lnTo>
                <a:lnTo>
                  <a:pt x="974" y="147"/>
                </a:lnTo>
                <a:lnTo>
                  <a:pt x="892" y="93"/>
                </a:lnTo>
                <a:lnTo>
                  <a:pt x="775" y="28"/>
                </a:lnTo>
                <a:lnTo>
                  <a:pt x="706" y="0"/>
                </a:lnTo>
                <a:lnTo>
                  <a:pt x="771" y="87"/>
                </a:lnTo>
                <a:lnTo>
                  <a:pt x="892" y="284"/>
                </a:lnTo>
                <a:lnTo>
                  <a:pt x="1003" y="503"/>
                </a:lnTo>
                <a:lnTo>
                  <a:pt x="1102" y="742"/>
                </a:lnTo>
                <a:lnTo>
                  <a:pt x="1190" y="997"/>
                </a:lnTo>
                <a:lnTo>
                  <a:pt x="1269" y="1262"/>
                </a:lnTo>
                <a:lnTo>
                  <a:pt x="1340" y="1534"/>
                </a:lnTo>
                <a:lnTo>
                  <a:pt x="1400" y="1810"/>
                </a:lnTo>
                <a:lnTo>
                  <a:pt x="1479" y="2223"/>
                </a:lnTo>
                <a:lnTo>
                  <a:pt x="1557" y="2747"/>
                </a:lnTo>
                <a:lnTo>
                  <a:pt x="1609" y="3212"/>
                </a:lnTo>
                <a:lnTo>
                  <a:pt x="1642" y="3590"/>
                </a:lnTo>
                <a:lnTo>
                  <a:pt x="1651" y="3729"/>
                </a:lnTo>
                <a:lnTo>
                  <a:pt x="1651" y="3748"/>
                </a:lnTo>
                <a:lnTo>
                  <a:pt x="1641" y="3781"/>
                </a:lnTo>
                <a:lnTo>
                  <a:pt x="1618" y="3809"/>
                </a:lnTo>
                <a:lnTo>
                  <a:pt x="1587" y="3827"/>
                </a:lnTo>
                <a:lnTo>
                  <a:pt x="1570" y="3830"/>
                </a:lnTo>
                <a:lnTo>
                  <a:pt x="1551" y="3833"/>
                </a:lnTo>
                <a:lnTo>
                  <a:pt x="1517" y="3824"/>
                </a:lnTo>
                <a:lnTo>
                  <a:pt x="1488" y="3804"/>
                </a:lnTo>
                <a:lnTo>
                  <a:pt x="1468" y="3776"/>
                </a:lnTo>
                <a:lnTo>
                  <a:pt x="1462" y="3758"/>
                </a:lnTo>
                <a:lnTo>
                  <a:pt x="1425" y="3608"/>
                </a:lnTo>
                <a:lnTo>
                  <a:pt x="1335" y="3328"/>
                </a:lnTo>
                <a:lnTo>
                  <a:pt x="1230" y="3068"/>
                </a:lnTo>
                <a:lnTo>
                  <a:pt x="1111" y="2834"/>
                </a:lnTo>
                <a:lnTo>
                  <a:pt x="977" y="2623"/>
                </a:lnTo>
                <a:lnTo>
                  <a:pt x="867" y="2482"/>
                </a:lnTo>
                <a:lnTo>
                  <a:pt x="790" y="2396"/>
                </a:lnTo>
                <a:lnTo>
                  <a:pt x="709" y="2316"/>
                </a:lnTo>
                <a:lnTo>
                  <a:pt x="625" y="2243"/>
                </a:lnTo>
                <a:lnTo>
                  <a:pt x="537" y="2175"/>
                </a:lnTo>
                <a:lnTo>
                  <a:pt x="448" y="2116"/>
                </a:lnTo>
                <a:lnTo>
                  <a:pt x="401" y="2089"/>
                </a:lnTo>
                <a:lnTo>
                  <a:pt x="346" y="2059"/>
                </a:lnTo>
                <a:lnTo>
                  <a:pt x="239" y="2008"/>
                </a:lnTo>
                <a:lnTo>
                  <a:pt x="88" y="1954"/>
                </a:lnTo>
                <a:lnTo>
                  <a:pt x="0" y="1932"/>
                </a:lnTo>
                <a:lnTo>
                  <a:pt x="59" y="1988"/>
                </a:lnTo>
                <a:lnTo>
                  <a:pt x="169" y="2102"/>
                </a:lnTo>
                <a:lnTo>
                  <a:pt x="314" y="2269"/>
                </a:lnTo>
                <a:lnTo>
                  <a:pt x="476" y="2489"/>
                </a:lnTo>
                <a:lnTo>
                  <a:pt x="601" y="2704"/>
                </a:lnTo>
                <a:lnTo>
                  <a:pt x="697" y="2910"/>
                </a:lnTo>
                <a:lnTo>
                  <a:pt x="766" y="3104"/>
                </a:lnTo>
                <a:lnTo>
                  <a:pt x="814" y="3287"/>
                </a:lnTo>
                <a:lnTo>
                  <a:pt x="841" y="3457"/>
                </a:lnTo>
                <a:lnTo>
                  <a:pt x="849" y="3534"/>
                </a:lnTo>
                <a:lnTo>
                  <a:pt x="854" y="3649"/>
                </a:lnTo>
                <a:lnTo>
                  <a:pt x="847" y="3856"/>
                </a:lnTo>
                <a:lnTo>
                  <a:pt x="823" y="4035"/>
                </a:lnTo>
                <a:lnTo>
                  <a:pt x="790" y="4179"/>
                </a:lnTo>
                <a:lnTo>
                  <a:pt x="772" y="4236"/>
                </a:lnTo>
                <a:lnTo>
                  <a:pt x="5907" y="4236"/>
                </a:lnTo>
                <a:lnTo>
                  <a:pt x="5885" y="4151"/>
                </a:lnTo>
                <a:lnTo>
                  <a:pt x="5849" y="3987"/>
                </a:lnTo>
                <a:lnTo>
                  <a:pt x="5825" y="3830"/>
                </a:lnTo>
                <a:lnTo>
                  <a:pt x="5808" y="3680"/>
                </a:lnTo>
                <a:lnTo>
                  <a:pt x="5799" y="3538"/>
                </a:lnTo>
                <a:lnTo>
                  <a:pt x="5799" y="3401"/>
                </a:lnTo>
                <a:lnTo>
                  <a:pt x="5811" y="3209"/>
                </a:lnTo>
                <a:lnTo>
                  <a:pt x="5847" y="2978"/>
                </a:lnTo>
                <a:lnTo>
                  <a:pt x="5903" y="2772"/>
                </a:lnTo>
                <a:lnTo>
                  <a:pt x="5973" y="2590"/>
                </a:lnTo>
                <a:lnTo>
                  <a:pt x="6054" y="2435"/>
                </a:lnTo>
                <a:lnTo>
                  <a:pt x="6096" y="2367"/>
                </a:lnTo>
                <a:close/>
              </a:path>
            </a:pathLst>
          </a:custGeom>
          <a:solidFill>
            <a:srgbClr val="9FBE5B"/>
          </a:solidFill>
          <a:ln w="28575">
            <a:noFill/>
            <a:round/>
            <a:headEnd/>
            <a:tailEnd/>
          </a:ln>
          <a:effectLst>
            <a:outerShdw dist="63500" dir="16200000" sx="115000" sy="115000" rotWithShape="0">
              <a:schemeClr val="tx1">
                <a:lumMod val="65000"/>
                <a:lumOff val="35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308851" y="5779654"/>
            <a:ext cx="1764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4" name="그룹 1053"/>
          <p:cNvGrpSpPr/>
          <p:nvPr/>
        </p:nvGrpSpPr>
        <p:grpSpPr>
          <a:xfrm>
            <a:off x="4218577" y="5219751"/>
            <a:ext cx="1155472" cy="1154771"/>
            <a:chOff x="8781914" y="-2002292"/>
            <a:chExt cx="2617788" cy="2616200"/>
          </a:xfrm>
          <a:effectLst/>
        </p:grpSpPr>
        <p:sp>
          <p:nvSpPr>
            <p:cNvPr id="49" name="Freeform 23"/>
            <p:cNvSpPr>
              <a:spLocks/>
            </p:cNvSpPr>
            <p:nvPr/>
          </p:nvSpPr>
          <p:spPr bwMode="auto">
            <a:xfrm>
              <a:off x="8781914" y="-2002292"/>
              <a:ext cx="2617788" cy="2616200"/>
            </a:xfrm>
            <a:custGeom>
              <a:avLst/>
              <a:gdLst>
                <a:gd name="T0" fmla="*/ 2600 w 4946"/>
                <a:gd name="T1" fmla="*/ 1 h 4944"/>
                <a:gd name="T2" fmla="*/ 3091 w 4946"/>
                <a:gd name="T3" fmla="*/ 76 h 4944"/>
                <a:gd name="T4" fmla="*/ 3544 w 4946"/>
                <a:gd name="T5" fmla="*/ 242 h 4944"/>
                <a:gd name="T6" fmla="*/ 3952 w 4946"/>
                <a:gd name="T7" fmla="*/ 489 h 4944"/>
                <a:gd name="T8" fmla="*/ 4303 w 4946"/>
                <a:gd name="T9" fmla="*/ 809 h 4944"/>
                <a:gd name="T10" fmla="*/ 4589 w 4946"/>
                <a:gd name="T11" fmla="*/ 1189 h 4944"/>
                <a:gd name="T12" fmla="*/ 4796 w 4946"/>
                <a:gd name="T13" fmla="*/ 1621 h 4944"/>
                <a:gd name="T14" fmla="*/ 4918 w 4946"/>
                <a:gd name="T15" fmla="*/ 2095 h 4944"/>
                <a:gd name="T16" fmla="*/ 4946 w 4946"/>
                <a:gd name="T17" fmla="*/ 2471 h 4944"/>
                <a:gd name="T18" fmla="*/ 4918 w 4946"/>
                <a:gd name="T19" fmla="*/ 2848 h 4944"/>
                <a:gd name="T20" fmla="*/ 4796 w 4946"/>
                <a:gd name="T21" fmla="*/ 3322 h 4944"/>
                <a:gd name="T22" fmla="*/ 4589 w 4946"/>
                <a:gd name="T23" fmla="*/ 3754 h 4944"/>
                <a:gd name="T24" fmla="*/ 4303 w 4946"/>
                <a:gd name="T25" fmla="*/ 4135 h 4944"/>
                <a:gd name="T26" fmla="*/ 3952 w 4946"/>
                <a:gd name="T27" fmla="*/ 4454 h 4944"/>
                <a:gd name="T28" fmla="*/ 3544 w 4946"/>
                <a:gd name="T29" fmla="*/ 4702 h 4944"/>
                <a:gd name="T30" fmla="*/ 3091 w 4946"/>
                <a:gd name="T31" fmla="*/ 4868 h 4944"/>
                <a:gd name="T32" fmla="*/ 2600 w 4946"/>
                <a:gd name="T33" fmla="*/ 4943 h 4944"/>
                <a:gd name="T34" fmla="*/ 2345 w 4946"/>
                <a:gd name="T35" fmla="*/ 4943 h 4944"/>
                <a:gd name="T36" fmla="*/ 1854 w 4946"/>
                <a:gd name="T37" fmla="*/ 4868 h 4944"/>
                <a:gd name="T38" fmla="*/ 1400 w 4946"/>
                <a:gd name="T39" fmla="*/ 4702 h 4944"/>
                <a:gd name="T40" fmla="*/ 992 w 4946"/>
                <a:gd name="T41" fmla="*/ 4454 h 4944"/>
                <a:gd name="T42" fmla="*/ 641 w 4946"/>
                <a:gd name="T43" fmla="*/ 4135 h 4944"/>
                <a:gd name="T44" fmla="*/ 357 w 4946"/>
                <a:gd name="T45" fmla="*/ 3754 h 4944"/>
                <a:gd name="T46" fmla="*/ 148 w 4946"/>
                <a:gd name="T47" fmla="*/ 3322 h 4944"/>
                <a:gd name="T48" fmla="*/ 27 w 4946"/>
                <a:gd name="T49" fmla="*/ 2848 h 4944"/>
                <a:gd name="T50" fmla="*/ 0 w 4946"/>
                <a:gd name="T51" fmla="*/ 2471 h 4944"/>
                <a:gd name="T52" fmla="*/ 27 w 4946"/>
                <a:gd name="T53" fmla="*/ 2095 h 4944"/>
                <a:gd name="T54" fmla="*/ 148 w 4946"/>
                <a:gd name="T55" fmla="*/ 1621 h 4944"/>
                <a:gd name="T56" fmla="*/ 357 w 4946"/>
                <a:gd name="T57" fmla="*/ 1189 h 4944"/>
                <a:gd name="T58" fmla="*/ 641 w 4946"/>
                <a:gd name="T59" fmla="*/ 809 h 4944"/>
                <a:gd name="T60" fmla="*/ 992 w 4946"/>
                <a:gd name="T61" fmla="*/ 489 h 4944"/>
                <a:gd name="T62" fmla="*/ 1400 w 4946"/>
                <a:gd name="T63" fmla="*/ 242 h 4944"/>
                <a:gd name="T64" fmla="*/ 1854 w 4946"/>
                <a:gd name="T65" fmla="*/ 76 h 4944"/>
                <a:gd name="T66" fmla="*/ 2345 w 4946"/>
                <a:gd name="T67" fmla="*/ 1 h 4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46" h="4944">
                  <a:moveTo>
                    <a:pt x="2473" y="0"/>
                  </a:moveTo>
                  <a:lnTo>
                    <a:pt x="2600" y="1"/>
                  </a:lnTo>
                  <a:lnTo>
                    <a:pt x="2849" y="27"/>
                  </a:lnTo>
                  <a:lnTo>
                    <a:pt x="3091" y="76"/>
                  </a:lnTo>
                  <a:lnTo>
                    <a:pt x="3323" y="148"/>
                  </a:lnTo>
                  <a:lnTo>
                    <a:pt x="3544" y="242"/>
                  </a:lnTo>
                  <a:lnTo>
                    <a:pt x="3755" y="357"/>
                  </a:lnTo>
                  <a:lnTo>
                    <a:pt x="3952" y="489"/>
                  </a:lnTo>
                  <a:lnTo>
                    <a:pt x="4136" y="641"/>
                  </a:lnTo>
                  <a:lnTo>
                    <a:pt x="4303" y="809"/>
                  </a:lnTo>
                  <a:lnTo>
                    <a:pt x="4455" y="992"/>
                  </a:lnTo>
                  <a:lnTo>
                    <a:pt x="4589" y="1189"/>
                  </a:lnTo>
                  <a:lnTo>
                    <a:pt x="4702" y="1400"/>
                  </a:lnTo>
                  <a:lnTo>
                    <a:pt x="4796" y="1621"/>
                  </a:lnTo>
                  <a:lnTo>
                    <a:pt x="4868" y="1853"/>
                  </a:lnTo>
                  <a:lnTo>
                    <a:pt x="4918" y="2095"/>
                  </a:lnTo>
                  <a:lnTo>
                    <a:pt x="4943" y="2344"/>
                  </a:lnTo>
                  <a:lnTo>
                    <a:pt x="4946" y="2471"/>
                  </a:lnTo>
                  <a:lnTo>
                    <a:pt x="4943" y="2599"/>
                  </a:lnTo>
                  <a:lnTo>
                    <a:pt x="4918" y="2848"/>
                  </a:lnTo>
                  <a:lnTo>
                    <a:pt x="4868" y="3090"/>
                  </a:lnTo>
                  <a:lnTo>
                    <a:pt x="4796" y="3322"/>
                  </a:lnTo>
                  <a:lnTo>
                    <a:pt x="4702" y="3544"/>
                  </a:lnTo>
                  <a:lnTo>
                    <a:pt x="4589" y="3754"/>
                  </a:lnTo>
                  <a:lnTo>
                    <a:pt x="4455" y="3952"/>
                  </a:lnTo>
                  <a:lnTo>
                    <a:pt x="4303" y="4135"/>
                  </a:lnTo>
                  <a:lnTo>
                    <a:pt x="4136" y="4303"/>
                  </a:lnTo>
                  <a:lnTo>
                    <a:pt x="3952" y="4454"/>
                  </a:lnTo>
                  <a:lnTo>
                    <a:pt x="3755" y="4587"/>
                  </a:lnTo>
                  <a:lnTo>
                    <a:pt x="3544" y="4702"/>
                  </a:lnTo>
                  <a:lnTo>
                    <a:pt x="3323" y="4796"/>
                  </a:lnTo>
                  <a:lnTo>
                    <a:pt x="3091" y="4868"/>
                  </a:lnTo>
                  <a:lnTo>
                    <a:pt x="2849" y="4917"/>
                  </a:lnTo>
                  <a:lnTo>
                    <a:pt x="2600" y="4943"/>
                  </a:lnTo>
                  <a:lnTo>
                    <a:pt x="2473" y="4944"/>
                  </a:lnTo>
                  <a:lnTo>
                    <a:pt x="2345" y="4943"/>
                  </a:lnTo>
                  <a:lnTo>
                    <a:pt x="2095" y="4917"/>
                  </a:lnTo>
                  <a:lnTo>
                    <a:pt x="1854" y="4868"/>
                  </a:lnTo>
                  <a:lnTo>
                    <a:pt x="1622" y="4796"/>
                  </a:lnTo>
                  <a:lnTo>
                    <a:pt x="1400" y="4702"/>
                  </a:lnTo>
                  <a:lnTo>
                    <a:pt x="1190" y="4587"/>
                  </a:lnTo>
                  <a:lnTo>
                    <a:pt x="992" y="4454"/>
                  </a:lnTo>
                  <a:lnTo>
                    <a:pt x="809" y="4303"/>
                  </a:lnTo>
                  <a:lnTo>
                    <a:pt x="641" y="4135"/>
                  </a:lnTo>
                  <a:lnTo>
                    <a:pt x="490" y="3952"/>
                  </a:lnTo>
                  <a:lnTo>
                    <a:pt x="357" y="3754"/>
                  </a:lnTo>
                  <a:lnTo>
                    <a:pt x="243" y="3544"/>
                  </a:lnTo>
                  <a:lnTo>
                    <a:pt x="148" y="3322"/>
                  </a:lnTo>
                  <a:lnTo>
                    <a:pt x="76" y="3090"/>
                  </a:lnTo>
                  <a:lnTo>
                    <a:pt x="27" y="2848"/>
                  </a:lnTo>
                  <a:lnTo>
                    <a:pt x="1" y="2599"/>
                  </a:lnTo>
                  <a:lnTo>
                    <a:pt x="0" y="2471"/>
                  </a:lnTo>
                  <a:lnTo>
                    <a:pt x="1" y="2344"/>
                  </a:lnTo>
                  <a:lnTo>
                    <a:pt x="27" y="2095"/>
                  </a:lnTo>
                  <a:lnTo>
                    <a:pt x="76" y="1853"/>
                  </a:lnTo>
                  <a:lnTo>
                    <a:pt x="148" y="1621"/>
                  </a:lnTo>
                  <a:lnTo>
                    <a:pt x="243" y="1400"/>
                  </a:lnTo>
                  <a:lnTo>
                    <a:pt x="357" y="1189"/>
                  </a:lnTo>
                  <a:lnTo>
                    <a:pt x="490" y="992"/>
                  </a:lnTo>
                  <a:lnTo>
                    <a:pt x="641" y="809"/>
                  </a:lnTo>
                  <a:lnTo>
                    <a:pt x="809" y="641"/>
                  </a:lnTo>
                  <a:lnTo>
                    <a:pt x="992" y="489"/>
                  </a:lnTo>
                  <a:lnTo>
                    <a:pt x="1190" y="357"/>
                  </a:lnTo>
                  <a:lnTo>
                    <a:pt x="1400" y="242"/>
                  </a:lnTo>
                  <a:lnTo>
                    <a:pt x="1622" y="148"/>
                  </a:lnTo>
                  <a:lnTo>
                    <a:pt x="1854" y="76"/>
                  </a:lnTo>
                  <a:lnTo>
                    <a:pt x="2095" y="27"/>
                  </a:lnTo>
                  <a:lnTo>
                    <a:pt x="2345" y="1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4"/>
            <p:cNvSpPr>
              <a:spLocks/>
            </p:cNvSpPr>
            <p:nvPr/>
          </p:nvSpPr>
          <p:spPr bwMode="auto">
            <a:xfrm>
              <a:off x="8788264" y="-1995942"/>
              <a:ext cx="2590800" cy="2589213"/>
            </a:xfrm>
            <a:custGeom>
              <a:avLst/>
              <a:gdLst>
                <a:gd name="T0" fmla="*/ 2574 w 4896"/>
                <a:gd name="T1" fmla="*/ 3 h 4894"/>
                <a:gd name="T2" fmla="*/ 3060 w 4896"/>
                <a:gd name="T3" fmla="*/ 77 h 4894"/>
                <a:gd name="T4" fmla="*/ 3510 w 4896"/>
                <a:gd name="T5" fmla="*/ 241 h 4894"/>
                <a:gd name="T6" fmla="*/ 3914 w 4896"/>
                <a:gd name="T7" fmla="*/ 486 h 4894"/>
                <a:gd name="T8" fmla="*/ 4261 w 4896"/>
                <a:gd name="T9" fmla="*/ 801 h 4894"/>
                <a:gd name="T10" fmla="*/ 4542 w 4896"/>
                <a:gd name="T11" fmla="*/ 1178 h 4894"/>
                <a:gd name="T12" fmla="*/ 4748 w 4896"/>
                <a:gd name="T13" fmla="*/ 1606 h 4894"/>
                <a:gd name="T14" fmla="*/ 4869 w 4896"/>
                <a:gd name="T15" fmla="*/ 2074 h 4894"/>
                <a:gd name="T16" fmla="*/ 4896 w 4896"/>
                <a:gd name="T17" fmla="*/ 2447 h 4894"/>
                <a:gd name="T18" fmla="*/ 4869 w 4896"/>
                <a:gd name="T19" fmla="*/ 2820 h 4894"/>
                <a:gd name="T20" fmla="*/ 4748 w 4896"/>
                <a:gd name="T21" fmla="*/ 3290 h 4894"/>
                <a:gd name="T22" fmla="*/ 4542 w 4896"/>
                <a:gd name="T23" fmla="*/ 3717 h 4894"/>
                <a:gd name="T24" fmla="*/ 4261 w 4896"/>
                <a:gd name="T25" fmla="*/ 4093 h 4894"/>
                <a:gd name="T26" fmla="*/ 3914 w 4896"/>
                <a:gd name="T27" fmla="*/ 4409 h 4894"/>
                <a:gd name="T28" fmla="*/ 3510 w 4896"/>
                <a:gd name="T29" fmla="*/ 4654 h 4894"/>
                <a:gd name="T30" fmla="*/ 3060 w 4896"/>
                <a:gd name="T31" fmla="*/ 4818 h 4894"/>
                <a:gd name="T32" fmla="*/ 2574 w 4896"/>
                <a:gd name="T33" fmla="*/ 4893 h 4894"/>
                <a:gd name="T34" fmla="*/ 2322 w 4896"/>
                <a:gd name="T35" fmla="*/ 4893 h 4894"/>
                <a:gd name="T36" fmla="*/ 1837 w 4896"/>
                <a:gd name="T37" fmla="*/ 4818 h 4894"/>
                <a:gd name="T38" fmla="*/ 1387 w 4896"/>
                <a:gd name="T39" fmla="*/ 4654 h 4894"/>
                <a:gd name="T40" fmla="*/ 983 w 4896"/>
                <a:gd name="T41" fmla="*/ 4409 h 4894"/>
                <a:gd name="T42" fmla="*/ 636 w 4896"/>
                <a:gd name="T43" fmla="*/ 4093 h 4894"/>
                <a:gd name="T44" fmla="*/ 355 w 4896"/>
                <a:gd name="T45" fmla="*/ 3717 h 4894"/>
                <a:gd name="T46" fmla="*/ 149 w 4896"/>
                <a:gd name="T47" fmla="*/ 3290 h 4894"/>
                <a:gd name="T48" fmla="*/ 28 w 4896"/>
                <a:gd name="T49" fmla="*/ 2820 h 4894"/>
                <a:gd name="T50" fmla="*/ 0 w 4896"/>
                <a:gd name="T51" fmla="*/ 2447 h 4894"/>
                <a:gd name="T52" fmla="*/ 28 w 4896"/>
                <a:gd name="T53" fmla="*/ 2074 h 4894"/>
                <a:gd name="T54" fmla="*/ 149 w 4896"/>
                <a:gd name="T55" fmla="*/ 1606 h 4894"/>
                <a:gd name="T56" fmla="*/ 355 w 4896"/>
                <a:gd name="T57" fmla="*/ 1178 h 4894"/>
                <a:gd name="T58" fmla="*/ 636 w 4896"/>
                <a:gd name="T59" fmla="*/ 801 h 4894"/>
                <a:gd name="T60" fmla="*/ 983 w 4896"/>
                <a:gd name="T61" fmla="*/ 486 h 4894"/>
                <a:gd name="T62" fmla="*/ 1387 w 4896"/>
                <a:gd name="T63" fmla="*/ 241 h 4894"/>
                <a:gd name="T64" fmla="*/ 1837 w 4896"/>
                <a:gd name="T65" fmla="*/ 77 h 4894"/>
                <a:gd name="T66" fmla="*/ 2322 w 4896"/>
                <a:gd name="T67" fmla="*/ 3 h 4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96" h="4894">
                  <a:moveTo>
                    <a:pt x="2449" y="0"/>
                  </a:moveTo>
                  <a:lnTo>
                    <a:pt x="2574" y="3"/>
                  </a:lnTo>
                  <a:lnTo>
                    <a:pt x="2822" y="28"/>
                  </a:lnTo>
                  <a:lnTo>
                    <a:pt x="3060" y="77"/>
                  </a:lnTo>
                  <a:lnTo>
                    <a:pt x="3290" y="149"/>
                  </a:lnTo>
                  <a:lnTo>
                    <a:pt x="3510" y="241"/>
                  </a:lnTo>
                  <a:lnTo>
                    <a:pt x="3718" y="353"/>
                  </a:lnTo>
                  <a:lnTo>
                    <a:pt x="3914" y="486"/>
                  </a:lnTo>
                  <a:lnTo>
                    <a:pt x="4094" y="635"/>
                  </a:lnTo>
                  <a:lnTo>
                    <a:pt x="4261" y="801"/>
                  </a:lnTo>
                  <a:lnTo>
                    <a:pt x="4411" y="982"/>
                  </a:lnTo>
                  <a:lnTo>
                    <a:pt x="4542" y="1178"/>
                  </a:lnTo>
                  <a:lnTo>
                    <a:pt x="4655" y="1386"/>
                  </a:lnTo>
                  <a:lnTo>
                    <a:pt x="4748" y="1606"/>
                  </a:lnTo>
                  <a:lnTo>
                    <a:pt x="4820" y="1835"/>
                  </a:lnTo>
                  <a:lnTo>
                    <a:pt x="4869" y="2074"/>
                  </a:lnTo>
                  <a:lnTo>
                    <a:pt x="4893" y="2322"/>
                  </a:lnTo>
                  <a:lnTo>
                    <a:pt x="4896" y="2447"/>
                  </a:lnTo>
                  <a:lnTo>
                    <a:pt x="4893" y="2574"/>
                  </a:lnTo>
                  <a:lnTo>
                    <a:pt x="4869" y="2820"/>
                  </a:lnTo>
                  <a:lnTo>
                    <a:pt x="4820" y="3059"/>
                  </a:lnTo>
                  <a:lnTo>
                    <a:pt x="4748" y="3290"/>
                  </a:lnTo>
                  <a:lnTo>
                    <a:pt x="4655" y="3509"/>
                  </a:lnTo>
                  <a:lnTo>
                    <a:pt x="4542" y="3717"/>
                  </a:lnTo>
                  <a:lnTo>
                    <a:pt x="4411" y="3912"/>
                  </a:lnTo>
                  <a:lnTo>
                    <a:pt x="4261" y="4093"/>
                  </a:lnTo>
                  <a:lnTo>
                    <a:pt x="4094" y="4259"/>
                  </a:lnTo>
                  <a:lnTo>
                    <a:pt x="3914" y="4409"/>
                  </a:lnTo>
                  <a:lnTo>
                    <a:pt x="3718" y="4541"/>
                  </a:lnTo>
                  <a:lnTo>
                    <a:pt x="3510" y="4654"/>
                  </a:lnTo>
                  <a:lnTo>
                    <a:pt x="3290" y="4747"/>
                  </a:lnTo>
                  <a:lnTo>
                    <a:pt x="3060" y="4818"/>
                  </a:lnTo>
                  <a:lnTo>
                    <a:pt x="2822" y="4867"/>
                  </a:lnTo>
                  <a:lnTo>
                    <a:pt x="2574" y="4893"/>
                  </a:lnTo>
                  <a:lnTo>
                    <a:pt x="2449" y="4894"/>
                  </a:lnTo>
                  <a:lnTo>
                    <a:pt x="2322" y="4893"/>
                  </a:lnTo>
                  <a:lnTo>
                    <a:pt x="2076" y="4867"/>
                  </a:lnTo>
                  <a:lnTo>
                    <a:pt x="1837" y="4818"/>
                  </a:lnTo>
                  <a:lnTo>
                    <a:pt x="1606" y="4747"/>
                  </a:lnTo>
                  <a:lnTo>
                    <a:pt x="1387" y="4654"/>
                  </a:lnTo>
                  <a:lnTo>
                    <a:pt x="1179" y="4541"/>
                  </a:lnTo>
                  <a:lnTo>
                    <a:pt x="983" y="4409"/>
                  </a:lnTo>
                  <a:lnTo>
                    <a:pt x="803" y="4259"/>
                  </a:lnTo>
                  <a:lnTo>
                    <a:pt x="636" y="4093"/>
                  </a:lnTo>
                  <a:lnTo>
                    <a:pt x="486" y="3912"/>
                  </a:lnTo>
                  <a:lnTo>
                    <a:pt x="355" y="3717"/>
                  </a:lnTo>
                  <a:lnTo>
                    <a:pt x="241" y="3509"/>
                  </a:lnTo>
                  <a:lnTo>
                    <a:pt x="149" y="3290"/>
                  </a:lnTo>
                  <a:lnTo>
                    <a:pt x="77" y="3059"/>
                  </a:lnTo>
                  <a:lnTo>
                    <a:pt x="28" y="2820"/>
                  </a:lnTo>
                  <a:lnTo>
                    <a:pt x="3" y="2574"/>
                  </a:lnTo>
                  <a:lnTo>
                    <a:pt x="0" y="2447"/>
                  </a:lnTo>
                  <a:lnTo>
                    <a:pt x="3" y="2322"/>
                  </a:lnTo>
                  <a:lnTo>
                    <a:pt x="28" y="2074"/>
                  </a:lnTo>
                  <a:lnTo>
                    <a:pt x="77" y="1835"/>
                  </a:lnTo>
                  <a:lnTo>
                    <a:pt x="149" y="1606"/>
                  </a:lnTo>
                  <a:lnTo>
                    <a:pt x="241" y="1386"/>
                  </a:lnTo>
                  <a:lnTo>
                    <a:pt x="355" y="1178"/>
                  </a:lnTo>
                  <a:lnTo>
                    <a:pt x="486" y="982"/>
                  </a:lnTo>
                  <a:lnTo>
                    <a:pt x="636" y="801"/>
                  </a:lnTo>
                  <a:lnTo>
                    <a:pt x="803" y="635"/>
                  </a:lnTo>
                  <a:lnTo>
                    <a:pt x="983" y="486"/>
                  </a:lnTo>
                  <a:lnTo>
                    <a:pt x="1179" y="353"/>
                  </a:lnTo>
                  <a:lnTo>
                    <a:pt x="1387" y="241"/>
                  </a:lnTo>
                  <a:lnTo>
                    <a:pt x="1606" y="149"/>
                  </a:lnTo>
                  <a:lnTo>
                    <a:pt x="1837" y="77"/>
                  </a:lnTo>
                  <a:lnTo>
                    <a:pt x="2076" y="28"/>
                  </a:lnTo>
                  <a:lnTo>
                    <a:pt x="2322" y="3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5"/>
            <p:cNvSpPr>
              <a:spLocks/>
            </p:cNvSpPr>
            <p:nvPr/>
          </p:nvSpPr>
          <p:spPr bwMode="auto">
            <a:xfrm>
              <a:off x="8788264" y="-1995942"/>
              <a:ext cx="2470150" cy="2479675"/>
            </a:xfrm>
            <a:custGeom>
              <a:avLst/>
              <a:gdLst>
                <a:gd name="T0" fmla="*/ 2515 w 4670"/>
                <a:gd name="T1" fmla="*/ 0 h 4687"/>
                <a:gd name="T2" fmla="*/ 2780 w 4670"/>
                <a:gd name="T3" fmla="*/ 22 h 4687"/>
                <a:gd name="T4" fmla="*/ 3037 w 4670"/>
                <a:gd name="T5" fmla="*/ 71 h 4687"/>
                <a:gd name="T6" fmla="*/ 3342 w 4670"/>
                <a:gd name="T7" fmla="*/ 167 h 4687"/>
                <a:gd name="T8" fmla="*/ 3790 w 4670"/>
                <a:gd name="T9" fmla="*/ 399 h 4687"/>
                <a:gd name="T10" fmla="*/ 4179 w 4670"/>
                <a:gd name="T11" fmla="*/ 716 h 4687"/>
                <a:gd name="T12" fmla="*/ 4311 w 4670"/>
                <a:gd name="T13" fmla="*/ 882 h 4687"/>
                <a:gd name="T14" fmla="*/ 4472 w 4670"/>
                <a:gd name="T15" fmla="*/ 1197 h 4687"/>
                <a:gd name="T16" fmla="*/ 4589 w 4670"/>
                <a:gd name="T17" fmla="*/ 1537 h 4687"/>
                <a:gd name="T18" fmla="*/ 4655 w 4670"/>
                <a:gd name="T19" fmla="*/ 1896 h 4687"/>
                <a:gd name="T20" fmla="*/ 4670 w 4670"/>
                <a:gd name="T21" fmla="*/ 2176 h 4687"/>
                <a:gd name="T22" fmla="*/ 4642 w 4670"/>
                <a:gd name="T23" fmla="*/ 2560 h 4687"/>
                <a:gd name="T24" fmla="*/ 4519 w 4670"/>
                <a:gd name="T25" fmla="*/ 3041 h 4687"/>
                <a:gd name="T26" fmla="*/ 4307 w 4670"/>
                <a:gd name="T27" fmla="*/ 3478 h 4687"/>
                <a:gd name="T28" fmla="*/ 4019 w 4670"/>
                <a:gd name="T29" fmla="*/ 3864 h 4687"/>
                <a:gd name="T30" fmla="*/ 3662 w 4670"/>
                <a:gd name="T31" fmla="*/ 4188 h 4687"/>
                <a:gd name="T32" fmla="*/ 3248 w 4670"/>
                <a:gd name="T33" fmla="*/ 4440 h 4687"/>
                <a:gd name="T34" fmla="*/ 2787 w 4670"/>
                <a:gd name="T35" fmla="*/ 4609 h 4687"/>
                <a:gd name="T36" fmla="*/ 2289 w 4670"/>
                <a:gd name="T37" fmla="*/ 4685 h 4687"/>
                <a:gd name="T38" fmla="*/ 2076 w 4670"/>
                <a:gd name="T39" fmla="*/ 4685 h 4687"/>
                <a:gd name="T40" fmla="*/ 1747 w 4670"/>
                <a:gd name="T41" fmla="*/ 4654 h 4687"/>
                <a:gd name="T42" fmla="*/ 1433 w 4670"/>
                <a:gd name="T43" fmla="*/ 4580 h 4687"/>
                <a:gd name="T44" fmla="*/ 1135 w 4670"/>
                <a:gd name="T45" fmla="*/ 4469 h 4687"/>
                <a:gd name="T46" fmla="*/ 925 w 4670"/>
                <a:gd name="T47" fmla="*/ 4363 h 4687"/>
                <a:gd name="T48" fmla="*/ 772 w 4670"/>
                <a:gd name="T49" fmla="*/ 4230 h 4687"/>
                <a:gd name="T50" fmla="*/ 587 w 4670"/>
                <a:gd name="T51" fmla="*/ 4036 h 4687"/>
                <a:gd name="T52" fmla="*/ 422 w 4670"/>
                <a:gd name="T53" fmla="*/ 3821 h 4687"/>
                <a:gd name="T54" fmla="*/ 283 w 4670"/>
                <a:gd name="T55" fmla="*/ 3589 h 4687"/>
                <a:gd name="T56" fmla="*/ 169 w 4670"/>
                <a:gd name="T57" fmla="*/ 3340 h 4687"/>
                <a:gd name="T58" fmla="*/ 82 w 4670"/>
                <a:gd name="T59" fmla="*/ 3078 h 4687"/>
                <a:gd name="T60" fmla="*/ 26 w 4670"/>
                <a:gd name="T61" fmla="*/ 2804 h 4687"/>
                <a:gd name="T62" fmla="*/ 2 w 4670"/>
                <a:gd name="T63" fmla="*/ 2521 h 4687"/>
                <a:gd name="T64" fmla="*/ 3 w 4670"/>
                <a:gd name="T65" fmla="*/ 2322 h 4687"/>
                <a:gd name="T66" fmla="*/ 77 w 4670"/>
                <a:gd name="T67" fmla="*/ 1835 h 4687"/>
                <a:gd name="T68" fmla="*/ 241 w 4670"/>
                <a:gd name="T69" fmla="*/ 1386 h 4687"/>
                <a:gd name="T70" fmla="*/ 486 w 4670"/>
                <a:gd name="T71" fmla="*/ 982 h 4687"/>
                <a:gd name="T72" fmla="*/ 803 w 4670"/>
                <a:gd name="T73" fmla="*/ 635 h 4687"/>
                <a:gd name="T74" fmla="*/ 1179 w 4670"/>
                <a:gd name="T75" fmla="*/ 353 h 4687"/>
                <a:gd name="T76" fmla="*/ 1606 w 4670"/>
                <a:gd name="T77" fmla="*/ 149 h 4687"/>
                <a:gd name="T78" fmla="*/ 2076 w 4670"/>
                <a:gd name="T79" fmla="*/ 28 h 4687"/>
                <a:gd name="T80" fmla="*/ 2449 w 4670"/>
                <a:gd name="T81" fmla="*/ 0 h 4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0" h="4687">
                  <a:moveTo>
                    <a:pt x="2449" y="0"/>
                  </a:moveTo>
                  <a:lnTo>
                    <a:pt x="2515" y="0"/>
                  </a:lnTo>
                  <a:lnTo>
                    <a:pt x="2649" y="7"/>
                  </a:lnTo>
                  <a:lnTo>
                    <a:pt x="2780" y="22"/>
                  </a:lnTo>
                  <a:lnTo>
                    <a:pt x="2910" y="43"/>
                  </a:lnTo>
                  <a:lnTo>
                    <a:pt x="3037" y="71"/>
                  </a:lnTo>
                  <a:lnTo>
                    <a:pt x="3160" y="105"/>
                  </a:lnTo>
                  <a:lnTo>
                    <a:pt x="3342" y="167"/>
                  </a:lnTo>
                  <a:lnTo>
                    <a:pt x="3572" y="272"/>
                  </a:lnTo>
                  <a:lnTo>
                    <a:pt x="3790" y="399"/>
                  </a:lnTo>
                  <a:lnTo>
                    <a:pt x="3993" y="548"/>
                  </a:lnTo>
                  <a:lnTo>
                    <a:pt x="4179" y="716"/>
                  </a:lnTo>
                  <a:lnTo>
                    <a:pt x="4265" y="807"/>
                  </a:lnTo>
                  <a:lnTo>
                    <a:pt x="4311" y="882"/>
                  </a:lnTo>
                  <a:lnTo>
                    <a:pt x="4398" y="1036"/>
                  </a:lnTo>
                  <a:lnTo>
                    <a:pt x="4472" y="1197"/>
                  </a:lnTo>
                  <a:lnTo>
                    <a:pt x="4536" y="1364"/>
                  </a:lnTo>
                  <a:lnTo>
                    <a:pt x="4589" y="1537"/>
                  </a:lnTo>
                  <a:lnTo>
                    <a:pt x="4628" y="1714"/>
                  </a:lnTo>
                  <a:lnTo>
                    <a:pt x="4655" y="1896"/>
                  </a:lnTo>
                  <a:lnTo>
                    <a:pt x="4668" y="2081"/>
                  </a:lnTo>
                  <a:lnTo>
                    <a:pt x="4670" y="2176"/>
                  </a:lnTo>
                  <a:lnTo>
                    <a:pt x="4668" y="2306"/>
                  </a:lnTo>
                  <a:lnTo>
                    <a:pt x="4642" y="2560"/>
                  </a:lnTo>
                  <a:lnTo>
                    <a:pt x="4592" y="2804"/>
                  </a:lnTo>
                  <a:lnTo>
                    <a:pt x="4519" y="3041"/>
                  </a:lnTo>
                  <a:lnTo>
                    <a:pt x="4423" y="3265"/>
                  </a:lnTo>
                  <a:lnTo>
                    <a:pt x="4307" y="3478"/>
                  </a:lnTo>
                  <a:lnTo>
                    <a:pt x="4173" y="3679"/>
                  </a:lnTo>
                  <a:lnTo>
                    <a:pt x="4019" y="3864"/>
                  </a:lnTo>
                  <a:lnTo>
                    <a:pt x="3849" y="4036"/>
                  </a:lnTo>
                  <a:lnTo>
                    <a:pt x="3662" y="4188"/>
                  </a:lnTo>
                  <a:lnTo>
                    <a:pt x="3461" y="4324"/>
                  </a:lnTo>
                  <a:lnTo>
                    <a:pt x="3248" y="4440"/>
                  </a:lnTo>
                  <a:lnTo>
                    <a:pt x="3024" y="4535"/>
                  </a:lnTo>
                  <a:lnTo>
                    <a:pt x="2787" y="4609"/>
                  </a:lnTo>
                  <a:lnTo>
                    <a:pt x="2542" y="4659"/>
                  </a:lnTo>
                  <a:lnTo>
                    <a:pt x="2289" y="4685"/>
                  </a:lnTo>
                  <a:lnTo>
                    <a:pt x="2159" y="4687"/>
                  </a:lnTo>
                  <a:lnTo>
                    <a:pt x="2076" y="4685"/>
                  </a:lnTo>
                  <a:lnTo>
                    <a:pt x="1910" y="4675"/>
                  </a:lnTo>
                  <a:lnTo>
                    <a:pt x="1747" y="4654"/>
                  </a:lnTo>
                  <a:lnTo>
                    <a:pt x="1589" y="4622"/>
                  </a:lnTo>
                  <a:lnTo>
                    <a:pt x="1433" y="4580"/>
                  </a:lnTo>
                  <a:lnTo>
                    <a:pt x="1282" y="4530"/>
                  </a:lnTo>
                  <a:lnTo>
                    <a:pt x="1135" y="4469"/>
                  </a:lnTo>
                  <a:lnTo>
                    <a:pt x="994" y="4400"/>
                  </a:lnTo>
                  <a:lnTo>
                    <a:pt x="925" y="4363"/>
                  </a:lnTo>
                  <a:lnTo>
                    <a:pt x="873" y="4319"/>
                  </a:lnTo>
                  <a:lnTo>
                    <a:pt x="772" y="4230"/>
                  </a:lnTo>
                  <a:lnTo>
                    <a:pt x="676" y="4135"/>
                  </a:lnTo>
                  <a:lnTo>
                    <a:pt x="587" y="4036"/>
                  </a:lnTo>
                  <a:lnTo>
                    <a:pt x="502" y="3931"/>
                  </a:lnTo>
                  <a:lnTo>
                    <a:pt x="422" y="3821"/>
                  </a:lnTo>
                  <a:lnTo>
                    <a:pt x="349" y="3707"/>
                  </a:lnTo>
                  <a:lnTo>
                    <a:pt x="283" y="3589"/>
                  </a:lnTo>
                  <a:lnTo>
                    <a:pt x="222" y="3467"/>
                  </a:lnTo>
                  <a:lnTo>
                    <a:pt x="169" y="3340"/>
                  </a:lnTo>
                  <a:lnTo>
                    <a:pt x="123" y="3210"/>
                  </a:lnTo>
                  <a:lnTo>
                    <a:pt x="82" y="3078"/>
                  </a:lnTo>
                  <a:lnTo>
                    <a:pt x="51" y="2943"/>
                  </a:lnTo>
                  <a:lnTo>
                    <a:pt x="26" y="2804"/>
                  </a:lnTo>
                  <a:lnTo>
                    <a:pt x="10" y="2663"/>
                  </a:lnTo>
                  <a:lnTo>
                    <a:pt x="2" y="2521"/>
                  </a:lnTo>
                  <a:lnTo>
                    <a:pt x="0" y="2447"/>
                  </a:lnTo>
                  <a:lnTo>
                    <a:pt x="3" y="2322"/>
                  </a:lnTo>
                  <a:lnTo>
                    <a:pt x="28" y="2074"/>
                  </a:lnTo>
                  <a:lnTo>
                    <a:pt x="77" y="1835"/>
                  </a:lnTo>
                  <a:lnTo>
                    <a:pt x="149" y="1606"/>
                  </a:lnTo>
                  <a:lnTo>
                    <a:pt x="241" y="1386"/>
                  </a:lnTo>
                  <a:lnTo>
                    <a:pt x="355" y="1178"/>
                  </a:lnTo>
                  <a:lnTo>
                    <a:pt x="486" y="982"/>
                  </a:lnTo>
                  <a:lnTo>
                    <a:pt x="636" y="801"/>
                  </a:lnTo>
                  <a:lnTo>
                    <a:pt x="803" y="635"/>
                  </a:lnTo>
                  <a:lnTo>
                    <a:pt x="983" y="486"/>
                  </a:lnTo>
                  <a:lnTo>
                    <a:pt x="1179" y="353"/>
                  </a:lnTo>
                  <a:lnTo>
                    <a:pt x="1387" y="241"/>
                  </a:lnTo>
                  <a:lnTo>
                    <a:pt x="1606" y="149"/>
                  </a:lnTo>
                  <a:lnTo>
                    <a:pt x="1837" y="77"/>
                  </a:lnTo>
                  <a:lnTo>
                    <a:pt x="2076" y="28"/>
                  </a:lnTo>
                  <a:lnTo>
                    <a:pt x="2322" y="3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6"/>
            <p:cNvSpPr>
              <a:spLocks/>
            </p:cNvSpPr>
            <p:nvPr/>
          </p:nvSpPr>
          <p:spPr bwMode="auto">
            <a:xfrm>
              <a:off x="9848714" y="-1862592"/>
              <a:ext cx="242888" cy="63500"/>
            </a:xfrm>
            <a:custGeom>
              <a:avLst/>
              <a:gdLst>
                <a:gd name="T0" fmla="*/ 461 w 461"/>
                <a:gd name="T1" fmla="*/ 119 h 119"/>
                <a:gd name="T2" fmla="*/ 399 w 461"/>
                <a:gd name="T3" fmla="*/ 102 h 119"/>
                <a:gd name="T4" fmla="*/ 236 w 461"/>
                <a:gd name="T5" fmla="*/ 43 h 119"/>
                <a:gd name="T6" fmla="*/ 88 w 461"/>
                <a:gd name="T7" fmla="*/ 10 h 119"/>
                <a:gd name="T8" fmla="*/ 0 w 461"/>
                <a:gd name="T9" fmla="*/ 0 h 119"/>
                <a:gd name="T10" fmla="*/ 461 w 46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1" h="119">
                  <a:moveTo>
                    <a:pt x="461" y="119"/>
                  </a:moveTo>
                  <a:lnTo>
                    <a:pt x="399" y="102"/>
                  </a:lnTo>
                  <a:lnTo>
                    <a:pt x="236" y="43"/>
                  </a:lnTo>
                  <a:lnTo>
                    <a:pt x="88" y="10"/>
                  </a:lnTo>
                  <a:lnTo>
                    <a:pt x="0" y="0"/>
                  </a:lnTo>
                  <a:lnTo>
                    <a:pt x="461" y="119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27"/>
            <p:cNvSpPr>
              <a:spLocks/>
            </p:cNvSpPr>
            <p:nvPr/>
          </p:nvSpPr>
          <p:spPr bwMode="auto">
            <a:xfrm>
              <a:off x="10063026" y="-1738767"/>
              <a:ext cx="38100" cy="447675"/>
            </a:xfrm>
            <a:custGeom>
              <a:avLst/>
              <a:gdLst>
                <a:gd name="T0" fmla="*/ 58 w 70"/>
                <a:gd name="T1" fmla="*/ 0 h 844"/>
                <a:gd name="T2" fmla="*/ 70 w 70"/>
                <a:gd name="T3" fmla="*/ 844 h 844"/>
                <a:gd name="T4" fmla="*/ 12 w 70"/>
                <a:gd name="T5" fmla="*/ 844 h 844"/>
                <a:gd name="T6" fmla="*/ 0 w 70"/>
                <a:gd name="T7" fmla="*/ 2 h 844"/>
                <a:gd name="T8" fmla="*/ 58 w 70"/>
                <a:gd name="T9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844">
                  <a:moveTo>
                    <a:pt x="58" y="0"/>
                  </a:moveTo>
                  <a:lnTo>
                    <a:pt x="70" y="844"/>
                  </a:lnTo>
                  <a:lnTo>
                    <a:pt x="12" y="844"/>
                  </a:lnTo>
                  <a:lnTo>
                    <a:pt x="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28"/>
            <p:cNvSpPr>
              <a:spLocks/>
            </p:cNvSpPr>
            <p:nvPr/>
          </p:nvSpPr>
          <p:spPr bwMode="auto">
            <a:xfrm>
              <a:off x="9156564" y="-1843542"/>
              <a:ext cx="542925" cy="396875"/>
            </a:xfrm>
            <a:custGeom>
              <a:avLst/>
              <a:gdLst>
                <a:gd name="T0" fmla="*/ 1026 w 1026"/>
                <a:gd name="T1" fmla="*/ 56 h 749"/>
                <a:gd name="T2" fmla="*/ 1005 w 1026"/>
                <a:gd name="T3" fmla="*/ 62 h 749"/>
                <a:gd name="T4" fmla="*/ 866 w 1026"/>
                <a:gd name="T5" fmla="*/ 116 h 749"/>
                <a:gd name="T6" fmla="*/ 735 w 1026"/>
                <a:gd name="T7" fmla="*/ 177 h 749"/>
                <a:gd name="T8" fmla="*/ 582 w 1026"/>
                <a:gd name="T9" fmla="*/ 260 h 749"/>
                <a:gd name="T10" fmla="*/ 419 w 1026"/>
                <a:gd name="T11" fmla="*/ 367 h 749"/>
                <a:gd name="T12" fmla="*/ 298 w 1026"/>
                <a:gd name="T13" fmla="*/ 465 h 749"/>
                <a:gd name="T14" fmla="*/ 220 w 1026"/>
                <a:gd name="T15" fmla="*/ 538 h 749"/>
                <a:gd name="T16" fmla="*/ 147 w 1026"/>
                <a:gd name="T17" fmla="*/ 618 h 749"/>
                <a:gd name="T18" fmla="*/ 79 w 1026"/>
                <a:gd name="T19" fmla="*/ 703 h 749"/>
                <a:gd name="T20" fmla="*/ 48 w 1026"/>
                <a:gd name="T21" fmla="*/ 749 h 749"/>
                <a:gd name="T22" fmla="*/ 0 w 1026"/>
                <a:gd name="T23" fmla="*/ 717 h 749"/>
                <a:gd name="T24" fmla="*/ 32 w 1026"/>
                <a:gd name="T25" fmla="*/ 669 h 749"/>
                <a:gd name="T26" fmla="*/ 102 w 1026"/>
                <a:gd name="T27" fmla="*/ 580 h 749"/>
                <a:gd name="T28" fmla="*/ 179 w 1026"/>
                <a:gd name="T29" fmla="*/ 498 h 749"/>
                <a:gd name="T30" fmla="*/ 259 w 1026"/>
                <a:gd name="T31" fmla="*/ 423 h 749"/>
                <a:gd name="T32" fmla="*/ 385 w 1026"/>
                <a:gd name="T33" fmla="*/ 322 h 749"/>
                <a:gd name="T34" fmla="*/ 552 w 1026"/>
                <a:gd name="T35" fmla="*/ 211 h 749"/>
                <a:gd name="T36" fmla="*/ 710 w 1026"/>
                <a:gd name="T37" fmla="*/ 125 h 749"/>
                <a:gd name="T38" fmla="*/ 845 w 1026"/>
                <a:gd name="T39" fmla="*/ 62 h 749"/>
                <a:gd name="T40" fmla="*/ 990 w 1026"/>
                <a:gd name="T41" fmla="*/ 5 h 749"/>
                <a:gd name="T42" fmla="*/ 1011 w 1026"/>
                <a:gd name="T43" fmla="*/ 0 h 749"/>
                <a:gd name="T44" fmla="*/ 1026 w 1026"/>
                <a:gd name="T45" fmla="*/ 56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6" h="749">
                  <a:moveTo>
                    <a:pt x="1026" y="56"/>
                  </a:moveTo>
                  <a:lnTo>
                    <a:pt x="1005" y="62"/>
                  </a:lnTo>
                  <a:lnTo>
                    <a:pt x="866" y="116"/>
                  </a:lnTo>
                  <a:lnTo>
                    <a:pt x="735" y="177"/>
                  </a:lnTo>
                  <a:lnTo>
                    <a:pt x="582" y="260"/>
                  </a:lnTo>
                  <a:lnTo>
                    <a:pt x="419" y="367"/>
                  </a:lnTo>
                  <a:lnTo>
                    <a:pt x="298" y="465"/>
                  </a:lnTo>
                  <a:lnTo>
                    <a:pt x="220" y="538"/>
                  </a:lnTo>
                  <a:lnTo>
                    <a:pt x="147" y="618"/>
                  </a:lnTo>
                  <a:lnTo>
                    <a:pt x="79" y="703"/>
                  </a:lnTo>
                  <a:lnTo>
                    <a:pt x="48" y="749"/>
                  </a:lnTo>
                  <a:lnTo>
                    <a:pt x="0" y="717"/>
                  </a:lnTo>
                  <a:lnTo>
                    <a:pt x="32" y="669"/>
                  </a:lnTo>
                  <a:lnTo>
                    <a:pt x="102" y="580"/>
                  </a:lnTo>
                  <a:lnTo>
                    <a:pt x="179" y="498"/>
                  </a:lnTo>
                  <a:lnTo>
                    <a:pt x="259" y="423"/>
                  </a:lnTo>
                  <a:lnTo>
                    <a:pt x="385" y="322"/>
                  </a:lnTo>
                  <a:lnTo>
                    <a:pt x="552" y="211"/>
                  </a:lnTo>
                  <a:lnTo>
                    <a:pt x="710" y="125"/>
                  </a:lnTo>
                  <a:lnTo>
                    <a:pt x="845" y="62"/>
                  </a:lnTo>
                  <a:lnTo>
                    <a:pt x="990" y="5"/>
                  </a:lnTo>
                  <a:lnTo>
                    <a:pt x="1011" y="0"/>
                  </a:lnTo>
                  <a:lnTo>
                    <a:pt x="1026" y="56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29"/>
            <p:cNvSpPr>
              <a:spLocks/>
            </p:cNvSpPr>
            <p:nvPr/>
          </p:nvSpPr>
          <p:spPr bwMode="auto">
            <a:xfrm>
              <a:off x="9186726" y="-1124404"/>
              <a:ext cx="481013" cy="158750"/>
            </a:xfrm>
            <a:custGeom>
              <a:avLst/>
              <a:gdLst>
                <a:gd name="T0" fmla="*/ 4 w 910"/>
                <a:gd name="T1" fmla="*/ 0 h 300"/>
                <a:gd name="T2" fmla="*/ 72 w 910"/>
                <a:gd name="T3" fmla="*/ 7 h 300"/>
                <a:gd name="T4" fmla="*/ 389 w 910"/>
                <a:gd name="T5" fmla="*/ 69 h 300"/>
                <a:gd name="T6" fmla="*/ 537 w 910"/>
                <a:gd name="T7" fmla="*/ 107 h 300"/>
                <a:gd name="T8" fmla="*/ 691 w 910"/>
                <a:gd name="T9" fmla="*/ 156 h 300"/>
                <a:gd name="T10" fmla="*/ 839 w 910"/>
                <a:gd name="T11" fmla="*/ 213 h 300"/>
                <a:gd name="T12" fmla="*/ 910 w 910"/>
                <a:gd name="T13" fmla="*/ 248 h 300"/>
                <a:gd name="T14" fmla="*/ 884 w 910"/>
                <a:gd name="T15" fmla="*/ 300 h 300"/>
                <a:gd name="T16" fmla="*/ 816 w 910"/>
                <a:gd name="T17" fmla="*/ 267 h 300"/>
                <a:gd name="T18" fmla="*/ 671 w 910"/>
                <a:gd name="T19" fmla="*/ 209 h 300"/>
                <a:gd name="T20" fmla="*/ 446 w 910"/>
                <a:gd name="T21" fmla="*/ 141 h 300"/>
                <a:gd name="T22" fmla="*/ 66 w 910"/>
                <a:gd name="T23" fmla="*/ 65 h 300"/>
                <a:gd name="T24" fmla="*/ 0 w 910"/>
                <a:gd name="T25" fmla="*/ 58 h 300"/>
                <a:gd name="T26" fmla="*/ 4 w 910"/>
                <a:gd name="T2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0" h="300">
                  <a:moveTo>
                    <a:pt x="4" y="0"/>
                  </a:moveTo>
                  <a:lnTo>
                    <a:pt x="72" y="7"/>
                  </a:lnTo>
                  <a:lnTo>
                    <a:pt x="389" y="69"/>
                  </a:lnTo>
                  <a:lnTo>
                    <a:pt x="537" y="107"/>
                  </a:lnTo>
                  <a:lnTo>
                    <a:pt x="691" y="156"/>
                  </a:lnTo>
                  <a:lnTo>
                    <a:pt x="839" y="213"/>
                  </a:lnTo>
                  <a:lnTo>
                    <a:pt x="910" y="248"/>
                  </a:lnTo>
                  <a:lnTo>
                    <a:pt x="884" y="300"/>
                  </a:lnTo>
                  <a:lnTo>
                    <a:pt x="816" y="267"/>
                  </a:lnTo>
                  <a:lnTo>
                    <a:pt x="671" y="209"/>
                  </a:lnTo>
                  <a:lnTo>
                    <a:pt x="446" y="141"/>
                  </a:lnTo>
                  <a:lnTo>
                    <a:pt x="66" y="65"/>
                  </a:lnTo>
                  <a:lnTo>
                    <a:pt x="0" y="5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30"/>
            <p:cNvSpPr>
              <a:spLocks/>
            </p:cNvSpPr>
            <p:nvPr/>
          </p:nvSpPr>
          <p:spPr bwMode="auto">
            <a:xfrm>
              <a:off x="8942251" y="-771979"/>
              <a:ext cx="192088" cy="652463"/>
            </a:xfrm>
            <a:custGeom>
              <a:avLst/>
              <a:gdLst>
                <a:gd name="T0" fmla="*/ 59 w 363"/>
                <a:gd name="T1" fmla="*/ 10 h 1232"/>
                <a:gd name="T2" fmla="*/ 57 w 363"/>
                <a:gd name="T3" fmla="*/ 33 h 1232"/>
                <a:gd name="T4" fmla="*/ 60 w 363"/>
                <a:gd name="T5" fmla="*/ 190 h 1232"/>
                <a:gd name="T6" fmla="*/ 72 w 363"/>
                <a:gd name="T7" fmla="*/ 342 h 1232"/>
                <a:gd name="T8" fmla="*/ 98 w 363"/>
                <a:gd name="T9" fmla="*/ 521 h 1232"/>
                <a:gd name="T10" fmla="*/ 141 w 363"/>
                <a:gd name="T11" fmla="*/ 717 h 1232"/>
                <a:gd name="T12" fmla="*/ 190 w 363"/>
                <a:gd name="T13" fmla="*/ 867 h 1232"/>
                <a:gd name="T14" fmla="*/ 229 w 363"/>
                <a:gd name="T15" fmla="*/ 966 h 1232"/>
                <a:gd name="T16" fmla="*/ 276 w 363"/>
                <a:gd name="T17" fmla="*/ 1063 h 1232"/>
                <a:gd name="T18" fmla="*/ 331 w 363"/>
                <a:gd name="T19" fmla="*/ 1155 h 1232"/>
                <a:gd name="T20" fmla="*/ 363 w 363"/>
                <a:gd name="T21" fmla="*/ 1199 h 1232"/>
                <a:gd name="T22" fmla="*/ 315 w 363"/>
                <a:gd name="T23" fmla="*/ 1232 h 1232"/>
                <a:gd name="T24" fmla="*/ 284 w 363"/>
                <a:gd name="T25" fmla="*/ 1186 h 1232"/>
                <a:gd name="T26" fmla="*/ 226 w 363"/>
                <a:gd name="T27" fmla="*/ 1090 h 1232"/>
                <a:gd name="T28" fmla="*/ 177 w 363"/>
                <a:gd name="T29" fmla="*/ 991 h 1232"/>
                <a:gd name="T30" fmla="*/ 135 w 363"/>
                <a:gd name="T31" fmla="*/ 887 h 1232"/>
                <a:gd name="T32" fmla="*/ 86 w 363"/>
                <a:gd name="T33" fmla="*/ 731 h 1232"/>
                <a:gd name="T34" fmla="*/ 42 w 363"/>
                <a:gd name="T35" fmla="*/ 530 h 1232"/>
                <a:gd name="T36" fmla="*/ 16 w 363"/>
                <a:gd name="T37" fmla="*/ 344 h 1232"/>
                <a:gd name="T38" fmla="*/ 3 w 363"/>
                <a:gd name="T39" fmla="*/ 187 h 1232"/>
                <a:gd name="T40" fmla="*/ 0 w 363"/>
                <a:gd name="T41" fmla="*/ 23 h 1232"/>
                <a:gd name="T42" fmla="*/ 1 w 363"/>
                <a:gd name="T43" fmla="*/ 0 h 1232"/>
                <a:gd name="T44" fmla="*/ 59 w 363"/>
                <a:gd name="T45" fmla="*/ 10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3" h="1232">
                  <a:moveTo>
                    <a:pt x="59" y="10"/>
                  </a:moveTo>
                  <a:lnTo>
                    <a:pt x="57" y="33"/>
                  </a:lnTo>
                  <a:lnTo>
                    <a:pt x="60" y="190"/>
                  </a:lnTo>
                  <a:lnTo>
                    <a:pt x="72" y="342"/>
                  </a:lnTo>
                  <a:lnTo>
                    <a:pt x="98" y="521"/>
                  </a:lnTo>
                  <a:lnTo>
                    <a:pt x="141" y="717"/>
                  </a:lnTo>
                  <a:lnTo>
                    <a:pt x="190" y="867"/>
                  </a:lnTo>
                  <a:lnTo>
                    <a:pt x="229" y="966"/>
                  </a:lnTo>
                  <a:lnTo>
                    <a:pt x="276" y="1063"/>
                  </a:lnTo>
                  <a:lnTo>
                    <a:pt x="331" y="1155"/>
                  </a:lnTo>
                  <a:lnTo>
                    <a:pt x="363" y="1199"/>
                  </a:lnTo>
                  <a:lnTo>
                    <a:pt x="315" y="1232"/>
                  </a:lnTo>
                  <a:lnTo>
                    <a:pt x="284" y="1186"/>
                  </a:lnTo>
                  <a:lnTo>
                    <a:pt x="226" y="1090"/>
                  </a:lnTo>
                  <a:lnTo>
                    <a:pt x="177" y="991"/>
                  </a:lnTo>
                  <a:lnTo>
                    <a:pt x="135" y="887"/>
                  </a:lnTo>
                  <a:lnTo>
                    <a:pt x="86" y="731"/>
                  </a:lnTo>
                  <a:lnTo>
                    <a:pt x="42" y="530"/>
                  </a:lnTo>
                  <a:lnTo>
                    <a:pt x="16" y="344"/>
                  </a:lnTo>
                  <a:lnTo>
                    <a:pt x="3" y="187"/>
                  </a:lnTo>
                  <a:lnTo>
                    <a:pt x="0" y="23"/>
                  </a:lnTo>
                  <a:lnTo>
                    <a:pt x="1" y="0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31"/>
            <p:cNvSpPr>
              <a:spLocks/>
            </p:cNvSpPr>
            <p:nvPr/>
          </p:nvSpPr>
          <p:spPr bwMode="auto">
            <a:xfrm>
              <a:off x="9702664" y="264659"/>
              <a:ext cx="739775" cy="88900"/>
            </a:xfrm>
            <a:custGeom>
              <a:avLst/>
              <a:gdLst>
                <a:gd name="T0" fmla="*/ 3 w 1397"/>
                <a:gd name="T1" fmla="*/ 35 h 169"/>
                <a:gd name="T2" fmla="*/ 16 w 1397"/>
                <a:gd name="T3" fmla="*/ 36 h 169"/>
                <a:gd name="T4" fmla="*/ 43 w 1397"/>
                <a:gd name="T5" fmla="*/ 44 h 169"/>
                <a:gd name="T6" fmla="*/ 113 w 1397"/>
                <a:gd name="T7" fmla="*/ 58 h 169"/>
                <a:gd name="T8" fmla="*/ 311 w 1397"/>
                <a:gd name="T9" fmla="*/ 88 h 169"/>
                <a:gd name="T10" fmla="*/ 481 w 1397"/>
                <a:gd name="T11" fmla="*/ 104 h 169"/>
                <a:gd name="T12" fmla="*/ 671 w 1397"/>
                <a:gd name="T13" fmla="*/ 111 h 169"/>
                <a:gd name="T14" fmla="*/ 874 w 1397"/>
                <a:gd name="T15" fmla="*/ 105 h 169"/>
                <a:gd name="T16" fmla="*/ 1080 w 1397"/>
                <a:gd name="T17" fmla="*/ 81 h 169"/>
                <a:gd name="T18" fmla="*/ 1232 w 1397"/>
                <a:gd name="T19" fmla="*/ 48 h 169"/>
                <a:gd name="T20" fmla="*/ 1330 w 1397"/>
                <a:gd name="T21" fmla="*/ 18 h 169"/>
                <a:gd name="T22" fmla="*/ 1377 w 1397"/>
                <a:gd name="T23" fmla="*/ 0 h 169"/>
                <a:gd name="T24" fmla="*/ 1397 w 1397"/>
                <a:gd name="T25" fmla="*/ 54 h 169"/>
                <a:gd name="T26" fmla="*/ 1350 w 1397"/>
                <a:gd name="T27" fmla="*/ 72 h 169"/>
                <a:gd name="T28" fmla="*/ 1249 w 1397"/>
                <a:gd name="T29" fmla="*/ 103 h 169"/>
                <a:gd name="T30" fmla="*/ 1093 w 1397"/>
                <a:gd name="T31" fmla="*/ 137 h 169"/>
                <a:gd name="T32" fmla="*/ 880 w 1397"/>
                <a:gd name="T33" fmla="*/ 162 h 169"/>
                <a:gd name="T34" fmla="*/ 673 w 1397"/>
                <a:gd name="T35" fmla="*/ 169 h 169"/>
                <a:gd name="T36" fmla="*/ 478 w 1397"/>
                <a:gd name="T37" fmla="*/ 162 h 169"/>
                <a:gd name="T38" fmla="*/ 304 w 1397"/>
                <a:gd name="T39" fmla="*/ 144 h 169"/>
                <a:gd name="T40" fmla="*/ 101 w 1397"/>
                <a:gd name="T41" fmla="*/ 114 h 169"/>
                <a:gd name="T42" fmla="*/ 29 w 1397"/>
                <a:gd name="T43" fmla="*/ 98 h 169"/>
                <a:gd name="T44" fmla="*/ 7 w 1397"/>
                <a:gd name="T45" fmla="*/ 94 h 169"/>
                <a:gd name="T46" fmla="*/ 0 w 1397"/>
                <a:gd name="T47" fmla="*/ 93 h 169"/>
                <a:gd name="T48" fmla="*/ 3 w 1397"/>
                <a:gd name="T49" fmla="*/ 35 h 169"/>
                <a:gd name="T50" fmla="*/ 3 w 1397"/>
                <a:gd name="T51" fmla="*/ 3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7" h="169">
                  <a:moveTo>
                    <a:pt x="3" y="35"/>
                  </a:moveTo>
                  <a:lnTo>
                    <a:pt x="16" y="36"/>
                  </a:lnTo>
                  <a:lnTo>
                    <a:pt x="43" y="44"/>
                  </a:lnTo>
                  <a:lnTo>
                    <a:pt x="113" y="58"/>
                  </a:lnTo>
                  <a:lnTo>
                    <a:pt x="311" y="88"/>
                  </a:lnTo>
                  <a:lnTo>
                    <a:pt x="481" y="104"/>
                  </a:lnTo>
                  <a:lnTo>
                    <a:pt x="671" y="111"/>
                  </a:lnTo>
                  <a:lnTo>
                    <a:pt x="874" y="105"/>
                  </a:lnTo>
                  <a:lnTo>
                    <a:pt x="1080" y="81"/>
                  </a:lnTo>
                  <a:lnTo>
                    <a:pt x="1232" y="48"/>
                  </a:lnTo>
                  <a:lnTo>
                    <a:pt x="1330" y="18"/>
                  </a:lnTo>
                  <a:lnTo>
                    <a:pt x="1377" y="0"/>
                  </a:lnTo>
                  <a:lnTo>
                    <a:pt x="1397" y="54"/>
                  </a:lnTo>
                  <a:lnTo>
                    <a:pt x="1350" y="72"/>
                  </a:lnTo>
                  <a:lnTo>
                    <a:pt x="1249" y="103"/>
                  </a:lnTo>
                  <a:lnTo>
                    <a:pt x="1093" y="137"/>
                  </a:lnTo>
                  <a:lnTo>
                    <a:pt x="880" y="162"/>
                  </a:lnTo>
                  <a:lnTo>
                    <a:pt x="673" y="169"/>
                  </a:lnTo>
                  <a:lnTo>
                    <a:pt x="478" y="162"/>
                  </a:lnTo>
                  <a:lnTo>
                    <a:pt x="304" y="144"/>
                  </a:lnTo>
                  <a:lnTo>
                    <a:pt x="101" y="114"/>
                  </a:lnTo>
                  <a:lnTo>
                    <a:pt x="29" y="98"/>
                  </a:lnTo>
                  <a:lnTo>
                    <a:pt x="7" y="94"/>
                  </a:lnTo>
                  <a:lnTo>
                    <a:pt x="0" y="93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>
              <a:off x="11017114" y="-779917"/>
              <a:ext cx="204788" cy="649288"/>
            </a:xfrm>
            <a:custGeom>
              <a:avLst/>
              <a:gdLst>
                <a:gd name="T0" fmla="*/ 386 w 387"/>
                <a:gd name="T1" fmla="*/ 0 h 1228"/>
                <a:gd name="T2" fmla="*/ 387 w 387"/>
                <a:gd name="T3" fmla="*/ 26 h 1228"/>
                <a:gd name="T4" fmla="*/ 377 w 387"/>
                <a:gd name="T5" fmla="*/ 200 h 1228"/>
                <a:gd name="T6" fmla="*/ 360 w 387"/>
                <a:gd name="T7" fmla="*/ 364 h 1228"/>
                <a:gd name="T8" fmla="*/ 328 w 387"/>
                <a:gd name="T9" fmla="*/ 556 h 1228"/>
                <a:gd name="T10" fmla="*/ 278 w 387"/>
                <a:gd name="T11" fmla="*/ 759 h 1228"/>
                <a:gd name="T12" fmla="*/ 224 w 387"/>
                <a:gd name="T13" fmla="*/ 910 h 1228"/>
                <a:gd name="T14" fmla="*/ 183 w 387"/>
                <a:gd name="T15" fmla="*/ 1008 h 1228"/>
                <a:gd name="T16" fmla="*/ 132 w 387"/>
                <a:gd name="T17" fmla="*/ 1102 h 1228"/>
                <a:gd name="T18" fmla="*/ 76 w 387"/>
                <a:gd name="T19" fmla="*/ 1188 h 1228"/>
                <a:gd name="T20" fmla="*/ 44 w 387"/>
                <a:gd name="T21" fmla="*/ 1228 h 1228"/>
                <a:gd name="T22" fmla="*/ 0 w 387"/>
                <a:gd name="T23" fmla="*/ 1192 h 1228"/>
                <a:gd name="T24" fmla="*/ 30 w 387"/>
                <a:gd name="T25" fmla="*/ 1153 h 1228"/>
                <a:gd name="T26" fmla="*/ 85 w 387"/>
                <a:gd name="T27" fmla="*/ 1070 h 1228"/>
                <a:gd name="T28" fmla="*/ 132 w 387"/>
                <a:gd name="T29" fmla="*/ 981 h 1228"/>
                <a:gd name="T30" fmla="*/ 173 w 387"/>
                <a:gd name="T31" fmla="*/ 886 h 1228"/>
                <a:gd name="T32" fmla="*/ 223 w 387"/>
                <a:gd name="T33" fmla="*/ 740 h 1228"/>
                <a:gd name="T34" fmla="*/ 272 w 387"/>
                <a:gd name="T35" fmla="*/ 543 h 1228"/>
                <a:gd name="T36" fmla="*/ 302 w 387"/>
                <a:gd name="T37" fmla="*/ 358 h 1228"/>
                <a:gd name="T38" fmla="*/ 320 w 387"/>
                <a:gd name="T39" fmla="*/ 199 h 1228"/>
                <a:gd name="T40" fmla="*/ 330 w 387"/>
                <a:gd name="T41" fmla="*/ 30 h 1228"/>
                <a:gd name="T42" fmla="*/ 330 w 387"/>
                <a:gd name="T43" fmla="*/ 4 h 1228"/>
                <a:gd name="T44" fmla="*/ 386 w 387"/>
                <a:gd name="T45" fmla="*/ 0 h 1228"/>
                <a:gd name="T46" fmla="*/ 386 w 387"/>
                <a:gd name="T47" fmla="*/ 0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7" h="1228">
                  <a:moveTo>
                    <a:pt x="386" y="0"/>
                  </a:moveTo>
                  <a:lnTo>
                    <a:pt x="387" y="26"/>
                  </a:lnTo>
                  <a:lnTo>
                    <a:pt x="377" y="200"/>
                  </a:lnTo>
                  <a:lnTo>
                    <a:pt x="360" y="364"/>
                  </a:lnTo>
                  <a:lnTo>
                    <a:pt x="328" y="556"/>
                  </a:lnTo>
                  <a:lnTo>
                    <a:pt x="278" y="759"/>
                  </a:lnTo>
                  <a:lnTo>
                    <a:pt x="224" y="910"/>
                  </a:lnTo>
                  <a:lnTo>
                    <a:pt x="183" y="1008"/>
                  </a:lnTo>
                  <a:lnTo>
                    <a:pt x="132" y="1102"/>
                  </a:lnTo>
                  <a:lnTo>
                    <a:pt x="76" y="1188"/>
                  </a:lnTo>
                  <a:lnTo>
                    <a:pt x="44" y="1228"/>
                  </a:lnTo>
                  <a:lnTo>
                    <a:pt x="0" y="1192"/>
                  </a:lnTo>
                  <a:lnTo>
                    <a:pt x="30" y="1153"/>
                  </a:lnTo>
                  <a:lnTo>
                    <a:pt x="85" y="1070"/>
                  </a:lnTo>
                  <a:lnTo>
                    <a:pt x="132" y="981"/>
                  </a:lnTo>
                  <a:lnTo>
                    <a:pt x="173" y="886"/>
                  </a:lnTo>
                  <a:lnTo>
                    <a:pt x="223" y="740"/>
                  </a:lnTo>
                  <a:lnTo>
                    <a:pt x="272" y="543"/>
                  </a:lnTo>
                  <a:lnTo>
                    <a:pt x="302" y="358"/>
                  </a:lnTo>
                  <a:lnTo>
                    <a:pt x="320" y="199"/>
                  </a:lnTo>
                  <a:lnTo>
                    <a:pt x="330" y="30"/>
                  </a:lnTo>
                  <a:lnTo>
                    <a:pt x="330" y="4"/>
                  </a:lnTo>
                  <a:lnTo>
                    <a:pt x="386" y="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33"/>
            <p:cNvSpPr>
              <a:spLocks/>
            </p:cNvSpPr>
            <p:nvPr/>
          </p:nvSpPr>
          <p:spPr bwMode="auto">
            <a:xfrm>
              <a:off x="10521814" y="-1125992"/>
              <a:ext cx="431800" cy="150813"/>
            </a:xfrm>
            <a:custGeom>
              <a:avLst/>
              <a:gdLst>
                <a:gd name="T0" fmla="*/ 815 w 815"/>
                <a:gd name="T1" fmla="*/ 50 h 284"/>
                <a:gd name="T2" fmla="*/ 759 w 815"/>
                <a:gd name="T3" fmla="*/ 58 h 284"/>
                <a:gd name="T4" fmla="*/ 428 w 815"/>
                <a:gd name="T5" fmla="*/ 130 h 284"/>
                <a:gd name="T6" fmla="*/ 223 w 815"/>
                <a:gd name="T7" fmla="*/ 194 h 284"/>
                <a:gd name="T8" fmla="*/ 84 w 815"/>
                <a:gd name="T9" fmla="*/ 251 h 284"/>
                <a:gd name="T10" fmla="*/ 16 w 815"/>
                <a:gd name="T11" fmla="*/ 284 h 284"/>
                <a:gd name="T12" fmla="*/ 0 w 815"/>
                <a:gd name="T13" fmla="*/ 233 h 284"/>
                <a:gd name="T14" fmla="*/ 69 w 815"/>
                <a:gd name="T15" fmla="*/ 200 h 284"/>
                <a:gd name="T16" fmla="*/ 209 w 815"/>
                <a:gd name="T17" fmla="*/ 143 h 284"/>
                <a:gd name="T18" fmla="*/ 415 w 815"/>
                <a:gd name="T19" fmla="*/ 76 h 284"/>
                <a:gd name="T20" fmla="*/ 745 w 815"/>
                <a:gd name="T21" fmla="*/ 6 h 284"/>
                <a:gd name="T22" fmla="*/ 799 w 815"/>
                <a:gd name="T23" fmla="*/ 0 h 284"/>
                <a:gd name="T24" fmla="*/ 815 w 815"/>
                <a:gd name="T25" fmla="*/ 5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5" h="284">
                  <a:moveTo>
                    <a:pt x="815" y="50"/>
                  </a:moveTo>
                  <a:lnTo>
                    <a:pt x="759" y="58"/>
                  </a:lnTo>
                  <a:lnTo>
                    <a:pt x="428" y="130"/>
                  </a:lnTo>
                  <a:lnTo>
                    <a:pt x="223" y="194"/>
                  </a:lnTo>
                  <a:lnTo>
                    <a:pt x="84" y="251"/>
                  </a:lnTo>
                  <a:lnTo>
                    <a:pt x="16" y="284"/>
                  </a:lnTo>
                  <a:lnTo>
                    <a:pt x="0" y="233"/>
                  </a:lnTo>
                  <a:lnTo>
                    <a:pt x="69" y="200"/>
                  </a:lnTo>
                  <a:lnTo>
                    <a:pt x="209" y="143"/>
                  </a:lnTo>
                  <a:lnTo>
                    <a:pt x="415" y="76"/>
                  </a:lnTo>
                  <a:lnTo>
                    <a:pt x="745" y="6"/>
                  </a:lnTo>
                  <a:lnTo>
                    <a:pt x="799" y="0"/>
                  </a:lnTo>
                  <a:lnTo>
                    <a:pt x="815" y="5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>
              <a:off x="9469301" y="-497341"/>
              <a:ext cx="366713" cy="471488"/>
            </a:xfrm>
            <a:custGeom>
              <a:avLst/>
              <a:gdLst>
                <a:gd name="T0" fmla="*/ 694 w 694"/>
                <a:gd name="T1" fmla="*/ 36 h 893"/>
                <a:gd name="T2" fmla="*/ 46 w 694"/>
                <a:gd name="T3" fmla="*/ 893 h 893"/>
                <a:gd name="T4" fmla="*/ 0 w 694"/>
                <a:gd name="T5" fmla="*/ 857 h 893"/>
                <a:gd name="T6" fmla="*/ 649 w 694"/>
                <a:gd name="T7" fmla="*/ 0 h 893"/>
                <a:gd name="T8" fmla="*/ 694 w 694"/>
                <a:gd name="T9" fmla="*/ 3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893">
                  <a:moveTo>
                    <a:pt x="694" y="36"/>
                  </a:moveTo>
                  <a:lnTo>
                    <a:pt x="46" y="893"/>
                  </a:lnTo>
                  <a:lnTo>
                    <a:pt x="0" y="857"/>
                  </a:lnTo>
                  <a:lnTo>
                    <a:pt x="649" y="0"/>
                  </a:lnTo>
                  <a:lnTo>
                    <a:pt x="694" y="36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10318614" y="-505279"/>
              <a:ext cx="357188" cy="458788"/>
            </a:xfrm>
            <a:custGeom>
              <a:avLst/>
              <a:gdLst>
                <a:gd name="T0" fmla="*/ 48 w 675"/>
                <a:gd name="T1" fmla="*/ 0 h 867"/>
                <a:gd name="T2" fmla="*/ 675 w 675"/>
                <a:gd name="T3" fmla="*/ 832 h 867"/>
                <a:gd name="T4" fmla="*/ 628 w 675"/>
                <a:gd name="T5" fmla="*/ 867 h 867"/>
                <a:gd name="T6" fmla="*/ 0 w 675"/>
                <a:gd name="T7" fmla="*/ 34 h 867"/>
                <a:gd name="T8" fmla="*/ 48 w 675"/>
                <a:gd name="T9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5" h="867">
                  <a:moveTo>
                    <a:pt x="48" y="0"/>
                  </a:moveTo>
                  <a:lnTo>
                    <a:pt x="675" y="832"/>
                  </a:lnTo>
                  <a:lnTo>
                    <a:pt x="628" y="867"/>
                  </a:lnTo>
                  <a:lnTo>
                    <a:pt x="0" y="3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10493239" y="-1827667"/>
              <a:ext cx="496888" cy="365125"/>
            </a:xfrm>
            <a:custGeom>
              <a:avLst/>
              <a:gdLst>
                <a:gd name="T0" fmla="*/ 19 w 939"/>
                <a:gd name="T1" fmla="*/ 0 h 691"/>
                <a:gd name="T2" fmla="*/ 38 w 939"/>
                <a:gd name="T3" fmla="*/ 4 h 691"/>
                <a:gd name="T4" fmla="*/ 163 w 939"/>
                <a:gd name="T5" fmla="*/ 49 h 691"/>
                <a:gd name="T6" fmla="*/ 284 w 939"/>
                <a:gd name="T7" fmla="*/ 102 h 691"/>
                <a:gd name="T8" fmla="*/ 424 w 939"/>
                <a:gd name="T9" fmla="*/ 177 h 691"/>
                <a:gd name="T10" fmla="*/ 575 w 939"/>
                <a:gd name="T11" fmla="*/ 277 h 691"/>
                <a:gd name="T12" fmla="*/ 690 w 939"/>
                <a:gd name="T13" fmla="*/ 373 h 691"/>
                <a:gd name="T14" fmla="*/ 767 w 939"/>
                <a:gd name="T15" fmla="*/ 445 h 691"/>
                <a:gd name="T16" fmla="*/ 839 w 939"/>
                <a:gd name="T17" fmla="*/ 524 h 691"/>
                <a:gd name="T18" fmla="*/ 908 w 939"/>
                <a:gd name="T19" fmla="*/ 612 h 691"/>
                <a:gd name="T20" fmla="*/ 939 w 939"/>
                <a:gd name="T21" fmla="*/ 659 h 691"/>
                <a:gd name="T22" fmla="*/ 892 w 939"/>
                <a:gd name="T23" fmla="*/ 691 h 691"/>
                <a:gd name="T24" fmla="*/ 860 w 939"/>
                <a:gd name="T25" fmla="*/ 645 h 691"/>
                <a:gd name="T26" fmla="*/ 794 w 939"/>
                <a:gd name="T27" fmla="*/ 560 h 691"/>
                <a:gd name="T28" fmla="*/ 689 w 939"/>
                <a:gd name="T29" fmla="*/ 446 h 691"/>
                <a:gd name="T30" fmla="*/ 540 w 939"/>
                <a:gd name="T31" fmla="*/ 321 h 691"/>
                <a:gd name="T32" fmla="*/ 394 w 939"/>
                <a:gd name="T33" fmla="*/ 221 h 691"/>
                <a:gd name="T34" fmla="*/ 257 w 939"/>
                <a:gd name="T35" fmla="*/ 146 h 691"/>
                <a:gd name="T36" fmla="*/ 140 w 939"/>
                <a:gd name="T37" fmla="*/ 95 h 691"/>
                <a:gd name="T38" fmla="*/ 19 w 939"/>
                <a:gd name="T39" fmla="*/ 50 h 691"/>
                <a:gd name="T40" fmla="*/ 0 w 939"/>
                <a:gd name="T41" fmla="*/ 46 h 691"/>
                <a:gd name="T42" fmla="*/ 19 w 939"/>
                <a:gd name="T43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9" h="691">
                  <a:moveTo>
                    <a:pt x="19" y="0"/>
                  </a:moveTo>
                  <a:lnTo>
                    <a:pt x="38" y="4"/>
                  </a:lnTo>
                  <a:lnTo>
                    <a:pt x="163" y="49"/>
                  </a:lnTo>
                  <a:lnTo>
                    <a:pt x="284" y="102"/>
                  </a:lnTo>
                  <a:lnTo>
                    <a:pt x="424" y="177"/>
                  </a:lnTo>
                  <a:lnTo>
                    <a:pt x="575" y="277"/>
                  </a:lnTo>
                  <a:lnTo>
                    <a:pt x="690" y="373"/>
                  </a:lnTo>
                  <a:lnTo>
                    <a:pt x="767" y="445"/>
                  </a:lnTo>
                  <a:lnTo>
                    <a:pt x="839" y="524"/>
                  </a:lnTo>
                  <a:lnTo>
                    <a:pt x="908" y="612"/>
                  </a:lnTo>
                  <a:lnTo>
                    <a:pt x="939" y="659"/>
                  </a:lnTo>
                  <a:lnTo>
                    <a:pt x="892" y="691"/>
                  </a:lnTo>
                  <a:lnTo>
                    <a:pt x="860" y="645"/>
                  </a:lnTo>
                  <a:lnTo>
                    <a:pt x="794" y="560"/>
                  </a:lnTo>
                  <a:lnTo>
                    <a:pt x="689" y="446"/>
                  </a:lnTo>
                  <a:lnTo>
                    <a:pt x="540" y="321"/>
                  </a:lnTo>
                  <a:lnTo>
                    <a:pt x="394" y="221"/>
                  </a:lnTo>
                  <a:lnTo>
                    <a:pt x="257" y="146"/>
                  </a:lnTo>
                  <a:lnTo>
                    <a:pt x="140" y="95"/>
                  </a:lnTo>
                  <a:lnTo>
                    <a:pt x="19" y="50"/>
                  </a:lnTo>
                  <a:lnTo>
                    <a:pt x="0" y="4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>
              <a:off x="9507401" y="356734"/>
              <a:ext cx="157163" cy="168275"/>
            </a:xfrm>
            <a:custGeom>
              <a:avLst/>
              <a:gdLst>
                <a:gd name="T0" fmla="*/ 47 w 297"/>
                <a:gd name="T1" fmla="*/ 0 h 316"/>
                <a:gd name="T2" fmla="*/ 100 w 297"/>
                <a:gd name="T3" fmla="*/ 75 h 316"/>
                <a:gd name="T4" fmla="*/ 297 w 297"/>
                <a:gd name="T5" fmla="*/ 316 h 316"/>
                <a:gd name="T6" fmla="*/ 244 w 297"/>
                <a:gd name="T7" fmla="*/ 298 h 316"/>
                <a:gd name="T8" fmla="*/ 189 w 297"/>
                <a:gd name="T9" fmla="*/ 276 h 316"/>
                <a:gd name="T10" fmla="*/ 39 w 297"/>
                <a:gd name="T11" fmla="*/ 89 h 316"/>
                <a:gd name="T12" fmla="*/ 0 w 297"/>
                <a:gd name="T13" fmla="*/ 36 h 316"/>
                <a:gd name="T14" fmla="*/ 47 w 297"/>
                <a:gd name="T15" fmla="*/ 0 h 316"/>
                <a:gd name="T16" fmla="*/ 47 w 297"/>
                <a:gd name="T17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316">
                  <a:moveTo>
                    <a:pt x="47" y="0"/>
                  </a:moveTo>
                  <a:lnTo>
                    <a:pt x="100" y="75"/>
                  </a:lnTo>
                  <a:lnTo>
                    <a:pt x="297" y="316"/>
                  </a:lnTo>
                  <a:lnTo>
                    <a:pt x="244" y="298"/>
                  </a:lnTo>
                  <a:lnTo>
                    <a:pt x="189" y="276"/>
                  </a:lnTo>
                  <a:lnTo>
                    <a:pt x="39" y="89"/>
                  </a:lnTo>
                  <a:lnTo>
                    <a:pt x="0" y="36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4" name="Freeform 38"/>
            <p:cNvSpPr>
              <a:spLocks/>
            </p:cNvSpPr>
            <p:nvPr/>
          </p:nvSpPr>
          <p:spPr bwMode="auto">
            <a:xfrm>
              <a:off x="10517051" y="353559"/>
              <a:ext cx="136525" cy="165100"/>
            </a:xfrm>
            <a:custGeom>
              <a:avLst/>
              <a:gdLst>
                <a:gd name="T0" fmla="*/ 259 w 259"/>
                <a:gd name="T1" fmla="*/ 25 h 314"/>
                <a:gd name="T2" fmla="*/ 226 w 259"/>
                <a:gd name="T3" fmla="*/ 91 h 314"/>
                <a:gd name="T4" fmla="*/ 148 w 259"/>
                <a:gd name="T5" fmla="*/ 216 h 314"/>
                <a:gd name="T6" fmla="*/ 107 w 259"/>
                <a:gd name="T7" fmla="*/ 273 h 314"/>
                <a:gd name="T8" fmla="*/ 53 w 259"/>
                <a:gd name="T9" fmla="*/ 294 h 314"/>
                <a:gd name="T10" fmla="*/ 0 w 259"/>
                <a:gd name="T11" fmla="*/ 314 h 314"/>
                <a:gd name="T12" fmla="*/ 58 w 259"/>
                <a:gd name="T13" fmla="*/ 244 h 314"/>
                <a:gd name="T14" fmla="*/ 163 w 259"/>
                <a:gd name="T15" fmla="*/ 87 h 314"/>
                <a:gd name="T16" fmla="*/ 207 w 259"/>
                <a:gd name="T17" fmla="*/ 0 h 314"/>
                <a:gd name="T18" fmla="*/ 259 w 259"/>
                <a:gd name="T19" fmla="*/ 2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314">
                  <a:moveTo>
                    <a:pt x="259" y="25"/>
                  </a:moveTo>
                  <a:lnTo>
                    <a:pt x="226" y="91"/>
                  </a:lnTo>
                  <a:lnTo>
                    <a:pt x="148" y="216"/>
                  </a:lnTo>
                  <a:lnTo>
                    <a:pt x="107" y="273"/>
                  </a:lnTo>
                  <a:lnTo>
                    <a:pt x="53" y="294"/>
                  </a:lnTo>
                  <a:lnTo>
                    <a:pt x="0" y="314"/>
                  </a:lnTo>
                  <a:lnTo>
                    <a:pt x="58" y="244"/>
                  </a:lnTo>
                  <a:lnTo>
                    <a:pt x="163" y="87"/>
                  </a:lnTo>
                  <a:lnTo>
                    <a:pt x="207" y="0"/>
                  </a:lnTo>
                  <a:lnTo>
                    <a:pt x="259" y="25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6" name="Freeform 40"/>
            <p:cNvSpPr>
              <a:spLocks/>
            </p:cNvSpPr>
            <p:nvPr/>
          </p:nvSpPr>
          <p:spPr bwMode="auto">
            <a:xfrm>
              <a:off x="9029564" y="51934"/>
              <a:ext cx="109538" cy="47625"/>
            </a:xfrm>
            <a:custGeom>
              <a:avLst/>
              <a:gdLst>
                <a:gd name="T0" fmla="*/ 207 w 207"/>
                <a:gd name="T1" fmla="*/ 89 h 89"/>
                <a:gd name="T2" fmla="*/ 177 w 207"/>
                <a:gd name="T3" fmla="*/ 89 h 89"/>
                <a:gd name="T4" fmla="*/ 53 w 207"/>
                <a:gd name="T5" fmla="*/ 70 h 89"/>
                <a:gd name="T6" fmla="*/ 26 w 207"/>
                <a:gd name="T7" fmla="*/ 34 h 89"/>
                <a:gd name="T8" fmla="*/ 0 w 207"/>
                <a:gd name="T9" fmla="*/ 0 h 89"/>
                <a:gd name="T10" fmla="*/ 89 w 207"/>
                <a:gd name="T11" fmla="*/ 20 h 89"/>
                <a:gd name="T12" fmla="*/ 197 w 207"/>
                <a:gd name="T13" fmla="*/ 31 h 89"/>
                <a:gd name="T14" fmla="*/ 207 w 207"/>
                <a:gd name="T15" fmla="*/ 31 h 89"/>
                <a:gd name="T16" fmla="*/ 207 w 207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89">
                  <a:moveTo>
                    <a:pt x="207" y="89"/>
                  </a:moveTo>
                  <a:lnTo>
                    <a:pt x="177" y="89"/>
                  </a:lnTo>
                  <a:lnTo>
                    <a:pt x="53" y="70"/>
                  </a:lnTo>
                  <a:lnTo>
                    <a:pt x="26" y="34"/>
                  </a:lnTo>
                  <a:lnTo>
                    <a:pt x="0" y="0"/>
                  </a:lnTo>
                  <a:lnTo>
                    <a:pt x="89" y="20"/>
                  </a:lnTo>
                  <a:lnTo>
                    <a:pt x="197" y="31"/>
                  </a:lnTo>
                  <a:lnTo>
                    <a:pt x="207" y="31"/>
                  </a:lnTo>
                  <a:lnTo>
                    <a:pt x="207" y="89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7" name="Freeform 41"/>
            <p:cNvSpPr>
              <a:spLocks/>
            </p:cNvSpPr>
            <p:nvPr/>
          </p:nvSpPr>
          <p:spPr bwMode="auto">
            <a:xfrm>
              <a:off x="9748701" y="-1964192"/>
              <a:ext cx="95250" cy="55563"/>
            </a:xfrm>
            <a:custGeom>
              <a:avLst/>
              <a:gdLst>
                <a:gd name="T0" fmla="*/ 156 w 180"/>
                <a:gd name="T1" fmla="*/ 105 h 105"/>
                <a:gd name="T2" fmla="*/ 0 w 180"/>
                <a:gd name="T3" fmla="*/ 22 h 105"/>
                <a:gd name="T4" fmla="*/ 40 w 180"/>
                <a:gd name="T5" fmla="*/ 10 h 105"/>
                <a:gd name="T6" fmla="*/ 82 w 180"/>
                <a:gd name="T7" fmla="*/ 0 h 105"/>
                <a:gd name="T8" fmla="*/ 180 w 180"/>
                <a:gd name="T9" fmla="*/ 53 h 105"/>
                <a:gd name="T10" fmla="*/ 156 w 180"/>
                <a:gd name="T1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05">
                  <a:moveTo>
                    <a:pt x="156" y="105"/>
                  </a:moveTo>
                  <a:lnTo>
                    <a:pt x="0" y="22"/>
                  </a:lnTo>
                  <a:lnTo>
                    <a:pt x="40" y="10"/>
                  </a:lnTo>
                  <a:lnTo>
                    <a:pt x="82" y="0"/>
                  </a:lnTo>
                  <a:lnTo>
                    <a:pt x="180" y="53"/>
                  </a:lnTo>
                  <a:lnTo>
                    <a:pt x="156" y="105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8" name="Freeform 42"/>
            <p:cNvSpPr>
              <a:spLocks/>
            </p:cNvSpPr>
            <p:nvPr/>
          </p:nvSpPr>
          <p:spPr bwMode="auto">
            <a:xfrm>
              <a:off x="10326551" y="-1959429"/>
              <a:ext cx="111125" cy="58738"/>
            </a:xfrm>
            <a:custGeom>
              <a:avLst/>
              <a:gdLst>
                <a:gd name="T0" fmla="*/ 0 w 210"/>
                <a:gd name="T1" fmla="*/ 56 h 111"/>
                <a:gd name="T2" fmla="*/ 124 w 210"/>
                <a:gd name="T3" fmla="*/ 0 h 111"/>
                <a:gd name="T4" fmla="*/ 167 w 210"/>
                <a:gd name="T5" fmla="*/ 10 h 111"/>
                <a:gd name="T6" fmla="*/ 210 w 210"/>
                <a:gd name="T7" fmla="*/ 21 h 111"/>
                <a:gd name="T8" fmla="*/ 20 w 210"/>
                <a:gd name="T9" fmla="*/ 111 h 111"/>
                <a:gd name="T10" fmla="*/ 0 w 210"/>
                <a:gd name="T11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11">
                  <a:moveTo>
                    <a:pt x="0" y="56"/>
                  </a:moveTo>
                  <a:lnTo>
                    <a:pt x="124" y="0"/>
                  </a:lnTo>
                  <a:lnTo>
                    <a:pt x="167" y="10"/>
                  </a:lnTo>
                  <a:lnTo>
                    <a:pt x="210" y="21"/>
                  </a:lnTo>
                  <a:lnTo>
                    <a:pt x="20" y="111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9" name="Freeform 43"/>
            <p:cNvSpPr>
              <a:spLocks/>
            </p:cNvSpPr>
            <p:nvPr/>
          </p:nvSpPr>
          <p:spPr bwMode="auto">
            <a:xfrm>
              <a:off x="9012101" y="-1464129"/>
              <a:ext cx="38100" cy="93663"/>
            </a:xfrm>
            <a:custGeom>
              <a:avLst/>
              <a:gdLst>
                <a:gd name="T0" fmla="*/ 17 w 73"/>
                <a:gd name="T1" fmla="*/ 178 h 178"/>
                <a:gd name="T2" fmla="*/ 0 w 73"/>
                <a:gd name="T3" fmla="*/ 67 h 178"/>
                <a:gd name="T4" fmla="*/ 23 w 73"/>
                <a:gd name="T5" fmla="*/ 33 h 178"/>
                <a:gd name="T6" fmla="*/ 46 w 73"/>
                <a:gd name="T7" fmla="*/ 0 h 178"/>
                <a:gd name="T8" fmla="*/ 73 w 73"/>
                <a:gd name="T9" fmla="*/ 172 h 178"/>
                <a:gd name="T10" fmla="*/ 17 w 73"/>
                <a:gd name="T11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8">
                  <a:moveTo>
                    <a:pt x="17" y="178"/>
                  </a:moveTo>
                  <a:lnTo>
                    <a:pt x="0" y="67"/>
                  </a:lnTo>
                  <a:lnTo>
                    <a:pt x="23" y="33"/>
                  </a:lnTo>
                  <a:lnTo>
                    <a:pt x="46" y="0"/>
                  </a:lnTo>
                  <a:lnTo>
                    <a:pt x="73" y="172"/>
                  </a:lnTo>
                  <a:lnTo>
                    <a:pt x="17" y="178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0" name="Freeform 44"/>
            <p:cNvSpPr>
              <a:spLocks/>
            </p:cNvSpPr>
            <p:nvPr/>
          </p:nvSpPr>
          <p:spPr bwMode="auto">
            <a:xfrm>
              <a:off x="11102839" y="-1475242"/>
              <a:ext cx="42863" cy="88900"/>
            </a:xfrm>
            <a:custGeom>
              <a:avLst/>
              <a:gdLst>
                <a:gd name="T0" fmla="*/ 0 w 79"/>
                <a:gd name="T1" fmla="*/ 162 h 167"/>
                <a:gd name="T2" fmla="*/ 35 w 79"/>
                <a:gd name="T3" fmla="*/ 0 h 167"/>
                <a:gd name="T4" fmla="*/ 58 w 79"/>
                <a:gd name="T5" fmla="*/ 31 h 167"/>
                <a:gd name="T6" fmla="*/ 79 w 79"/>
                <a:gd name="T7" fmla="*/ 62 h 167"/>
                <a:gd name="T8" fmla="*/ 58 w 79"/>
                <a:gd name="T9" fmla="*/ 167 h 167"/>
                <a:gd name="T10" fmla="*/ 0 w 79"/>
                <a:gd name="T11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167">
                  <a:moveTo>
                    <a:pt x="0" y="162"/>
                  </a:moveTo>
                  <a:lnTo>
                    <a:pt x="35" y="0"/>
                  </a:lnTo>
                  <a:lnTo>
                    <a:pt x="58" y="31"/>
                  </a:lnTo>
                  <a:lnTo>
                    <a:pt x="79" y="62"/>
                  </a:lnTo>
                  <a:lnTo>
                    <a:pt x="58" y="16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1" name="Freeform 45"/>
            <p:cNvSpPr>
              <a:spLocks/>
            </p:cNvSpPr>
            <p:nvPr/>
          </p:nvSpPr>
          <p:spPr bwMode="auto">
            <a:xfrm>
              <a:off x="11290164" y="-887867"/>
              <a:ext cx="84138" cy="85725"/>
            </a:xfrm>
            <a:custGeom>
              <a:avLst/>
              <a:gdLst>
                <a:gd name="T0" fmla="*/ 33 w 160"/>
                <a:gd name="T1" fmla="*/ 0 h 163"/>
                <a:gd name="T2" fmla="*/ 153 w 160"/>
                <a:gd name="T3" fmla="*/ 87 h 163"/>
                <a:gd name="T4" fmla="*/ 155 w 160"/>
                <a:gd name="T5" fmla="*/ 124 h 163"/>
                <a:gd name="T6" fmla="*/ 160 w 160"/>
                <a:gd name="T7" fmla="*/ 163 h 163"/>
                <a:gd name="T8" fmla="*/ 0 w 160"/>
                <a:gd name="T9" fmla="*/ 48 h 163"/>
                <a:gd name="T10" fmla="*/ 33 w 160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63">
                  <a:moveTo>
                    <a:pt x="33" y="0"/>
                  </a:moveTo>
                  <a:lnTo>
                    <a:pt x="153" y="87"/>
                  </a:lnTo>
                  <a:lnTo>
                    <a:pt x="155" y="124"/>
                  </a:lnTo>
                  <a:lnTo>
                    <a:pt x="160" y="163"/>
                  </a:lnTo>
                  <a:lnTo>
                    <a:pt x="0" y="4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2" name="Freeform 46"/>
            <p:cNvSpPr>
              <a:spLocks/>
            </p:cNvSpPr>
            <p:nvPr/>
          </p:nvSpPr>
          <p:spPr bwMode="auto">
            <a:xfrm>
              <a:off x="11015526" y="28121"/>
              <a:ext cx="138113" cy="55563"/>
            </a:xfrm>
            <a:custGeom>
              <a:avLst/>
              <a:gdLst>
                <a:gd name="T0" fmla="*/ 0 w 262"/>
                <a:gd name="T1" fmla="*/ 51 h 107"/>
                <a:gd name="T2" fmla="*/ 262 w 262"/>
                <a:gd name="T3" fmla="*/ 0 h 107"/>
                <a:gd name="T4" fmla="*/ 239 w 262"/>
                <a:gd name="T5" fmla="*/ 34 h 107"/>
                <a:gd name="T6" fmla="*/ 214 w 262"/>
                <a:gd name="T7" fmla="*/ 68 h 107"/>
                <a:gd name="T8" fmla="*/ 13 w 262"/>
                <a:gd name="T9" fmla="*/ 107 h 107"/>
                <a:gd name="T10" fmla="*/ 0 w 262"/>
                <a:gd name="T11" fmla="*/ 5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107">
                  <a:moveTo>
                    <a:pt x="0" y="51"/>
                  </a:moveTo>
                  <a:lnTo>
                    <a:pt x="262" y="0"/>
                  </a:lnTo>
                  <a:lnTo>
                    <a:pt x="239" y="34"/>
                  </a:lnTo>
                  <a:lnTo>
                    <a:pt x="214" y="68"/>
                  </a:lnTo>
                  <a:lnTo>
                    <a:pt x="13" y="107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3" name="Freeform 47"/>
            <p:cNvSpPr>
              <a:spLocks/>
            </p:cNvSpPr>
            <p:nvPr/>
          </p:nvSpPr>
          <p:spPr bwMode="auto">
            <a:xfrm>
              <a:off x="9631226" y="-1321254"/>
              <a:ext cx="904875" cy="862013"/>
            </a:xfrm>
            <a:custGeom>
              <a:avLst/>
              <a:gdLst>
                <a:gd name="T0" fmla="*/ 856 w 1710"/>
                <a:gd name="T1" fmla="*/ 0 h 1628"/>
                <a:gd name="T2" fmla="*/ 1282 w 1710"/>
                <a:gd name="T3" fmla="*/ 311 h 1628"/>
                <a:gd name="T4" fmla="*/ 1710 w 1710"/>
                <a:gd name="T5" fmla="*/ 622 h 1628"/>
                <a:gd name="T6" fmla="*/ 1384 w 1710"/>
                <a:gd name="T7" fmla="*/ 1628 h 1628"/>
                <a:gd name="T8" fmla="*/ 327 w 1710"/>
                <a:gd name="T9" fmla="*/ 1628 h 1628"/>
                <a:gd name="T10" fmla="*/ 0 w 1710"/>
                <a:gd name="T11" fmla="*/ 622 h 1628"/>
                <a:gd name="T12" fmla="*/ 856 w 1710"/>
                <a:gd name="T13" fmla="*/ 0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0" h="1628">
                  <a:moveTo>
                    <a:pt x="856" y="0"/>
                  </a:moveTo>
                  <a:lnTo>
                    <a:pt x="1282" y="311"/>
                  </a:lnTo>
                  <a:lnTo>
                    <a:pt x="1710" y="622"/>
                  </a:lnTo>
                  <a:lnTo>
                    <a:pt x="1384" y="1628"/>
                  </a:lnTo>
                  <a:lnTo>
                    <a:pt x="327" y="1628"/>
                  </a:lnTo>
                  <a:lnTo>
                    <a:pt x="0" y="622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4" name="Freeform 48"/>
            <p:cNvSpPr>
              <a:spLocks/>
            </p:cNvSpPr>
            <p:nvPr/>
          </p:nvSpPr>
          <p:spPr bwMode="auto">
            <a:xfrm>
              <a:off x="9626464" y="-1968954"/>
              <a:ext cx="904875" cy="250825"/>
            </a:xfrm>
            <a:custGeom>
              <a:avLst/>
              <a:gdLst>
                <a:gd name="T0" fmla="*/ 855 w 1711"/>
                <a:gd name="T1" fmla="*/ 475 h 475"/>
                <a:gd name="T2" fmla="*/ 957 w 1711"/>
                <a:gd name="T3" fmla="*/ 439 h 475"/>
                <a:gd name="T4" fmla="*/ 1165 w 1711"/>
                <a:gd name="T5" fmla="*/ 378 h 475"/>
                <a:gd name="T6" fmla="*/ 1378 w 1711"/>
                <a:gd name="T7" fmla="*/ 337 h 475"/>
                <a:gd name="T8" fmla="*/ 1598 w 1711"/>
                <a:gd name="T9" fmla="*/ 314 h 475"/>
                <a:gd name="T10" fmla="*/ 1711 w 1711"/>
                <a:gd name="T11" fmla="*/ 312 h 475"/>
                <a:gd name="T12" fmla="*/ 1384 w 1711"/>
                <a:gd name="T13" fmla="*/ 49 h 475"/>
                <a:gd name="T14" fmla="*/ 1251 w 1711"/>
                <a:gd name="T15" fmla="*/ 26 h 475"/>
                <a:gd name="T16" fmla="*/ 988 w 1711"/>
                <a:gd name="T17" fmla="*/ 0 h 475"/>
                <a:gd name="T18" fmla="*/ 723 w 1711"/>
                <a:gd name="T19" fmla="*/ 0 h 475"/>
                <a:gd name="T20" fmla="*/ 459 w 1711"/>
                <a:gd name="T21" fmla="*/ 26 h 475"/>
                <a:gd name="T22" fmla="*/ 327 w 1711"/>
                <a:gd name="T23" fmla="*/ 49 h 475"/>
                <a:gd name="T24" fmla="*/ 0 w 1711"/>
                <a:gd name="T25" fmla="*/ 312 h 475"/>
                <a:gd name="T26" fmla="*/ 112 w 1711"/>
                <a:gd name="T27" fmla="*/ 311 h 475"/>
                <a:gd name="T28" fmla="*/ 331 w 1711"/>
                <a:gd name="T29" fmla="*/ 327 h 475"/>
                <a:gd name="T30" fmla="*/ 544 w 1711"/>
                <a:gd name="T31" fmla="*/ 365 h 475"/>
                <a:gd name="T32" fmla="*/ 701 w 1711"/>
                <a:gd name="T33" fmla="*/ 413 h 475"/>
                <a:gd name="T34" fmla="*/ 805 w 1711"/>
                <a:gd name="T35" fmla="*/ 452 h 475"/>
                <a:gd name="T36" fmla="*/ 855 w 1711"/>
                <a:gd name="T37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1" h="475">
                  <a:moveTo>
                    <a:pt x="855" y="475"/>
                  </a:moveTo>
                  <a:lnTo>
                    <a:pt x="957" y="439"/>
                  </a:lnTo>
                  <a:lnTo>
                    <a:pt x="1165" y="378"/>
                  </a:lnTo>
                  <a:lnTo>
                    <a:pt x="1378" y="337"/>
                  </a:lnTo>
                  <a:lnTo>
                    <a:pt x="1598" y="314"/>
                  </a:lnTo>
                  <a:lnTo>
                    <a:pt x="1711" y="312"/>
                  </a:lnTo>
                  <a:lnTo>
                    <a:pt x="1384" y="49"/>
                  </a:lnTo>
                  <a:lnTo>
                    <a:pt x="1251" y="26"/>
                  </a:lnTo>
                  <a:lnTo>
                    <a:pt x="988" y="0"/>
                  </a:lnTo>
                  <a:lnTo>
                    <a:pt x="723" y="0"/>
                  </a:lnTo>
                  <a:lnTo>
                    <a:pt x="459" y="26"/>
                  </a:lnTo>
                  <a:lnTo>
                    <a:pt x="327" y="49"/>
                  </a:lnTo>
                  <a:lnTo>
                    <a:pt x="0" y="312"/>
                  </a:lnTo>
                  <a:lnTo>
                    <a:pt x="112" y="311"/>
                  </a:lnTo>
                  <a:lnTo>
                    <a:pt x="331" y="327"/>
                  </a:lnTo>
                  <a:lnTo>
                    <a:pt x="544" y="365"/>
                  </a:lnTo>
                  <a:lnTo>
                    <a:pt x="701" y="413"/>
                  </a:lnTo>
                  <a:lnTo>
                    <a:pt x="805" y="452"/>
                  </a:lnTo>
                  <a:lnTo>
                    <a:pt x="855" y="47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5" name="Freeform 49"/>
            <p:cNvSpPr>
              <a:spLocks noEditPoints="1"/>
            </p:cNvSpPr>
            <p:nvPr/>
          </p:nvSpPr>
          <p:spPr bwMode="auto">
            <a:xfrm>
              <a:off x="9089889" y="-187779"/>
              <a:ext cx="1981200" cy="590550"/>
            </a:xfrm>
            <a:custGeom>
              <a:avLst/>
              <a:gdLst>
                <a:gd name="T0" fmla="*/ 24 w 3744"/>
                <a:gd name="T1" fmla="*/ 28 h 1114"/>
                <a:gd name="T2" fmla="*/ 286 w 3744"/>
                <a:gd name="T3" fmla="*/ 159 h 1114"/>
                <a:gd name="T4" fmla="*/ 543 w 3744"/>
                <a:gd name="T5" fmla="*/ 224 h 1114"/>
                <a:gd name="T6" fmla="*/ 769 w 3744"/>
                <a:gd name="T7" fmla="*/ 232 h 1114"/>
                <a:gd name="T8" fmla="*/ 824 w 3744"/>
                <a:gd name="T9" fmla="*/ 368 h 1114"/>
                <a:gd name="T10" fmla="*/ 982 w 3744"/>
                <a:gd name="T11" fmla="*/ 628 h 1114"/>
                <a:gd name="T12" fmla="*/ 1197 w 3744"/>
                <a:gd name="T13" fmla="*/ 866 h 1114"/>
                <a:gd name="T14" fmla="*/ 1248 w 3744"/>
                <a:gd name="T15" fmla="*/ 941 h 1114"/>
                <a:gd name="T16" fmla="*/ 982 w 3744"/>
                <a:gd name="T17" fmla="*/ 1075 h 1114"/>
                <a:gd name="T18" fmla="*/ 828 w 3744"/>
                <a:gd name="T19" fmla="*/ 1114 h 1114"/>
                <a:gd name="T20" fmla="*/ 705 w 3744"/>
                <a:gd name="T21" fmla="*/ 1065 h 1114"/>
                <a:gd name="T22" fmla="*/ 484 w 3744"/>
                <a:gd name="T23" fmla="*/ 945 h 1114"/>
                <a:gd name="T24" fmla="*/ 223 w 3744"/>
                <a:gd name="T25" fmla="*/ 739 h 1114"/>
                <a:gd name="T26" fmla="*/ 70 w 3744"/>
                <a:gd name="T27" fmla="*/ 561 h 1114"/>
                <a:gd name="T28" fmla="*/ 34 w 3744"/>
                <a:gd name="T29" fmla="*/ 493 h 1114"/>
                <a:gd name="T30" fmla="*/ 0 w 3744"/>
                <a:gd name="T31" fmla="*/ 172 h 1114"/>
                <a:gd name="T32" fmla="*/ 13 w 3744"/>
                <a:gd name="T33" fmla="*/ 19 h 1114"/>
                <a:gd name="T34" fmla="*/ 2947 w 3744"/>
                <a:gd name="T35" fmla="*/ 202 h 1114"/>
                <a:gd name="T36" fmla="*/ 3233 w 3744"/>
                <a:gd name="T37" fmla="*/ 169 h 1114"/>
                <a:gd name="T38" fmla="*/ 3495 w 3744"/>
                <a:gd name="T39" fmla="*/ 97 h 1114"/>
                <a:gd name="T40" fmla="*/ 3711 w 3744"/>
                <a:gd name="T41" fmla="*/ 0 h 1114"/>
                <a:gd name="T42" fmla="*/ 3743 w 3744"/>
                <a:gd name="T43" fmla="*/ 193 h 1114"/>
                <a:gd name="T44" fmla="*/ 3736 w 3744"/>
                <a:gd name="T45" fmla="*/ 362 h 1114"/>
                <a:gd name="T46" fmla="*/ 3703 w 3744"/>
                <a:gd name="T47" fmla="*/ 502 h 1114"/>
                <a:gd name="T48" fmla="*/ 3636 w 3744"/>
                <a:gd name="T49" fmla="*/ 595 h 1114"/>
                <a:gd name="T50" fmla="*/ 3474 w 3744"/>
                <a:gd name="T51" fmla="*/ 765 h 1114"/>
                <a:gd name="T52" fmla="*/ 3199 w 3744"/>
                <a:gd name="T53" fmla="*/ 965 h 1114"/>
                <a:gd name="T54" fmla="*/ 2908 w 3744"/>
                <a:gd name="T55" fmla="*/ 1105 h 1114"/>
                <a:gd name="T56" fmla="*/ 2707 w 3744"/>
                <a:gd name="T57" fmla="*/ 1055 h 1114"/>
                <a:gd name="T58" fmla="*/ 2563 w 3744"/>
                <a:gd name="T59" fmla="*/ 980 h 1114"/>
                <a:gd name="T60" fmla="*/ 2470 w 3744"/>
                <a:gd name="T61" fmla="*/ 893 h 1114"/>
                <a:gd name="T62" fmla="*/ 2615 w 3744"/>
                <a:gd name="T63" fmla="*/ 756 h 1114"/>
                <a:gd name="T64" fmla="*/ 2828 w 3744"/>
                <a:gd name="T65" fmla="*/ 494 h 1114"/>
                <a:gd name="T66" fmla="*/ 2924 w 3744"/>
                <a:gd name="T67" fmla="*/ 288 h 1114"/>
                <a:gd name="T68" fmla="*/ 2935 w 3744"/>
                <a:gd name="T69" fmla="*/ 202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44" h="1114">
                  <a:moveTo>
                    <a:pt x="13" y="19"/>
                  </a:moveTo>
                  <a:lnTo>
                    <a:pt x="24" y="28"/>
                  </a:lnTo>
                  <a:lnTo>
                    <a:pt x="138" y="94"/>
                  </a:lnTo>
                  <a:lnTo>
                    <a:pt x="286" y="159"/>
                  </a:lnTo>
                  <a:lnTo>
                    <a:pt x="407" y="196"/>
                  </a:lnTo>
                  <a:lnTo>
                    <a:pt x="543" y="224"/>
                  </a:lnTo>
                  <a:lnTo>
                    <a:pt x="691" y="235"/>
                  </a:lnTo>
                  <a:lnTo>
                    <a:pt x="769" y="232"/>
                  </a:lnTo>
                  <a:lnTo>
                    <a:pt x="772" y="244"/>
                  </a:lnTo>
                  <a:lnTo>
                    <a:pt x="824" y="368"/>
                  </a:lnTo>
                  <a:lnTo>
                    <a:pt x="906" y="514"/>
                  </a:lnTo>
                  <a:lnTo>
                    <a:pt x="982" y="628"/>
                  </a:lnTo>
                  <a:lnTo>
                    <a:pt x="1079" y="746"/>
                  </a:lnTo>
                  <a:lnTo>
                    <a:pt x="1197" y="866"/>
                  </a:lnTo>
                  <a:lnTo>
                    <a:pt x="1266" y="925"/>
                  </a:lnTo>
                  <a:lnTo>
                    <a:pt x="1248" y="941"/>
                  </a:lnTo>
                  <a:lnTo>
                    <a:pt x="1102" y="1029"/>
                  </a:lnTo>
                  <a:lnTo>
                    <a:pt x="982" y="1075"/>
                  </a:lnTo>
                  <a:lnTo>
                    <a:pt x="883" y="1102"/>
                  </a:lnTo>
                  <a:lnTo>
                    <a:pt x="828" y="1114"/>
                  </a:lnTo>
                  <a:lnTo>
                    <a:pt x="812" y="1108"/>
                  </a:lnTo>
                  <a:lnTo>
                    <a:pt x="705" y="1065"/>
                  </a:lnTo>
                  <a:lnTo>
                    <a:pt x="603" y="1014"/>
                  </a:lnTo>
                  <a:lnTo>
                    <a:pt x="484" y="945"/>
                  </a:lnTo>
                  <a:lnTo>
                    <a:pt x="354" y="853"/>
                  </a:lnTo>
                  <a:lnTo>
                    <a:pt x="223" y="739"/>
                  </a:lnTo>
                  <a:lnTo>
                    <a:pt x="129" y="637"/>
                  </a:lnTo>
                  <a:lnTo>
                    <a:pt x="70" y="561"/>
                  </a:lnTo>
                  <a:lnTo>
                    <a:pt x="43" y="520"/>
                  </a:lnTo>
                  <a:lnTo>
                    <a:pt x="34" y="493"/>
                  </a:lnTo>
                  <a:lnTo>
                    <a:pt x="4" y="304"/>
                  </a:lnTo>
                  <a:lnTo>
                    <a:pt x="0" y="172"/>
                  </a:lnTo>
                  <a:lnTo>
                    <a:pt x="7" y="72"/>
                  </a:lnTo>
                  <a:lnTo>
                    <a:pt x="13" y="19"/>
                  </a:lnTo>
                  <a:close/>
                  <a:moveTo>
                    <a:pt x="2935" y="202"/>
                  </a:moveTo>
                  <a:lnTo>
                    <a:pt x="2947" y="202"/>
                  </a:lnTo>
                  <a:lnTo>
                    <a:pt x="3075" y="195"/>
                  </a:lnTo>
                  <a:lnTo>
                    <a:pt x="3233" y="169"/>
                  </a:lnTo>
                  <a:lnTo>
                    <a:pt x="3358" y="140"/>
                  </a:lnTo>
                  <a:lnTo>
                    <a:pt x="3495" y="97"/>
                  </a:lnTo>
                  <a:lnTo>
                    <a:pt x="3639" y="38"/>
                  </a:lnTo>
                  <a:lnTo>
                    <a:pt x="3711" y="0"/>
                  </a:lnTo>
                  <a:lnTo>
                    <a:pt x="3721" y="32"/>
                  </a:lnTo>
                  <a:lnTo>
                    <a:pt x="3743" y="193"/>
                  </a:lnTo>
                  <a:lnTo>
                    <a:pt x="3744" y="274"/>
                  </a:lnTo>
                  <a:lnTo>
                    <a:pt x="3736" y="362"/>
                  </a:lnTo>
                  <a:lnTo>
                    <a:pt x="3717" y="454"/>
                  </a:lnTo>
                  <a:lnTo>
                    <a:pt x="3703" y="502"/>
                  </a:lnTo>
                  <a:lnTo>
                    <a:pt x="3696" y="513"/>
                  </a:lnTo>
                  <a:lnTo>
                    <a:pt x="3636" y="595"/>
                  </a:lnTo>
                  <a:lnTo>
                    <a:pt x="3569" y="673"/>
                  </a:lnTo>
                  <a:lnTo>
                    <a:pt x="3474" y="765"/>
                  </a:lnTo>
                  <a:lnTo>
                    <a:pt x="3351" y="864"/>
                  </a:lnTo>
                  <a:lnTo>
                    <a:pt x="3199" y="965"/>
                  </a:lnTo>
                  <a:lnTo>
                    <a:pt x="3014" y="1062"/>
                  </a:lnTo>
                  <a:lnTo>
                    <a:pt x="2908" y="1105"/>
                  </a:lnTo>
                  <a:lnTo>
                    <a:pt x="2872" y="1101"/>
                  </a:lnTo>
                  <a:lnTo>
                    <a:pt x="2707" y="1055"/>
                  </a:lnTo>
                  <a:lnTo>
                    <a:pt x="2634" y="1021"/>
                  </a:lnTo>
                  <a:lnTo>
                    <a:pt x="2563" y="980"/>
                  </a:lnTo>
                  <a:lnTo>
                    <a:pt x="2497" y="925"/>
                  </a:lnTo>
                  <a:lnTo>
                    <a:pt x="2470" y="893"/>
                  </a:lnTo>
                  <a:lnTo>
                    <a:pt x="2484" y="880"/>
                  </a:lnTo>
                  <a:lnTo>
                    <a:pt x="2615" y="756"/>
                  </a:lnTo>
                  <a:lnTo>
                    <a:pt x="2746" y="607"/>
                  </a:lnTo>
                  <a:lnTo>
                    <a:pt x="2828" y="494"/>
                  </a:lnTo>
                  <a:lnTo>
                    <a:pt x="2893" y="376"/>
                  </a:lnTo>
                  <a:lnTo>
                    <a:pt x="2924" y="288"/>
                  </a:lnTo>
                  <a:lnTo>
                    <a:pt x="2934" y="231"/>
                  </a:lnTo>
                  <a:lnTo>
                    <a:pt x="2935" y="20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6" name="Freeform 50"/>
            <p:cNvSpPr>
              <a:spLocks noEditPoints="1"/>
            </p:cNvSpPr>
            <p:nvPr/>
          </p:nvSpPr>
          <p:spPr bwMode="auto">
            <a:xfrm>
              <a:off x="8851764" y="-1500642"/>
              <a:ext cx="2463800" cy="768350"/>
            </a:xfrm>
            <a:custGeom>
              <a:avLst/>
              <a:gdLst>
                <a:gd name="T0" fmla="*/ 324 w 4656"/>
                <a:gd name="T1" fmla="*/ 207 h 1452"/>
                <a:gd name="T2" fmla="*/ 343 w 4656"/>
                <a:gd name="T3" fmla="*/ 191 h 1452"/>
                <a:gd name="T4" fmla="*/ 472 w 4656"/>
                <a:gd name="T5" fmla="*/ 108 h 1452"/>
                <a:gd name="T6" fmla="*/ 593 w 4656"/>
                <a:gd name="T7" fmla="*/ 44 h 1452"/>
                <a:gd name="T8" fmla="*/ 661 w 4656"/>
                <a:gd name="T9" fmla="*/ 17 h 1452"/>
                <a:gd name="T10" fmla="*/ 658 w 4656"/>
                <a:gd name="T11" fmla="*/ 26 h 1452"/>
                <a:gd name="T12" fmla="*/ 629 w 4656"/>
                <a:gd name="T13" fmla="*/ 129 h 1452"/>
                <a:gd name="T14" fmla="*/ 613 w 4656"/>
                <a:gd name="T15" fmla="*/ 268 h 1452"/>
                <a:gd name="T16" fmla="*/ 613 w 4656"/>
                <a:gd name="T17" fmla="*/ 384 h 1452"/>
                <a:gd name="T18" fmla="*/ 626 w 4656"/>
                <a:gd name="T19" fmla="*/ 517 h 1452"/>
                <a:gd name="T20" fmla="*/ 657 w 4656"/>
                <a:gd name="T21" fmla="*/ 667 h 1452"/>
                <a:gd name="T22" fmla="*/ 683 w 4656"/>
                <a:gd name="T23" fmla="*/ 749 h 1452"/>
                <a:gd name="T24" fmla="*/ 671 w 4656"/>
                <a:gd name="T25" fmla="*/ 756 h 1452"/>
                <a:gd name="T26" fmla="*/ 573 w 4656"/>
                <a:gd name="T27" fmla="*/ 842 h 1452"/>
                <a:gd name="T28" fmla="*/ 464 w 4656"/>
                <a:gd name="T29" fmla="*/ 968 h 1452"/>
                <a:gd name="T30" fmla="*/ 387 w 4656"/>
                <a:gd name="T31" fmla="*/ 1077 h 1452"/>
                <a:gd name="T32" fmla="*/ 312 w 4656"/>
                <a:gd name="T33" fmla="*/ 1210 h 1452"/>
                <a:gd name="T34" fmla="*/ 249 w 4656"/>
                <a:gd name="T35" fmla="*/ 1362 h 1452"/>
                <a:gd name="T36" fmla="*/ 223 w 4656"/>
                <a:gd name="T37" fmla="*/ 1449 h 1452"/>
                <a:gd name="T38" fmla="*/ 210 w 4656"/>
                <a:gd name="T39" fmla="*/ 1443 h 1452"/>
                <a:gd name="T40" fmla="*/ 121 w 4656"/>
                <a:gd name="T41" fmla="*/ 1369 h 1452"/>
                <a:gd name="T42" fmla="*/ 43 w 4656"/>
                <a:gd name="T43" fmla="*/ 1274 h 1452"/>
                <a:gd name="T44" fmla="*/ 0 w 4656"/>
                <a:gd name="T45" fmla="*/ 1205 h 1452"/>
                <a:gd name="T46" fmla="*/ 0 w 4656"/>
                <a:gd name="T47" fmla="*/ 1136 h 1452"/>
                <a:gd name="T48" fmla="*/ 14 w 4656"/>
                <a:gd name="T49" fmla="*/ 988 h 1452"/>
                <a:gd name="T50" fmla="*/ 46 w 4656"/>
                <a:gd name="T51" fmla="*/ 838 h 1452"/>
                <a:gd name="T52" fmla="*/ 89 w 4656"/>
                <a:gd name="T53" fmla="*/ 688 h 1452"/>
                <a:gd name="T54" fmla="*/ 140 w 4656"/>
                <a:gd name="T55" fmla="*/ 549 h 1452"/>
                <a:gd name="T56" fmla="*/ 196 w 4656"/>
                <a:gd name="T57" fmla="*/ 422 h 1452"/>
                <a:gd name="T58" fmla="*/ 251 w 4656"/>
                <a:gd name="T59" fmla="*/ 315 h 1452"/>
                <a:gd name="T60" fmla="*/ 301 w 4656"/>
                <a:gd name="T61" fmla="*/ 235 h 1452"/>
                <a:gd name="T62" fmla="*/ 324 w 4656"/>
                <a:gd name="T63" fmla="*/ 207 h 1452"/>
                <a:gd name="T64" fmla="*/ 3975 w 4656"/>
                <a:gd name="T65" fmla="*/ 0 h 1452"/>
                <a:gd name="T66" fmla="*/ 4023 w 4656"/>
                <a:gd name="T67" fmla="*/ 10 h 1452"/>
                <a:gd name="T68" fmla="*/ 4115 w 4656"/>
                <a:gd name="T69" fmla="*/ 40 h 1452"/>
                <a:gd name="T70" fmla="*/ 4203 w 4656"/>
                <a:gd name="T71" fmla="*/ 83 h 1452"/>
                <a:gd name="T72" fmla="*/ 4288 w 4656"/>
                <a:gd name="T73" fmla="*/ 144 h 1452"/>
                <a:gd name="T74" fmla="*/ 4328 w 4656"/>
                <a:gd name="T75" fmla="*/ 181 h 1452"/>
                <a:gd name="T76" fmla="*/ 4365 w 4656"/>
                <a:gd name="T77" fmla="*/ 243 h 1452"/>
                <a:gd name="T78" fmla="*/ 4432 w 4656"/>
                <a:gd name="T79" fmla="*/ 369 h 1452"/>
                <a:gd name="T80" fmla="*/ 4491 w 4656"/>
                <a:gd name="T81" fmla="*/ 494 h 1452"/>
                <a:gd name="T82" fmla="*/ 4540 w 4656"/>
                <a:gd name="T83" fmla="*/ 621 h 1452"/>
                <a:gd name="T84" fmla="*/ 4581 w 4656"/>
                <a:gd name="T85" fmla="*/ 747 h 1452"/>
                <a:gd name="T86" fmla="*/ 4613 w 4656"/>
                <a:gd name="T87" fmla="*/ 874 h 1452"/>
                <a:gd name="T88" fmla="*/ 4638 w 4656"/>
                <a:gd name="T89" fmla="*/ 1002 h 1452"/>
                <a:gd name="T90" fmla="*/ 4652 w 4656"/>
                <a:gd name="T91" fmla="*/ 1130 h 1452"/>
                <a:gd name="T92" fmla="*/ 4656 w 4656"/>
                <a:gd name="T93" fmla="*/ 1194 h 1452"/>
                <a:gd name="T94" fmla="*/ 4448 w 4656"/>
                <a:gd name="T95" fmla="*/ 1452 h 1452"/>
                <a:gd name="T96" fmla="*/ 4404 w 4656"/>
                <a:gd name="T97" fmla="*/ 1354 h 1452"/>
                <a:gd name="T98" fmla="*/ 4303 w 4656"/>
                <a:gd name="T99" fmla="*/ 1162 h 1452"/>
                <a:gd name="T100" fmla="*/ 4213 w 4656"/>
                <a:gd name="T101" fmla="*/ 1027 h 1452"/>
                <a:gd name="T102" fmla="*/ 4145 w 4656"/>
                <a:gd name="T103" fmla="*/ 939 h 1452"/>
                <a:gd name="T104" fmla="*/ 4070 w 4656"/>
                <a:gd name="T105" fmla="*/ 854 h 1452"/>
                <a:gd name="T106" fmla="*/ 3987 w 4656"/>
                <a:gd name="T107" fmla="*/ 773 h 1452"/>
                <a:gd name="T108" fmla="*/ 3941 w 4656"/>
                <a:gd name="T109" fmla="*/ 734 h 1452"/>
                <a:gd name="T110" fmla="*/ 3959 w 4656"/>
                <a:gd name="T111" fmla="*/ 659 h 1452"/>
                <a:gd name="T112" fmla="*/ 3982 w 4656"/>
                <a:gd name="T113" fmla="*/ 495 h 1452"/>
                <a:gd name="T114" fmla="*/ 3992 w 4656"/>
                <a:gd name="T115" fmla="*/ 314 h 1452"/>
                <a:gd name="T116" fmla="*/ 3985 w 4656"/>
                <a:gd name="T117" fmla="*/ 111 h 1452"/>
                <a:gd name="T118" fmla="*/ 3975 w 4656"/>
                <a:gd name="T119" fmla="*/ 0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56" h="1452">
                  <a:moveTo>
                    <a:pt x="324" y="207"/>
                  </a:moveTo>
                  <a:lnTo>
                    <a:pt x="343" y="191"/>
                  </a:lnTo>
                  <a:lnTo>
                    <a:pt x="472" y="108"/>
                  </a:lnTo>
                  <a:lnTo>
                    <a:pt x="593" y="44"/>
                  </a:lnTo>
                  <a:lnTo>
                    <a:pt x="661" y="17"/>
                  </a:lnTo>
                  <a:lnTo>
                    <a:pt x="658" y="26"/>
                  </a:lnTo>
                  <a:lnTo>
                    <a:pt x="629" y="129"/>
                  </a:lnTo>
                  <a:lnTo>
                    <a:pt x="613" y="268"/>
                  </a:lnTo>
                  <a:lnTo>
                    <a:pt x="613" y="384"/>
                  </a:lnTo>
                  <a:lnTo>
                    <a:pt x="626" y="517"/>
                  </a:lnTo>
                  <a:lnTo>
                    <a:pt x="657" y="667"/>
                  </a:lnTo>
                  <a:lnTo>
                    <a:pt x="683" y="749"/>
                  </a:lnTo>
                  <a:lnTo>
                    <a:pt x="671" y="756"/>
                  </a:lnTo>
                  <a:lnTo>
                    <a:pt x="573" y="842"/>
                  </a:lnTo>
                  <a:lnTo>
                    <a:pt x="464" y="968"/>
                  </a:lnTo>
                  <a:lnTo>
                    <a:pt x="387" y="1077"/>
                  </a:lnTo>
                  <a:lnTo>
                    <a:pt x="312" y="1210"/>
                  </a:lnTo>
                  <a:lnTo>
                    <a:pt x="249" y="1362"/>
                  </a:lnTo>
                  <a:lnTo>
                    <a:pt x="223" y="1449"/>
                  </a:lnTo>
                  <a:lnTo>
                    <a:pt x="210" y="1443"/>
                  </a:lnTo>
                  <a:lnTo>
                    <a:pt x="121" y="1369"/>
                  </a:lnTo>
                  <a:lnTo>
                    <a:pt x="43" y="1274"/>
                  </a:lnTo>
                  <a:lnTo>
                    <a:pt x="0" y="1205"/>
                  </a:lnTo>
                  <a:lnTo>
                    <a:pt x="0" y="1136"/>
                  </a:lnTo>
                  <a:lnTo>
                    <a:pt x="14" y="988"/>
                  </a:lnTo>
                  <a:lnTo>
                    <a:pt x="46" y="838"/>
                  </a:lnTo>
                  <a:lnTo>
                    <a:pt x="89" y="688"/>
                  </a:lnTo>
                  <a:lnTo>
                    <a:pt x="140" y="549"/>
                  </a:lnTo>
                  <a:lnTo>
                    <a:pt x="196" y="422"/>
                  </a:lnTo>
                  <a:lnTo>
                    <a:pt x="251" y="315"/>
                  </a:lnTo>
                  <a:lnTo>
                    <a:pt x="301" y="235"/>
                  </a:lnTo>
                  <a:lnTo>
                    <a:pt x="324" y="207"/>
                  </a:lnTo>
                  <a:close/>
                  <a:moveTo>
                    <a:pt x="3975" y="0"/>
                  </a:moveTo>
                  <a:lnTo>
                    <a:pt x="4023" y="10"/>
                  </a:lnTo>
                  <a:lnTo>
                    <a:pt x="4115" y="40"/>
                  </a:lnTo>
                  <a:lnTo>
                    <a:pt x="4203" y="83"/>
                  </a:lnTo>
                  <a:lnTo>
                    <a:pt x="4288" y="144"/>
                  </a:lnTo>
                  <a:lnTo>
                    <a:pt x="4328" y="181"/>
                  </a:lnTo>
                  <a:lnTo>
                    <a:pt x="4365" y="243"/>
                  </a:lnTo>
                  <a:lnTo>
                    <a:pt x="4432" y="369"/>
                  </a:lnTo>
                  <a:lnTo>
                    <a:pt x="4491" y="494"/>
                  </a:lnTo>
                  <a:lnTo>
                    <a:pt x="4540" y="621"/>
                  </a:lnTo>
                  <a:lnTo>
                    <a:pt x="4581" y="747"/>
                  </a:lnTo>
                  <a:lnTo>
                    <a:pt x="4613" y="874"/>
                  </a:lnTo>
                  <a:lnTo>
                    <a:pt x="4638" y="1002"/>
                  </a:lnTo>
                  <a:lnTo>
                    <a:pt x="4652" y="1130"/>
                  </a:lnTo>
                  <a:lnTo>
                    <a:pt x="4656" y="1194"/>
                  </a:lnTo>
                  <a:lnTo>
                    <a:pt x="4448" y="1452"/>
                  </a:lnTo>
                  <a:lnTo>
                    <a:pt x="4404" y="1354"/>
                  </a:lnTo>
                  <a:lnTo>
                    <a:pt x="4303" y="1162"/>
                  </a:lnTo>
                  <a:lnTo>
                    <a:pt x="4213" y="1027"/>
                  </a:lnTo>
                  <a:lnTo>
                    <a:pt x="4145" y="939"/>
                  </a:lnTo>
                  <a:lnTo>
                    <a:pt x="4070" y="854"/>
                  </a:lnTo>
                  <a:lnTo>
                    <a:pt x="3987" y="773"/>
                  </a:lnTo>
                  <a:lnTo>
                    <a:pt x="3941" y="734"/>
                  </a:lnTo>
                  <a:lnTo>
                    <a:pt x="3959" y="659"/>
                  </a:lnTo>
                  <a:lnTo>
                    <a:pt x="3982" y="495"/>
                  </a:lnTo>
                  <a:lnTo>
                    <a:pt x="3992" y="314"/>
                  </a:lnTo>
                  <a:lnTo>
                    <a:pt x="3985" y="111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76638D80-945A-4430-99C5-3EC51C4C0384}"/>
              </a:ext>
            </a:extLst>
          </p:cNvPr>
          <p:cNvSpPr/>
          <p:nvPr/>
        </p:nvSpPr>
        <p:spPr>
          <a:xfrm>
            <a:off x="3332961" y="3156065"/>
            <a:ext cx="5518159" cy="919611"/>
          </a:xfrm>
          <a:prstGeom prst="rect">
            <a:avLst/>
          </a:prstGeom>
          <a:solidFill>
            <a:srgbClr val="9FBE5B">
              <a:alpha val="71000"/>
            </a:srgb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BE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013550"/>
            <a:ext cx="12192000" cy="518973"/>
          </a:xfrm>
          <a:prstGeom prst="rect">
            <a:avLst/>
          </a:prstGeom>
          <a:pattFill prst="lgConfetti">
            <a:fgClr>
              <a:srgbClr val="EAEAE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  <a:endParaRPr lang="en-US" altLang="ko-KR" sz="2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0366015" y="7176228"/>
            <a:ext cx="1318623" cy="1317823"/>
            <a:chOff x="8781914" y="-2002292"/>
            <a:chExt cx="2617788" cy="2616200"/>
          </a:xfrm>
          <a:effectLst/>
        </p:grpSpPr>
        <p:sp>
          <p:nvSpPr>
            <p:cNvPr id="66" name="Freeform 23"/>
            <p:cNvSpPr>
              <a:spLocks/>
            </p:cNvSpPr>
            <p:nvPr/>
          </p:nvSpPr>
          <p:spPr bwMode="auto">
            <a:xfrm>
              <a:off x="8781914" y="-2002292"/>
              <a:ext cx="2617788" cy="2616200"/>
            </a:xfrm>
            <a:custGeom>
              <a:avLst/>
              <a:gdLst>
                <a:gd name="T0" fmla="*/ 2600 w 4946"/>
                <a:gd name="T1" fmla="*/ 1 h 4944"/>
                <a:gd name="T2" fmla="*/ 3091 w 4946"/>
                <a:gd name="T3" fmla="*/ 76 h 4944"/>
                <a:gd name="T4" fmla="*/ 3544 w 4946"/>
                <a:gd name="T5" fmla="*/ 242 h 4944"/>
                <a:gd name="T6" fmla="*/ 3952 w 4946"/>
                <a:gd name="T7" fmla="*/ 489 h 4944"/>
                <a:gd name="T8" fmla="*/ 4303 w 4946"/>
                <a:gd name="T9" fmla="*/ 809 h 4944"/>
                <a:gd name="T10" fmla="*/ 4589 w 4946"/>
                <a:gd name="T11" fmla="*/ 1189 h 4944"/>
                <a:gd name="T12" fmla="*/ 4796 w 4946"/>
                <a:gd name="T13" fmla="*/ 1621 h 4944"/>
                <a:gd name="T14" fmla="*/ 4918 w 4946"/>
                <a:gd name="T15" fmla="*/ 2095 h 4944"/>
                <a:gd name="T16" fmla="*/ 4946 w 4946"/>
                <a:gd name="T17" fmla="*/ 2471 h 4944"/>
                <a:gd name="T18" fmla="*/ 4918 w 4946"/>
                <a:gd name="T19" fmla="*/ 2848 h 4944"/>
                <a:gd name="T20" fmla="*/ 4796 w 4946"/>
                <a:gd name="T21" fmla="*/ 3322 h 4944"/>
                <a:gd name="T22" fmla="*/ 4589 w 4946"/>
                <a:gd name="T23" fmla="*/ 3754 h 4944"/>
                <a:gd name="T24" fmla="*/ 4303 w 4946"/>
                <a:gd name="T25" fmla="*/ 4135 h 4944"/>
                <a:gd name="T26" fmla="*/ 3952 w 4946"/>
                <a:gd name="T27" fmla="*/ 4454 h 4944"/>
                <a:gd name="T28" fmla="*/ 3544 w 4946"/>
                <a:gd name="T29" fmla="*/ 4702 h 4944"/>
                <a:gd name="T30" fmla="*/ 3091 w 4946"/>
                <a:gd name="T31" fmla="*/ 4868 h 4944"/>
                <a:gd name="T32" fmla="*/ 2600 w 4946"/>
                <a:gd name="T33" fmla="*/ 4943 h 4944"/>
                <a:gd name="T34" fmla="*/ 2345 w 4946"/>
                <a:gd name="T35" fmla="*/ 4943 h 4944"/>
                <a:gd name="T36" fmla="*/ 1854 w 4946"/>
                <a:gd name="T37" fmla="*/ 4868 h 4944"/>
                <a:gd name="T38" fmla="*/ 1400 w 4946"/>
                <a:gd name="T39" fmla="*/ 4702 h 4944"/>
                <a:gd name="T40" fmla="*/ 992 w 4946"/>
                <a:gd name="T41" fmla="*/ 4454 h 4944"/>
                <a:gd name="T42" fmla="*/ 641 w 4946"/>
                <a:gd name="T43" fmla="*/ 4135 h 4944"/>
                <a:gd name="T44" fmla="*/ 357 w 4946"/>
                <a:gd name="T45" fmla="*/ 3754 h 4944"/>
                <a:gd name="T46" fmla="*/ 148 w 4946"/>
                <a:gd name="T47" fmla="*/ 3322 h 4944"/>
                <a:gd name="T48" fmla="*/ 27 w 4946"/>
                <a:gd name="T49" fmla="*/ 2848 h 4944"/>
                <a:gd name="T50" fmla="*/ 0 w 4946"/>
                <a:gd name="T51" fmla="*/ 2471 h 4944"/>
                <a:gd name="T52" fmla="*/ 27 w 4946"/>
                <a:gd name="T53" fmla="*/ 2095 h 4944"/>
                <a:gd name="T54" fmla="*/ 148 w 4946"/>
                <a:gd name="T55" fmla="*/ 1621 h 4944"/>
                <a:gd name="T56" fmla="*/ 357 w 4946"/>
                <a:gd name="T57" fmla="*/ 1189 h 4944"/>
                <a:gd name="T58" fmla="*/ 641 w 4946"/>
                <a:gd name="T59" fmla="*/ 809 h 4944"/>
                <a:gd name="T60" fmla="*/ 992 w 4946"/>
                <a:gd name="T61" fmla="*/ 489 h 4944"/>
                <a:gd name="T62" fmla="*/ 1400 w 4946"/>
                <a:gd name="T63" fmla="*/ 242 h 4944"/>
                <a:gd name="T64" fmla="*/ 1854 w 4946"/>
                <a:gd name="T65" fmla="*/ 76 h 4944"/>
                <a:gd name="T66" fmla="*/ 2345 w 4946"/>
                <a:gd name="T67" fmla="*/ 1 h 4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46" h="4944">
                  <a:moveTo>
                    <a:pt x="2473" y="0"/>
                  </a:moveTo>
                  <a:lnTo>
                    <a:pt x="2600" y="1"/>
                  </a:lnTo>
                  <a:lnTo>
                    <a:pt x="2849" y="27"/>
                  </a:lnTo>
                  <a:lnTo>
                    <a:pt x="3091" y="76"/>
                  </a:lnTo>
                  <a:lnTo>
                    <a:pt x="3323" y="148"/>
                  </a:lnTo>
                  <a:lnTo>
                    <a:pt x="3544" y="242"/>
                  </a:lnTo>
                  <a:lnTo>
                    <a:pt x="3755" y="357"/>
                  </a:lnTo>
                  <a:lnTo>
                    <a:pt x="3952" y="489"/>
                  </a:lnTo>
                  <a:lnTo>
                    <a:pt x="4136" y="641"/>
                  </a:lnTo>
                  <a:lnTo>
                    <a:pt x="4303" y="809"/>
                  </a:lnTo>
                  <a:lnTo>
                    <a:pt x="4455" y="992"/>
                  </a:lnTo>
                  <a:lnTo>
                    <a:pt x="4589" y="1189"/>
                  </a:lnTo>
                  <a:lnTo>
                    <a:pt x="4702" y="1400"/>
                  </a:lnTo>
                  <a:lnTo>
                    <a:pt x="4796" y="1621"/>
                  </a:lnTo>
                  <a:lnTo>
                    <a:pt x="4868" y="1853"/>
                  </a:lnTo>
                  <a:lnTo>
                    <a:pt x="4918" y="2095"/>
                  </a:lnTo>
                  <a:lnTo>
                    <a:pt x="4943" y="2344"/>
                  </a:lnTo>
                  <a:lnTo>
                    <a:pt x="4946" y="2471"/>
                  </a:lnTo>
                  <a:lnTo>
                    <a:pt x="4943" y="2599"/>
                  </a:lnTo>
                  <a:lnTo>
                    <a:pt x="4918" y="2848"/>
                  </a:lnTo>
                  <a:lnTo>
                    <a:pt x="4868" y="3090"/>
                  </a:lnTo>
                  <a:lnTo>
                    <a:pt x="4796" y="3322"/>
                  </a:lnTo>
                  <a:lnTo>
                    <a:pt x="4702" y="3544"/>
                  </a:lnTo>
                  <a:lnTo>
                    <a:pt x="4589" y="3754"/>
                  </a:lnTo>
                  <a:lnTo>
                    <a:pt x="4455" y="3952"/>
                  </a:lnTo>
                  <a:lnTo>
                    <a:pt x="4303" y="4135"/>
                  </a:lnTo>
                  <a:lnTo>
                    <a:pt x="4136" y="4303"/>
                  </a:lnTo>
                  <a:lnTo>
                    <a:pt x="3952" y="4454"/>
                  </a:lnTo>
                  <a:lnTo>
                    <a:pt x="3755" y="4587"/>
                  </a:lnTo>
                  <a:lnTo>
                    <a:pt x="3544" y="4702"/>
                  </a:lnTo>
                  <a:lnTo>
                    <a:pt x="3323" y="4796"/>
                  </a:lnTo>
                  <a:lnTo>
                    <a:pt x="3091" y="4868"/>
                  </a:lnTo>
                  <a:lnTo>
                    <a:pt x="2849" y="4917"/>
                  </a:lnTo>
                  <a:lnTo>
                    <a:pt x="2600" y="4943"/>
                  </a:lnTo>
                  <a:lnTo>
                    <a:pt x="2473" y="4944"/>
                  </a:lnTo>
                  <a:lnTo>
                    <a:pt x="2345" y="4943"/>
                  </a:lnTo>
                  <a:lnTo>
                    <a:pt x="2095" y="4917"/>
                  </a:lnTo>
                  <a:lnTo>
                    <a:pt x="1854" y="4868"/>
                  </a:lnTo>
                  <a:lnTo>
                    <a:pt x="1622" y="4796"/>
                  </a:lnTo>
                  <a:lnTo>
                    <a:pt x="1400" y="4702"/>
                  </a:lnTo>
                  <a:lnTo>
                    <a:pt x="1190" y="4587"/>
                  </a:lnTo>
                  <a:lnTo>
                    <a:pt x="992" y="4454"/>
                  </a:lnTo>
                  <a:lnTo>
                    <a:pt x="809" y="4303"/>
                  </a:lnTo>
                  <a:lnTo>
                    <a:pt x="641" y="4135"/>
                  </a:lnTo>
                  <a:lnTo>
                    <a:pt x="490" y="3952"/>
                  </a:lnTo>
                  <a:lnTo>
                    <a:pt x="357" y="3754"/>
                  </a:lnTo>
                  <a:lnTo>
                    <a:pt x="243" y="3544"/>
                  </a:lnTo>
                  <a:lnTo>
                    <a:pt x="148" y="3322"/>
                  </a:lnTo>
                  <a:lnTo>
                    <a:pt x="76" y="3090"/>
                  </a:lnTo>
                  <a:lnTo>
                    <a:pt x="27" y="2848"/>
                  </a:lnTo>
                  <a:lnTo>
                    <a:pt x="1" y="2599"/>
                  </a:lnTo>
                  <a:lnTo>
                    <a:pt x="0" y="2471"/>
                  </a:lnTo>
                  <a:lnTo>
                    <a:pt x="1" y="2344"/>
                  </a:lnTo>
                  <a:lnTo>
                    <a:pt x="27" y="2095"/>
                  </a:lnTo>
                  <a:lnTo>
                    <a:pt x="76" y="1853"/>
                  </a:lnTo>
                  <a:lnTo>
                    <a:pt x="148" y="1621"/>
                  </a:lnTo>
                  <a:lnTo>
                    <a:pt x="243" y="1400"/>
                  </a:lnTo>
                  <a:lnTo>
                    <a:pt x="357" y="1189"/>
                  </a:lnTo>
                  <a:lnTo>
                    <a:pt x="490" y="992"/>
                  </a:lnTo>
                  <a:lnTo>
                    <a:pt x="641" y="809"/>
                  </a:lnTo>
                  <a:lnTo>
                    <a:pt x="809" y="641"/>
                  </a:lnTo>
                  <a:lnTo>
                    <a:pt x="992" y="489"/>
                  </a:lnTo>
                  <a:lnTo>
                    <a:pt x="1190" y="357"/>
                  </a:lnTo>
                  <a:lnTo>
                    <a:pt x="1400" y="242"/>
                  </a:lnTo>
                  <a:lnTo>
                    <a:pt x="1622" y="148"/>
                  </a:lnTo>
                  <a:lnTo>
                    <a:pt x="1854" y="76"/>
                  </a:lnTo>
                  <a:lnTo>
                    <a:pt x="2095" y="27"/>
                  </a:lnTo>
                  <a:lnTo>
                    <a:pt x="2345" y="1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24"/>
            <p:cNvSpPr>
              <a:spLocks/>
            </p:cNvSpPr>
            <p:nvPr/>
          </p:nvSpPr>
          <p:spPr bwMode="auto">
            <a:xfrm>
              <a:off x="8788264" y="-1995942"/>
              <a:ext cx="2590800" cy="2589213"/>
            </a:xfrm>
            <a:custGeom>
              <a:avLst/>
              <a:gdLst>
                <a:gd name="T0" fmla="*/ 2574 w 4896"/>
                <a:gd name="T1" fmla="*/ 3 h 4894"/>
                <a:gd name="T2" fmla="*/ 3060 w 4896"/>
                <a:gd name="T3" fmla="*/ 77 h 4894"/>
                <a:gd name="T4" fmla="*/ 3510 w 4896"/>
                <a:gd name="T5" fmla="*/ 241 h 4894"/>
                <a:gd name="T6" fmla="*/ 3914 w 4896"/>
                <a:gd name="T7" fmla="*/ 486 h 4894"/>
                <a:gd name="T8" fmla="*/ 4261 w 4896"/>
                <a:gd name="T9" fmla="*/ 801 h 4894"/>
                <a:gd name="T10" fmla="*/ 4542 w 4896"/>
                <a:gd name="T11" fmla="*/ 1178 h 4894"/>
                <a:gd name="T12" fmla="*/ 4748 w 4896"/>
                <a:gd name="T13" fmla="*/ 1606 h 4894"/>
                <a:gd name="T14" fmla="*/ 4869 w 4896"/>
                <a:gd name="T15" fmla="*/ 2074 h 4894"/>
                <a:gd name="T16" fmla="*/ 4896 w 4896"/>
                <a:gd name="T17" fmla="*/ 2447 h 4894"/>
                <a:gd name="T18" fmla="*/ 4869 w 4896"/>
                <a:gd name="T19" fmla="*/ 2820 h 4894"/>
                <a:gd name="T20" fmla="*/ 4748 w 4896"/>
                <a:gd name="T21" fmla="*/ 3290 h 4894"/>
                <a:gd name="T22" fmla="*/ 4542 w 4896"/>
                <a:gd name="T23" fmla="*/ 3717 h 4894"/>
                <a:gd name="T24" fmla="*/ 4261 w 4896"/>
                <a:gd name="T25" fmla="*/ 4093 h 4894"/>
                <a:gd name="T26" fmla="*/ 3914 w 4896"/>
                <a:gd name="T27" fmla="*/ 4409 h 4894"/>
                <a:gd name="T28" fmla="*/ 3510 w 4896"/>
                <a:gd name="T29" fmla="*/ 4654 h 4894"/>
                <a:gd name="T30" fmla="*/ 3060 w 4896"/>
                <a:gd name="T31" fmla="*/ 4818 h 4894"/>
                <a:gd name="T32" fmla="*/ 2574 w 4896"/>
                <a:gd name="T33" fmla="*/ 4893 h 4894"/>
                <a:gd name="T34" fmla="*/ 2322 w 4896"/>
                <a:gd name="T35" fmla="*/ 4893 h 4894"/>
                <a:gd name="T36" fmla="*/ 1837 w 4896"/>
                <a:gd name="T37" fmla="*/ 4818 h 4894"/>
                <a:gd name="T38" fmla="*/ 1387 w 4896"/>
                <a:gd name="T39" fmla="*/ 4654 h 4894"/>
                <a:gd name="T40" fmla="*/ 983 w 4896"/>
                <a:gd name="T41" fmla="*/ 4409 h 4894"/>
                <a:gd name="T42" fmla="*/ 636 w 4896"/>
                <a:gd name="T43" fmla="*/ 4093 h 4894"/>
                <a:gd name="T44" fmla="*/ 355 w 4896"/>
                <a:gd name="T45" fmla="*/ 3717 h 4894"/>
                <a:gd name="T46" fmla="*/ 149 w 4896"/>
                <a:gd name="T47" fmla="*/ 3290 h 4894"/>
                <a:gd name="T48" fmla="*/ 28 w 4896"/>
                <a:gd name="T49" fmla="*/ 2820 h 4894"/>
                <a:gd name="T50" fmla="*/ 0 w 4896"/>
                <a:gd name="T51" fmla="*/ 2447 h 4894"/>
                <a:gd name="T52" fmla="*/ 28 w 4896"/>
                <a:gd name="T53" fmla="*/ 2074 h 4894"/>
                <a:gd name="T54" fmla="*/ 149 w 4896"/>
                <a:gd name="T55" fmla="*/ 1606 h 4894"/>
                <a:gd name="T56" fmla="*/ 355 w 4896"/>
                <a:gd name="T57" fmla="*/ 1178 h 4894"/>
                <a:gd name="T58" fmla="*/ 636 w 4896"/>
                <a:gd name="T59" fmla="*/ 801 h 4894"/>
                <a:gd name="T60" fmla="*/ 983 w 4896"/>
                <a:gd name="T61" fmla="*/ 486 h 4894"/>
                <a:gd name="T62" fmla="*/ 1387 w 4896"/>
                <a:gd name="T63" fmla="*/ 241 h 4894"/>
                <a:gd name="T64" fmla="*/ 1837 w 4896"/>
                <a:gd name="T65" fmla="*/ 77 h 4894"/>
                <a:gd name="T66" fmla="*/ 2322 w 4896"/>
                <a:gd name="T67" fmla="*/ 3 h 4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96" h="4894">
                  <a:moveTo>
                    <a:pt x="2449" y="0"/>
                  </a:moveTo>
                  <a:lnTo>
                    <a:pt x="2574" y="3"/>
                  </a:lnTo>
                  <a:lnTo>
                    <a:pt x="2822" y="28"/>
                  </a:lnTo>
                  <a:lnTo>
                    <a:pt x="3060" y="77"/>
                  </a:lnTo>
                  <a:lnTo>
                    <a:pt x="3290" y="149"/>
                  </a:lnTo>
                  <a:lnTo>
                    <a:pt x="3510" y="241"/>
                  </a:lnTo>
                  <a:lnTo>
                    <a:pt x="3718" y="353"/>
                  </a:lnTo>
                  <a:lnTo>
                    <a:pt x="3914" y="486"/>
                  </a:lnTo>
                  <a:lnTo>
                    <a:pt x="4094" y="635"/>
                  </a:lnTo>
                  <a:lnTo>
                    <a:pt x="4261" y="801"/>
                  </a:lnTo>
                  <a:lnTo>
                    <a:pt x="4411" y="982"/>
                  </a:lnTo>
                  <a:lnTo>
                    <a:pt x="4542" y="1178"/>
                  </a:lnTo>
                  <a:lnTo>
                    <a:pt x="4655" y="1386"/>
                  </a:lnTo>
                  <a:lnTo>
                    <a:pt x="4748" y="1606"/>
                  </a:lnTo>
                  <a:lnTo>
                    <a:pt x="4820" y="1835"/>
                  </a:lnTo>
                  <a:lnTo>
                    <a:pt x="4869" y="2074"/>
                  </a:lnTo>
                  <a:lnTo>
                    <a:pt x="4893" y="2322"/>
                  </a:lnTo>
                  <a:lnTo>
                    <a:pt x="4896" y="2447"/>
                  </a:lnTo>
                  <a:lnTo>
                    <a:pt x="4893" y="2574"/>
                  </a:lnTo>
                  <a:lnTo>
                    <a:pt x="4869" y="2820"/>
                  </a:lnTo>
                  <a:lnTo>
                    <a:pt x="4820" y="3059"/>
                  </a:lnTo>
                  <a:lnTo>
                    <a:pt x="4748" y="3290"/>
                  </a:lnTo>
                  <a:lnTo>
                    <a:pt x="4655" y="3509"/>
                  </a:lnTo>
                  <a:lnTo>
                    <a:pt x="4542" y="3717"/>
                  </a:lnTo>
                  <a:lnTo>
                    <a:pt x="4411" y="3912"/>
                  </a:lnTo>
                  <a:lnTo>
                    <a:pt x="4261" y="4093"/>
                  </a:lnTo>
                  <a:lnTo>
                    <a:pt x="4094" y="4259"/>
                  </a:lnTo>
                  <a:lnTo>
                    <a:pt x="3914" y="4409"/>
                  </a:lnTo>
                  <a:lnTo>
                    <a:pt x="3718" y="4541"/>
                  </a:lnTo>
                  <a:lnTo>
                    <a:pt x="3510" y="4654"/>
                  </a:lnTo>
                  <a:lnTo>
                    <a:pt x="3290" y="4747"/>
                  </a:lnTo>
                  <a:lnTo>
                    <a:pt x="3060" y="4818"/>
                  </a:lnTo>
                  <a:lnTo>
                    <a:pt x="2822" y="4867"/>
                  </a:lnTo>
                  <a:lnTo>
                    <a:pt x="2574" y="4893"/>
                  </a:lnTo>
                  <a:lnTo>
                    <a:pt x="2449" y="4894"/>
                  </a:lnTo>
                  <a:lnTo>
                    <a:pt x="2322" y="4893"/>
                  </a:lnTo>
                  <a:lnTo>
                    <a:pt x="2076" y="4867"/>
                  </a:lnTo>
                  <a:lnTo>
                    <a:pt x="1837" y="4818"/>
                  </a:lnTo>
                  <a:lnTo>
                    <a:pt x="1606" y="4747"/>
                  </a:lnTo>
                  <a:lnTo>
                    <a:pt x="1387" y="4654"/>
                  </a:lnTo>
                  <a:lnTo>
                    <a:pt x="1179" y="4541"/>
                  </a:lnTo>
                  <a:lnTo>
                    <a:pt x="983" y="4409"/>
                  </a:lnTo>
                  <a:lnTo>
                    <a:pt x="803" y="4259"/>
                  </a:lnTo>
                  <a:lnTo>
                    <a:pt x="636" y="4093"/>
                  </a:lnTo>
                  <a:lnTo>
                    <a:pt x="486" y="3912"/>
                  </a:lnTo>
                  <a:lnTo>
                    <a:pt x="355" y="3717"/>
                  </a:lnTo>
                  <a:lnTo>
                    <a:pt x="241" y="3509"/>
                  </a:lnTo>
                  <a:lnTo>
                    <a:pt x="149" y="3290"/>
                  </a:lnTo>
                  <a:lnTo>
                    <a:pt x="77" y="3059"/>
                  </a:lnTo>
                  <a:lnTo>
                    <a:pt x="28" y="2820"/>
                  </a:lnTo>
                  <a:lnTo>
                    <a:pt x="3" y="2574"/>
                  </a:lnTo>
                  <a:lnTo>
                    <a:pt x="0" y="2447"/>
                  </a:lnTo>
                  <a:lnTo>
                    <a:pt x="3" y="2322"/>
                  </a:lnTo>
                  <a:lnTo>
                    <a:pt x="28" y="2074"/>
                  </a:lnTo>
                  <a:lnTo>
                    <a:pt x="77" y="1835"/>
                  </a:lnTo>
                  <a:lnTo>
                    <a:pt x="149" y="1606"/>
                  </a:lnTo>
                  <a:lnTo>
                    <a:pt x="241" y="1386"/>
                  </a:lnTo>
                  <a:lnTo>
                    <a:pt x="355" y="1178"/>
                  </a:lnTo>
                  <a:lnTo>
                    <a:pt x="486" y="982"/>
                  </a:lnTo>
                  <a:lnTo>
                    <a:pt x="636" y="801"/>
                  </a:lnTo>
                  <a:lnTo>
                    <a:pt x="803" y="635"/>
                  </a:lnTo>
                  <a:lnTo>
                    <a:pt x="983" y="486"/>
                  </a:lnTo>
                  <a:lnTo>
                    <a:pt x="1179" y="353"/>
                  </a:lnTo>
                  <a:lnTo>
                    <a:pt x="1387" y="241"/>
                  </a:lnTo>
                  <a:lnTo>
                    <a:pt x="1606" y="149"/>
                  </a:lnTo>
                  <a:lnTo>
                    <a:pt x="1837" y="77"/>
                  </a:lnTo>
                  <a:lnTo>
                    <a:pt x="2076" y="28"/>
                  </a:lnTo>
                  <a:lnTo>
                    <a:pt x="2322" y="3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25"/>
            <p:cNvSpPr>
              <a:spLocks/>
            </p:cNvSpPr>
            <p:nvPr/>
          </p:nvSpPr>
          <p:spPr bwMode="auto">
            <a:xfrm>
              <a:off x="8788264" y="-1995942"/>
              <a:ext cx="2470150" cy="2479675"/>
            </a:xfrm>
            <a:custGeom>
              <a:avLst/>
              <a:gdLst>
                <a:gd name="T0" fmla="*/ 2515 w 4670"/>
                <a:gd name="T1" fmla="*/ 0 h 4687"/>
                <a:gd name="T2" fmla="*/ 2780 w 4670"/>
                <a:gd name="T3" fmla="*/ 22 h 4687"/>
                <a:gd name="T4" fmla="*/ 3037 w 4670"/>
                <a:gd name="T5" fmla="*/ 71 h 4687"/>
                <a:gd name="T6" fmla="*/ 3342 w 4670"/>
                <a:gd name="T7" fmla="*/ 167 h 4687"/>
                <a:gd name="T8" fmla="*/ 3790 w 4670"/>
                <a:gd name="T9" fmla="*/ 399 h 4687"/>
                <a:gd name="T10" fmla="*/ 4179 w 4670"/>
                <a:gd name="T11" fmla="*/ 716 h 4687"/>
                <a:gd name="T12" fmla="*/ 4311 w 4670"/>
                <a:gd name="T13" fmla="*/ 882 h 4687"/>
                <a:gd name="T14" fmla="*/ 4472 w 4670"/>
                <a:gd name="T15" fmla="*/ 1197 h 4687"/>
                <a:gd name="T16" fmla="*/ 4589 w 4670"/>
                <a:gd name="T17" fmla="*/ 1537 h 4687"/>
                <a:gd name="T18" fmla="*/ 4655 w 4670"/>
                <a:gd name="T19" fmla="*/ 1896 h 4687"/>
                <a:gd name="T20" fmla="*/ 4670 w 4670"/>
                <a:gd name="T21" fmla="*/ 2176 h 4687"/>
                <a:gd name="T22" fmla="*/ 4642 w 4670"/>
                <a:gd name="T23" fmla="*/ 2560 h 4687"/>
                <a:gd name="T24" fmla="*/ 4519 w 4670"/>
                <a:gd name="T25" fmla="*/ 3041 h 4687"/>
                <a:gd name="T26" fmla="*/ 4307 w 4670"/>
                <a:gd name="T27" fmla="*/ 3478 h 4687"/>
                <a:gd name="T28" fmla="*/ 4019 w 4670"/>
                <a:gd name="T29" fmla="*/ 3864 h 4687"/>
                <a:gd name="T30" fmla="*/ 3662 w 4670"/>
                <a:gd name="T31" fmla="*/ 4188 h 4687"/>
                <a:gd name="T32" fmla="*/ 3248 w 4670"/>
                <a:gd name="T33" fmla="*/ 4440 h 4687"/>
                <a:gd name="T34" fmla="*/ 2787 w 4670"/>
                <a:gd name="T35" fmla="*/ 4609 h 4687"/>
                <a:gd name="T36" fmla="*/ 2289 w 4670"/>
                <a:gd name="T37" fmla="*/ 4685 h 4687"/>
                <a:gd name="T38" fmla="*/ 2076 w 4670"/>
                <a:gd name="T39" fmla="*/ 4685 h 4687"/>
                <a:gd name="T40" fmla="*/ 1747 w 4670"/>
                <a:gd name="T41" fmla="*/ 4654 h 4687"/>
                <a:gd name="T42" fmla="*/ 1433 w 4670"/>
                <a:gd name="T43" fmla="*/ 4580 h 4687"/>
                <a:gd name="T44" fmla="*/ 1135 w 4670"/>
                <a:gd name="T45" fmla="*/ 4469 h 4687"/>
                <a:gd name="T46" fmla="*/ 925 w 4670"/>
                <a:gd name="T47" fmla="*/ 4363 h 4687"/>
                <a:gd name="T48" fmla="*/ 772 w 4670"/>
                <a:gd name="T49" fmla="*/ 4230 h 4687"/>
                <a:gd name="T50" fmla="*/ 587 w 4670"/>
                <a:gd name="T51" fmla="*/ 4036 h 4687"/>
                <a:gd name="T52" fmla="*/ 422 w 4670"/>
                <a:gd name="T53" fmla="*/ 3821 h 4687"/>
                <a:gd name="T54" fmla="*/ 283 w 4670"/>
                <a:gd name="T55" fmla="*/ 3589 h 4687"/>
                <a:gd name="T56" fmla="*/ 169 w 4670"/>
                <a:gd name="T57" fmla="*/ 3340 h 4687"/>
                <a:gd name="T58" fmla="*/ 82 w 4670"/>
                <a:gd name="T59" fmla="*/ 3078 h 4687"/>
                <a:gd name="T60" fmla="*/ 26 w 4670"/>
                <a:gd name="T61" fmla="*/ 2804 h 4687"/>
                <a:gd name="T62" fmla="*/ 2 w 4670"/>
                <a:gd name="T63" fmla="*/ 2521 h 4687"/>
                <a:gd name="T64" fmla="*/ 3 w 4670"/>
                <a:gd name="T65" fmla="*/ 2322 h 4687"/>
                <a:gd name="T66" fmla="*/ 77 w 4670"/>
                <a:gd name="T67" fmla="*/ 1835 h 4687"/>
                <a:gd name="T68" fmla="*/ 241 w 4670"/>
                <a:gd name="T69" fmla="*/ 1386 h 4687"/>
                <a:gd name="T70" fmla="*/ 486 w 4670"/>
                <a:gd name="T71" fmla="*/ 982 h 4687"/>
                <a:gd name="T72" fmla="*/ 803 w 4670"/>
                <a:gd name="T73" fmla="*/ 635 h 4687"/>
                <a:gd name="T74" fmla="*/ 1179 w 4670"/>
                <a:gd name="T75" fmla="*/ 353 h 4687"/>
                <a:gd name="T76" fmla="*/ 1606 w 4670"/>
                <a:gd name="T77" fmla="*/ 149 h 4687"/>
                <a:gd name="T78" fmla="*/ 2076 w 4670"/>
                <a:gd name="T79" fmla="*/ 28 h 4687"/>
                <a:gd name="T80" fmla="*/ 2449 w 4670"/>
                <a:gd name="T81" fmla="*/ 0 h 4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0" h="4687">
                  <a:moveTo>
                    <a:pt x="2449" y="0"/>
                  </a:moveTo>
                  <a:lnTo>
                    <a:pt x="2515" y="0"/>
                  </a:lnTo>
                  <a:lnTo>
                    <a:pt x="2649" y="7"/>
                  </a:lnTo>
                  <a:lnTo>
                    <a:pt x="2780" y="22"/>
                  </a:lnTo>
                  <a:lnTo>
                    <a:pt x="2910" y="43"/>
                  </a:lnTo>
                  <a:lnTo>
                    <a:pt x="3037" y="71"/>
                  </a:lnTo>
                  <a:lnTo>
                    <a:pt x="3160" y="105"/>
                  </a:lnTo>
                  <a:lnTo>
                    <a:pt x="3342" y="167"/>
                  </a:lnTo>
                  <a:lnTo>
                    <a:pt x="3572" y="272"/>
                  </a:lnTo>
                  <a:lnTo>
                    <a:pt x="3790" y="399"/>
                  </a:lnTo>
                  <a:lnTo>
                    <a:pt x="3993" y="548"/>
                  </a:lnTo>
                  <a:lnTo>
                    <a:pt x="4179" y="716"/>
                  </a:lnTo>
                  <a:lnTo>
                    <a:pt x="4265" y="807"/>
                  </a:lnTo>
                  <a:lnTo>
                    <a:pt x="4311" y="882"/>
                  </a:lnTo>
                  <a:lnTo>
                    <a:pt x="4398" y="1036"/>
                  </a:lnTo>
                  <a:lnTo>
                    <a:pt x="4472" y="1197"/>
                  </a:lnTo>
                  <a:lnTo>
                    <a:pt x="4536" y="1364"/>
                  </a:lnTo>
                  <a:lnTo>
                    <a:pt x="4589" y="1537"/>
                  </a:lnTo>
                  <a:lnTo>
                    <a:pt x="4628" y="1714"/>
                  </a:lnTo>
                  <a:lnTo>
                    <a:pt x="4655" y="1896"/>
                  </a:lnTo>
                  <a:lnTo>
                    <a:pt x="4668" y="2081"/>
                  </a:lnTo>
                  <a:lnTo>
                    <a:pt x="4670" y="2176"/>
                  </a:lnTo>
                  <a:lnTo>
                    <a:pt x="4668" y="2306"/>
                  </a:lnTo>
                  <a:lnTo>
                    <a:pt x="4642" y="2560"/>
                  </a:lnTo>
                  <a:lnTo>
                    <a:pt x="4592" y="2804"/>
                  </a:lnTo>
                  <a:lnTo>
                    <a:pt x="4519" y="3041"/>
                  </a:lnTo>
                  <a:lnTo>
                    <a:pt x="4423" y="3265"/>
                  </a:lnTo>
                  <a:lnTo>
                    <a:pt x="4307" y="3478"/>
                  </a:lnTo>
                  <a:lnTo>
                    <a:pt x="4173" y="3679"/>
                  </a:lnTo>
                  <a:lnTo>
                    <a:pt x="4019" y="3864"/>
                  </a:lnTo>
                  <a:lnTo>
                    <a:pt x="3849" y="4036"/>
                  </a:lnTo>
                  <a:lnTo>
                    <a:pt x="3662" y="4188"/>
                  </a:lnTo>
                  <a:lnTo>
                    <a:pt x="3461" y="4324"/>
                  </a:lnTo>
                  <a:lnTo>
                    <a:pt x="3248" y="4440"/>
                  </a:lnTo>
                  <a:lnTo>
                    <a:pt x="3024" y="4535"/>
                  </a:lnTo>
                  <a:lnTo>
                    <a:pt x="2787" y="4609"/>
                  </a:lnTo>
                  <a:lnTo>
                    <a:pt x="2542" y="4659"/>
                  </a:lnTo>
                  <a:lnTo>
                    <a:pt x="2289" y="4685"/>
                  </a:lnTo>
                  <a:lnTo>
                    <a:pt x="2159" y="4687"/>
                  </a:lnTo>
                  <a:lnTo>
                    <a:pt x="2076" y="4685"/>
                  </a:lnTo>
                  <a:lnTo>
                    <a:pt x="1910" y="4675"/>
                  </a:lnTo>
                  <a:lnTo>
                    <a:pt x="1747" y="4654"/>
                  </a:lnTo>
                  <a:lnTo>
                    <a:pt x="1589" y="4622"/>
                  </a:lnTo>
                  <a:lnTo>
                    <a:pt x="1433" y="4580"/>
                  </a:lnTo>
                  <a:lnTo>
                    <a:pt x="1282" y="4530"/>
                  </a:lnTo>
                  <a:lnTo>
                    <a:pt x="1135" y="4469"/>
                  </a:lnTo>
                  <a:lnTo>
                    <a:pt x="994" y="4400"/>
                  </a:lnTo>
                  <a:lnTo>
                    <a:pt x="925" y="4363"/>
                  </a:lnTo>
                  <a:lnTo>
                    <a:pt x="873" y="4319"/>
                  </a:lnTo>
                  <a:lnTo>
                    <a:pt x="772" y="4230"/>
                  </a:lnTo>
                  <a:lnTo>
                    <a:pt x="676" y="4135"/>
                  </a:lnTo>
                  <a:lnTo>
                    <a:pt x="587" y="4036"/>
                  </a:lnTo>
                  <a:lnTo>
                    <a:pt x="502" y="3931"/>
                  </a:lnTo>
                  <a:lnTo>
                    <a:pt x="422" y="3821"/>
                  </a:lnTo>
                  <a:lnTo>
                    <a:pt x="349" y="3707"/>
                  </a:lnTo>
                  <a:lnTo>
                    <a:pt x="283" y="3589"/>
                  </a:lnTo>
                  <a:lnTo>
                    <a:pt x="222" y="3467"/>
                  </a:lnTo>
                  <a:lnTo>
                    <a:pt x="169" y="3340"/>
                  </a:lnTo>
                  <a:lnTo>
                    <a:pt x="123" y="3210"/>
                  </a:lnTo>
                  <a:lnTo>
                    <a:pt x="82" y="3078"/>
                  </a:lnTo>
                  <a:lnTo>
                    <a:pt x="51" y="2943"/>
                  </a:lnTo>
                  <a:lnTo>
                    <a:pt x="26" y="2804"/>
                  </a:lnTo>
                  <a:lnTo>
                    <a:pt x="10" y="2663"/>
                  </a:lnTo>
                  <a:lnTo>
                    <a:pt x="2" y="2521"/>
                  </a:lnTo>
                  <a:lnTo>
                    <a:pt x="0" y="2447"/>
                  </a:lnTo>
                  <a:lnTo>
                    <a:pt x="3" y="2322"/>
                  </a:lnTo>
                  <a:lnTo>
                    <a:pt x="28" y="2074"/>
                  </a:lnTo>
                  <a:lnTo>
                    <a:pt x="77" y="1835"/>
                  </a:lnTo>
                  <a:lnTo>
                    <a:pt x="149" y="1606"/>
                  </a:lnTo>
                  <a:lnTo>
                    <a:pt x="241" y="1386"/>
                  </a:lnTo>
                  <a:lnTo>
                    <a:pt x="355" y="1178"/>
                  </a:lnTo>
                  <a:lnTo>
                    <a:pt x="486" y="982"/>
                  </a:lnTo>
                  <a:lnTo>
                    <a:pt x="636" y="801"/>
                  </a:lnTo>
                  <a:lnTo>
                    <a:pt x="803" y="635"/>
                  </a:lnTo>
                  <a:lnTo>
                    <a:pt x="983" y="486"/>
                  </a:lnTo>
                  <a:lnTo>
                    <a:pt x="1179" y="353"/>
                  </a:lnTo>
                  <a:lnTo>
                    <a:pt x="1387" y="241"/>
                  </a:lnTo>
                  <a:lnTo>
                    <a:pt x="1606" y="149"/>
                  </a:lnTo>
                  <a:lnTo>
                    <a:pt x="1837" y="77"/>
                  </a:lnTo>
                  <a:lnTo>
                    <a:pt x="2076" y="28"/>
                  </a:lnTo>
                  <a:lnTo>
                    <a:pt x="2322" y="3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26"/>
            <p:cNvSpPr>
              <a:spLocks/>
            </p:cNvSpPr>
            <p:nvPr/>
          </p:nvSpPr>
          <p:spPr bwMode="auto">
            <a:xfrm>
              <a:off x="9848714" y="-1862592"/>
              <a:ext cx="242888" cy="63500"/>
            </a:xfrm>
            <a:custGeom>
              <a:avLst/>
              <a:gdLst>
                <a:gd name="T0" fmla="*/ 461 w 461"/>
                <a:gd name="T1" fmla="*/ 119 h 119"/>
                <a:gd name="T2" fmla="*/ 399 w 461"/>
                <a:gd name="T3" fmla="*/ 102 h 119"/>
                <a:gd name="T4" fmla="*/ 236 w 461"/>
                <a:gd name="T5" fmla="*/ 43 h 119"/>
                <a:gd name="T6" fmla="*/ 88 w 461"/>
                <a:gd name="T7" fmla="*/ 10 h 119"/>
                <a:gd name="T8" fmla="*/ 0 w 461"/>
                <a:gd name="T9" fmla="*/ 0 h 119"/>
                <a:gd name="T10" fmla="*/ 461 w 46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1" h="119">
                  <a:moveTo>
                    <a:pt x="461" y="119"/>
                  </a:moveTo>
                  <a:lnTo>
                    <a:pt x="399" y="102"/>
                  </a:lnTo>
                  <a:lnTo>
                    <a:pt x="236" y="43"/>
                  </a:lnTo>
                  <a:lnTo>
                    <a:pt x="88" y="10"/>
                  </a:lnTo>
                  <a:lnTo>
                    <a:pt x="0" y="0"/>
                  </a:lnTo>
                  <a:lnTo>
                    <a:pt x="461" y="119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27"/>
            <p:cNvSpPr>
              <a:spLocks/>
            </p:cNvSpPr>
            <p:nvPr/>
          </p:nvSpPr>
          <p:spPr bwMode="auto">
            <a:xfrm>
              <a:off x="10063026" y="-1738767"/>
              <a:ext cx="38100" cy="447675"/>
            </a:xfrm>
            <a:custGeom>
              <a:avLst/>
              <a:gdLst>
                <a:gd name="T0" fmla="*/ 58 w 70"/>
                <a:gd name="T1" fmla="*/ 0 h 844"/>
                <a:gd name="T2" fmla="*/ 70 w 70"/>
                <a:gd name="T3" fmla="*/ 844 h 844"/>
                <a:gd name="T4" fmla="*/ 12 w 70"/>
                <a:gd name="T5" fmla="*/ 844 h 844"/>
                <a:gd name="T6" fmla="*/ 0 w 70"/>
                <a:gd name="T7" fmla="*/ 2 h 844"/>
                <a:gd name="T8" fmla="*/ 58 w 70"/>
                <a:gd name="T9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844">
                  <a:moveTo>
                    <a:pt x="58" y="0"/>
                  </a:moveTo>
                  <a:lnTo>
                    <a:pt x="70" y="844"/>
                  </a:lnTo>
                  <a:lnTo>
                    <a:pt x="12" y="844"/>
                  </a:lnTo>
                  <a:lnTo>
                    <a:pt x="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28"/>
            <p:cNvSpPr>
              <a:spLocks/>
            </p:cNvSpPr>
            <p:nvPr/>
          </p:nvSpPr>
          <p:spPr bwMode="auto">
            <a:xfrm>
              <a:off x="9156564" y="-1843542"/>
              <a:ext cx="542925" cy="396875"/>
            </a:xfrm>
            <a:custGeom>
              <a:avLst/>
              <a:gdLst>
                <a:gd name="T0" fmla="*/ 1026 w 1026"/>
                <a:gd name="T1" fmla="*/ 56 h 749"/>
                <a:gd name="T2" fmla="*/ 1005 w 1026"/>
                <a:gd name="T3" fmla="*/ 62 h 749"/>
                <a:gd name="T4" fmla="*/ 866 w 1026"/>
                <a:gd name="T5" fmla="*/ 116 h 749"/>
                <a:gd name="T6" fmla="*/ 735 w 1026"/>
                <a:gd name="T7" fmla="*/ 177 h 749"/>
                <a:gd name="T8" fmla="*/ 582 w 1026"/>
                <a:gd name="T9" fmla="*/ 260 h 749"/>
                <a:gd name="T10" fmla="*/ 419 w 1026"/>
                <a:gd name="T11" fmla="*/ 367 h 749"/>
                <a:gd name="T12" fmla="*/ 298 w 1026"/>
                <a:gd name="T13" fmla="*/ 465 h 749"/>
                <a:gd name="T14" fmla="*/ 220 w 1026"/>
                <a:gd name="T15" fmla="*/ 538 h 749"/>
                <a:gd name="T16" fmla="*/ 147 w 1026"/>
                <a:gd name="T17" fmla="*/ 618 h 749"/>
                <a:gd name="T18" fmla="*/ 79 w 1026"/>
                <a:gd name="T19" fmla="*/ 703 h 749"/>
                <a:gd name="T20" fmla="*/ 48 w 1026"/>
                <a:gd name="T21" fmla="*/ 749 h 749"/>
                <a:gd name="T22" fmla="*/ 0 w 1026"/>
                <a:gd name="T23" fmla="*/ 717 h 749"/>
                <a:gd name="T24" fmla="*/ 32 w 1026"/>
                <a:gd name="T25" fmla="*/ 669 h 749"/>
                <a:gd name="T26" fmla="*/ 102 w 1026"/>
                <a:gd name="T27" fmla="*/ 580 h 749"/>
                <a:gd name="T28" fmla="*/ 179 w 1026"/>
                <a:gd name="T29" fmla="*/ 498 h 749"/>
                <a:gd name="T30" fmla="*/ 259 w 1026"/>
                <a:gd name="T31" fmla="*/ 423 h 749"/>
                <a:gd name="T32" fmla="*/ 385 w 1026"/>
                <a:gd name="T33" fmla="*/ 322 h 749"/>
                <a:gd name="T34" fmla="*/ 552 w 1026"/>
                <a:gd name="T35" fmla="*/ 211 h 749"/>
                <a:gd name="T36" fmla="*/ 710 w 1026"/>
                <a:gd name="T37" fmla="*/ 125 h 749"/>
                <a:gd name="T38" fmla="*/ 845 w 1026"/>
                <a:gd name="T39" fmla="*/ 62 h 749"/>
                <a:gd name="T40" fmla="*/ 990 w 1026"/>
                <a:gd name="T41" fmla="*/ 5 h 749"/>
                <a:gd name="T42" fmla="*/ 1011 w 1026"/>
                <a:gd name="T43" fmla="*/ 0 h 749"/>
                <a:gd name="T44" fmla="*/ 1026 w 1026"/>
                <a:gd name="T45" fmla="*/ 56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6" h="749">
                  <a:moveTo>
                    <a:pt x="1026" y="56"/>
                  </a:moveTo>
                  <a:lnTo>
                    <a:pt x="1005" y="62"/>
                  </a:lnTo>
                  <a:lnTo>
                    <a:pt x="866" y="116"/>
                  </a:lnTo>
                  <a:lnTo>
                    <a:pt x="735" y="177"/>
                  </a:lnTo>
                  <a:lnTo>
                    <a:pt x="582" y="260"/>
                  </a:lnTo>
                  <a:lnTo>
                    <a:pt x="419" y="367"/>
                  </a:lnTo>
                  <a:lnTo>
                    <a:pt x="298" y="465"/>
                  </a:lnTo>
                  <a:lnTo>
                    <a:pt x="220" y="538"/>
                  </a:lnTo>
                  <a:lnTo>
                    <a:pt x="147" y="618"/>
                  </a:lnTo>
                  <a:lnTo>
                    <a:pt x="79" y="703"/>
                  </a:lnTo>
                  <a:lnTo>
                    <a:pt x="48" y="749"/>
                  </a:lnTo>
                  <a:lnTo>
                    <a:pt x="0" y="717"/>
                  </a:lnTo>
                  <a:lnTo>
                    <a:pt x="32" y="669"/>
                  </a:lnTo>
                  <a:lnTo>
                    <a:pt x="102" y="580"/>
                  </a:lnTo>
                  <a:lnTo>
                    <a:pt x="179" y="498"/>
                  </a:lnTo>
                  <a:lnTo>
                    <a:pt x="259" y="423"/>
                  </a:lnTo>
                  <a:lnTo>
                    <a:pt x="385" y="322"/>
                  </a:lnTo>
                  <a:lnTo>
                    <a:pt x="552" y="211"/>
                  </a:lnTo>
                  <a:lnTo>
                    <a:pt x="710" y="125"/>
                  </a:lnTo>
                  <a:lnTo>
                    <a:pt x="845" y="62"/>
                  </a:lnTo>
                  <a:lnTo>
                    <a:pt x="990" y="5"/>
                  </a:lnTo>
                  <a:lnTo>
                    <a:pt x="1011" y="0"/>
                  </a:lnTo>
                  <a:lnTo>
                    <a:pt x="1026" y="56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29"/>
            <p:cNvSpPr>
              <a:spLocks/>
            </p:cNvSpPr>
            <p:nvPr/>
          </p:nvSpPr>
          <p:spPr bwMode="auto">
            <a:xfrm>
              <a:off x="9186726" y="-1124404"/>
              <a:ext cx="481013" cy="158750"/>
            </a:xfrm>
            <a:custGeom>
              <a:avLst/>
              <a:gdLst>
                <a:gd name="T0" fmla="*/ 4 w 910"/>
                <a:gd name="T1" fmla="*/ 0 h 300"/>
                <a:gd name="T2" fmla="*/ 72 w 910"/>
                <a:gd name="T3" fmla="*/ 7 h 300"/>
                <a:gd name="T4" fmla="*/ 389 w 910"/>
                <a:gd name="T5" fmla="*/ 69 h 300"/>
                <a:gd name="T6" fmla="*/ 537 w 910"/>
                <a:gd name="T7" fmla="*/ 107 h 300"/>
                <a:gd name="T8" fmla="*/ 691 w 910"/>
                <a:gd name="T9" fmla="*/ 156 h 300"/>
                <a:gd name="T10" fmla="*/ 839 w 910"/>
                <a:gd name="T11" fmla="*/ 213 h 300"/>
                <a:gd name="T12" fmla="*/ 910 w 910"/>
                <a:gd name="T13" fmla="*/ 248 h 300"/>
                <a:gd name="T14" fmla="*/ 884 w 910"/>
                <a:gd name="T15" fmla="*/ 300 h 300"/>
                <a:gd name="T16" fmla="*/ 816 w 910"/>
                <a:gd name="T17" fmla="*/ 267 h 300"/>
                <a:gd name="T18" fmla="*/ 671 w 910"/>
                <a:gd name="T19" fmla="*/ 209 h 300"/>
                <a:gd name="T20" fmla="*/ 446 w 910"/>
                <a:gd name="T21" fmla="*/ 141 h 300"/>
                <a:gd name="T22" fmla="*/ 66 w 910"/>
                <a:gd name="T23" fmla="*/ 65 h 300"/>
                <a:gd name="T24" fmla="*/ 0 w 910"/>
                <a:gd name="T25" fmla="*/ 58 h 300"/>
                <a:gd name="T26" fmla="*/ 4 w 910"/>
                <a:gd name="T2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0" h="300">
                  <a:moveTo>
                    <a:pt x="4" y="0"/>
                  </a:moveTo>
                  <a:lnTo>
                    <a:pt x="72" y="7"/>
                  </a:lnTo>
                  <a:lnTo>
                    <a:pt x="389" y="69"/>
                  </a:lnTo>
                  <a:lnTo>
                    <a:pt x="537" y="107"/>
                  </a:lnTo>
                  <a:lnTo>
                    <a:pt x="691" y="156"/>
                  </a:lnTo>
                  <a:lnTo>
                    <a:pt x="839" y="213"/>
                  </a:lnTo>
                  <a:lnTo>
                    <a:pt x="910" y="248"/>
                  </a:lnTo>
                  <a:lnTo>
                    <a:pt x="884" y="300"/>
                  </a:lnTo>
                  <a:lnTo>
                    <a:pt x="816" y="267"/>
                  </a:lnTo>
                  <a:lnTo>
                    <a:pt x="671" y="209"/>
                  </a:lnTo>
                  <a:lnTo>
                    <a:pt x="446" y="141"/>
                  </a:lnTo>
                  <a:lnTo>
                    <a:pt x="66" y="65"/>
                  </a:lnTo>
                  <a:lnTo>
                    <a:pt x="0" y="5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30"/>
            <p:cNvSpPr>
              <a:spLocks/>
            </p:cNvSpPr>
            <p:nvPr/>
          </p:nvSpPr>
          <p:spPr bwMode="auto">
            <a:xfrm>
              <a:off x="8942251" y="-771979"/>
              <a:ext cx="192088" cy="652463"/>
            </a:xfrm>
            <a:custGeom>
              <a:avLst/>
              <a:gdLst>
                <a:gd name="T0" fmla="*/ 59 w 363"/>
                <a:gd name="T1" fmla="*/ 10 h 1232"/>
                <a:gd name="T2" fmla="*/ 57 w 363"/>
                <a:gd name="T3" fmla="*/ 33 h 1232"/>
                <a:gd name="T4" fmla="*/ 60 w 363"/>
                <a:gd name="T5" fmla="*/ 190 h 1232"/>
                <a:gd name="T6" fmla="*/ 72 w 363"/>
                <a:gd name="T7" fmla="*/ 342 h 1232"/>
                <a:gd name="T8" fmla="*/ 98 w 363"/>
                <a:gd name="T9" fmla="*/ 521 h 1232"/>
                <a:gd name="T10" fmla="*/ 141 w 363"/>
                <a:gd name="T11" fmla="*/ 717 h 1232"/>
                <a:gd name="T12" fmla="*/ 190 w 363"/>
                <a:gd name="T13" fmla="*/ 867 h 1232"/>
                <a:gd name="T14" fmla="*/ 229 w 363"/>
                <a:gd name="T15" fmla="*/ 966 h 1232"/>
                <a:gd name="T16" fmla="*/ 276 w 363"/>
                <a:gd name="T17" fmla="*/ 1063 h 1232"/>
                <a:gd name="T18" fmla="*/ 331 w 363"/>
                <a:gd name="T19" fmla="*/ 1155 h 1232"/>
                <a:gd name="T20" fmla="*/ 363 w 363"/>
                <a:gd name="T21" fmla="*/ 1199 h 1232"/>
                <a:gd name="T22" fmla="*/ 315 w 363"/>
                <a:gd name="T23" fmla="*/ 1232 h 1232"/>
                <a:gd name="T24" fmla="*/ 284 w 363"/>
                <a:gd name="T25" fmla="*/ 1186 h 1232"/>
                <a:gd name="T26" fmla="*/ 226 w 363"/>
                <a:gd name="T27" fmla="*/ 1090 h 1232"/>
                <a:gd name="T28" fmla="*/ 177 w 363"/>
                <a:gd name="T29" fmla="*/ 991 h 1232"/>
                <a:gd name="T30" fmla="*/ 135 w 363"/>
                <a:gd name="T31" fmla="*/ 887 h 1232"/>
                <a:gd name="T32" fmla="*/ 86 w 363"/>
                <a:gd name="T33" fmla="*/ 731 h 1232"/>
                <a:gd name="T34" fmla="*/ 42 w 363"/>
                <a:gd name="T35" fmla="*/ 530 h 1232"/>
                <a:gd name="T36" fmla="*/ 16 w 363"/>
                <a:gd name="T37" fmla="*/ 344 h 1232"/>
                <a:gd name="T38" fmla="*/ 3 w 363"/>
                <a:gd name="T39" fmla="*/ 187 h 1232"/>
                <a:gd name="T40" fmla="*/ 0 w 363"/>
                <a:gd name="T41" fmla="*/ 23 h 1232"/>
                <a:gd name="T42" fmla="*/ 1 w 363"/>
                <a:gd name="T43" fmla="*/ 0 h 1232"/>
                <a:gd name="T44" fmla="*/ 59 w 363"/>
                <a:gd name="T45" fmla="*/ 10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3" h="1232">
                  <a:moveTo>
                    <a:pt x="59" y="10"/>
                  </a:moveTo>
                  <a:lnTo>
                    <a:pt x="57" y="33"/>
                  </a:lnTo>
                  <a:lnTo>
                    <a:pt x="60" y="190"/>
                  </a:lnTo>
                  <a:lnTo>
                    <a:pt x="72" y="342"/>
                  </a:lnTo>
                  <a:lnTo>
                    <a:pt x="98" y="521"/>
                  </a:lnTo>
                  <a:lnTo>
                    <a:pt x="141" y="717"/>
                  </a:lnTo>
                  <a:lnTo>
                    <a:pt x="190" y="867"/>
                  </a:lnTo>
                  <a:lnTo>
                    <a:pt x="229" y="966"/>
                  </a:lnTo>
                  <a:lnTo>
                    <a:pt x="276" y="1063"/>
                  </a:lnTo>
                  <a:lnTo>
                    <a:pt x="331" y="1155"/>
                  </a:lnTo>
                  <a:lnTo>
                    <a:pt x="363" y="1199"/>
                  </a:lnTo>
                  <a:lnTo>
                    <a:pt x="315" y="1232"/>
                  </a:lnTo>
                  <a:lnTo>
                    <a:pt x="284" y="1186"/>
                  </a:lnTo>
                  <a:lnTo>
                    <a:pt x="226" y="1090"/>
                  </a:lnTo>
                  <a:lnTo>
                    <a:pt x="177" y="991"/>
                  </a:lnTo>
                  <a:lnTo>
                    <a:pt x="135" y="887"/>
                  </a:lnTo>
                  <a:lnTo>
                    <a:pt x="86" y="731"/>
                  </a:lnTo>
                  <a:lnTo>
                    <a:pt x="42" y="530"/>
                  </a:lnTo>
                  <a:lnTo>
                    <a:pt x="16" y="344"/>
                  </a:lnTo>
                  <a:lnTo>
                    <a:pt x="3" y="187"/>
                  </a:lnTo>
                  <a:lnTo>
                    <a:pt x="0" y="23"/>
                  </a:lnTo>
                  <a:lnTo>
                    <a:pt x="1" y="0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31"/>
            <p:cNvSpPr>
              <a:spLocks/>
            </p:cNvSpPr>
            <p:nvPr/>
          </p:nvSpPr>
          <p:spPr bwMode="auto">
            <a:xfrm>
              <a:off x="9702664" y="264659"/>
              <a:ext cx="739775" cy="88900"/>
            </a:xfrm>
            <a:custGeom>
              <a:avLst/>
              <a:gdLst>
                <a:gd name="T0" fmla="*/ 3 w 1397"/>
                <a:gd name="T1" fmla="*/ 35 h 169"/>
                <a:gd name="T2" fmla="*/ 16 w 1397"/>
                <a:gd name="T3" fmla="*/ 36 h 169"/>
                <a:gd name="T4" fmla="*/ 43 w 1397"/>
                <a:gd name="T5" fmla="*/ 44 h 169"/>
                <a:gd name="T6" fmla="*/ 113 w 1397"/>
                <a:gd name="T7" fmla="*/ 58 h 169"/>
                <a:gd name="T8" fmla="*/ 311 w 1397"/>
                <a:gd name="T9" fmla="*/ 88 h 169"/>
                <a:gd name="T10" fmla="*/ 481 w 1397"/>
                <a:gd name="T11" fmla="*/ 104 h 169"/>
                <a:gd name="T12" fmla="*/ 671 w 1397"/>
                <a:gd name="T13" fmla="*/ 111 h 169"/>
                <a:gd name="T14" fmla="*/ 874 w 1397"/>
                <a:gd name="T15" fmla="*/ 105 h 169"/>
                <a:gd name="T16" fmla="*/ 1080 w 1397"/>
                <a:gd name="T17" fmla="*/ 81 h 169"/>
                <a:gd name="T18" fmla="*/ 1232 w 1397"/>
                <a:gd name="T19" fmla="*/ 48 h 169"/>
                <a:gd name="T20" fmla="*/ 1330 w 1397"/>
                <a:gd name="T21" fmla="*/ 18 h 169"/>
                <a:gd name="T22" fmla="*/ 1377 w 1397"/>
                <a:gd name="T23" fmla="*/ 0 h 169"/>
                <a:gd name="T24" fmla="*/ 1397 w 1397"/>
                <a:gd name="T25" fmla="*/ 54 h 169"/>
                <a:gd name="T26" fmla="*/ 1350 w 1397"/>
                <a:gd name="T27" fmla="*/ 72 h 169"/>
                <a:gd name="T28" fmla="*/ 1249 w 1397"/>
                <a:gd name="T29" fmla="*/ 103 h 169"/>
                <a:gd name="T30" fmla="*/ 1093 w 1397"/>
                <a:gd name="T31" fmla="*/ 137 h 169"/>
                <a:gd name="T32" fmla="*/ 880 w 1397"/>
                <a:gd name="T33" fmla="*/ 162 h 169"/>
                <a:gd name="T34" fmla="*/ 673 w 1397"/>
                <a:gd name="T35" fmla="*/ 169 h 169"/>
                <a:gd name="T36" fmla="*/ 478 w 1397"/>
                <a:gd name="T37" fmla="*/ 162 h 169"/>
                <a:gd name="T38" fmla="*/ 304 w 1397"/>
                <a:gd name="T39" fmla="*/ 144 h 169"/>
                <a:gd name="T40" fmla="*/ 101 w 1397"/>
                <a:gd name="T41" fmla="*/ 114 h 169"/>
                <a:gd name="T42" fmla="*/ 29 w 1397"/>
                <a:gd name="T43" fmla="*/ 98 h 169"/>
                <a:gd name="T44" fmla="*/ 7 w 1397"/>
                <a:gd name="T45" fmla="*/ 94 h 169"/>
                <a:gd name="T46" fmla="*/ 0 w 1397"/>
                <a:gd name="T47" fmla="*/ 93 h 169"/>
                <a:gd name="T48" fmla="*/ 3 w 1397"/>
                <a:gd name="T49" fmla="*/ 35 h 169"/>
                <a:gd name="T50" fmla="*/ 3 w 1397"/>
                <a:gd name="T51" fmla="*/ 3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7" h="169">
                  <a:moveTo>
                    <a:pt x="3" y="35"/>
                  </a:moveTo>
                  <a:lnTo>
                    <a:pt x="16" y="36"/>
                  </a:lnTo>
                  <a:lnTo>
                    <a:pt x="43" y="44"/>
                  </a:lnTo>
                  <a:lnTo>
                    <a:pt x="113" y="58"/>
                  </a:lnTo>
                  <a:lnTo>
                    <a:pt x="311" y="88"/>
                  </a:lnTo>
                  <a:lnTo>
                    <a:pt x="481" y="104"/>
                  </a:lnTo>
                  <a:lnTo>
                    <a:pt x="671" y="111"/>
                  </a:lnTo>
                  <a:lnTo>
                    <a:pt x="874" y="105"/>
                  </a:lnTo>
                  <a:lnTo>
                    <a:pt x="1080" y="81"/>
                  </a:lnTo>
                  <a:lnTo>
                    <a:pt x="1232" y="48"/>
                  </a:lnTo>
                  <a:lnTo>
                    <a:pt x="1330" y="18"/>
                  </a:lnTo>
                  <a:lnTo>
                    <a:pt x="1377" y="0"/>
                  </a:lnTo>
                  <a:lnTo>
                    <a:pt x="1397" y="54"/>
                  </a:lnTo>
                  <a:lnTo>
                    <a:pt x="1350" y="72"/>
                  </a:lnTo>
                  <a:lnTo>
                    <a:pt x="1249" y="103"/>
                  </a:lnTo>
                  <a:lnTo>
                    <a:pt x="1093" y="137"/>
                  </a:lnTo>
                  <a:lnTo>
                    <a:pt x="880" y="162"/>
                  </a:lnTo>
                  <a:lnTo>
                    <a:pt x="673" y="169"/>
                  </a:lnTo>
                  <a:lnTo>
                    <a:pt x="478" y="162"/>
                  </a:lnTo>
                  <a:lnTo>
                    <a:pt x="304" y="144"/>
                  </a:lnTo>
                  <a:lnTo>
                    <a:pt x="101" y="114"/>
                  </a:lnTo>
                  <a:lnTo>
                    <a:pt x="29" y="98"/>
                  </a:lnTo>
                  <a:lnTo>
                    <a:pt x="7" y="94"/>
                  </a:lnTo>
                  <a:lnTo>
                    <a:pt x="0" y="93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32"/>
            <p:cNvSpPr>
              <a:spLocks/>
            </p:cNvSpPr>
            <p:nvPr/>
          </p:nvSpPr>
          <p:spPr bwMode="auto">
            <a:xfrm>
              <a:off x="11017114" y="-779917"/>
              <a:ext cx="204788" cy="649288"/>
            </a:xfrm>
            <a:custGeom>
              <a:avLst/>
              <a:gdLst>
                <a:gd name="T0" fmla="*/ 386 w 387"/>
                <a:gd name="T1" fmla="*/ 0 h 1228"/>
                <a:gd name="T2" fmla="*/ 387 w 387"/>
                <a:gd name="T3" fmla="*/ 26 h 1228"/>
                <a:gd name="T4" fmla="*/ 377 w 387"/>
                <a:gd name="T5" fmla="*/ 200 h 1228"/>
                <a:gd name="T6" fmla="*/ 360 w 387"/>
                <a:gd name="T7" fmla="*/ 364 h 1228"/>
                <a:gd name="T8" fmla="*/ 328 w 387"/>
                <a:gd name="T9" fmla="*/ 556 h 1228"/>
                <a:gd name="T10" fmla="*/ 278 w 387"/>
                <a:gd name="T11" fmla="*/ 759 h 1228"/>
                <a:gd name="T12" fmla="*/ 224 w 387"/>
                <a:gd name="T13" fmla="*/ 910 h 1228"/>
                <a:gd name="T14" fmla="*/ 183 w 387"/>
                <a:gd name="T15" fmla="*/ 1008 h 1228"/>
                <a:gd name="T16" fmla="*/ 132 w 387"/>
                <a:gd name="T17" fmla="*/ 1102 h 1228"/>
                <a:gd name="T18" fmla="*/ 76 w 387"/>
                <a:gd name="T19" fmla="*/ 1188 h 1228"/>
                <a:gd name="T20" fmla="*/ 44 w 387"/>
                <a:gd name="T21" fmla="*/ 1228 h 1228"/>
                <a:gd name="T22" fmla="*/ 0 w 387"/>
                <a:gd name="T23" fmla="*/ 1192 h 1228"/>
                <a:gd name="T24" fmla="*/ 30 w 387"/>
                <a:gd name="T25" fmla="*/ 1153 h 1228"/>
                <a:gd name="T26" fmla="*/ 85 w 387"/>
                <a:gd name="T27" fmla="*/ 1070 h 1228"/>
                <a:gd name="T28" fmla="*/ 132 w 387"/>
                <a:gd name="T29" fmla="*/ 981 h 1228"/>
                <a:gd name="T30" fmla="*/ 173 w 387"/>
                <a:gd name="T31" fmla="*/ 886 h 1228"/>
                <a:gd name="T32" fmla="*/ 223 w 387"/>
                <a:gd name="T33" fmla="*/ 740 h 1228"/>
                <a:gd name="T34" fmla="*/ 272 w 387"/>
                <a:gd name="T35" fmla="*/ 543 h 1228"/>
                <a:gd name="T36" fmla="*/ 302 w 387"/>
                <a:gd name="T37" fmla="*/ 358 h 1228"/>
                <a:gd name="T38" fmla="*/ 320 w 387"/>
                <a:gd name="T39" fmla="*/ 199 h 1228"/>
                <a:gd name="T40" fmla="*/ 330 w 387"/>
                <a:gd name="T41" fmla="*/ 30 h 1228"/>
                <a:gd name="T42" fmla="*/ 330 w 387"/>
                <a:gd name="T43" fmla="*/ 4 h 1228"/>
                <a:gd name="T44" fmla="*/ 386 w 387"/>
                <a:gd name="T45" fmla="*/ 0 h 1228"/>
                <a:gd name="T46" fmla="*/ 386 w 387"/>
                <a:gd name="T47" fmla="*/ 0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7" h="1228">
                  <a:moveTo>
                    <a:pt x="386" y="0"/>
                  </a:moveTo>
                  <a:lnTo>
                    <a:pt x="387" y="26"/>
                  </a:lnTo>
                  <a:lnTo>
                    <a:pt x="377" y="200"/>
                  </a:lnTo>
                  <a:lnTo>
                    <a:pt x="360" y="364"/>
                  </a:lnTo>
                  <a:lnTo>
                    <a:pt x="328" y="556"/>
                  </a:lnTo>
                  <a:lnTo>
                    <a:pt x="278" y="759"/>
                  </a:lnTo>
                  <a:lnTo>
                    <a:pt x="224" y="910"/>
                  </a:lnTo>
                  <a:lnTo>
                    <a:pt x="183" y="1008"/>
                  </a:lnTo>
                  <a:lnTo>
                    <a:pt x="132" y="1102"/>
                  </a:lnTo>
                  <a:lnTo>
                    <a:pt x="76" y="1188"/>
                  </a:lnTo>
                  <a:lnTo>
                    <a:pt x="44" y="1228"/>
                  </a:lnTo>
                  <a:lnTo>
                    <a:pt x="0" y="1192"/>
                  </a:lnTo>
                  <a:lnTo>
                    <a:pt x="30" y="1153"/>
                  </a:lnTo>
                  <a:lnTo>
                    <a:pt x="85" y="1070"/>
                  </a:lnTo>
                  <a:lnTo>
                    <a:pt x="132" y="981"/>
                  </a:lnTo>
                  <a:lnTo>
                    <a:pt x="173" y="886"/>
                  </a:lnTo>
                  <a:lnTo>
                    <a:pt x="223" y="740"/>
                  </a:lnTo>
                  <a:lnTo>
                    <a:pt x="272" y="543"/>
                  </a:lnTo>
                  <a:lnTo>
                    <a:pt x="302" y="358"/>
                  </a:lnTo>
                  <a:lnTo>
                    <a:pt x="320" y="199"/>
                  </a:lnTo>
                  <a:lnTo>
                    <a:pt x="330" y="30"/>
                  </a:lnTo>
                  <a:lnTo>
                    <a:pt x="330" y="4"/>
                  </a:lnTo>
                  <a:lnTo>
                    <a:pt x="386" y="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33"/>
            <p:cNvSpPr>
              <a:spLocks/>
            </p:cNvSpPr>
            <p:nvPr/>
          </p:nvSpPr>
          <p:spPr bwMode="auto">
            <a:xfrm>
              <a:off x="10521814" y="-1125992"/>
              <a:ext cx="431800" cy="150813"/>
            </a:xfrm>
            <a:custGeom>
              <a:avLst/>
              <a:gdLst>
                <a:gd name="T0" fmla="*/ 815 w 815"/>
                <a:gd name="T1" fmla="*/ 50 h 284"/>
                <a:gd name="T2" fmla="*/ 759 w 815"/>
                <a:gd name="T3" fmla="*/ 58 h 284"/>
                <a:gd name="T4" fmla="*/ 428 w 815"/>
                <a:gd name="T5" fmla="*/ 130 h 284"/>
                <a:gd name="T6" fmla="*/ 223 w 815"/>
                <a:gd name="T7" fmla="*/ 194 h 284"/>
                <a:gd name="T8" fmla="*/ 84 w 815"/>
                <a:gd name="T9" fmla="*/ 251 h 284"/>
                <a:gd name="T10" fmla="*/ 16 w 815"/>
                <a:gd name="T11" fmla="*/ 284 h 284"/>
                <a:gd name="T12" fmla="*/ 0 w 815"/>
                <a:gd name="T13" fmla="*/ 233 h 284"/>
                <a:gd name="T14" fmla="*/ 69 w 815"/>
                <a:gd name="T15" fmla="*/ 200 h 284"/>
                <a:gd name="T16" fmla="*/ 209 w 815"/>
                <a:gd name="T17" fmla="*/ 143 h 284"/>
                <a:gd name="T18" fmla="*/ 415 w 815"/>
                <a:gd name="T19" fmla="*/ 76 h 284"/>
                <a:gd name="T20" fmla="*/ 745 w 815"/>
                <a:gd name="T21" fmla="*/ 6 h 284"/>
                <a:gd name="T22" fmla="*/ 799 w 815"/>
                <a:gd name="T23" fmla="*/ 0 h 284"/>
                <a:gd name="T24" fmla="*/ 815 w 815"/>
                <a:gd name="T25" fmla="*/ 5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5" h="284">
                  <a:moveTo>
                    <a:pt x="815" y="50"/>
                  </a:moveTo>
                  <a:lnTo>
                    <a:pt x="759" y="58"/>
                  </a:lnTo>
                  <a:lnTo>
                    <a:pt x="428" y="130"/>
                  </a:lnTo>
                  <a:lnTo>
                    <a:pt x="223" y="194"/>
                  </a:lnTo>
                  <a:lnTo>
                    <a:pt x="84" y="251"/>
                  </a:lnTo>
                  <a:lnTo>
                    <a:pt x="16" y="284"/>
                  </a:lnTo>
                  <a:lnTo>
                    <a:pt x="0" y="233"/>
                  </a:lnTo>
                  <a:lnTo>
                    <a:pt x="69" y="200"/>
                  </a:lnTo>
                  <a:lnTo>
                    <a:pt x="209" y="143"/>
                  </a:lnTo>
                  <a:lnTo>
                    <a:pt x="415" y="76"/>
                  </a:lnTo>
                  <a:lnTo>
                    <a:pt x="745" y="6"/>
                  </a:lnTo>
                  <a:lnTo>
                    <a:pt x="799" y="0"/>
                  </a:lnTo>
                  <a:lnTo>
                    <a:pt x="815" y="5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34"/>
            <p:cNvSpPr>
              <a:spLocks/>
            </p:cNvSpPr>
            <p:nvPr/>
          </p:nvSpPr>
          <p:spPr bwMode="auto">
            <a:xfrm>
              <a:off x="9469301" y="-497341"/>
              <a:ext cx="366713" cy="471488"/>
            </a:xfrm>
            <a:custGeom>
              <a:avLst/>
              <a:gdLst>
                <a:gd name="T0" fmla="*/ 694 w 694"/>
                <a:gd name="T1" fmla="*/ 36 h 893"/>
                <a:gd name="T2" fmla="*/ 46 w 694"/>
                <a:gd name="T3" fmla="*/ 893 h 893"/>
                <a:gd name="T4" fmla="*/ 0 w 694"/>
                <a:gd name="T5" fmla="*/ 857 h 893"/>
                <a:gd name="T6" fmla="*/ 649 w 694"/>
                <a:gd name="T7" fmla="*/ 0 h 893"/>
                <a:gd name="T8" fmla="*/ 694 w 694"/>
                <a:gd name="T9" fmla="*/ 3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893">
                  <a:moveTo>
                    <a:pt x="694" y="36"/>
                  </a:moveTo>
                  <a:lnTo>
                    <a:pt x="46" y="893"/>
                  </a:lnTo>
                  <a:lnTo>
                    <a:pt x="0" y="857"/>
                  </a:lnTo>
                  <a:lnTo>
                    <a:pt x="649" y="0"/>
                  </a:lnTo>
                  <a:lnTo>
                    <a:pt x="694" y="36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35"/>
            <p:cNvSpPr>
              <a:spLocks/>
            </p:cNvSpPr>
            <p:nvPr/>
          </p:nvSpPr>
          <p:spPr bwMode="auto">
            <a:xfrm>
              <a:off x="10318614" y="-505279"/>
              <a:ext cx="357188" cy="458788"/>
            </a:xfrm>
            <a:custGeom>
              <a:avLst/>
              <a:gdLst>
                <a:gd name="T0" fmla="*/ 48 w 675"/>
                <a:gd name="T1" fmla="*/ 0 h 867"/>
                <a:gd name="T2" fmla="*/ 675 w 675"/>
                <a:gd name="T3" fmla="*/ 832 h 867"/>
                <a:gd name="T4" fmla="*/ 628 w 675"/>
                <a:gd name="T5" fmla="*/ 867 h 867"/>
                <a:gd name="T6" fmla="*/ 0 w 675"/>
                <a:gd name="T7" fmla="*/ 34 h 867"/>
                <a:gd name="T8" fmla="*/ 48 w 675"/>
                <a:gd name="T9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5" h="867">
                  <a:moveTo>
                    <a:pt x="48" y="0"/>
                  </a:moveTo>
                  <a:lnTo>
                    <a:pt x="675" y="832"/>
                  </a:lnTo>
                  <a:lnTo>
                    <a:pt x="628" y="867"/>
                  </a:lnTo>
                  <a:lnTo>
                    <a:pt x="0" y="3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36"/>
            <p:cNvSpPr>
              <a:spLocks/>
            </p:cNvSpPr>
            <p:nvPr/>
          </p:nvSpPr>
          <p:spPr bwMode="auto">
            <a:xfrm>
              <a:off x="10493239" y="-1827667"/>
              <a:ext cx="496888" cy="365125"/>
            </a:xfrm>
            <a:custGeom>
              <a:avLst/>
              <a:gdLst>
                <a:gd name="T0" fmla="*/ 19 w 939"/>
                <a:gd name="T1" fmla="*/ 0 h 691"/>
                <a:gd name="T2" fmla="*/ 38 w 939"/>
                <a:gd name="T3" fmla="*/ 4 h 691"/>
                <a:gd name="T4" fmla="*/ 163 w 939"/>
                <a:gd name="T5" fmla="*/ 49 h 691"/>
                <a:gd name="T6" fmla="*/ 284 w 939"/>
                <a:gd name="T7" fmla="*/ 102 h 691"/>
                <a:gd name="T8" fmla="*/ 424 w 939"/>
                <a:gd name="T9" fmla="*/ 177 h 691"/>
                <a:gd name="T10" fmla="*/ 575 w 939"/>
                <a:gd name="T11" fmla="*/ 277 h 691"/>
                <a:gd name="T12" fmla="*/ 690 w 939"/>
                <a:gd name="T13" fmla="*/ 373 h 691"/>
                <a:gd name="T14" fmla="*/ 767 w 939"/>
                <a:gd name="T15" fmla="*/ 445 h 691"/>
                <a:gd name="T16" fmla="*/ 839 w 939"/>
                <a:gd name="T17" fmla="*/ 524 h 691"/>
                <a:gd name="T18" fmla="*/ 908 w 939"/>
                <a:gd name="T19" fmla="*/ 612 h 691"/>
                <a:gd name="T20" fmla="*/ 939 w 939"/>
                <a:gd name="T21" fmla="*/ 659 h 691"/>
                <a:gd name="T22" fmla="*/ 892 w 939"/>
                <a:gd name="T23" fmla="*/ 691 h 691"/>
                <a:gd name="T24" fmla="*/ 860 w 939"/>
                <a:gd name="T25" fmla="*/ 645 h 691"/>
                <a:gd name="T26" fmla="*/ 794 w 939"/>
                <a:gd name="T27" fmla="*/ 560 h 691"/>
                <a:gd name="T28" fmla="*/ 689 w 939"/>
                <a:gd name="T29" fmla="*/ 446 h 691"/>
                <a:gd name="T30" fmla="*/ 540 w 939"/>
                <a:gd name="T31" fmla="*/ 321 h 691"/>
                <a:gd name="T32" fmla="*/ 394 w 939"/>
                <a:gd name="T33" fmla="*/ 221 h 691"/>
                <a:gd name="T34" fmla="*/ 257 w 939"/>
                <a:gd name="T35" fmla="*/ 146 h 691"/>
                <a:gd name="T36" fmla="*/ 140 w 939"/>
                <a:gd name="T37" fmla="*/ 95 h 691"/>
                <a:gd name="T38" fmla="*/ 19 w 939"/>
                <a:gd name="T39" fmla="*/ 50 h 691"/>
                <a:gd name="T40" fmla="*/ 0 w 939"/>
                <a:gd name="T41" fmla="*/ 46 h 691"/>
                <a:gd name="T42" fmla="*/ 19 w 939"/>
                <a:gd name="T43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9" h="691">
                  <a:moveTo>
                    <a:pt x="19" y="0"/>
                  </a:moveTo>
                  <a:lnTo>
                    <a:pt x="38" y="4"/>
                  </a:lnTo>
                  <a:lnTo>
                    <a:pt x="163" y="49"/>
                  </a:lnTo>
                  <a:lnTo>
                    <a:pt x="284" y="102"/>
                  </a:lnTo>
                  <a:lnTo>
                    <a:pt x="424" y="177"/>
                  </a:lnTo>
                  <a:lnTo>
                    <a:pt x="575" y="277"/>
                  </a:lnTo>
                  <a:lnTo>
                    <a:pt x="690" y="373"/>
                  </a:lnTo>
                  <a:lnTo>
                    <a:pt x="767" y="445"/>
                  </a:lnTo>
                  <a:lnTo>
                    <a:pt x="839" y="524"/>
                  </a:lnTo>
                  <a:lnTo>
                    <a:pt x="908" y="612"/>
                  </a:lnTo>
                  <a:lnTo>
                    <a:pt x="939" y="659"/>
                  </a:lnTo>
                  <a:lnTo>
                    <a:pt x="892" y="691"/>
                  </a:lnTo>
                  <a:lnTo>
                    <a:pt x="860" y="645"/>
                  </a:lnTo>
                  <a:lnTo>
                    <a:pt x="794" y="560"/>
                  </a:lnTo>
                  <a:lnTo>
                    <a:pt x="689" y="446"/>
                  </a:lnTo>
                  <a:lnTo>
                    <a:pt x="540" y="321"/>
                  </a:lnTo>
                  <a:lnTo>
                    <a:pt x="394" y="221"/>
                  </a:lnTo>
                  <a:lnTo>
                    <a:pt x="257" y="146"/>
                  </a:lnTo>
                  <a:lnTo>
                    <a:pt x="140" y="95"/>
                  </a:lnTo>
                  <a:lnTo>
                    <a:pt x="19" y="50"/>
                  </a:lnTo>
                  <a:lnTo>
                    <a:pt x="0" y="4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37"/>
            <p:cNvSpPr>
              <a:spLocks/>
            </p:cNvSpPr>
            <p:nvPr/>
          </p:nvSpPr>
          <p:spPr bwMode="auto">
            <a:xfrm>
              <a:off x="9507401" y="356734"/>
              <a:ext cx="157163" cy="168275"/>
            </a:xfrm>
            <a:custGeom>
              <a:avLst/>
              <a:gdLst>
                <a:gd name="T0" fmla="*/ 47 w 297"/>
                <a:gd name="T1" fmla="*/ 0 h 316"/>
                <a:gd name="T2" fmla="*/ 100 w 297"/>
                <a:gd name="T3" fmla="*/ 75 h 316"/>
                <a:gd name="T4" fmla="*/ 297 w 297"/>
                <a:gd name="T5" fmla="*/ 316 h 316"/>
                <a:gd name="T6" fmla="*/ 244 w 297"/>
                <a:gd name="T7" fmla="*/ 298 h 316"/>
                <a:gd name="T8" fmla="*/ 189 w 297"/>
                <a:gd name="T9" fmla="*/ 276 h 316"/>
                <a:gd name="T10" fmla="*/ 39 w 297"/>
                <a:gd name="T11" fmla="*/ 89 h 316"/>
                <a:gd name="T12" fmla="*/ 0 w 297"/>
                <a:gd name="T13" fmla="*/ 36 h 316"/>
                <a:gd name="T14" fmla="*/ 47 w 297"/>
                <a:gd name="T15" fmla="*/ 0 h 316"/>
                <a:gd name="T16" fmla="*/ 47 w 297"/>
                <a:gd name="T17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316">
                  <a:moveTo>
                    <a:pt x="47" y="0"/>
                  </a:moveTo>
                  <a:lnTo>
                    <a:pt x="100" y="75"/>
                  </a:lnTo>
                  <a:lnTo>
                    <a:pt x="297" y="316"/>
                  </a:lnTo>
                  <a:lnTo>
                    <a:pt x="244" y="298"/>
                  </a:lnTo>
                  <a:lnTo>
                    <a:pt x="189" y="276"/>
                  </a:lnTo>
                  <a:lnTo>
                    <a:pt x="39" y="89"/>
                  </a:lnTo>
                  <a:lnTo>
                    <a:pt x="0" y="36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38"/>
            <p:cNvSpPr>
              <a:spLocks/>
            </p:cNvSpPr>
            <p:nvPr/>
          </p:nvSpPr>
          <p:spPr bwMode="auto">
            <a:xfrm>
              <a:off x="10517051" y="353559"/>
              <a:ext cx="136525" cy="165100"/>
            </a:xfrm>
            <a:custGeom>
              <a:avLst/>
              <a:gdLst>
                <a:gd name="T0" fmla="*/ 259 w 259"/>
                <a:gd name="T1" fmla="*/ 25 h 314"/>
                <a:gd name="T2" fmla="*/ 226 w 259"/>
                <a:gd name="T3" fmla="*/ 91 h 314"/>
                <a:gd name="T4" fmla="*/ 148 w 259"/>
                <a:gd name="T5" fmla="*/ 216 h 314"/>
                <a:gd name="T6" fmla="*/ 107 w 259"/>
                <a:gd name="T7" fmla="*/ 273 h 314"/>
                <a:gd name="T8" fmla="*/ 53 w 259"/>
                <a:gd name="T9" fmla="*/ 294 h 314"/>
                <a:gd name="T10" fmla="*/ 0 w 259"/>
                <a:gd name="T11" fmla="*/ 314 h 314"/>
                <a:gd name="T12" fmla="*/ 58 w 259"/>
                <a:gd name="T13" fmla="*/ 244 h 314"/>
                <a:gd name="T14" fmla="*/ 163 w 259"/>
                <a:gd name="T15" fmla="*/ 87 h 314"/>
                <a:gd name="T16" fmla="*/ 207 w 259"/>
                <a:gd name="T17" fmla="*/ 0 h 314"/>
                <a:gd name="T18" fmla="*/ 259 w 259"/>
                <a:gd name="T19" fmla="*/ 2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314">
                  <a:moveTo>
                    <a:pt x="259" y="25"/>
                  </a:moveTo>
                  <a:lnTo>
                    <a:pt x="226" y="91"/>
                  </a:lnTo>
                  <a:lnTo>
                    <a:pt x="148" y="216"/>
                  </a:lnTo>
                  <a:lnTo>
                    <a:pt x="107" y="273"/>
                  </a:lnTo>
                  <a:lnTo>
                    <a:pt x="53" y="294"/>
                  </a:lnTo>
                  <a:lnTo>
                    <a:pt x="0" y="314"/>
                  </a:lnTo>
                  <a:lnTo>
                    <a:pt x="58" y="244"/>
                  </a:lnTo>
                  <a:lnTo>
                    <a:pt x="163" y="87"/>
                  </a:lnTo>
                  <a:lnTo>
                    <a:pt x="207" y="0"/>
                  </a:lnTo>
                  <a:lnTo>
                    <a:pt x="259" y="25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40"/>
            <p:cNvSpPr>
              <a:spLocks/>
            </p:cNvSpPr>
            <p:nvPr/>
          </p:nvSpPr>
          <p:spPr bwMode="auto">
            <a:xfrm>
              <a:off x="9029564" y="51934"/>
              <a:ext cx="109538" cy="47625"/>
            </a:xfrm>
            <a:custGeom>
              <a:avLst/>
              <a:gdLst>
                <a:gd name="T0" fmla="*/ 207 w 207"/>
                <a:gd name="T1" fmla="*/ 89 h 89"/>
                <a:gd name="T2" fmla="*/ 177 w 207"/>
                <a:gd name="T3" fmla="*/ 89 h 89"/>
                <a:gd name="T4" fmla="*/ 53 w 207"/>
                <a:gd name="T5" fmla="*/ 70 h 89"/>
                <a:gd name="T6" fmla="*/ 26 w 207"/>
                <a:gd name="T7" fmla="*/ 34 h 89"/>
                <a:gd name="T8" fmla="*/ 0 w 207"/>
                <a:gd name="T9" fmla="*/ 0 h 89"/>
                <a:gd name="T10" fmla="*/ 89 w 207"/>
                <a:gd name="T11" fmla="*/ 20 h 89"/>
                <a:gd name="T12" fmla="*/ 197 w 207"/>
                <a:gd name="T13" fmla="*/ 31 h 89"/>
                <a:gd name="T14" fmla="*/ 207 w 207"/>
                <a:gd name="T15" fmla="*/ 31 h 89"/>
                <a:gd name="T16" fmla="*/ 207 w 207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89">
                  <a:moveTo>
                    <a:pt x="207" y="89"/>
                  </a:moveTo>
                  <a:lnTo>
                    <a:pt x="177" y="89"/>
                  </a:lnTo>
                  <a:lnTo>
                    <a:pt x="53" y="70"/>
                  </a:lnTo>
                  <a:lnTo>
                    <a:pt x="26" y="34"/>
                  </a:lnTo>
                  <a:lnTo>
                    <a:pt x="0" y="0"/>
                  </a:lnTo>
                  <a:lnTo>
                    <a:pt x="89" y="20"/>
                  </a:lnTo>
                  <a:lnTo>
                    <a:pt x="197" y="31"/>
                  </a:lnTo>
                  <a:lnTo>
                    <a:pt x="207" y="31"/>
                  </a:lnTo>
                  <a:lnTo>
                    <a:pt x="207" y="89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41"/>
            <p:cNvSpPr>
              <a:spLocks/>
            </p:cNvSpPr>
            <p:nvPr/>
          </p:nvSpPr>
          <p:spPr bwMode="auto">
            <a:xfrm>
              <a:off x="9748701" y="-1964192"/>
              <a:ext cx="95250" cy="55563"/>
            </a:xfrm>
            <a:custGeom>
              <a:avLst/>
              <a:gdLst>
                <a:gd name="T0" fmla="*/ 156 w 180"/>
                <a:gd name="T1" fmla="*/ 105 h 105"/>
                <a:gd name="T2" fmla="*/ 0 w 180"/>
                <a:gd name="T3" fmla="*/ 22 h 105"/>
                <a:gd name="T4" fmla="*/ 40 w 180"/>
                <a:gd name="T5" fmla="*/ 10 h 105"/>
                <a:gd name="T6" fmla="*/ 82 w 180"/>
                <a:gd name="T7" fmla="*/ 0 h 105"/>
                <a:gd name="T8" fmla="*/ 180 w 180"/>
                <a:gd name="T9" fmla="*/ 53 h 105"/>
                <a:gd name="T10" fmla="*/ 156 w 180"/>
                <a:gd name="T1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05">
                  <a:moveTo>
                    <a:pt x="156" y="105"/>
                  </a:moveTo>
                  <a:lnTo>
                    <a:pt x="0" y="22"/>
                  </a:lnTo>
                  <a:lnTo>
                    <a:pt x="40" y="10"/>
                  </a:lnTo>
                  <a:lnTo>
                    <a:pt x="82" y="0"/>
                  </a:lnTo>
                  <a:lnTo>
                    <a:pt x="180" y="53"/>
                  </a:lnTo>
                  <a:lnTo>
                    <a:pt x="156" y="105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42"/>
            <p:cNvSpPr>
              <a:spLocks/>
            </p:cNvSpPr>
            <p:nvPr/>
          </p:nvSpPr>
          <p:spPr bwMode="auto">
            <a:xfrm>
              <a:off x="10326551" y="-1959429"/>
              <a:ext cx="111125" cy="58738"/>
            </a:xfrm>
            <a:custGeom>
              <a:avLst/>
              <a:gdLst>
                <a:gd name="T0" fmla="*/ 0 w 210"/>
                <a:gd name="T1" fmla="*/ 56 h 111"/>
                <a:gd name="T2" fmla="*/ 124 w 210"/>
                <a:gd name="T3" fmla="*/ 0 h 111"/>
                <a:gd name="T4" fmla="*/ 167 w 210"/>
                <a:gd name="T5" fmla="*/ 10 h 111"/>
                <a:gd name="T6" fmla="*/ 210 w 210"/>
                <a:gd name="T7" fmla="*/ 21 h 111"/>
                <a:gd name="T8" fmla="*/ 20 w 210"/>
                <a:gd name="T9" fmla="*/ 111 h 111"/>
                <a:gd name="T10" fmla="*/ 0 w 210"/>
                <a:gd name="T11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11">
                  <a:moveTo>
                    <a:pt x="0" y="56"/>
                  </a:moveTo>
                  <a:lnTo>
                    <a:pt x="124" y="0"/>
                  </a:lnTo>
                  <a:lnTo>
                    <a:pt x="167" y="10"/>
                  </a:lnTo>
                  <a:lnTo>
                    <a:pt x="210" y="21"/>
                  </a:lnTo>
                  <a:lnTo>
                    <a:pt x="20" y="111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43"/>
            <p:cNvSpPr>
              <a:spLocks/>
            </p:cNvSpPr>
            <p:nvPr/>
          </p:nvSpPr>
          <p:spPr bwMode="auto">
            <a:xfrm>
              <a:off x="9012101" y="-1464129"/>
              <a:ext cx="38100" cy="93663"/>
            </a:xfrm>
            <a:custGeom>
              <a:avLst/>
              <a:gdLst>
                <a:gd name="T0" fmla="*/ 17 w 73"/>
                <a:gd name="T1" fmla="*/ 178 h 178"/>
                <a:gd name="T2" fmla="*/ 0 w 73"/>
                <a:gd name="T3" fmla="*/ 67 h 178"/>
                <a:gd name="T4" fmla="*/ 23 w 73"/>
                <a:gd name="T5" fmla="*/ 33 h 178"/>
                <a:gd name="T6" fmla="*/ 46 w 73"/>
                <a:gd name="T7" fmla="*/ 0 h 178"/>
                <a:gd name="T8" fmla="*/ 73 w 73"/>
                <a:gd name="T9" fmla="*/ 172 h 178"/>
                <a:gd name="T10" fmla="*/ 17 w 73"/>
                <a:gd name="T11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8">
                  <a:moveTo>
                    <a:pt x="17" y="178"/>
                  </a:moveTo>
                  <a:lnTo>
                    <a:pt x="0" y="67"/>
                  </a:lnTo>
                  <a:lnTo>
                    <a:pt x="23" y="33"/>
                  </a:lnTo>
                  <a:lnTo>
                    <a:pt x="46" y="0"/>
                  </a:lnTo>
                  <a:lnTo>
                    <a:pt x="73" y="172"/>
                  </a:lnTo>
                  <a:lnTo>
                    <a:pt x="17" y="178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44"/>
            <p:cNvSpPr>
              <a:spLocks/>
            </p:cNvSpPr>
            <p:nvPr/>
          </p:nvSpPr>
          <p:spPr bwMode="auto">
            <a:xfrm>
              <a:off x="11102839" y="-1475242"/>
              <a:ext cx="42863" cy="88900"/>
            </a:xfrm>
            <a:custGeom>
              <a:avLst/>
              <a:gdLst>
                <a:gd name="T0" fmla="*/ 0 w 79"/>
                <a:gd name="T1" fmla="*/ 162 h 167"/>
                <a:gd name="T2" fmla="*/ 35 w 79"/>
                <a:gd name="T3" fmla="*/ 0 h 167"/>
                <a:gd name="T4" fmla="*/ 58 w 79"/>
                <a:gd name="T5" fmla="*/ 31 h 167"/>
                <a:gd name="T6" fmla="*/ 79 w 79"/>
                <a:gd name="T7" fmla="*/ 62 h 167"/>
                <a:gd name="T8" fmla="*/ 58 w 79"/>
                <a:gd name="T9" fmla="*/ 167 h 167"/>
                <a:gd name="T10" fmla="*/ 0 w 79"/>
                <a:gd name="T11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167">
                  <a:moveTo>
                    <a:pt x="0" y="162"/>
                  </a:moveTo>
                  <a:lnTo>
                    <a:pt x="35" y="0"/>
                  </a:lnTo>
                  <a:lnTo>
                    <a:pt x="58" y="31"/>
                  </a:lnTo>
                  <a:lnTo>
                    <a:pt x="79" y="62"/>
                  </a:lnTo>
                  <a:lnTo>
                    <a:pt x="58" y="16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45"/>
            <p:cNvSpPr>
              <a:spLocks/>
            </p:cNvSpPr>
            <p:nvPr/>
          </p:nvSpPr>
          <p:spPr bwMode="auto">
            <a:xfrm>
              <a:off x="11290164" y="-887867"/>
              <a:ext cx="84138" cy="85725"/>
            </a:xfrm>
            <a:custGeom>
              <a:avLst/>
              <a:gdLst>
                <a:gd name="T0" fmla="*/ 33 w 160"/>
                <a:gd name="T1" fmla="*/ 0 h 163"/>
                <a:gd name="T2" fmla="*/ 153 w 160"/>
                <a:gd name="T3" fmla="*/ 87 h 163"/>
                <a:gd name="T4" fmla="*/ 155 w 160"/>
                <a:gd name="T5" fmla="*/ 124 h 163"/>
                <a:gd name="T6" fmla="*/ 160 w 160"/>
                <a:gd name="T7" fmla="*/ 163 h 163"/>
                <a:gd name="T8" fmla="*/ 0 w 160"/>
                <a:gd name="T9" fmla="*/ 48 h 163"/>
                <a:gd name="T10" fmla="*/ 33 w 160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63">
                  <a:moveTo>
                    <a:pt x="33" y="0"/>
                  </a:moveTo>
                  <a:lnTo>
                    <a:pt x="153" y="87"/>
                  </a:lnTo>
                  <a:lnTo>
                    <a:pt x="155" y="124"/>
                  </a:lnTo>
                  <a:lnTo>
                    <a:pt x="160" y="163"/>
                  </a:lnTo>
                  <a:lnTo>
                    <a:pt x="0" y="4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46"/>
            <p:cNvSpPr>
              <a:spLocks/>
            </p:cNvSpPr>
            <p:nvPr/>
          </p:nvSpPr>
          <p:spPr bwMode="auto">
            <a:xfrm>
              <a:off x="11015526" y="28121"/>
              <a:ext cx="138113" cy="55563"/>
            </a:xfrm>
            <a:custGeom>
              <a:avLst/>
              <a:gdLst>
                <a:gd name="T0" fmla="*/ 0 w 262"/>
                <a:gd name="T1" fmla="*/ 51 h 107"/>
                <a:gd name="T2" fmla="*/ 262 w 262"/>
                <a:gd name="T3" fmla="*/ 0 h 107"/>
                <a:gd name="T4" fmla="*/ 239 w 262"/>
                <a:gd name="T5" fmla="*/ 34 h 107"/>
                <a:gd name="T6" fmla="*/ 214 w 262"/>
                <a:gd name="T7" fmla="*/ 68 h 107"/>
                <a:gd name="T8" fmla="*/ 13 w 262"/>
                <a:gd name="T9" fmla="*/ 107 h 107"/>
                <a:gd name="T10" fmla="*/ 0 w 262"/>
                <a:gd name="T11" fmla="*/ 5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107">
                  <a:moveTo>
                    <a:pt x="0" y="51"/>
                  </a:moveTo>
                  <a:lnTo>
                    <a:pt x="262" y="0"/>
                  </a:lnTo>
                  <a:lnTo>
                    <a:pt x="239" y="34"/>
                  </a:lnTo>
                  <a:lnTo>
                    <a:pt x="214" y="68"/>
                  </a:lnTo>
                  <a:lnTo>
                    <a:pt x="13" y="107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47"/>
            <p:cNvSpPr>
              <a:spLocks/>
            </p:cNvSpPr>
            <p:nvPr/>
          </p:nvSpPr>
          <p:spPr bwMode="auto">
            <a:xfrm>
              <a:off x="9631226" y="-1321254"/>
              <a:ext cx="904875" cy="862013"/>
            </a:xfrm>
            <a:custGeom>
              <a:avLst/>
              <a:gdLst>
                <a:gd name="T0" fmla="*/ 856 w 1710"/>
                <a:gd name="T1" fmla="*/ 0 h 1628"/>
                <a:gd name="T2" fmla="*/ 1282 w 1710"/>
                <a:gd name="T3" fmla="*/ 311 h 1628"/>
                <a:gd name="T4" fmla="*/ 1710 w 1710"/>
                <a:gd name="T5" fmla="*/ 622 h 1628"/>
                <a:gd name="T6" fmla="*/ 1384 w 1710"/>
                <a:gd name="T7" fmla="*/ 1628 h 1628"/>
                <a:gd name="T8" fmla="*/ 327 w 1710"/>
                <a:gd name="T9" fmla="*/ 1628 h 1628"/>
                <a:gd name="T10" fmla="*/ 0 w 1710"/>
                <a:gd name="T11" fmla="*/ 622 h 1628"/>
                <a:gd name="T12" fmla="*/ 856 w 1710"/>
                <a:gd name="T13" fmla="*/ 0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0" h="1628">
                  <a:moveTo>
                    <a:pt x="856" y="0"/>
                  </a:moveTo>
                  <a:lnTo>
                    <a:pt x="1282" y="311"/>
                  </a:lnTo>
                  <a:lnTo>
                    <a:pt x="1710" y="622"/>
                  </a:lnTo>
                  <a:lnTo>
                    <a:pt x="1384" y="1628"/>
                  </a:lnTo>
                  <a:lnTo>
                    <a:pt x="327" y="1628"/>
                  </a:lnTo>
                  <a:lnTo>
                    <a:pt x="0" y="622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48"/>
            <p:cNvSpPr>
              <a:spLocks/>
            </p:cNvSpPr>
            <p:nvPr/>
          </p:nvSpPr>
          <p:spPr bwMode="auto">
            <a:xfrm>
              <a:off x="9626464" y="-1968954"/>
              <a:ext cx="904875" cy="250825"/>
            </a:xfrm>
            <a:custGeom>
              <a:avLst/>
              <a:gdLst>
                <a:gd name="T0" fmla="*/ 855 w 1711"/>
                <a:gd name="T1" fmla="*/ 475 h 475"/>
                <a:gd name="T2" fmla="*/ 957 w 1711"/>
                <a:gd name="T3" fmla="*/ 439 h 475"/>
                <a:gd name="T4" fmla="*/ 1165 w 1711"/>
                <a:gd name="T5" fmla="*/ 378 h 475"/>
                <a:gd name="T6" fmla="*/ 1378 w 1711"/>
                <a:gd name="T7" fmla="*/ 337 h 475"/>
                <a:gd name="T8" fmla="*/ 1598 w 1711"/>
                <a:gd name="T9" fmla="*/ 314 h 475"/>
                <a:gd name="T10" fmla="*/ 1711 w 1711"/>
                <a:gd name="T11" fmla="*/ 312 h 475"/>
                <a:gd name="T12" fmla="*/ 1384 w 1711"/>
                <a:gd name="T13" fmla="*/ 49 h 475"/>
                <a:gd name="T14" fmla="*/ 1251 w 1711"/>
                <a:gd name="T15" fmla="*/ 26 h 475"/>
                <a:gd name="T16" fmla="*/ 988 w 1711"/>
                <a:gd name="T17" fmla="*/ 0 h 475"/>
                <a:gd name="T18" fmla="*/ 723 w 1711"/>
                <a:gd name="T19" fmla="*/ 0 h 475"/>
                <a:gd name="T20" fmla="*/ 459 w 1711"/>
                <a:gd name="T21" fmla="*/ 26 h 475"/>
                <a:gd name="T22" fmla="*/ 327 w 1711"/>
                <a:gd name="T23" fmla="*/ 49 h 475"/>
                <a:gd name="T24" fmla="*/ 0 w 1711"/>
                <a:gd name="T25" fmla="*/ 312 h 475"/>
                <a:gd name="T26" fmla="*/ 112 w 1711"/>
                <a:gd name="T27" fmla="*/ 311 h 475"/>
                <a:gd name="T28" fmla="*/ 331 w 1711"/>
                <a:gd name="T29" fmla="*/ 327 h 475"/>
                <a:gd name="T30" fmla="*/ 544 w 1711"/>
                <a:gd name="T31" fmla="*/ 365 h 475"/>
                <a:gd name="T32" fmla="*/ 701 w 1711"/>
                <a:gd name="T33" fmla="*/ 413 h 475"/>
                <a:gd name="T34" fmla="*/ 805 w 1711"/>
                <a:gd name="T35" fmla="*/ 452 h 475"/>
                <a:gd name="T36" fmla="*/ 855 w 1711"/>
                <a:gd name="T37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1" h="475">
                  <a:moveTo>
                    <a:pt x="855" y="475"/>
                  </a:moveTo>
                  <a:lnTo>
                    <a:pt x="957" y="439"/>
                  </a:lnTo>
                  <a:lnTo>
                    <a:pt x="1165" y="378"/>
                  </a:lnTo>
                  <a:lnTo>
                    <a:pt x="1378" y="337"/>
                  </a:lnTo>
                  <a:lnTo>
                    <a:pt x="1598" y="314"/>
                  </a:lnTo>
                  <a:lnTo>
                    <a:pt x="1711" y="312"/>
                  </a:lnTo>
                  <a:lnTo>
                    <a:pt x="1384" y="49"/>
                  </a:lnTo>
                  <a:lnTo>
                    <a:pt x="1251" y="26"/>
                  </a:lnTo>
                  <a:lnTo>
                    <a:pt x="988" y="0"/>
                  </a:lnTo>
                  <a:lnTo>
                    <a:pt x="723" y="0"/>
                  </a:lnTo>
                  <a:lnTo>
                    <a:pt x="459" y="26"/>
                  </a:lnTo>
                  <a:lnTo>
                    <a:pt x="327" y="49"/>
                  </a:lnTo>
                  <a:lnTo>
                    <a:pt x="0" y="312"/>
                  </a:lnTo>
                  <a:lnTo>
                    <a:pt x="112" y="311"/>
                  </a:lnTo>
                  <a:lnTo>
                    <a:pt x="331" y="327"/>
                  </a:lnTo>
                  <a:lnTo>
                    <a:pt x="544" y="365"/>
                  </a:lnTo>
                  <a:lnTo>
                    <a:pt x="701" y="413"/>
                  </a:lnTo>
                  <a:lnTo>
                    <a:pt x="805" y="452"/>
                  </a:lnTo>
                  <a:lnTo>
                    <a:pt x="855" y="47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49"/>
            <p:cNvSpPr>
              <a:spLocks noEditPoints="1"/>
            </p:cNvSpPr>
            <p:nvPr/>
          </p:nvSpPr>
          <p:spPr bwMode="auto">
            <a:xfrm>
              <a:off x="9089889" y="-187779"/>
              <a:ext cx="1981200" cy="590550"/>
            </a:xfrm>
            <a:custGeom>
              <a:avLst/>
              <a:gdLst>
                <a:gd name="T0" fmla="*/ 24 w 3744"/>
                <a:gd name="T1" fmla="*/ 28 h 1114"/>
                <a:gd name="T2" fmla="*/ 286 w 3744"/>
                <a:gd name="T3" fmla="*/ 159 h 1114"/>
                <a:gd name="T4" fmla="*/ 543 w 3744"/>
                <a:gd name="T5" fmla="*/ 224 h 1114"/>
                <a:gd name="T6" fmla="*/ 769 w 3744"/>
                <a:gd name="T7" fmla="*/ 232 h 1114"/>
                <a:gd name="T8" fmla="*/ 824 w 3744"/>
                <a:gd name="T9" fmla="*/ 368 h 1114"/>
                <a:gd name="T10" fmla="*/ 982 w 3744"/>
                <a:gd name="T11" fmla="*/ 628 h 1114"/>
                <a:gd name="T12" fmla="*/ 1197 w 3744"/>
                <a:gd name="T13" fmla="*/ 866 h 1114"/>
                <a:gd name="T14" fmla="*/ 1248 w 3744"/>
                <a:gd name="T15" fmla="*/ 941 h 1114"/>
                <a:gd name="T16" fmla="*/ 982 w 3744"/>
                <a:gd name="T17" fmla="*/ 1075 h 1114"/>
                <a:gd name="T18" fmla="*/ 828 w 3744"/>
                <a:gd name="T19" fmla="*/ 1114 h 1114"/>
                <a:gd name="T20" fmla="*/ 705 w 3744"/>
                <a:gd name="T21" fmla="*/ 1065 h 1114"/>
                <a:gd name="T22" fmla="*/ 484 w 3744"/>
                <a:gd name="T23" fmla="*/ 945 h 1114"/>
                <a:gd name="T24" fmla="*/ 223 w 3744"/>
                <a:gd name="T25" fmla="*/ 739 h 1114"/>
                <a:gd name="T26" fmla="*/ 70 w 3744"/>
                <a:gd name="T27" fmla="*/ 561 h 1114"/>
                <a:gd name="T28" fmla="*/ 34 w 3744"/>
                <a:gd name="T29" fmla="*/ 493 h 1114"/>
                <a:gd name="T30" fmla="*/ 0 w 3744"/>
                <a:gd name="T31" fmla="*/ 172 h 1114"/>
                <a:gd name="T32" fmla="*/ 13 w 3744"/>
                <a:gd name="T33" fmla="*/ 19 h 1114"/>
                <a:gd name="T34" fmla="*/ 2947 w 3744"/>
                <a:gd name="T35" fmla="*/ 202 h 1114"/>
                <a:gd name="T36" fmla="*/ 3233 w 3744"/>
                <a:gd name="T37" fmla="*/ 169 h 1114"/>
                <a:gd name="T38" fmla="*/ 3495 w 3744"/>
                <a:gd name="T39" fmla="*/ 97 h 1114"/>
                <a:gd name="T40" fmla="*/ 3711 w 3744"/>
                <a:gd name="T41" fmla="*/ 0 h 1114"/>
                <a:gd name="T42" fmla="*/ 3743 w 3744"/>
                <a:gd name="T43" fmla="*/ 193 h 1114"/>
                <a:gd name="T44" fmla="*/ 3736 w 3744"/>
                <a:gd name="T45" fmla="*/ 362 h 1114"/>
                <a:gd name="T46" fmla="*/ 3703 w 3744"/>
                <a:gd name="T47" fmla="*/ 502 h 1114"/>
                <a:gd name="T48" fmla="*/ 3636 w 3744"/>
                <a:gd name="T49" fmla="*/ 595 h 1114"/>
                <a:gd name="T50" fmla="*/ 3474 w 3744"/>
                <a:gd name="T51" fmla="*/ 765 h 1114"/>
                <a:gd name="T52" fmla="*/ 3199 w 3744"/>
                <a:gd name="T53" fmla="*/ 965 h 1114"/>
                <a:gd name="T54" fmla="*/ 2908 w 3744"/>
                <a:gd name="T55" fmla="*/ 1105 h 1114"/>
                <a:gd name="T56" fmla="*/ 2707 w 3744"/>
                <a:gd name="T57" fmla="*/ 1055 h 1114"/>
                <a:gd name="T58" fmla="*/ 2563 w 3744"/>
                <a:gd name="T59" fmla="*/ 980 h 1114"/>
                <a:gd name="T60" fmla="*/ 2470 w 3744"/>
                <a:gd name="T61" fmla="*/ 893 h 1114"/>
                <a:gd name="T62" fmla="*/ 2615 w 3744"/>
                <a:gd name="T63" fmla="*/ 756 h 1114"/>
                <a:gd name="T64" fmla="*/ 2828 w 3744"/>
                <a:gd name="T65" fmla="*/ 494 h 1114"/>
                <a:gd name="T66" fmla="*/ 2924 w 3744"/>
                <a:gd name="T67" fmla="*/ 288 h 1114"/>
                <a:gd name="T68" fmla="*/ 2935 w 3744"/>
                <a:gd name="T69" fmla="*/ 202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44" h="1114">
                  <a:moveTo>
                    <a:pt x="13" y="19"/>
                  </a:moveTo>
                  <a:lnTo>
                    <a:pt x="24" y="28"/>
                  </a:lnTo>
                  <a:lnTo>
                    <a:pt x="138" y="94"/>
                  </a:lnTo>
                  <a:lnTo>
                    <a:pt x="286" y="159"/>
                  </a:lnTo>
                  <a:lnTo>
                    <a:pt x="407" y="196"/>
                  </a:lnTo>
                  <a:lnTo>
                    <a:pt x="543" y="224"/>
                  </a:lnTo>
                  <a:lnTo>
                    <a:pt x="691" y="235"/>
                  </a:lnTo>
                  <a:lnTo>
                    <a:pt x="769" y="232"/>
                  </a:lnTo>
                  <a:lnTo>
                    <a:pt x="772" y="244"/>
                  </a:lnTo>
                  <a:lnTo>
                    <a:pt x="824" y="368"/>
                  </a:lnTo>
                  <a:lnTo>
                    <a:pt x="906" y="514"/>
                  </a:lnTo>
                  <a:lnTo>
                    <a:pt x="982" y="628"/>
                  </a:lnTo>
                  <a:lnTo>
                    <a:pt x="1079" y="746"/>
                  </a:lnTo>
                  <a:lnTo>
                    <a:pt x="1197" y="866"/>
                  </a:lnTo>
                  <a:lnTo>
                    <a:pt x="1266" y="925"/>
                  </a:lnTo>
                  <a:lnTo>
                    <a:pt x="1248" y="941"/>
                  </a:lnTo>
                  <a:lnTo>
                    <a:pt x="1102" y="1029"/>
                  </a:lnTo>
                  <a:lnTo>
                    <a:pt x="982" y="1075"/>
                  </a:lnTo>
                  <a:lnTo>
                    <a:pt x="883" y="1102"/>
                  </a:lnTo>
                  <a:lnTo>
                    <a:pt x="828" y="1114"/>
                  </a:lnTo>
                  <a:lnTo>
                    <a:pt x="812" y="1108"/>
                  </a:lnTo>
                  <a:lnTo>
                    <a:pt x="705" y="1065"/>
                  </a:lnTo>
                  <a:lnTo>
                    <a:pt x="603" y="1014"/>
                  </a:lnTo>
                  <a:lnTo>
                    <a:pt x="484" y="945"/>
                  </a:lnTo>
                  <a:lnTo>
                    <a:pt x="354" y="853"/>
                  </a:lnTo>
                  <a:lnTo>
                    <a:pt x="223" y="739"/>
                  </a:lnTo>
                  <a:lnTo>
                    <a:pt x="129" y="637"/>
                  </a:lnTo>
                  <a:lnTo>
                    <a:pt x="70" y="561"/>
                  </a:lnTo>
                  <a:lnTo>
                    <a:pt x="43" y="520"/>
                  </a:lnTo>
                  <a:lnTo>
                    <a:pt x="34" y="493"/>
                  </a:lnTo>
                  <a:lnTo>
                    <a:pt x="4" y="304"/>
                  </a:lnTo>
                  <a:lnTo>
                    <a:pt x="0" y="172"/>
                  </a:lnTo>
                  <a:lnTo>
                    <a:pt x="7" y="72"/>
                  </a:lnTo>
                  <a:lnTo>
                    <a:pt x="13" y="19"/>
                  </a:lnTo>
                  <a:close/>
                  <a:moveTo>
                    <a:pt x="2935" y="202"/>
                  </a:moveTo>
                  <a:lnTo>
                    <a:pt x="2947" y="202"/>
                  </a:lnTo>
                  <a:lnTo>
                    <a:pt x="3075" y="195"/>
                  </a:lnTo>
                  <a:lnTo>
                    <a:pt x="3233" y="169"/>
                  </a:lnTo>
                  <a:lnTo>
                    <a:pt x="3358" y="140"/>
                  </a:lnTo>
                  <a:lnTo>
                    <a:pt x="3495" y="97"/>
                  </a:lnTo>
                  <a:lnTo>
                    <a:pt x="3639" y="38"/>
                  </a:lnTo>
                  <a:lnTo>
                    <a:pt x="3711" y="0"/>
                  </a:lnTo>
                  <a:lnTo>
                    <a:pt x="3721" y="32"/>
                  </a:lnTo>
                  <a:lnTo>
                    <a:pt x="3743" y="193"/>
                  </a:lnTo>
                  <a:lnTo>
                    <a:pt x="3744" y="274"/>
                  </a:lnTo>
                  <a:lnTo>
                    <a:pt x="3736" y="362"/>
                  </a:lnTo>
                  <a:lnTo>
                    <a:pt x="3717" y="454"/>
                  </a:lnTo>
                  <a:lnTo>
                    <a:pt x="3703" y="502"/>
                  </a:lnTo>
                  <a:lnTo>
                    <a:pt x="3696" y="513"/>
                  </a:lnTo>
                  <a:lnTo>
                    <a:pt x="3636" y="595"/>
                  </a:lnTo>
                  <a:lnTo>
                    <a:pt x="3569" y="673"/>
                  </a:lnTo>
                  <a:lnTo>
                    <a:pt x="3474" y="765"/>
                  </a:lnTo>
                  <a:lnTo>
                    <a:pt x="3351" y="864"/>
                  </a:lnTo>
                  <a:lnTo>
                    <a:pt x="3199" y="965"/>
                  </a:lnTo>
                  <a:lnTo>
                    <a:pt x="3014" y="1062"/>
                  </a:lnTo>
                  <a:lnTo>
                    <a:pt x="2908" y="1105"/>
                  </a:lnTo>
                  <a:lnTo>
                    <a:pt x="2872" y="1101"/>
                  </a:lnTo>
                  <a:lnTo>
                    <a:pt x="2707" y="1055"/>
                  </a:lnTo>
                  <a:lnTo>
                    <a:pt x="2634" y="1021"/>
                  </a:lnTo>
                  <a:lnTo>
                    <a:pt x="2563" y="980"/>
                  </a:lnTo>
                  <a:lnTo>
                    <a:pt x="2497" y="925"/>
                  </a:lnTo>
                  <a:lnTo>
                    <a:pt x="2470" y="893"/>
                  </a:lnTo>
                  <a:lnTo>
                    <a:pt x="2484" y="880"/>
                  </a:lnTo>
                  <a:lnTo>
                    <a:pt x="2615" y="756"/>
                  </a:lnTo>
                  <a:lnTo>
                    <a:pt x="2746" y="607"/>
                  </a:lnTo>
                  <a:lnTo>
                    <a:pt x="2828" y="494"/>
                  </a:lnTo>
                  <a:lnTo>
                    <a:pt x="2893" y="376"/>
                  </a:lnTo>
                  <a:lnTo>
                    <a:pt x="2924" y="288"/>
                  </a:lnTo>
                  <a:lnTo>
                    <a:pt x="2934" y="231"/>
                  </a:lnTo>
                  <a:lnTo>
                    <a:pt x="2935" y="20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50"/>
            <p:cNvSpPr>
              <a:spLocks noEditPoints="1"/>
            </p:cNvSpPr>
            <p:nvPr/>
          </p:nvSpPr>
          <p:spPr bwMode="auto">
            <a:xfrm>
              <a:off x="8851764" y="-1500642"/>
              <a:ext cx="2463800" cy="768350"/>
            </a:xfrm>
            <a:custGeom>
              <a:avLst/>
              <a:gdLst>
                <a:gd name="T0" fmla="*/ 324 w 4656"/>
                <a:gd name="T1" fmla="*/ 207 h 1452"/>
                <a:gd name="T2" fmla="*/ 343 w 4656"/>
                <a:gd name="T3" fmla="*/ 191 h 1452"/>
                <a:gd name="T4" fmla="*/ 472 w 4656"/>
                <a:gd name="T5" fmla="*/ 108 h 1452"/>
                <a:gd name="T6" fmla="*/ 593 w 4656"/>
                <a:gd name="T7" fmla="*/ 44 h 1452"/>
                <a:gd name="T8" fmla="*/ 661 w 4656"/>
                <a:gd name="T9" fmla="*/ 17 h 1452"/>
                <a:gd name="T10" fmla="*/ 658 w 4656"/>
                <a:gd name="T11" fmla="*/ 26 h 1452"/>
                <a:gd name="T12" fmla="*/ 629 w 4656"/>
                <a:gd name="T13" fmla="*/ 129 h 1452"/>
                <a:gd name="T14" fmla="*/ 613 w 4656"/>
                <a:gd name="T15" fmla="*/ 268 h 1452"/>
                <a:gd name="T16" fmla="*/ 613 w 4656"/>
                <a:gd name="T17" fmla="*/ 384 h 1452"/>
                <a:gd name="T18" fmla="*/ 626 w 4656"/>
                <a:gd name="T19" fmla="*/ 517 h 1452"/>
                <a:gd name="T20" fmla="*/ 657 w 4656"/>
                <a:gd name="T21" fmla="*/ 667 h 1452"/>
                <a:gd name="T22" fmla="*/ 683 w 4656"/>
                <a:gd name="T23" fmla="*/ 749 h 1452"/>
                <a:gd name="T24" fmla="*/ 671 w 4656"/>
                <a:gd name="T25" fmla="*/ 756 h 1452"/>
                <a:gd name="T26" fmla="*/ 573 w 4656"/>
                <a:gd name="T27" fmla="*/ 842 h 1452"/>
                <a:gd name="T28" fmla="*/ 464 w 4656"/>
                <a:gd name="T29" fmla="*/ 968 h 1452"/>
                <a:gd name="T30" fmla="*/ 387 w 4656"/>
                <a:gd name="T31" fmla="*/ 1077 h 1452"/>
                <a:gd name="T32" fmla="*/ 312 w 4656"/>
                <a:gd name="T33" fmla="*/ 1210 h 1452"/>
                <a:gd name="T34" fmla="*/ 249 w 4656"/>
                <a:gd name="T35" fmla="*/ 1362 h 1452"/>
                <a:gd name="T36" fmla="*/ 223 w 4656"/>
                <a:gd name="T37" fmla="*/ 1449 h 1452"/>
                <a:gd name="T38" fmla="*/ 210 w 4656"/>
                <a:gd name="T39" fmla="*/ 1443 h 1452"/>
                <a:gd name="T40" fmla="*/ 121 w 4656"/>
                <a:gd name="T41" fmla="*/ 1369 h 1452"/>
                <a:gd name="T42" fmla="*/ 43 w 4656"/>
                <a:gd name="T43" fmla="*/ 1274 h 1452"/>
                <a:gd name="T44" fmla="*/ 0 w 4656"/>
                <a:gd name="T45" fmla="*/ 1205 h 1452"/>
                <a:gd name="T46" fmla="*/ 0 w 4656"/>
                <a:gd name="T47" fmla="*/ 1136 h 1452"/>
                <a:gd name="T48" fmla="*/ 14 w 4656"/>
                <a:gd name="T49" fmla="*/ 988 h 1452"/>
                <a:gd name="T50" fmla="*/ 46 w 4656"/>
                <a:gd name="T51" fmla="*/ 838 h 1452"/>
                <a:gd name="T52" fmla="*/ 89 w 4656"/>
                <a:gd name="T53" fmla="*/ 688 h 1452"/>
                <a:gd name="T54" fmla="*/ 140 w 4656"/>
                <a:gd name="T55" fmla="*/ 549 h 1452"/>
                <a:gd name="T56" fmla="*/ 196 w 4656"/>
                <a:gd name="T57" fmla="*/ 422 h 1452"/>
                <a:gd name="T58" fmla="*/ 251 w 4656"/>
                <a:gd name="T59" fmla="*/ 315 h 1452"/>
                <a:gd name="T60" fmla="*/ 301 w 4656"/>
                <a:gd name="T61" fmla="*/ 235 h 1452"/>
                <a:gd name="T62" fmla="*/ 324 w 4656"/>
                <a:gd name="T63" fmla="*/ 207 h 1452"/>
                <a:gd name="T64" fmla="*/ 3975 w 4656"/>
                <a:gd name="T65" fmla="*/ 0 h 1452"/>
                <a:gd name="T66" fmla="*/ 4023 w 4656"/>
                <a:gd name="T67" fmla="*/ 10 h 1452"/>
                <a:gd name="T68" fmla="*/ 4115 w 4656"/>
                <a:gd name="T69" fmla="*/ 40 h 1452"/>
                <a:gd name="T70" fmla="*/ 4203 w 4656"/>
                <a:gd name="T71" fmla="*/ 83 h 1452"/>
                <a:gd name="T72" fmla="*/ 4288 w 4656"/>
                <a:gd name="T73" fmla="*/ 144 h 1452"/>
                <a:gd name="T74" fmla="*/ 4328 w 4656"/>
                <a:gd name="T75" fmla="*/ 181 h 1452"/>
                <a:gd name="T76" fmla="*/ 4365 w 4656"/>
                <a:gd name="T77" fmla="*/ 243 h 1452"/>
                <a:gd name="T78" fmla="*/ 4432 w 4656"/>
                <a:gd name="T79" fmla="*/ 369 h 1452"/>
                <a:gd name="T80" fmla="*/ 4491 w 4656"/>
                <a:gd name="T81" fmla="*/ 494 h 1452"/>
                <a:gd name="T82" fmla="*/ 4540 w 4656"/>
                <a:gd name="T83" fmla="*/ 621 h 1452"/>
                <a:gd name="T84" fmla="*/ 4581 w 4656"/>
                <a:gd name="T85" fmla="*/ 747 h 1452"/>
                <a:gd name="T86" fmla="*/ 4613 w 4656"/>
                <a:gd name="T87" fmla="*/ 874 h 1452"/>
                <a:gd name="T88" fmla="*/ 4638 w 4656"/>
                <a:gd name="T89" fmla="*/ 1002 h 1452"/>
                <a:gd name="T90" fmla="*/ 4652 w 4656"/>
                <a:gd name="T91" fmla="*/ 1130 h 1452"/>
                <a:gd name="T92" fmla="*/ 4656 w 4656"/>
                <a:gd name="T93" fmla="*/ 1194 h 1452"/>
                <a:gd name="T94" fmla="*/ 4448 w 4656"/>
                <a:gd name="T95" fmla="*/ 1452 h 1452"/>
                <a:gd name="T96" fmla="*/ 4404 w 4656"/>
                <a:gd name="T97" fmla="*/ 1354 h 1452"/>
                <a:gd name="T98" fmla="*/ 4303 w 4656"/>
                <a:gd name="T99" fmla="*/ 1162 h 1452"/>
                <a:gd name="T100" fmla="*/ 4213 w 4656"/>
                <a:gd name="T101" fmla="*/ 1027 h 1452"/>
                <a:gd name="T102" fmla="*/ 4145 w 4656"/>
                <a:gd name="T103" fmla="*/ 939 h 1452"/>
                <a:gd name="T104" fmla="*/ 4070 w 4656"/>
                <a:gd name="T105" fmla="*/ 854 h 1452"/>
                <a:gd name="T106" fmla="*/ 3987 w 4656"/>
                <a:gd name="T107" fmla="*/ 773 h 1452"/>
                <a:gd name="T108" fmla="*/ 3941 w 4656"/>
                <a:gd name="T109" fmla="*/ 734 h 1452"/>
                <a:gd name="T110" fmla="*/ 3959 w 4656"/>
                <a:gd name="T111" fmla="*/ 659 h 1452"/>
                <a:gd name="T112" fmla="*/ 3982 w 4656"/>
                <a:gd name="T113" fmla="*/ 495 h 1452"/>
                <a:gd name="T114" fmla="*/ 3992 w 4656"/>
                <a:gd name="T115" fmla="*/ 314 h 1452"/>
                <a:gd name="T116" fmla="*/ 3985 w 4656"/>
                <a:gd name="T117" fmla="*/ 111 h 1452"/>
                <a:gd name="T118" fmla="*/ 3975 w 4656"/>
                <a:gd name="T119" fmla="*/ 0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56" h="1452">
                  <a:moveTo>
                    <a:pt x="324" y="207"/>
                  </a:moveTo>
                  <a:lnTo>
                    <a:pt x="343" y="191"/>
                  </a:lnTo>
                  <a:lnTo>
                    <a:pt x="472" y="108"/>
                  </a:lnTo>
                  <a:lnTo>
                    <a:pt x="593" y="44"/>
                  </a:lnTo>
                  <a:lnTo>
                    <a:pt x="661" y="17"/>
                  </a:lnTo>
                  <a:lnTo>
                    <a:pt x="658" y="26"/>
                  </a:lnTo>
                  <a:lnTo>
                    <a:pt x="629" y="129"/>
                  </a:lnTo>
                  <a:lnTo>
                    <a:pt x="613" y="268"/>
                  </a:lnTo>
                  <a:lnTo>
                    <a:pt x="613" y="384"/>
                  </a:lnTo>
                  <a:lnTo>
                    <a:pt x="626" y="517"/>
                  </a:lnTo>
                  <a:lnTo>
                    <a:pt x="657" y="667"/>
                  </a:lnTo>
                  <a:lnTo>
                    <a:pt x="683" y="749"/>
                  </a:lnTo>
                  <a:lnTo>
                    <a:pt x="671" y="756"/>
                  </a:lnTo>
                  <a:lnTo>
                    <a:pt x="573" y="842"/>
                  </a:lnTo>
                  <a:lnTo>
                    <a:pt x="464" y="968"/>
                  </a:lnTo>
                  <a:lnTo>
                    <a:pt x="387" y="1077"/>
                  </a:lnTo>
                  <a:lnTo>
                    <a:pt x="312" y="1210"/>
                  </a:lnTo>
                  <a:lnTo>
                    <a:pt x="249" y="1362"/>
                  </a:lnTo>
                  <a:lnTo>
                    <a:pt x="223" y="1449"/>
                  </a:lnTo>
                  <a:lnTo>
                    <a:pt x="210" y="1443"/>
                  </a:lnTo>
                  <a:lnTo>
                    <a:pt x="121" y="1369"/>
                  </a:lnTo>
                  <a:lnTo>
                    <a:pt x="43" y="1274"/>
                  </a:lnTo>
                  <a:lnTo>
                    <a:pt x="0" y="1205"/>
                  </a:lnTo>
                  <a:lnTo>
                    <a:pt x="0" y="1136"/>
                  </a:lnTo>
                  <a:lnTo>
                    <a:pt x="14" y="988"/>
                  </a:lnTo>
                  <a:lnTo>
                    <a:pt x="46" y="838"/>
                  </a:lnTo>
                  <a:lnTo>
                    <a:pt x="89" y="688"/>
                  </a:lnTo>
                  <a:lnTo>
                    <a:pt x="140" y="549"/>
                  </a:lnTo>
                  <a:lnTo>
                    <a:pt x="196" y="422"/>
                  </a:lnTo>
                  <a:lnTo>
                    <a:pt x="251" y="315"/>
                  </a:lnTo>
                  <a:lnTo>
                    <a:pt x="301" y="235"/>
                  </a:lnTo>
                  <a:lnTo>
                    <a:pt x="324" y="207"/>
                  </a:lnTo>
                  <a:close/>
                  <a:moveTo>
                    <a:pt x="3975" y="0"/>
                  </a:moveTo>
                  <a:lnTo>
                    <a:pt x="4023" y="10"/>
                  </a:lnTo>
                  <a:lnTo>
                    <a:pt x="4115" y="40"/>
                  </a:lnTo>
                  <a:lnTo>
                    <a:pt x="4203" y="83"/>
                  </a:lnTo>
                  <a:lnTo>
                    <a:pt x="4288" y="144"/>
                  </a:lnTo>
                  <a:lnTo>
                    <a:pt x="4328" y="181"/>
                  </a:lnTo>
                  <a:lnTo>
                    <a:pt x="4365" y="243"/>
                  </a:lnTo>
                  <a:lnTo>
                    <a:pt x="4432" y="369"/>
                  </a:lnTo>
                  <a:lnTo>
                    <a:pt x="4491" y="494"/>
                  </a:lnTo>
                  <a:lnTo>
                    <a:pt x="4540" y="621"/>
                  </a:lnTo>
                  <a:lnTo>
                    <a:pt x="4581" y="747"/>
                  </a:lnTo>
                  <a:lnTo>
                    <a:pt x="4613" y="874"/>
                  </a:lnTo>
                  <a:lnTo>
                    <a:pt x="4638" y="1002"/>
                  </a:lnTo>
                  <a:lnTo>
                    <a:pt x="4652" y="1130"/>
                  </a:lnTo>
                  <a:lnTo>
                    <a:pt x="4656" y="1194"/>
                  </a:lnTo>
                  <a:lnTo>
                    <a:pt x="4448" y="1452"/>
                  </a:lnTo>
                  <a:lnTo>
                    <a:pt x="4404" y="1354"/>
                  </a:lnTo>
                  <a:lnTo>
                    <a:pt x="4303" y="1162"/>
                  </a:lnTo>
                  <a:lnTo>
                    <a:pt x="4213" y="1027"/>
                  </a:lnTo>
                  <a:lnTo>
                    <a:pt x="4145" y="939"/>
                  </a:lnTo>
                  <a:lnTo>
                    <a:pt x="4070" y="854"/>
                  </a:lnTo>
                  <a:lnTo>
                    <a:pt x="3987" y="773"/>
                  </a:lnTo>
                  <a:lnTo>
                    <a:pt x="3941" y="734"/>
                  </a:lnTo>
                  <a:lnTo>
                    <a:pt x="3959" y="659"/>
                  </a:lnTo>
                  <a:lnTo>
                    <a:pt x="3982" y="495"/>
                  </a:lnTo>
                  <a:lnTo>
                    <a:pt x="3992" y="314"/>
                  </a:lnTo>
                  <a:lnTo>
                    <a:pt x="3985" y="111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0" y="0"/>
            <a:ext cx="12192000" cy="851220"/>
            <a:chOff x="0" y="0"/>
            <a:chExt cx="12192000" cy="851220"/>
          </a:xfrm>
        </p:grpSpPr>
        <p:sp>
          <p:nvSpPr>
            <p:cNvPr id="64" name="직사각형 63"/>
            <p:cNvSpPr/>
            <p:nvPr/>
          </p:nvSpPr>
          <p:spPr>
            <a:xfrm>
              <a:off x="0" y="476408"/>
              <a:ext cx="12192000" cy="374812"/>
            </a:xfrm>
            <a:prstGeom prst="rect">
              <a:avLst/>
            </a:prstGeom>
            <a:gradFill flip="none" rotWithShape="1">
              <a:gsLst>
                <a:gs pos="97386">
                  <a:schemeClr val="bg1">
                    <a:lumMod val="85000"/>
                  </a:schemeClr>
                </a:gs>
                <a:gs pos="0">
                  <a:schemeClr val="bg1">
                    <a:shade val="67500"/>
                    <a:satMod val="115000"/>
                  </a:schemeClr>
                </a:gs>
                <a:gs pos="47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65100" dist="2159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476408"/>
            </a:xfrm>
            <a:prstGeom prst="rect">
              <a:avLst/>
            </a:prstGeom>
            <a:blipFill dpi="0" rotWithShape="0">
              <a:blip r:embed="rId2"/>
              <a:srcRect/>
              <a:tile tx="0" ty="0" sx="70000" sy="70000" flip="none" algn="b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U자형 화살표 2"/>
            <p:cNvSpPr/>
            <p:nvPr/>
          </p:nvSpPr>
          <p:spPr>
            <a:xfrm>
              <a:off x="564910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U자형 화살표 108"/>
            <p:cNvSpPr/>
            <p:nvPr/>
          </p:nvSpPr>
          <p:spPr>
            <a:xfrm>
              <a:off x="1473448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U자형 화살표 109"/>
            <p:cNvSpPr/>
            <p:nvPr/>
          </p:nvSpPr>
          <p:spPr>
            <a:xfrm>
              <a:off x="2381986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U자형 화살표 110"/>
            <p:cNvSpPr/>
            <p:nvPr/>
          </p:nvSpPr>
          <p:spPr>
            <a:xfrm>
              <a:off x="3308108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U자형 화살표 111"/>
            <p:cNvSpPr/>
            <p:nvPr/>
          </p:nvSpPr>
          <p:spPr>
            <a:xfrm>
              <a:off x="4216646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U자형 화살표 112"/>
            <p:cNvSpPr/>
            <p:nvPr/>
          </p:nvSpPr>
          <p:spPr>
            <a:xfrm>
              <a:off x="5133976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U자형 화살표 113"/>
            <p:cNvSpPr/>
            <p:nvPr/>
          </p:nvSpPr>
          <p:spPr>
            <a:xfrm>
              <a:off x="6042514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U자형 화살표 114"/>
            <p:cNvSpPr/>
            <p:nvPr/>
          </p:nvSpPr>
          <p:spPr>
            <a:xfrm>
              <a:off x="6959844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U자형 화살표 115"/>
            <p:cNvSpPr/>
            <p:nvPr/>
          </p:nvSpPr>
          <p:spPr>
            <a:xfrm>
              <a:off x="7877175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U자형 화살표 116"/>
            <p:cNvSpPr/>
            <p:nvPr/>
          </p:nvSpPr>
          <p:spPr>
            <a:xfrm>
              <a:off x="8794505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U자형 화살표 117"/>
            <p:cNvSpPr/>
            <p:nvPr/>
          </p:nvSpPr>
          <p:spPr>
            <a:xfrm>
              <a:off x="9711835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U자형 화살표 118"/>
            <p:cNvSpPr/>
            <p:nvPr/>
          </p:nvSpPr>
          <p:spPr>
            <a:xfrm>
              <a:off x="10620372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U자형 화살표 119"/>
            <p:cNvSpPr/>
            <p:nvPr/>
          </p:nvSpPr>
          <p:spPr>
            <a:xfrm>
              <a:off x="11537702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76638D80-945A-4430-99C5-3EC51C4C0384}"/>
              </a:ext>
            </a:extLst>
          </p:cNvPr>
          <p:cNvSpPr/>
          <p:nvPr/>
        </p:nvSpPr>
        <p:spPr>
          <a:xfrm>
            <a:off x="2504580" y="3289415"/>
            <a:ext cx="72072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FIFA U20 </a:t>
            </a:r>
            <a:r>
              <a:rPr lang="ko-KR" altLang="en-US" sz="4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월드컵 축구 대표팀</a:t>
            </a:r>
            <a:r>
              <a:rPr lang="en-US" altLang="ko-KR" sz="4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!! </a:t>
            </a:r>
            <a:r>
              <a:rPr lang="ko-KR" altLang="en-US" sz="4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우승하자</a:t>
            </a:r>
            <a:r>
              <a:rPr lang="en-US" altLang="ko-KR" sz="4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!!</a:t>
            </a:r>
            <a:endParaRPr lang="en-US" altLang="ko-KR" sz="4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0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C 3.125E-6 -0.16366 -0.06498 -0.33403 -0.14102 -0.46967 C -0.21732 -0.60555 -0.26888 -0.66481 -0.45782 -0.81505 C -0.61367 -0.89398 -0.68763 -0.92639 -0.82331 -0.9782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72" y="-489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BE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013550"/>
            <a:ext cx="12192000" cy="518973"/>
          </a:xfrm>
          <a:prstGeom prst="rect">
            <a:avLst/>
          </a:prstGeom>
          <a:pattFill prst="lgConfetti">
            <a:fgClr>
              <a:srgbClr val="EAEAE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6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  <a:endParaRPr lang="en-US" altLang="ko-KR" sz="2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683973" y="614124"/>
            <a:ext cx="1318623" cy="1317823"/>
            <a:chOff x="8781914" y="-2002292"/>
            <a:chExt cx="2617788" cy="2616200"/>
          </a:xfrm>
          <a:effectLst/>
        </p:grpSpPr>
        <p:sp>
          <p:nvSpPr>
            <p:cNvPr id="66" name="Freeform 23"/>
            <p:cNvSpPr>
              <a:spLocks/>
            </p:cNvSpPr>
            <p:nvPr/>
          </p:nvSpPr>
          <p:spPr bwMode="auto">
            <a:xfrm>
              <a:off x="8781914" y="-2002292"/>
              <a:ext cx="2617788" cy="2616200"/>
            </a:xfrm>
            <a:custGeom>
              <a:avLst/>
              <a:gdLst>
                <a:gd name="T0" fmla="*/ 2600 w 4946"/>
                <a:gd name="T1" fmla="*/ 1 h 4944"/>
                <a:gd name="T2" fmla="*/ 3091 w 4946"/>
                <a:gd name="T3" fmla="*/ 76 h 4944"/>
                <a:gd name="T4" fmla="*/ 3544 w 4946"/>
                <a:gd name="T5" fmla="*/ 242 h 4944"/>
                <a:gd name="T6" fmla="*/ 3952 w 4946"/>
                <a:gd name="T7" fmla="*/ 489 h 4944"/>
                <a:gd name="T8" fmla="*/ 4303 w 4946"/>
                <a:gd name="T9" fmla="*/ 809 h 4944"/>
                <a:gd name="T10" fmla="*/ 4589 w 4946"/>
                <a:gd name="T11" fmla="*/ 1189 h 4944"/>
                <a:gd name="T12" fmla="*/ 4796 w 4946"/>
                <a:gd name="T13" fmla="*/ 1621 h 4944"/>
                <a:gd name="T14" fmla="*/ 4918 w 4946"/>
                <a:gd name="T15" fmla="*/ 2095 h 4944"/>
                <a:gd name="T16" fmla="*/ 4946 w 4946"/>
                <a:gd name="T17" fmla="*/ 2471 h 4944"/>
                <a:gd name="T18" fmla="*/ 4918 w 4946"/>
                <a:gd name="T19" fmla="*/ 2848 h 4944"/>
                <a:gd name="T20" fmla="*/ 4796 w 4946"/>
                <a:gd name="T21" fmla="*/ 3322 h 4944"/>
                <a:gd name="T22" fmla="*/ 4589 w 4946"/>
                <a:gd name="T23" fmla="*/ 3754 h 4944"/>
                <a:gd name="T24" fmla="*/ 4303 w 4946"/>
                <a:gd name="T25" fmla="*/ 4135 h 4944"/>
                <a:gd name="T26" fmla="*/ 3952 w 4946"/>
                <a:gd name="T27" fmla="*/ 4454 h 4944"/>
                <a:gd name="T28" fmla="*/ 3544 w 4946"/>
                <a:gd name="T29" fmla="*/ 4702 h 4944"/>
                <a:gd name="T30" fmla="*/ 3091 w 4946"/>
                <a:gd name="T31" fmla="*/ 4868 h 4944"/>
                <a:gd name="T32" fmla="*/ 2600 w 4946"/>
                <a:gd name="T33" fmla="*/ 4943 h 4944"/>
                <a:gd name="T34" fmla="*/ 2345 w 4946"/>
                <a:gd name="T35" fmla="*/ 4943 h 4944"/>
                <a:gd name="T36" fmla="*/ 1854 w 4946"/>
                <a:gd name="T37" fmla="*/ 4868 h 4944"/>
                <a:gd name="T38" fmla="*/ 1400 w 4946"/>
                <a:gd name="T39" fmla="*/ 4702 h 4944"/>
                <a:gd name="T40" fmla="*/ 992 w 4946"/>
                <a:gd name="T41" fmla="*/ 4454 h 4944"/>
                <a:gd name="T42" fmla="*/ 641 w 4946"/>
                <a:gd name="T43" fmla="*/ 4135 h 4944"/>
                <a:gd name="T44" fmla="*/ 357 w 4946"/>
                <a:gd name="T45" fmla="*/ 3754 h 4944"/>
                <a:gd name="T46" fmla="*/ 148 w 4946"/>
                <a:gd name="T47" fmla="*/ 3322 h 4944"/>
                <a:gd name="T48" fmla="*/ 27 w 4946"/>
                <a:gd name="T49" fmla="*/ 2848 h 4944"/>
                <a:gd name="T50" fmla="*/ 0 w 4946"/>
                <a:gd name="T51" fmla="*/ 2471 h 4944"/>
                <a:gd name="T52" fmla="*/ 27 w 4946"/>
                <a:gd name="T53" fmla="*/ 2095 h 4944"/>
                <a:gd name="T54" fmla="*/ 148 w 4946"/>
                <a:gd name="T55" fmla="*/ 1621 h 4944"/>
                <a:gd name="T56" fmla="*/ 357 w 4946"/>
                <a:gd name="T57" fmla="*/ 1189 h 4944"/>
                <a:gd name="T58" fmla="*/ 641 w 4946"/>
                <a:gd name="T59" fmla="*/ 809 h 4944"/>
                <a:gd name="T60" fmla="*/ 992 w 4946"/>
                <a:gd name="T61" fmla="*/ 489 h 4944"/>
                <a:gd name="T62" fmla="*/ 1400 w 4946"/>
                <a:gd name="T63" fmla="*/ 242 h 4944"/>
                <a:gd name="T64" fmla="*/ 1854 w 4946"/>
                <a:gd name="T65" fmla="*/ 76 h 4944"/>
                <a:gd name="T66" fmla="*/ 2345 w 4946"/>
                <a:gd name="T67" fmla="*/ 1 h 4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46" h="4944">
                  <a:moveTo>
                    <a:pt x="2473" y="0"/>
                  </a:moveTo>
                  <a:lnTo>
                    <a:pt x="2600" y="1"/>
                  </a:lnTo>
                  <a:lnTo>
                    <a:pt x="2849" y="27"/>
                  </a:lnTo>
                  <a:lnTo>
                    <a:pt x="3091" y="76"/>
                  </a:lnTo>
                  <a:lnTo>
                    <a:pt x="3323" y="148"/>
                  </a:lnTo>
                  <a:lnTo>
                    <a:pt x="3544" y="242"/>
                  </a:lnTo>
                  <a:lnTo>
                    <a:pt x="3755" y="357"/>
                  </a:lnTo>
                  <a:lnTo>
                    <a:pt x="3952" y="489"/>
                  </a:lnTo>
                  <a:lnTo>
                    <a:pt x="4136" y="641"/>
                  </a:lnTo>
                  <a:lnTo>
                    <a:pt x="4303" y="809"/>
                  </a:lnTo>
                  <a:lnTo>
                    <a:pt x="4455" y="992"/>
                  </a:lnTo>
                  <a:lnTo>
                    <a:pt x="4589" y="1189"/>
                  </a:lnTo>
                  <a:lnTo>
                    <a:pt x="4702" y="1400"/>
                  </a:lnTo>
                  <a:lnTo>
                    <a:pt x="4796" y="1621"/>
                  </a:lnTo>
                  <a:lnTo>
                    <a:pt x="4868" y="1853"/>
                  </a:lnTo>
                  <a:lnTo>
                    <a:pt x="4918" y="2095"/>
                  </a:lnTo>
                  <a:lnTo>
                    <a:pt x="4943" y="2344"/>
                  </a:lnTo>
                  <a:lnTo>
                    <a:pt x="4946" y="2471"/>
                  </a:lnTo>
                  <a:lnTo>
                    <a:pt x="4943" y="2599"/>
                  </a:lnTo>
                  <a:lnTo>
                    <a:pt x="4918" y="2848"/>
                  </a:lnTo>
                  <a:lnTo>
                    <a:pt x="4868" y="3090"/>
                  </a:lnTo>
                  <a:lnTo>
                    <a:pt x="4796" y="3322"/>
                  </a:lnTo>
                  <a:lnTo>
                    <a:pt x="4702" y="3544"/>
                  </a:lnTo>
                  <a:lnTo>
                    <a:pt x="4589" y="3754"/>
                  </a:lnTo>
                  <a:lnTo>
                    <a:pt x="4455" y="3952"/>
                  </a:lnTo>
                  <a:lnTo>
                    <a:pt x="4303" y="4135"/>
                  </a:lnTo>
                  <a:lnTo>
                    <a:pt x="4136" y="4303"/>
                  </a:lnTo>
                  <a:lnTo>
                    <a:pt x="3952" y="4454"/>
                  </a:lnTo>
                  <a:lnTo>
                    <a:pt x="3755" y="4587"/>
                  </a:lnTo>
                  <a:lnTo>
                    <a:pt x="3544" y="4702"/>
                  </a:lnTo>
                  <a:lnTo>
                    <a:pt x="3323" y="4796"/>
                  </a:lnTo>
                  <a:lnTo>
                    <a:pt x="3091" y="4868"/>
                  </a:lnTo>
                  <a:lnTo>
                    <a:pt x="2849" y="4917"/>
                  </a:lnTo>
                  <a:lnTo>
                    <a:pt x="2600" y="4943"/>
                  </a:lnTo>
                  <a:lnTo>
                    <a:pt x="2473" y="4944"/>
                  </a:lnTo>
                  <a:lnTo>
                    <a:pt x="2345" y="4943"/>
                  </a:lnTo>
                  <a:lnTo>
                    <a:pt x="2095" y="4917"/>
                  </a:lnTo>
                  <a:lnTo>
                    <a:pt x="1854" y="4868"/>
                  </a:lnTo>
                  <a:lnTo>
                    <a:pt x="1622" y="4796"/>
                  </a:lnTo>
                  <a:lnTo>
                    <a:pt x="1400" y="4702"/>
                  </a:lnTo>
                  <a:lnTo>
                    <a:pt x="1190" y="4587"/>
                  </a:lnTo>
                  <a:lnTo>
                    <a:pt x="992" y="4454"/>
                  </a:lnTo>
                  <a:lnTo>
                    <a:pt x="809" y="4303"/>
                  </a:lnTo>
                  <a:lnTo>
                    <a:pt x="641" y="4135"/>
                  </a:lnTo>
                  <a:lnTo>
                    <a:pt x="490" y="3952"/>
                  </a:lnTo>
                  <a:lnTo>
                    <a:pt x="357" y="3754"/>
                  </a:lnTo>
                  <a:lnTo>
                    <a:pt x="243" y="3544"/>
                  </a:lnTo>
                  <a:lnTo>
                    <a:pt x="148" y="3322"/>
                  </a:lnTo>
                  <a:lnTo>
                    <a:pt x="76" y="3090"/>
                  </a:lnTo>
                  <a:lnTo>
                    <a:pt x="27" y="2848"/>
                  </a:lnTo>
                  <a:lnTo>
                    <a:pt x="1" y="2599"/>
                  </a:lnTo>
                  <a:lnTo>
                    <a:pt x="0" y="2471"/>
                  </a:lnTo>
                  <a:lnTo>
                    <a:pt x="1" y="2344"/>
                  </a:lnTo>
                  <a:lnTo>
                    <a:pt x="27" y="2095"/>
                  </a:lnTo>
                  <a:lnTo>
                    <a:pt x="76" y="1853"/>
                  </a:lnTo>
                  <a:lnTo>
                    <a:pt x="148" y="1621"/>
                  </a:lnTo>
                  <a:lnTo>
                    <a:pt x="243" y="1400"/>
                  </a:lnTo>
                  <a:lnTo>
                    <a:pt x="357" y="1189"/>
                  </a:lnTo>
                  <a:lnTo>
                    <a:pt x="490" y="992"/>
                  </a:lnTo>
                  <a:lnTo>
                    <a:pt x="641" y="809"/>
                  </a:lnTo>
                  <a:lnTo>
                    <a:pt x="809" y="641"/>
                  </a:lnTo>
                  <a:lnTo>
                    <a:pt x="992" y="489"/>
                  </a:lnTo>
                  <a:lnTo>
                    <a:pt x="1190" y="357"/>
                  </a:lnTo>
                  <a:lnTo>
                    <a:pt x="1400" y="242"/>
                  </a:lnTo>
                  <a:lnTo>
                    <a:pt x="1622" y="148"/>
                  </a:lnTo>
                  <a:lnTo>
                    <a:pt x="1854" y="76"/>
                  </a:lnTo>
                  <a:lnTo>
                    <a:pt x="2095" y="27"/>
                  </a:lnTo>
                  <a:lnTo>
                    <a:pt x="2345" y="1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24"/>
            <p:cNvSpPr>
              <a:spLocks/>
            </p:cNvSpPr>
            <p:nvPr/>
          </p:nvSpPr>
          <p:spPr bwMode="auto">
            <a:xfrm>
              <a:off x="8788264" y="-1995942"/>
              <a:ext cx="2590800" cy="2589213"/>
            </a:xfrm>
            <a:custGeom>
              <a:avLst/>
              <a:gdLst>
                <a:gd name="T0" fmla="*/ 2574 w 4896"/>
                <a:gd name="T1" fmla="*/ 3 h 4894"/>
                <a:gd name="T2" fmla="*/ 3060 w 4896"/>
                <a:gd name="T3" fmla="*/ 77 h 4894"/>
                <a:gd name="T4" fmla="*/ 3510 w 4896"/>
                <a:gd name="T5" fmla="*/ 241 h 4894"/>
                <a:gd name="T6" fmla="*/ 3914 w 4896"/>
                <a:gd name="T7" fmla="*/ 486 h 4894"/>
                <a:gd name="T8" fmla="*/ 4261 w 4896"/>
                <a:gd name="T9" fmla="*/ 801 h 4894"/>
                <a:gd name="T10" fmla="*/ 4542 w 4896"/>
                <a:gd name="T11" fmla="*/ 1178 h 4894"/>
                <a:gd name="T12" fmla="*/ 4748 w 4896"/>
                <a:gd name="T13" fmla="*/ 1606 h 4894"/>
                <a:gd name="T14" fmla="*/ 4869 w 4896"/>
                <a:gd name="T15" fmla="*/ 2074 h 4894"/>
                <a:gd name="T16" fmla="*/ 4896 w 4896"/>
                <a:gd name="T17" fmla="*/ 2447 h 4894"/>
                <a:gd name="T18" fmla="*/ 4869 w 4896"/>
                <a:gd name="T19" fmla="*/ 2820 h 4894"/>
                <a:gd name="T20" fmla="*/ 4748 w 4896"/>
                <a:gd name="T21" fmla="*/ 3290 h 4894"/>
                <a:gd name="T22" fmla="*/ 4542 w 4896"/>
                <a:gd name="T23" fmla="*/ 3717 h 4894"/>
                <a:gd name="T24" fmla="*/ 4261 w 4896"/>
                <a:gd name="T25" fmla="*/ 4093 h 4894"/>
                <a:gd name="T26" fmla="*/ 3914 w 4896"/>
                <a:gd name="T27" fmla="*/ 4409 h 4894"/>
                <a:gd name="T28" fmla="*/ 3510 w 4896"/>
                <a:gd name="T29" fmla="*/ 4654 h 4894"/>
                <a:gd name="T30" fmla="*/ 3060 w 4896"/>
                <a:gd name="T31" fmla="*/ 4818 h 4894"/>
                <a:gd name="T32" fmla="*/ 2574 w 4896"/>
                <a:gd name="T33" fmla="*/ 4893 h 4894"/>
                <a:gd name="T34" fmla="*/ 2322 w 4896"/>
                <a:gd name="T35" fmla="*/ 4893 h 4894"/>
                <a:gd name="T36" fmla="*/ 1837 w 4896"/>
                <a:gd name="T37" fmla="*/ 4818 h 4894"/>
                <a:gd name="T38" fmla="*/ 1387 w 4896"/>
                <a:gd name="T39" fmla="*/ 4654 h 4894"/>
                <a:gd name="T40" fmla="*/ 983 w 4896"/>
                <a:gd name="T41" fmla="*/ 4409 h 4894"/>
                <a:gd name="T42" fmla="*/ 636 w 4896"/>
                <a:gd name="T43" fmla="*/ 4093 h 4894"/>
                <a:gd name="T44" fmla="*/ 355 w 4896"/>
                <a:gd name="T45" fmla="*/ 3717 h 4894"/>
                <a:gd name="T46" fmla="*/ 149 w 4896"/>
                <a:gd name="T47" fmla="*/ 3290 h 4894"/>
                <a:gd name="T48" fmla="*/ 28 w 4896"/>
                <a:gd name="T49" fmla="*/ 2820 h 4894"/>
                <a:gd name="T50" fmla="*/ 0 w 4896"/>
                <a:gd name="T51" fmla="*/ 2447 h 4894"/>
                <a:gd name="T52" fmla="*/ 28 w 4896"/>
                <a:gd name="T53" fmla="*/ 2074 h 4894"/>
                <a:gd name="T54" fmla="*/ 149 w 4896"/>
                <a:gd name="T55" fmla="*/ 1606 h 4894"/>
                <a:gd name="T56" fmla="*/ 355 w 4896"/>
                <a:gd name="T57" fmla="*/ 1178 h 4894"/>
                <a:gd name="T58" fmla="*/ 636 w 4896"/>
                <a:gd name="T59" fmla="*/ 801 h 4894"/>
                <a:gd name="T60" fmla="*/ 983 w 4896"/>
                <a:gd name="T61" fmla="*/ 486 h 4894"/>
                <a:gd name="T62" fmla="*/ 1387 w 4896"/>
                <a:gd name="T63" fmla="*/ 241 h 4894"/>
                <a:gd name="T64" fmla="*/ 1837 w 4896"/>
                <a:gd name="T65" fmla="*/ 77 h 4894"/>
                <a:gd name="T66" fmla="*/ 2322 w 4896"/>
                <a:gd name="T67" fmla="*/ 3 h 4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96" h="4894">
                  <a:moveTo>
                    <a:pt x="2449" y="0"/>
                  </a:moveTo>
                  <a:lnTo>
                    <a:pt x="2574" y="3"/>
                  </a:lnTo>
                  <a:lnTo>
                    <a:pt x="2822" y="28"/>
                  </a:lnTo>
                  <a:lnTo>
                    <a:pt x="3060" y="77"/>
                  </a:lnTo>
                  <a:lnTo>
                    <a:pt x="3290" y="149"/>
                  </a:lnTo>
                  <a:lnTo>
                    <a:pt x="3510" y="241"/>
                  </a:lnTo>
                  <a:lnTo>
                    <a:pt x="3718" y="353"/>
                  </a:lnTo>
                  <a:lnTo>
                    <a:pt x="3914" y="486"/>
                  </a:lnTo>
                  <a:lnTo>
                    <a:pt x="4094" y="635"/>
                  </a:lnTo>
                  <a:lnTo>
                    <a:pt x="4261" y="801"/>
                  </a:lnTo>
                  <a:lnTo>
                    <a:pt x="4411" y="982"/>
                  </a:lnTo>
                  <a:lnTo>
                    <a:pt x="4542" y="1178"/>
                  </a:lnTo>
                  <a:lnTo>
                    <a:pt x="4655" y="1386"/>
                  </a:lnTo>
                  <a:lnTo>
                    <a:pt x="4748" y="1606"/>
                  </a:lnTo>
                  <a:lnTo>
                    <a:pt x="4820" y="1835"/>
                  </a:lnTo>
                  <a:lnTo>
                    <a:pt x="4869" y="2074"/>
                  </a:lnTo>
                  <a:lnTo>
                    <a:pt x="4893" y="2322"/>
                  </a:lnTo>
                  <a:lnTo>
                    <a:pt x="4896" y="2447"/>
                  </a:lnTo>
                  <a:lnTo>
                    <a:pt x="4893" y="2574"/>
                  </a:lnTo>
                  <a:lnTo>
                    <a:pt x="4869" y="2820"/>
                  </a:lnTo>
                  <a:lnTo>
                    <a:pt x="4820" y="3059"/>
                  </a:lnTo>
                  <a:lnTo>
                    <a:pt x="4748" y="3290"/>
                  </a:lnTo>
                  <a:lnTo>
                    <a:pt x="4655" y="3509"/>
                  </a:lnTo>
                  <a:lnTo>
                    <a:pt x="4542" y="3717"/>
                  </a:lnTo>
                  <a:lnTo>
                    <a:pt x="4411" y="3912"/>
                  </a:lnTo>
                  <a:lnTo>
                    <a:pt x="4261" y="4093"/>
                  </a:lnTo>
                  <a:lnTo>
                    <a:pt x="4094" y="4259"/>
                  </a:lnTo>
                  <a:lnTo>
                    <a:pt x="3914" y="4409"/>
                  </a:lnTo>
                  <a:lnTo>
                    <a:pt x="3718" y="4541"/>
                  </a:lnTo>
                  <a:lnTo>
                    <a:pt x="3510" y="4654"/>
                  </a:lnTo>
                  <a:lnTo>
                    <a:pt x="3290" y="4747"/>
                  </a:lnTo>
                  <a:lnTo>
                    <a:pt x="3060" y="4818"/>
                  </a:lnTo>
                  <a:lnTo>
                    <a:pt x="2822" y="4867"/>
                  </a:lnTo>
                  <a:lnTo>
                    <a:pt x="2574" y="4893"/>
                  </a:lnTo>
                  <a:lnTo>
                    <a:pt x="2449" y="4894"/>
                  </a:lnTo>
                  <a:lnTo>
                    <a:pt x="2322" y="4893"/>
                  </a:lnTo>
                  <a:lnTo>
                    <a:pt x="2076" y="4867"/>
                  </a:lnTo>
                  <a:lnTo>
                    <a:pt x="1837" y="4818"/>
                  </a:lnTo>
                  <a:lnTo>
                    <a:pt x="1606" y="4747"/>
                  </a:lnTo>
                  <a:lnTo>
                    <a:pt x="1387" y="4654"/>
                  </a:lnTo>
                  <a:lnTo>
                    <a:pt x="1179" y="4541"/>
                  </a:lnTo>
                  <a:lnTo>
                    <a:pt x="983" y="4409"/>
                  </a:lnTo>
                  <a:lnTo>
                    <a:pt x="803" y="4259"/>
                  </a:lnTo>
                  <a:lnTo>
                    <a:pt x="636" y="4093"/>
                  </a:lnTo>
                  <a:lnTo>
                    <a:pt x="486" y="3912"/>
                  </a:lnTo>
                  <a:lnTo>
                    <a:pt x="355" y="3717"/>
                  </a:lnTo>
                  <a:lnTo>
                    <a:pt x="241" y="3509"/>
                  </a:lnTo>
                  <a:lnTo>
                    <a:pt x="149" y="3290"/>
                  </a:lnTo>
                  <a:lnTo>
                    <a:pt x="77" y="3059"/>
                  </a:lnTo>
                  <a:lnTo>
                    <a:pt x="28" y="2820"/>
                  </a:lnTo>
                  <a:lnTo>
                    <a:pt x="3" y="2574"/>
                  </a:lnTo>
                  <a:lnTo>
                    <a:pt x="0" y="2447"/>
                  </a:lnTo>
                  <a:lnTo>
                    <a:pt x="3" y="2322"/>
                  </a:lnTo>
                  <a:lnTo>
                    <a:pt x="28" y="2074"/>
                  </a:lnTo>
                  <a:lnTo>
                    <a:pt x="77" y="1835"/>
                  </a:lnTo>
                  <a:lnTo>
                    <a:pt x="149" y="1606"/>
                  </a:lnTo>
                  <a:lnTo>
                    <a:pt x="241" y="1386"/>
                  </a:lnTo>
                  <a:lnTo>
                    <a:pt x="355" y="1178"/>
                  </a:lnTo>
                  <a:lnTo>
                    <a:pt x="486" y="982"/>
                  </a:lnTo>
                  <a:lnTo>
                    <a:pt x="636" y="801"/>
                  </a:lnTo>
                  <a:lnTo>
                    <a:pt x="803" y="635"/>
                  </a:lnTo>
                  <a:lnTo>
                    <a:pt x="983" y="486"/>
                  </a:lnTo>
                  <a:lnTo>
                    <a:pt x="1179" y="353"/>
                  </a:lnTo>
                  <a:lnTo>
                    <a:pt x="1387" y="241"/>
                  </a:lnTo>
                  <a:lnTo>
                    <a:pt x="1606" y="149"/>
                  </a:lnTo>
                  <a:lnTo>
                    <a:pt x="1837" y="77"/>
                  </a:lnTo>
                  <a:lnTo>
                    <a:pt x="2076" y="28"/>
                  </a:lnTo>
                  <a:lnTo>
                    <a:pt x="2322" y="3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25"/>
            <p:cNvSpPr>
              <a:spLocks/>
            </p:cNvSpPr>
            <p:nvPr/>
          </p:nvSpPr>
          <p:spPr bwMode="auto">
            <a:xfrm>
              <a:off x="8788264" y="-1995942"/>
              <a:ext cx="2470150" cy="2479675"/>
            </a:xfrm>
            <a:custGeom>
              <a:avLst/>
              <a:gdLst>
                <a:gd name="T0" fmla="*/ 2515 w 4670"/>
                <a:gd name="T1" fmla="*/ 0 h 4687"/>
                <a:gd name="T2" fmla="*/ 2780 w 4670"/>
                <a:gd name="T3" fmla="*/ 22 h 4687"/>
                <a:gd name="T4" fmla="*/ 3037 w 4670"/>
                <a:gd name="T5" fmla="*/ 71 h 4687"/>
                <a:gd name="T6" fmla="*/ 3342 w 4670"/>
                <a:gd name="T7" fmla="*/ 167 h 4687"/>
                <a:gd name="T8" fmla="*/ 3790 w 4670"/>
                <a:gd name="T9" fmla="*/ 399 h 4687"/>
                <a:gd name="T10" fmla="*/ 4179 w 4670"/>
                <a:gd name="T11" fmla="*/ 716 h 4687"/>
                <a:gd name="T12" fmla="*/ 4311 w 4670"/>
                <a:gd name="T13" fmla="*/ 882 h 4687"/>
                <a:gd name="T14" fmla="*/ 4472 w 4670"/>
                <a:gd name="T15" fmla="*/ 1197 h 4687"/>
                <a:gd name="T16" fmla="*/ 4589 w 4670"/>
                <a:gd name="T17" fmla="*/ 1537 h 4687"/>
                <a:gd name="T18" fmla="*/ 4655 w 4670"/>
                <a:gd name="T19" fmla="*/ 1896 h 4687"/>
                <a:gd name="T20" fmla="*/ 4670 w 4670"/>
                <a:gd name="T21" fmla="*/ 2176 h 4687"/>
                <a:gd name="T22" fmla="*/ 4642 w 4670"/>
                <a:gd name="T23" fmla="*/ 2560 h 4687"/>
                <a:gd name="T24" fmla="*/ 4519 w 4670"/>
                <a:gd name="T25" fmla="*/ 3041 h 4687"/>
                <a:gd name="T26" fmla="*/ 4307 w 4670"/>
                <a:gd name="T27" fmla="*/ 3478 h 4687"/>
                <a:gd name="T28" fmla="*/ 4019 w 4670"/>
                <a:gd name="T29" fmla="*/ 3864 h 4687"/>
                <a:gd name="T30" fmla="*/ 3662 w 4670"/>
                <a:gd name="T31" fmla="*/ 4188 h 4687"/>
                <a:gd name="T32" fmla="*/ 3248 w 4670"/>
                <a:gd name="T33" fmla="*/ 4440 h 4687"/>
                <a:gd name="T34" fmla="*/ 2787 w 4670"/>
                <a:gd name="T35" fmla="*/ 4609 h 4687"/>
                <a:gd name="T36" fmla="*/ 2289 w 4670"/>
                <a:gd name="T37" fmla="*/ 4685 h 4687"/>
                <a:gd name="T38" fmla="*/ 2076 w 4670"/>
                <a:gd name="T39" fmla="*/ 4685 h 4687"/>
                <a:gd name="T40" fmla="*/ 1747 w 4670"/>
                <a:gd name="T41" fmla="*/ 4654 h 4687"/>
                <a:gd name="T42" fmla="*/ 1433 w 4670"/>
                <a:gd name="T43" fmla="*/ 4580 h 4687"/>
                <a:gd name="T44" fmla="*/ 1135 w 4670"/>
                <a:gd name="T45" fmla="*/ 4469 h 4687"/>
                <a:gd name="T46" fmla="*/ 925 w 4670"/>
                <a:gd name="T47" fmla="*/ 4363 h 4687"/>
                <a:gd name="T48" fmla="*/ 772 w 4670"/>
                <a:gd name="T49" fmla="*/ 4230 h 4687"/>
                <a:gd name="T50" fmla="*/ 587 w 4670"/>
                <a:gd name="T51" fmla="*/ 4036 h 4687"/>
                <a:gd name="T52" fmla="*/ 422 w 4670"/>
                <a:gd name="T53" fmla="*/ 3821 h 4687"/>
                <a:gd name="T54" fmla="*/ 283 w 4670"/>
                <a:gd name="T55" fmla="*/ 3589 h 4687"/>
                <a:gd name="T56" fmla="*/ 169 w 4670"/>
                <a:gd name="T57" fmla="*/ 3340 h 4687"/>
                <a:gd name="T58" fmla="*/ 82 w 4670"/>
                <a:gd name="T59" fmla="*/ 3078 h 4687"/>
                <a:gd name="T60" fmla="*/ 26 w 4670"/>
                <a:gd name="T61" fmla="*/ 2804 h 4687"/>
                <a:gd name="T62" fmla="*/ 2 w 4670"/>
                <a:gd name="T63" fmla="*/ 2521 h 4687"/>
                <a:gd name="T64" fmla="*/ 3 w 4670"/>
                <a:gd name="T65" fmla="*/ 2322 h 4687"/>
                <a:gd name="T66" fmla="*/ 77 w 4670"/>
                <a:gd name="T67" fmla="*/ 1835 h 4687"/>
                <a:gd name="T68" fmla="*/ 241 w 4670"/>
                <a:gd name="T69" fmla="*/ 1386 h 4687"/>
                <a:gd name="T70" fmla="*/ 486 w 4670"/>
                <a:gd name="T71" fmla="*/ 982 h 4687"/>
                <a:gd name="T72" fmla="*/ 803 w 4670"/>
                <a:gd name="T73" fmla="*/ 635 h 4687"/>
                <a:gd name="T74" fmla="*/ 1179 w 4670"/>
                <a:gd name="T75" fmla="*/ 353 h 4687"/>
                <a:gd name="T76" fmla="*/ 1606 w 4670"/>
                <a:gd name="T77" fmla="*/ 149 h 4687"/>
                <a:gd name="T78" fmla="*/ 2076 w 4670"/>
                <a:gd name="T79" fmla="*/ 28 h 4687"/>
                <a:gd name="T80" fmla="*/ 2449 w 4670"/>
                <a:gd name="T81" fmla="*/ 0 h 4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70" h="4687">
                  <a:moveTo>
                    <a:pt x="2449" y="0"/>
                  </a:moveTo>
                  <a:lnTo>
                    <a:pt x="2515" y="0"/>
                  </a:lnTo>
                  <a:lnTo>
                    <a:pt x="2649" y="7"/>
                  </a:lnTo>
                  <a:lnTo>
                    <a:pt x="2780" y="22"/>
                  </a:lnTo>
                  <a:lnTo>
                    <a:pt x="2910" y="43"/>
                  </a:lnTo>
                  <a:lnTo>
                    <a:pt x="3037" y="71"/>
                  </a:lnTo>
                  <a:lnTo>
                    <a:pt x="3160" y="105"/>
                  </a:lnTo>
                  <a:lnTo>
                    <a:pt x="3342" y="167"/>
                  </a:lnTo>
                  <a:lnTo>
                    <a:pt x="3572" y="272"/>
                  </a:lnTo>
                  <a:lnTo>
                    <a:pt x="3790" y="399"/>
                  </a:lnTo>
                  <a:lnTo>
                    <a:pt x="3993" y="548"/>
                  </a:lnTo>
                  <a:lnTo>
                    <a:pt x="4179" y="716"/>
                  </a:lnTo>
                  <a:lnTo>
                    <a:pt x="4265" y="807"/>
                  </a:lnTo>
                  <a:lnTo>
                    <a:pt x="4311" y="882"/>
                  </a:lnTo>
                  <a:lnTo>
                    <a:pt x="4398" y="1036"/>
                  </a:lnTo>
                  <a:lnTo>
                    <a:pt x="4472" y="1197"/>
                  </a:lnTo>
                  <a:lnTo>
                    <a:pt x="4536" y="1364"/>
                  </a:lnTo>
                  <a:lnTo>
                    <a:pt x="4589" y="1537"/>
                  </a:lnTo>
                  <a:lnTo>
                    <a:pt x="4628" y="1714"/>
                  </a:lnTo>
                  <a:lnTo>
                    <a:pt x="4655" y="1896"/>
                  </a:lnTo>
                  <a:lnTo>
                    <a:pt x="4668" y="2081"/>
                  </a:lnTo>
                  <a:lnTo>
                    <a:pt x="4670" y="2176"/>
                  </a:lnTo>
                  <a:lnTo>
                    <a:pt x="4668" y="2306"/>
                  </a:lnTo>
                  <a:lnTo>
                    <a:pt x="4642" y="2560"/>
                  </a:lnTo>
                  <a:lnTo>
                    <a:pt x="4592" y="2804"/>
                  </a:lnTo>
                  <a:lnTo>
                    <a:pt x="4519" y="3041"/>
                  </a:lnTo>
                  <a:lnTo>
                    <a:pt x="4423" y="3265"/>
                  </a:lnTo>
                  <a:lnTo>
                    <a:pt x="4307" y="3478"/>
                  </a:lnTo>
                  <a:lnTo>
                    <a:pt x="4173" y="3679"/>
                  </a:lnTo>
                  <a:lnTo>
                    <a:pt x="4019" y="3864"/>
                  </a:lnTo>
                  <a:lnTo>
                    <a:pt x="3849" y="4036"/>
                  </a:lnTo>
                  <a:lnTo>
                    <a:pt x="3662" y="4188"/>
                  </a:lnTo>
                  <a:lnTo>
                    <a:pt x="3461" y="4324"/>
                  </a:lnTo>
                  <a:lnTo>
                    <a:pt x="3248" y="4440"/>
                  </a:lnTo>
                  <a:lnTo>
                    <a:pt x="3024" y="4535"/>
                  </a:lnTo>
                  <a:lnTo>
                    <a:pt x="2787" y="4609"/>
                  </a:lnTo>
                  <a:lnTo>
                    <a:pt x="2542" y="4659"/>
                  </a:lnTo>
                  <a:lnTo>
                    <a:pt x="2289" y="4685"/>
                  </a:lnTo>
                  <a:lnTo>
                    <a:pt x="2159" y="4687"/>
                  </a:lnTo>
                  <a:lnTo>
                    <a:pt x="2076" y="4685"/>
                  </a:lnTo>
                  <a:lnTo>
                    <a:pt x="1910" y="4675"/>
                  </a:lnTo>
                  <a:lnTo>
                    <a:pt x="1747" y="4654"/>
                  </a:lnTo>
                  <a:lnTo>
                    <a:pt x="1589" y="4622"/>
                  </a:lnTo>
                  <a:lnTo>
                    <a:pt x="1433" y="4580"/>
                  </a:lnTo>
                  <a:lnTo>
                    <a:pt x="1282" y="4530"/>
                  </a:lnTo>
                  <a:lnTo>
                    <a:pt x="1135" y="4469"/>
                  </a:lnTo>
                  <a:lnTo>
                    <a:pt x="994" y="4400"/>
                  </a:lnTo>
                  <a:lnTo>
                    <a:pt x="925" y="4363"/>
                  </a:lnTo>
                  <a:lnTo>
                    <a:pt x="873" y="4319"/>
                  </a:lnTo>
                  <a:lnTo>
                    <a:pt x="772" y="4230"/>
                  </a:lnTo>
                  <a:lnTo>
                    <a:pt x="676" y="4135"/>
                  </a:lnTo>
                  <a:lnTo>
                    <a:pt x="587" y="4036"/>
                  </a:lnTo>
                  <a:lnTo>
                    <a:pt x="502" y="3931"/>
                  </a:lnTo>
                  <a:lnTo>
                    <a:pt x="422" y="3821"/>
                  </a:lnTo>
                  <a:lnTo>
                    <a:pt x="349" y="3707"/>
                  </a:lnTo>
                  <a:lnTo>
                    <a:pt x="283" y="3589"/>
                  </a:lnTo>
                  <a:lnTo>
                    <a:pt x="222" y="3467"/>
                  </a:lnTo>
                  <a:lnTo>
                    <a:pt x="169" y="3340"/>
                  </a:lnTo>
                  <a:lnTo>
                    <a:pt x="123" y="3210"/>
                  </a:lnTo>
                  <a:lnTo>
                    <a:pt x="82" y="3078"/>
                  </a:lnTo>
                  <a:lnTo>
                    <a:pt x="51" y="2943"/>
                  </a:lnTo>
                  <a:lnTo>
                    <a:pt x="26" y="2804"/>
                  </a:lnTo>
                  <a:lnTo>
                    <a:pt x="10" y="2663"/>
                  </a:lnTo>
                  <a:lnTo>
                    <a:pt x="2" y="2521"/>
                  </a:lnTo>
                  <a:lnTo>
                    <a:pt x="0" y="2447"/>
                  </a:lnTo>
                  <a:lnTo>
                    <a:pt x="3" y="2322"/>
                  </a:lnTo>
                  <a:lnTo>
                    <a:pt x="28" y="2074"/>
                  </a:lnTo>
                  <a:lnTo>
                    <a:pt x="77" y="1835"/>
                  </a:lnTo>
                  <a:lnTo>
                    <a:pt x="149" y="1606"/>
                  </a:lnTo>
                  <a:lnTo>
                    <a:pt x="241" y="1386"/>
                  </a:lnTo>
                  <a:lnTo>
                    <a:pt x="355" y="1178"/>
                  </a:lnTo>
                  <a:lnTo>
                    <a:pt x="486" y="982"/>
                  </a:lnTo>
                  <a:lnTo>
                    <a:pt x="636" y="801"/>
                  </a:lnTo>
                  <a:lnTo>
                    <a:pt x="803" y="635"/>
                  </a:lnTo>
                  <a:lnTo>
                    <a:pt x="983" y="486"/>
                  </a:lnTo>
                  <a:lnTo>
                    <a:pt x="1179" y="353"/>
                  </a:lnTo>
                  <a:lnTo>
                    <a:pt x="1387" y="241"/>
                  </a:lnTo>
                  <a:lnTo>
                    <a:pt x="1606" y="149"/>
                  </a:lnTo>
                  <a:lnTo>
                    <a:pt x="1837" y="77"/>
                  </a:lnTo>
                  <a:lnTo>
                    <a:pt x="2076" y="28"/>
                  </a:lnTo>
                  <a:lnTo>
                    <a:pt x="2322" y="3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26"/>
            <p:cNvSpPr>
              <a:spLocks/>
            </p:cNvSpPr>
            <p:nvPr/>
          </p:nvSpPr>
          <p:spPr bwMode="auto">
            <a:xfrm>
              <a:off x="9848714" y="-1862592"/>
              <a:ext cx="242888" cy="63500"/>
            </a:xfrm>
            <a:custGeom>
              <a:avLst/>
              <a:gdLst>
                <a:gd name="T0" fmla="*/ 461 w 461"/>
                <a:gd name="T1" fmla="*/ 119 h 119"/>
                <a:gd name="T2" fmla="*/ 399 w 461"/>
                <a:gd name="T3" fmla="*/ 102 h 119"/>
                <a:gd name="T4" fmla="*/ 236 w 461"/>
                <a:gd name="T5" fmla="*/ 43 h 119"/>
                <a:gd name="T6" fmla="*/ 88 w 461"/>
                <a:gd name="T7" fmla="*/ 10 h 119"/>
                <a:gd name="T8" fmla="*/ 0 w 461"/>
                <a:gd name="T9" fmla="*/ 0 h 119"/>
                <a:gd name="T10" fmla="*/ 461 w 46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1" h="119">
                  <a:moveTo>
                    <a:pt x="461" y="119"/>
                  </a:moveTo>
                  <a:lnTo>
                    <a:pt x="399" y="102"/>
                  </a:lnTo>
                  <a:lnTo>
                    <a:pt x="236" y="43"/>
                  </a:lnTo>
                  <a:lnTo>
                    <a:pt x="88" y="10"/>
                  </a:lnTo>
                  <a:lnTo>
                    <a:pt x="0" y="0"/>
                  </a:lnTo>
                  <a:lnTo>
                    <a:pt x="461" y="119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27"/>
            <p:cNvSpPr>
              <a:spLocks/>
            </p:cNvSpPr>
            <p:nvPr/>
          </p:nvSpPr>
          <p:spPr bwMode="auto">
            <a:xfrm>
              <a:off x="10063026" y="-1738767"/>
              <a:ext cx="38100" cy="447675"/>
            </a:xfrm>
            <a:custGeom>
              <a:avLst/>
              <a:gdLst>
                <a:gd name="T0" fmla="*/ 58 w 70"/>
                <a:gd name="T1" fmla="*/ 0 h 844"/>
                <a:gd name="T2" fmla="*/ 70 w 70"/>
                <a:gd name="T3" fmla="*/ 844 h 844"/>
                <a:gd name="T4" fmla="*/ 12 w 70"/>
                <a:gd name="T5" fmla="*/ 844 h 844"/>
                <a:gd name="T6" fmla="*/ 0 w 70"/>
                <a:gd name="T7" fmla="*/ 2 h 844"/>
                <a:gd name="T8" fmla="*/ 58 w 70"/>
                <a:gd name="T9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844">
                  <a:moveTo>
                    <a:pt x="58" y="0"/>
                  </a:moveTo>
                  <a:lnTo>
                    <a:pt x="70" y="844"/>
                  </a:lnTo>
                  <a:lnTo>
                    <a:pt x="12" y="844"/>
                  </a:lnTo>
                  <a:lnTo>
                    <a:pt x="0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28"/>
            <p:cNvSpPr>
              <a:spLocks/>
            </p:cNvSpPr>
            <p:nvPr/>
          </p:nvSpPr>
          <p:spPr bwMode="auto">
            <a:xfrm>
              <a:off x="9156564" y="-1843542"/>
              <a:ext cx="542925" cy="396875"/>
            </a:xfrm>
            <a:custGeom>
              <a:avLst/>
              <a:gdLst>
                <a:gd name="T0" fmla="*/ 1026 w 1026"/>
                <a:gd name="T1" fmla="*/ 56 h 749"/>
                <a:gd name="T2" fmla="*/ 1005 w 1026"/>
                <a:gd name="T3" fmla="*/ 62 h 749"/>
                <a:gd name="T4" fmla="*/ 866 w 1026"/>
                <a:gd name="T5" fmla="*/ 116 h 749"/>
                <a:gd name="T6" fmla="*/ 735 w 1026"/>
                <a:gd name="T7" fmla="*/ 177 h 749"/>
                <a:gd name="T8" fmla="*/ 582 w 1026"/>
                <a:gd name="T9" fmla="*/ 260 h 749"/>
                <a:gd name="T10" fmla="*/ 419 w 1026"/>
                <a:gd name="T11" fmla="*/ 367 h 749"/>
                <a:gd name="T12" fmla="*/ 298 w 1026"/>
                <a:gd name="T13" fmla="*/ 465 h 749"/>
                <a:gd name="T14" fmla="*/ 220 w 1026"/>
                <a:gd name="T15" fmla="*/ 538 h 749"/>
                <a:gd name="T16" fmla="*/ 147 w 1026"/>
                <a:gd name="T17" fmla="*/ 618 h 749"/>
                <a:gd name="T18" fmla="*/ 79 w 1026"/>
                <a:gd name="T19" fmla="*/ 703 h 749"/>
                <a:gd name="T20" fmla="*/ 48 w 1026"/>
                <a:gd name="T21" fmla="*/ 749 h 749"/>
                <a:gd name="T22" fmla="*/ 0 w 1026"/>
                <a:gd name="T23" fmla="*/ 717 h 749"/>
                <a:gd name="T24" fmla="*/ 32 w 1026"/>
                <a:gd name="T25" fmla="*/ 669 h 749"/>
                <a:gd name="T26" fmla="*/ 102 w 1026"/>
                <a:gd name="T27" fmla="*/ 580 h 749"/>
                <a:gd name="T28" fmla="*/ 179 w 1026"/>
                <a:gd name="T29" fmla="*/ 498 h 749"/>
                <a:gd name="T30" fmla="*/ 259 w 1026"/>
                <a:gd name="T31" fmla="*/ 423 h 749"/>
                <a:gd name="T32" fmla="*/ 385 w 1026"/>
                <a:gd name="T33" fmla="*/ 322 h 749"/>
                <a:gd name="T34" fmla="*/ 552 w 1026"/>
                <a:gd name="T35" fmla="*/ 211 h 749"/>
                <a:gd name="T36" fmla="*/ 710 w 1026"/>
                <a:gd name="T37" fmla="*/ 125 h 749"/>
                <a:gd name="T38" fmla="*/ 845 w 1026"/>
                <a:gd name="T39" fmla="*/ 62 h 749"/>
                <a:gd name="T40" fmla="*/ 990 w 1026"/>
                <a:gd name="T41" fmla="*/ 5 h 749"/>
                <a:gd name="T42" fmla="*/ 1011 w 1026"/>
                <a:gd name="T43" fmla="*/ 0 h 749"/>
                <a:gd name="T44" fmla="*/ 1026 w 1026"/>
                <a:gd name="T45" fmla="*/ 56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6" h="749">
                  <a:moveTo>
                    <a:pt x="1026" y="56"/>
                  </a:moveTo>
                  <a:lnTo>
                    <a:pt x="1005" y="62"/>
                  </a:lnTo>
                  <a:lnTo>
                    <a:pt x="866" y="116"/>
                  </a:lnTo>
                  <a:lnTo>
                    <a:pt x="735" y="177"/>
                  </a:lnTo>
                  <a:lnTo>
                    <a:pt x="582" y="260"/>
                  </a:lnTo>
                  <a:lnTo>
                    <a:pt x="419" y="367"/>
                  </a:lnTo>
                  <a:lnTo>
                    <a:pt x="298" y="465"/>
                  </a:lnTo>
                  <a:lnTo>
                    <a:pt x="220" y="538"/>
                  </a:lnTo>
                  <a:lnTo>
                    <a:pt x="147" y="618"/>
                  </a:lnTo>
                  <a:lnTo>
                    <a:pt x="79" y="703"/>
                  </a:lnTo>
                  <a:lnTo>
                    <a:pt x="48" y="749"/>
                  </a:lnTo>
                  <a:lnTo>
                    <a:pt x="0" y="717"/>
                  </a:lnTo>
                  <a:lnTo>
                    <a:pt x="32" y="669"/>
                  </a:lnTo>
                  <a:lnTo>
                    <a:pt x="102" y="580"/>
                  </a:lnTo>
                  <a:lnTo>
                    <a:pt x="179" y="498"/>
                  </a:lnTo>
                  <a:lnTo>
                    <a:pt x="259" y="423"/>
                  </a:lnTo>
                  <a:lnTo>
                    <a:pt x="385" y="322"/>
                  </a:lnTo>
                  <a:lnTo>
                    <a:pt x="552" y="211"/>
                  </a:lnTo>
                  <a:lnTo>
                    <a:pt x="710" y="125"/>
                  </a:lnTo>
                  <a:lnTo>
                    <a:pt x="845" y="62"/>
                  </a:lnTo>
                  <a:lnTo>
                    <a:pt x="990" y="5"/>
                  </a:lnTo>
                  <a:lnTo>
                    <a:pt x="1011" y="0"/>
                  </a:lnTo>
                  <a:lnTo>
                    <a:pt x="1026" y="56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29"/>
            <p:cNvSpPr>
              <a:spLocks/>
            </p:cNvSpPr>
            <p:nvPr/>
          </p:nvSpPr>
          <p:spPr bwMode="auto">
            <a:xfrm>
              <a:off x="9186726" y="-1124404"/>
              <a:ext cx="481013" cy="158750"/>
            </a:xfrm>
            <a:custGeom>
              <a:avLst/>
              <a:gdLst>
                <a:gd name="T0" fmla="*/ 4 w 910"/>
                <a:gd name="T1" fmla="*/ 0 h 300"/>
                <a:gd name="T2" fmla="*/ 72 w 910"/>
                <a:gd name="T3" fmla="*/ 7 h 300"/>
                <a:gd name="T4" fmla="*/ 389 w 910"/>
                <a:gd name="T5" fmla="*/ 69 h 300"/>
                <a:gd name="T6" fmla="*/ 537 w 910"/>
                <a:gd name="T7" fmla="*/ 107 h 300"/>
                <a:gd name="T8" fmla="*/ 691 w 910"/>
                <a:gd name="T9" fmla="*/ 156 h 300"/>
                <a:gd name="T10" fmla="*/ 839 w 910"/>
                <a:gd name="T11" fmla="*/ 213 h 300"/>
                <a:gd name="T12" fmla="*/ 910 w 910"/>
                <a:gd name="T13" fmla="*/ 248 h 300"/>
                <a:gd name="T14" fmla="*/ 884 w 910"/>
                <a:gd name="T15" fmla="*/ 300 h 300"/>
                <a:gd name="T16" fmla="*/ 816 w 910"/>
                <a:gd name="T17" fmla="*/ 267 h 300"/>
                <a:gd name="T18" fmla="*/ 671 w 910"/>
                <a:gd name="T19" fmla="*/ 209 h 300"/>
                <a:gd name="T20" fmla="*/ 446 w 910"/>
                <a:gd name="T21" fmla="*/ 141 h 300"/>
                <a:gd name="T22" fmla="*/ 66 w 910"/>
                <a:gd name="T23" fmla="*/ 65 h 300"/>
                <a:gd name="T24" fmla="*/ 0 w 910"/>
                <a:gd name="T25" fmla="*/ 58 h 300"/>
                <a:gd name="T26" fmla="*/ 4 w 910"/>
                <a:gd name="T2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0" h="300">
                  <a:moveTo>
                    <a:pt x="4" y="0"/>
                  </a:moveTo>
                  <a:lnTo>
                    <a:pt x="72" y="7"/>
                  </a:lnTo>
                  <a:lnTo>
                    <a:pt x="389" y="69"/>
                  </a:lnTo>
                  <a:lnTo>
                    <a:pt x="537" y="107"/>
                  </a:lnTo>
                  <a:lnTo>
                    <a:pt x="691" y="156"/>
                  </a:lnTo>
                  <a:lnTo>
                    <a:pt x="839" y="213"/>
                  </a:lnTo>
                  <a:lnTo>
                    <a:pt x="910" y="248"/>
                  </a:lnTo>
                  <a:lnTo>
                    <a:pt x="884" y="300"/>
                  </a:lnTo>
                  <a:lnTo>
                    <a:pt x="816" y="267"/>
                  </a:lnTo>
                  <a:lnTo>
                    <a:pt x="671" y="209"/>
                  </a:lnTo>
                  <a:lnTo>
                    <a:pt x="446" y="141"/>
                  </a:lnTo>
                  <a:lnTo>
                    <a:pt x="66" y="65"/>
                  </a:lnTo>
                  <a:lnTo>
                    <a:pt x="0" y="5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30"/>
            <p:cNvSpPr>
              <a:spLocks/>
            </p:cNvSpPr>
            <p:nvPr/>
          </p:nvSpPr>
          <p:spPr bwMode="auto">
            <a:xfrm>
              <a:off x="8942251" y="-771979"/>
              <a:ext cx="192088" cy="652463"/>
            </a:xfrm>
            <a:custGeom>
              <a:avLst/>
              <a:gdLst>
                <a:gd name="T0" fmla="*/ 59 w 363"/>
                <a:gd name="T1" fmla="*/ 10 h 1232"/>
                <a:gd name="T2" fmla="*/ 57 w 363"/>
                <a:gd name="T3" fmla="*/ 33 h 1232"/>
                <a:gd name="T4" fmla="*/ 60 w 363"/>
                <a:gd name="T5" fmla="*/ 190 h 1232"/>
                <a:gd name="T6" fmla="*/ 72 w 363"/>
                <a:gd name="T7" fmla="*/ 342 h 1232"/>
                <a:gd name="T8" fmla="*/ 98 w 363"/>
                <a:gd name="T9" fmla="*/ 521 h 1232"/>
                <a:gd name="T10" fmla="*/ 141 w 363"/>
                <a:gd name="T11" fmla="*/ 717 h 1232"/>
                <a:gd name="T12" fmla="*/ 190 w 363"/>
                <a:gd name="T13" fmla="*/ 867 h 1232"/>
                <a:gd name="T14" fmla="*/ 229 w 363"/>
                <a:gd name="T15" fmla="*/ 966 h 1232"/>
                <a:gd name="T16" fmla="*/ 276 w 363"/>
                <a:gd name="T17" fmla="*/ 1063 h 1232"/>
                <a:gd name="T18" fmla="*/ 331 w 363"/>
                <a:gd name="T19" fmla="*/ 1155 h 1232"/>
                <a:gd name="T20" fmla="*/ 363 w 363"/>
                <a:gd name="T21" fmla="*/ 1199 h 1232"/>
                <a:gd name="T22" fmla="*/ 315 w 363"/>
                <a:gd name="T23" fmla="*/ 1232 h 1232"/>
                <a:gd name="T24" fmla="*/ 284 w 363"/>
                <a:gd name="T25" fmla="*/ 1186 h 1232"/>
                <a:gd name="T26" fmla="*/ 226 w 363"/>
                <a:gd name="T27" fmla="*/ 1090 h 1232"/>
                <a:gd name="T28" fmla="*/ 177 w 363"/>
                <a:gd name="T29" fmla="*/ 991 h 1232"/>
                <a:gd name="T30" fmla="*/ 135 w 363"/>
                <a:gd name="T31" fmla="*/ 887 h 1232"/>
                <a:gd name="T32" fmla="*/ 86 w 363"/>
                <a:gd name="T33" fmla="*/ 731 h 1232"/>
                <a:gd name="T34" fmla="*/ 42 w 363"/>
                <a:gd name="T35" fmla="*/ 530 h 1232"/>
                <a:gd name="T36" fmla="*/ 16 w 363"/>
                <a:gd name="T37" fmla="*/ 344 h 1232"/>
                <a:gd name="T38" fmla="*/ 3 w 363"/>
                <a:gd name="T39" fmla="*/ 187 h 1232"/>
                <a:gd name="T40" fmla="*/ 0 w 363"/>
                <a:gd name="T41" fmla="*/ 23 h 1232"/>
                <a:gd name="T42" fmla="*/ 1 w 363"/>
                <a:gd name="T43" fmla="*/ 0 h 1232"/>
                <a:gd name="T44" fmla="*/ 59 w 363"/>
                <a:gd name="T45" fmla="*/ 10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3" h="1232">
                  <a:moveTo>
                    <a:pt x="59" y="10"/>
                  </a:moveTo>
                  <a:lnTo>
                    <a:pt x="57" y="33"/>
                  </a:lnTo>
                  <a:lnTo>
                    <a:pt x="60" y="190"/>
                  </a:lnTo>
                  <a:lnTo>
                    <a:pt x="72" y="342"/>
                  </a:lnTo>
                  <a:lnTo>
                    <a:pt x="98" y="521"/>
                  </a:lnTo>
                  <a:lnTo>
                    <a:pt x="141" y="717"/>
                  </a:lnTo>
                  <a:lnTo>
                    <a:pt x="190" y="867"/>
                  </a:lnTo>
                  <a:lnTo>
                    <a:pt x="229" y="966"/>
                  </a:lnTo>
                  <a:lnTo>
                    <a:pt x="276" y="1063"/>
                  </a:lnTo>
                  <a:lnTo>
                    <a:pt x="331" y="1155"/>
                  </a:lnTo>
                  <a:lnTo>
                    <a:pt x="363" y="1199"/>
                  </a:lnTo>
                  <a:lnTo>
                    <a:pt x="315" y="1232"/>
                  </a:lnTo>
                  <a:lnTo>
                    <a:pt x="284" y="1186"/>
                  </a:lnTo>
                  <a:lnTo>
                    <a:pt x="226" y="1090"/>
                  </a:lnTo>
                  <a:lnTo>
                    <a:pt x="177" y="991"/>
                  </a:lnTo>
                  <a:lnTo>
                    <a:pt x="135" y="887"/>
                  </a:lnTo>
                  <a:lnTo>
                    <a:pt x="86" y="731"/>
                  </a:lnTo>
                  <a:lnTo>
                    <a:pt x="42" y="530"/>
                  </a:lnTo>
                  <a:lnTo>
                    <a:pt x="16" y="344"/>
                  </a:lnTo>
                  <a:lnTo>
                    <a:pt x="3" y="187"/>
                  </a:lnTo>
                  <a:lnTo>
                    <a:pt x="0" y="23"/>
                  </a:lnTo>
                  <a:lnTo>
                    <a:pt x="1" y="0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31"/>
            <p:cNvSpPr>
              <a:spLocks/>
            </p:cNvSpPr>
            <p:nvPr/>
          </p:nvSpPr>
          <p:spPr bwMode="auto">
            <a:xfrm>
              <a:off x="9702664" y="264659"/>
              <a:ext cx="739775" cy="88900"/>
            </a:xfrm>
            <a:custGeom>
              <a:avLst/>
              <a:gdLst>
                <a:gd name="T0" fmla="*/ 3 w 1397"/>
                <a:gd name="T1" fmla="*/ 35 h 169"/>
                <a:gd name="T2" fmla="*/ 16 w 1397"/>
                <a:gd name="T3" fmla="*/ 36 h 169"/>
                <a:gd name="T4" fmla="*/ 43 w 1397"/>
                <a:gd name="T5" fmla="*/ 44 h 169"/>
                <a:gd name="T6" fmla="*/ 113 w 1397"/>
                <a:gd name="T7" fmla="*/ 58 h 169"/>
                <a:gd name="T8" fmla="*/ 311 w 1397"/>
                <a:gd name="T9" fmla="*/ 88 h 169"/>
                <a:gd name="T10" fmla="*/ 481 w 1397"/>
                <a:gd name="T11" fmla="*/ 104 h 169"/>
                <a:gd name="T12" fmla="*/ 671 w 1397"/>
                <a:gd name="T13" fmla="*/ 111 h 169"/>
                <a:gd name="T14" fmla="*/ 874 w 1397"/>
                <a:gd name="T15" fmla="*/ 105 h 169"/>
                <a:gd name="T16" fmla="*/ 1080 w 1397"/>
                <a:gd name="T17" fmla="*/ 81 h 169"/>
                <a:gd name="T18" fmla="*/ 1232 w 1397"/>
                <a:gd name="T19" fmla="*/ 48 h 169"/>
                <a:gd name="T20" fmla="*/ 1330 w 1397"/>
                <a:gd name="T21" fmla="*/ 18 h 169"/>
                <a:gd name="T22" fmla="*/ 1377 w 1397"/>
                <a:gd name="T23" fmla="*/ 0 h 169"/>
                <a:gd name="T24" fmla="*/ 1397 w 1397"/>
                <a:gd name="T25" fmla="*/ 54 h 169"/>
                <a:gd name="T26" fmla="*/ 1350 w 1397"/>
                <a:gd name="T27" fmla="*/ 72 h 169"/>
                <a:gd name="T28" fmla="*/ 1249 w 1397"/>
                <a:gd name="T29" fmla="*/ 103 h 169"/>
                <a:gd name="T30" fmla="*/ 1093 w 1397"/>
                <a:gd name="T31" fmla="*/ 137 h 169"/>
                <a:gd name="T32" fmla="*/ 880 w 1397"/>
                <a:gd name="T33" fmla="*/ 162 h 169"/>
                <a:gd name="T34" fmla="*/ 673 w 1397"/>
                <a:gd name="T35" fmla="*/ 169 h 169"/>
                <a:gd name="T36" fmla="*/ 478 w 1397"/>
                <a:gd name="T37" fmla="*/ 162 h 169"/>
                <a:gd name="T38" fmla="*/ 304 w 1397"/>
                <a:gd name="T39" fmla="*/ 144 h 169"/>
                <a:gd name="T40" fmla="*/ 101 w 1397"/>
                <a:gd name="T41" fmla="*/ 114 h 169"/>
                <a:gd name="T42" fmla="*/ 29 w 1397"/>
                <a:gd name="T43" fmla="*/ 98 h 169"/>
                <a:gd name="T44" fmla="*/ 7 w 1397"/>
                <a:gd name="T45" fmla="*/ 94 h 169"/>
                <a:gd name="T46" fmla="*/ 0 w 1397"/>
                <a:gd name="T47" fmla="*/ 93 h 169"/>
                <a:gd name="T48" fmla="*/ 3 w 1397"/>
                <a:gd name="T49" fmla="*/ 35 h 169"/>
                <a:gd name="T50" fmla="*/ 3 w 1397"/>
                <a:gd name="T51" fmla="*/ 3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7" h="169">
                  <a:moveTo>
                    <a:pt x="3" y="35"/>
                  </a:moveTo>
                  <a:lnTo>
                    <a:pt x="16" y="36"/>
                  </a:lnTo>
                  <a:lnTo>
                    <a:pt x="43" y="44"/>
                  </a:lnTo>
                  <a:lnTo>
                    <a:pt x="113" y="58"/>
                  </a:lnTo>
                  <a:lnTo>
                    <a:pt x="311" y="88"/>
                  </a:lnTo>
                  <a:lnTo>
                    <a:pt x="481" y="104"/>
                  </a:lnTo>
                  <a:lnTo>
                    <a:pt x="671" y="111"/>
                  </a:lnTo>
                  <a:lnTo>
                    <a:pt x="874" y="105"/>
                  </a:lnTo>
                  <a:lnTo>
                    <a:pt x="1080" y="81"/>
                  </a:lnTo>
                  <a:lnTo>
                    <a:pt x="1232" y="48"/>
                  </a:lnTo>
                  <a:lnTo>
                    <a:pt x="1330" y="18"/>
                  </a:lnTo>
                  <a:lnTo>
                    <a:pt x="1377" y="0"/>
                  </a:lnTo>
                  <a:lnTo>
                    <a:pt x="1397" y="54"/>
                  </a:lnTo>
                  <a:lnTo>
                    <a:pt x="1350" y="72"/>
                  </a:lnTo>
                  <a:lnTo>
                    <a:pt x="1249" y="103"/>
                  </a:lnTo>
                  <a:lnTo>
                    <a:pt x="1093" y="137"/>
                  </a:lnTo>
                  <a:lnTo>
                    <a:pt x="880" y="162"/>
                  </a:lnTo>
                  <a:lnTo>
                    <a:pt x="673" y="169"/>
                  </a:lnTo>
                  <a:lnTo>
                    <a:pt x="478" y="162"/>
                  </a:lnTo>
                  <a:lnTo>
                    <a:pt x="304" y="144"/>
                  </a:lnTo>
                  <a:lnTo>
                    <a:pt x="101" y="114"/>
                  </a:lnTo>
                  <a:lnTo>
                    <a:pt x="29" y="98"/>
                  </a:lnTo>
                  <a:lnTo>
                    <a:pt x="7" y="94"/>
                  </a:lnTo>
                  <a:lnTo>
                    <a:pt x="0" y="93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32"/>
            <p:cNvSpPr>
              <a:spLocks/>
            </p:cNvSpPr>
            <p:nvPr/>
          </p:nvSpPr>
          <p:spPr bwMode="auto">
            <a:xfrm>
              <a:off x="11017114" y="-779917"/>
              <a:ext cx="204788" cy="649288"/>
            </a:xfrm>
            <a:custGeom>
              <a:avLst/>
              <a:gdLst>
                <a:gd name="T0" fmla="*/ 386 w 387"/>
                <a:gd name="T1" fmla="*/ 0 h 1228"/>
                <a:gd name="T2" fmla="*/ 387 w 387"/>
                <a:gd name="T3" fmla="*/ 26 h 1228"/>
                <a:gd name="T4" fmla="*/ 377 w 387"/>
                <a:gd name="T5" fmla="*/ 200 h 1228"/>
                <a:gd name="T6" fmla="*/ 360 w 387"/>
                <a:gd name="T7" fmla="*/ 364 h 1228"/>
                <a:gd name="T8" fmla="*/ 328 w 387"/>
                <a:gd name="T9" fmla="*/ 556 h 1228"/>
                <a:gd name="T10" fmla="*/ 278 w 387"/>
                <a:gd name="T11" fmla="*/ 759 h 1228"/>
                <a:gd name="T12" fmla="*/ 224 w 387"/>
                <a:gd name="T13" fmla="*/ 910 h 1228"/>
                <a:gd name="T14" fmla="*/ 183 w 387"/>
                <a:gd name="T15" fmla="*/ 1008 h 1228"/>
                <a:gd name="T16" fmla="*/ 132 w 387"/>
                <a:gd name="T17" fmla="*/ 1102 h 1228"/>
                <a:gd name="T18" fmla="*/ 76 w 387"/>
                <a:gd name="T19" fmla="*/ 1188 h 1228"/>
                <a:gd name="T20" fmla="*/ 44 w 387"/>
                <a:gd name="T21" fmla="*/ 1228 h 1228"/>
                <a:gd name="T22" fmla="*/ 0 w 387"/>
                <a:gd name="T23" fmla="*/ 1192 h 1228"/>
                <a:gd name="T24" fmla="*/ 30 w 387"/>
                <a:gd name="T25" fmla="*/ 1153 h 1228"/>
                <a:gd name="T26" fmla="*/ 85 w 387"/>
                <a:gd name="T27" fmla="*/ 1070 h 1228"/>
                <a:gd name="T28" fmla="*/ 132 w 387"/>
                <a:gd name="T29" fmla="*/ 981 h 1228"/>
                <a:gd name="T30" fmla="*/ 173 w 387"/>
                <a:gd name="T31" fmla="*/ 886 h 1228"/>
                <a:gd name="T32" fmla="*/ 223 w 387"/>
                <a:gd name="T33" fmla="*/ 740 h 1228"/>
                <a:gd name="T34" fmla="*/ 272 w 387"/>
                <a:gd name="T35" fmla="*/ 543 h 1228"/>
                <a:gd name="T36" fmla="*/ 302 w 387"/>
                <a:gd name="T37" fmla="*/ 358 h 1228"/>
                <a:gd name="T38" fmla="*/ 320 w 387"/>
                <a:gd name="T39" fmla="*/ 199 h 1228"/>
                <a:gd name="T40" fmla="*/ 330 w 387"/>
                <a:gd name="T41" fmla="*/ 30 h 1228"/>
                <a:gd name="T42" fmla="*/ 330 w 387"/>
                <a:gd name="T43" fmla="*/ 4 h 1228"/>
                <a:gd name="T44" fmla="*/ 386 w 387"/>
                <a:gd name="T45" fmla="*/ 0 h 1228"/>
                <a:gd name="T46" fmla="*/ 386 w 387"/>
                <a:gd name="T47" fmla="*/ 0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7" h="1228">
                  <a:moveTo>
                    <a:pt x="386" y="0"/>
                  </a:moveTo>
                  <a:lnTo>
                    <a:pt x="387" y="26"/>
                  </a:lnTo>
                  <a:lnTo>
                    <a:pt x="377" y="200"/>
                  </a:lnTo>
                  <a:lnTo>
                    <a:pt x="360" y="364"/>
                  </a:lnTo>
                  <a:lnTo>
                    <a:pt x="328" y="556"/>
                  </a:lnTo>
                  <a:lnTo>
                    <a:pt x="278" y="759"/>
                  </a:lnTo>
                  <a:lnTo>
                    <a:pt x="224" y="910"/>
                  </a:lnTo>
                  <a:lnTo>
                    <a:pt x="183" y="1008"/>
                  </a:lnTo>
                  <a:lnTo>
                    <a:pt x="132" y="1102"/>
                  </a:lnTo>
                  <a:lnTo>
                    <a:pt x="76" y="1188"/>
                  </a:lnTo>
                  <a:lnTo>
                    <a:pt x="44" y="1228"/>
                  </a:lnTo>
                  <a:lnTo>
                    <a:pt x="0" y="1192"/>
                  </a:lnTo>
                  <a:lnTo>
                    <a:pt x="30" y="1153"/>
                  </a:lnTo>
                  <a:lnTo>
                    <a:pt x="85" y="1070"/>
                  </a:lnTo>
                  <a:lnTo>
                    <a:pt x="132" y="981"/>
                  </a:lnTo>
                  <a:lnTo>
                    <a:pt x="173" y="886"/>
                  </a:lnTo>
                  <a:lnTo>
                    <a:pt x="223" y="740"/>
                  </a:lnTo>
                  <a:lnTo>
                    <a:pt x="272" y="543"/>
                  </a:lnTo>
                  <a:lnTo>
                    <a:pt x="302" y="358"/>
                  </a:lnTo>
                  <a:lnTo>
                    <a:pt x="320" y="199"/>
                  </a:lnTo>
                  <a:lnTo>
                    <a:pt x="330" y="30"/>
                  </a:lnTo>
                  <a:lnTo>
                    <a:pt x="330" y="4"/>
                  </a:lnTo>
                  <a:lnTo>
                    <a:pt x="386" y="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33"/>
            <p:cNvSpPr>
              <a:spLocks/>
            </p:cNvSpPr>
            <p:nvPr/>
          </p:nvSpPr>
          <p:spPr bwMode="auto">
            <a:xfrm>
              <a:off x="10521814" y="-1125992"/>
              <a:ext cx="431800" cy="150813"/>
            </a:xfrm>
            <a:custGeom>
              <a:avLst/>
              <a:gdLst>
                <a:gd name="T0" fmla="*/ 815 w 815"/>
                <a:gd name="T1" fmla="*/ 50 h 284"/>
                <a:gd name="T2" fmla="*/ 759 w 815"/>
                <a:gd name="T3" fmla="*/ 58 h 284"/>
                <a:gd name="T4" fmla="*/ 428 w 815"/>
                <a:gd name="T5" fmla="*/ 130 h 284"/>
                <a:gd name="T6" fmla="*/ 223 w 815"/>
                <a:gd name="T7" fmla="*/ 194 h 284"/>
                <a:gd name="T8" fmla="*/ 84 w 815"/>
                <a:gd name="T9" fmla="*/ 251 h 284"/>
                <a:gd name="T10" fmla="*/ 16 w 815"/>
                <a:gd name="T11" fmla="*/ 284 h 284"/>
                <a:gd name="T12" fmla="*/ 0 w 815"/>
                <a:gd name="T13" fmla="*/ 233 h 284"/>
                <a:gd name="T14" fmla="*/ 69 w 815"/>
                <a:gd name="T15" fmla="*/ 200 h 284"/>
                <a:gd name="T16" fmla="*/ 209 w 815"/>
                <a:gd name="T17" fmla="*/ 143 h 284"/>
                <a:gd name="T18" fmla="*/ 415 w 815"/>
                <a:gd name="T19" fmla="*/ 76 h 284"/>
                <a:gd name="T20" fmla="*/ 745 w 815"/>
                <a:gd name="T21" fmla="*/ 6 h 284"/>
                <a:gd name="T22" fmla="*/ 799 w 815"/>
                <a:gd name="T23" fmla="*/ 0 h 284"/>
                <a:gd name="T24" fmla="*/ 815 w 815"/>
                <a:gd name="T25" fmla="*/ 5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5" h="284">
                  <a:moveTo>
                    <a:pt x="815" y="50"/>
                  </a:moveTo>
                  <a:lnTo>
                    <a:pt x="759" y="58"/>
                  </a:lnTo>
                  <a:lnTo>
                    <a:pt x="428" y="130"/>
                  </a:lnTo>
                  <a:lnTo>
                    <a:pt x="223" y="194"/>
                  </a:lnTo>
                  <a:lnTo>
                    <a:pt x="84" y="251"/>
                  </a:lnTo>
                  <a:lnTo>
                    <a:pt x="16" y="284"/>
                  </a:lnTo>
                  <a:lnTo>
                    <a:pt x="0" y="233"/>
                  </a:lnTo>
                  <a:lnTo>
                    <a:pt x="69" y="200"/>
                  </a:lnTo>
                  <a:lnTo>
                    <a:pt x="209" y="143"/>
                  </a:lnTo>
                  <a:lnTo>
                    <a:pt x="415" y="76"/>
                  </a:lnTo>
                  <a:lnTo>
                    <a:pt x="745" y="6"/>
                  </a:lnTo>
                  <a:lnTo>
                    <a:pt x="799" y="0"/>
                  </a:lnTo>
                  <a:lnTo>
                    <a:pt x="815" y="5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34"/>
            <p:cNvSpPr>
              <a:spLocks/>
            </p:cNvSpPr>
            <p:nvPr/>
          </p:nvSpPr>
          <p:spPr bwMode="auto">
            <a:xfrm>
              <a:off x="9469301" y="-497341"/>
              <a:ext cx="366713" cy="471488"/>
            </a:xfrm>
            <a:custGeom>
              <a:avLst/>
              <a:gdLst>
                <a:gd name="T0" fmla="*/ 694 w 694"/>
                <a:gd name="T1" fmla="*/ 36 h 893"/>
                <a:gd name="T2" fmla="*/ 46 w 694"/>
                <a:gd name="T3" fmla="*/ 893 h 893"/>
                <a:gd name="T4" fmla="*/ 0 w 694"/>
                <a:gd name="T5" fmla="*/ 857 h 893"/>
                <a:gd name="T6" fmla="*/ 649 w 694"/>
                <a:gd name="T7" fmla="*/ 0 h 893"/>
                <a:gd name="T8" fmla="*/ 694 w 694"/>
                <a:gd name="T9" fmla="*/ 3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893">
                  <a:moveTo>
                    <a:pt x="694" y="36"/>
                  </a:moveTo>
                  <a:lnTo>
                    <a:pt x="46" y="893"/>
                  </a:lnTo>
                  <a:lnTo>
                    <a:pt x="0" y="857"/>
                  </a:lnTo>
                  <a:lnTo>
                    <a:pt x="649" y="0"/>
                  </a:lnTo>
                  <a:lnTo>
                    <a:pt x="694" y="36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35"/>
            <p:cNvSpPr>
              <a:spLocks/>
            </p:cNvSpPr>
            <p:nvPr/>
          </p:nvSpPr>
          <p:spPr bwMode="auto">
            <a:xfrm>
              <a:off x="10318614" y="-505279"/>
              <a:ext cx="357188" cy="458788"/>
            </a:xfrm>
            <a:custGeom>
              <a:avLst/>
              <a:gdLst>
                <a:gd name="T0" fmla="*/ 48 w 675"/>
                <a:gd name="T1" fmla="*/ 0 h 867"/>
                <a:gd name="T2" fmla="*/ 675 w 675"/>
                <a:gd name="T3" fmla="*/ 832 h 867"/>
                <a:gd name="T4" fmla="*/ 628 w 675"/>
                <a:gd name="T5" fmla="*/ 867 h 867"/>
                <a:gd name="T6" fmla="*/ 0 w 675"/>
                <a:gd name="T7" fmla="*/ 34 h 867"/>
                <a:gd name="T8" fmla="*/ 48 w 675"/>
                <a:gd name="T9" fmla="*/ 0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5" h="867">
                  <a:moveTo>
                    <a:pt x="48" y="0"/>
                  </a:moveTo>
                  <a:lnTo>
                    <a:pt x="675" y="832"/>
                  </a:lnTo>
                  <a:lnTo>
                    <a:pt x="628" y="867"/>
                  </a:lnTo>
                  <a:lnTo>
                    <a:pt x="0" y="3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36"/>
            <p:cNvSpPr>
              <a:spLocks/>
            </p:cNvSpPr>
            <p:nvPr/>
          </p:nvSpPr>
          <p:spPr bwMode="auto">
            <a:xfrm>
              <a:off x="10493239" y="-1827667"/>
              <a:ext cx="496888" cy="365125"/>
            </a:xfrm>
            <a:custGeom>
              <a:avLst/>
              <a:gdLst>
                <a:gd name="T0" fmla="*/ 19 w 939"/>
                <a:gd name="T1" fmla="*/ 0 h 691"/>
                <a:gd name="T2" fmla="*/ 38 w 939"/>
                <a:gd name="T3" fmla="*/ 4 h 691"/>
                <a:gd name="T4" fmla="*/ 163 w 939"/>
                <a:gd name="T5" fmla="*/ 49 h 691"/>
                <a:gd name="T6" fmla="*/ 284 w 939"/>
                <a:gd name="T7" fmla="*/ 102 h 691"/>
                <a:gd name="T8" fmla="*/ 424 w 939"/>
                <a:gd name="T9" fmla="*/ 177 h 691"/>
                <a:gd name="T10" fmla="*/ 575 w 939"/>
                <a:gd name="T11" fmla="*/ 277 h 691"/>
                <a:gd name="T12" fmla="*/ 690 w 939"/>
                <a:gd name="T13" fmla="*/ 373 h 691"/>
                <a:gd name="T14" fmla="*/ 767 w 939"/>
                <a:gd name="T15" fmla="*/ 445 h 691"/>
                <a:gd name="T16" fmla="*/ 839 w 939"/>
                <a:gd name="T17" fmla="*/ 524 h 691"/>
                <a:gd name="T18" fmla="*/ 908 w 939"/>
                <a:gd name="T19" fmla="*/ 612 h 691"/>
                <a:gd name="T20" fmla="*/ 939 w 939"/>
                <a:gd name="T21" fmla="*/ 659 h 691"/>
                <a:gd name="T22" fmla="*/ 892 w 939"/>
                <a:gd name="T23" fmla="*/ 691 h 691"/>
                <a:gd name="T24" fmla="*/ 860 w 939"/>
                <a:gd name="T25" fmla="*/ 645 h 691"/>
                <a:gd name="T26" fmla="*/ 794 w 939"/>
                <a:gd name="T27" fmla="*/ 560 h 691"/>
                <a:gd name="T28" fmla="*/ 689 w 939"/>
                <a:gd name="T29" fmla="*/ 446 h 691"/>
                <a:gd name="T30" fmla="*/ 540 w 939"/>
                <a:gd name="T31" fmla="*/ 321 h 691"/>
                <a:gd name="T32" fmla="*/ 394 w 939"/>
                <a:gd name="T33" fmla="*/ 221 h 691"/>
                <a:gd name="T34" fmla="*/ 257 w 939"/>
                <a:gd name="T35" fmla="*/ 146 h 691"/>
                <a:gd name="T36" fmla="*/ 140 w 939"/>
                <a:gd name="T37" fmla="*/ 95 h 691"/>
                <a:gd name="T38" fmla="*/ 19 w 939"/>
                <a:gd name="T39" fmla="*/ 50 h 691"/>
                <a:gd name="T40" fmla="*/ 0 w 939"/>
                <a:gd name="T41" fmla="*/ 46 h 691"/>
                <a:gd name="T42" fmla="*/ 19 w 939"/>
                <a:gd name="T43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9" h="691">
                  <a:moveTo>
                    <a:pt x="19" y="0"/>
                  </a:moveTo>
                  <a:lnTo>
                    <a:pt x="38" y="4"/>
                  </a:lnTo>
                  <a:lnTo>
                    <a:pt x="163" y="49"/>
                  </a:lnTo>
                  <a:lnTo>
                    <a:pt x="284" y="102"/>
                  </a:lnTo>
                  <a:lnTo>
                    <a:pt x="424" y="177"/>
                  </a:lnTo>
                  <a:lnTo>
                    <a:pt x="575" y="277"/>
                  </a:lnTo>
                  <a:lnTo>
                    <a:pt x="690" y="373"/>
                  </a:lnTo>
                  <a:lnTo>
                    <a:pt x="767" y="445"/>
                  </a:lnTo>
                  <a:lnTo>
                    <a:pt x="839" y="524"/>
                  </a:lnTo>
                  <a:lnTo>
                    <a:pt x="908" y="612"/>
                  </a:lnTo>
                  <a:lnTo>
                    <a:pt x="939" y="659"/>
                  </a:lnTo>
                  <a:lnTo>
                    <a:pt x="892" y="691"/>
                  </a:lnTo>
                  <a:lnTo>
                    <a:pt x="860" y="645"/>
                  </a:lnTo>
                  <a:lnTo>
                    <a:pt x="794" y="560"/>
                  </a:lnTo>
                  <a:lnTo>
                    <a:pt x="689" y="446"/>
                  </a:lnTo>
                  <a:lnTo>
                    <a:pt x="540" y="321"/>
                  </a:lnTo>
                  <a:lnTo>
                    <a:pt x="394" y="221"/>
                  </a:lnTo>
                  <a:lnTo>
                    <a:pt x="257" y="146"/>
                  </a:lnTo>
                  <a:lnTo>
                    <a:pt x="140" y="95"/>
                  </a:lnTo>
                  <a:lnTo>
                    <a:pt x="19" y="50"/>
                  </a:lnTo>
                  <a:lnTo>
                    <a:pt x="0" y="4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37"/>
            <p:cNvSpPr>
              <a:spLocks/>
            </p:cNvSpPr>
            <p:nvPr/>
          </p:nvSpPr>
          <p:spPr bwMode="auto">
            <a:xfrm>
              <a:off x="9507401" y="356734"/>
              <a:ext cx="157163" cy="168275"/>
            </a:xfrm>
            <a:custGeom>
              <a:avLst/>
              <a:gdLst>
                <a:gd name="T0" fmla="*/ 47 w 297"/>
                <a:gd name="T1" fmla="*/ 0 h 316"/>
                <a:gd name="T2" fmla="*/ 100 w 297"/>
                <a:gd name="T3" fmla="*/ 75 h 316"/>
                <a:gd name="T4" fmla="*/ 297 w 297"/>
                <a:gd name="T5" fmla="*/ 316 h 316"/>
                <a:gd name="T6" fmla="*/ 244 w 297"/>
                <a:gd name="T7" fmla="*/ 298 h 316"/>
                <a:gd name="T8" fmla="*/ 189 w 297"/>
                <a:gd name="T9" fmla="*/ 276 h 316"/>
                <a:gd name="T10" fmla="*/ 39 w 297"/>
                <a:gd name="T11" fmla="*/ 89 h 316"/>
                <a:gd name="T12" fmla="*/ 0 w 297"/>
                <a:gd name="T13" fmla="*/ 36 h 316"/>
                <a:gd name="T14" fmla="*/ 47 w 297"/>
                <a:gd name="T15" fmla="*/ 0 h 316"/>
                <a:gd name="T16" fmla="*/ 47 w 297"/>
                <a:gd name="T17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316">
                  <a:moveTo>
                    <a:pt x="47" y="0"/>
                  </a:moveTo>
                  <a:lnTo>
                    <a:pt x="100" y="75"/>
                  </a:lnTo>
                  <a:lnTo>
                    <a:pt x="297" y="316"/>
                  </a:lnTo>
                  <a:lnTo>
                    <a:pt x="244" y="298"/>
                  </a:lnTo>
                  <a:lnTo>
                    <a:pt x="189" y="276"/>
                  </a:lnTo>
                  <a:lnTo>
                    <a:pt x="39" y="89"/>
                  </a:lnTo>
                  <a:lnTo>
                    <a:pt x="0" y="36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38"/>
            <p:cNvSpPr>
              <a:spLocks/>
            </p:cNvSpPr>
            <p:nvPr/>
          </p:nvSpPr>
          <p:spPr bwMode="auto">
            <a:xfrm>
              <a:off x="10517051" y="353559"/>
              <a:ext cx="136525" cy="165100"/>
            </a:xfrm>
            <a:custGeom>
              <a:avLst/>
              <a:gdLst>
                <a:gd name="T0" fmla="*/ 259 w 259"/>
                <a:gd name="T1" fmla="*/ 25 h 314"/>
                <a:gd name="T2" fmla="*/ 226 w 259"/>
                <a:gd name="T3" fmla="*/ 91 h 314"/>
                <a:gd name="T4" fmla="*/ 148 w 259"/>
                <a:gd name="T5" fmla="*/ 216 h 314"/>
                <a:gd name="T6" fmla="*/ 107 w 259"/>
                <a:gd name="T7" fmla="*/ 273 h 314"/>
                <a:gd name="T8" fmla="*/ 53 w 259"/>
                <a:gd name="T9" fmla="*/ 294 h 314"/>
                <a:gd name="T10" fmla="*/ 0 w 259"/>
                <a:gd name="T11" fmla="*/ 314 h 314"/>
                <a:gd name="T12" fmla="*/ 58 w 259"/>
                <a:gd name="T13" fmla="*/ 244 h 314"/>
                <a:gd name="T14" fmla="*/ 163 w 259"/>
                <a:gd name="T15" fmla="*/ 87 h 314"/>
                <a:gd name="T16" fmla="*/ 207 w 259"/>
                <a:gd name="T17" fmla="*/ 0 h 314"/>
                <a:gd name="T18" fmla="*/ 259 w 259"/>
                <a:gd name="T19" fmla="*/ 2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314">
                  <a:moveTo>
                    <a:pt x="259" y="25"/>
                  </a:moveTo>
                  <a:lnTo>
                    <a:pt x="226" y="91"/>
                  </a:lnTo>
                  <a:lnTo>
                    <a:pt x="148" y="216"/>
                  </a:lnTo>
                  <a:lnTo>
                    <a:pt x="107" y="273"/>
                  </a:lnTo>
                  <a:lnTo>
                    <a:pt x="53" y="294"/>
                  </a:lnTo>
                  <a:lnTo>
                    <a:pt x="0" y="314"/>
                  </a:lnTo>
                  <a:lnTo>
                    <a:pt x="58" y="244"/>
                  </a:lnTo>
                  <a:lnTo>
                    <a:pt x="163" y="87"/>
                  </a:lnTo>
                  <a:lnTo>
                    <a:pt x="207" y="0"/>
                  </a:lnTo>
                  <a:lnTo>
                    <a:pt x="259" y="25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40"/>
            <p:cNvSpPr>
              <a:spLocks/>
            </p:cNvSpPr>
            <p:nvPr/>
          </p:nvSpPr>
          <p:spPr bwMode="auto">
            <a:xfrm>
              <a:off x="9029564" y="51934"/>
              <a:ext cx="109538" cy="47625"/>
            </a:xfrm>
            <a:custGeom>
              <a:avLst/>
              <a:gdLst>
                <a:gd name="T0" fmla="*/ 207 w 207"/>
                <a:gd name="T1" fmla="*/ 89 h 89"/>
                <a:gd name="T2" fmla="*/ 177 w 207"/>
                <a:gd name="T3" fmla="*/ 89 h 89"/>
                <a:gd name="T4" fmla="*/ 53 w 207"/>
                <a:gd name="T5" fmla="*/ 70 h 89"/>
                <a:gd name="T6" fmla="*/ 26 w 207"/>
                <a:gd name="T7" fmla="*/ 34 h 89"/>
                <a:gd name="T8" fmla="*/ 0 w 207"/>
                <a:gd name="T9" fmla="*/ 0 h 89"/>
                <a:gd name="T10" fmla="*/ 89 w 207"/>
                <a:gd name="T11" fmla="*/ 20 h 89"/>
                <a:gd name="T12" fmla="*/ 197 w 207"/>
                <a:gd name="T13" fmla="*/ 31 h 89"/>
                <a:gd name="T14" fmla="*/ 207 w 207"/>
                <a:gd name="T15" fmla="*/ 31 h 89"/>
                <a:gd name="T16" fmla="*/ 207 w 207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89">
                  <a:moveTo>
                    <a:pt x="207" y="89"/>
                  </a:moveTo>
                  <a:lnTo>
                    <a:pt x="177" y="89"/>
                  </a:lnTo>
                  <a:lnTo>
                    <a:pt x="53" y="70"/>
                  </a:lnTo>
                  <a:lnTo>
                    <a:pt x="26" y="34"/>
                  </a:lnTo>
                  <a:lnTo>
                    <a:pt x="0" y="0"/>
                  </a:lnTo>
                  <a:lnTo>
                    <a:pt x="89" y="20"/>
                  </a:lnTo>
                  <a:lnTo>
                    <a:pt x="197" y="31"/>
                  </a:lnTo>
                  <a:lnTo>
                    <a:pt x="207" y="31"/>
                  </a:lnTo>
                  <a:lnTo>
                    <a:pt x="207" y="89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41"/>
            <p:cNvSpPr>
              <a:spLocks/>
            </p:cNvSpPr>
            <p:nvPr/>
          </p:nvSpPr>
          <p:spPr bwMode="auto">
            <a:xfrm>
              <a:off x="9748701" y="-1964192"/>
              <a:ext cx="95250" cy="55563"/>
            </a:xfrm>
            <a:custGeom>
              <a:avLst/>
              <a:gdLst>
                <a:gd name="T0" fmla="*/ 156 w 180"/>
                <a:gd name="T1" fmla="*/ 105 h 105"/>
                <a:gd name="T2" fmla="*/ 0 w 180"/>
                <a:gd name="T3" fmla="*/ 22 h 105"/>
                <a:gd name="T4" fmla="*/ 40 w 180"/>
                <a:gd name="T5" fmla="*/ 10 h 105"/>
                <a:gd name="T6" fmla="*/ 82 w 180"/>
                <a:gd name="T7" fmla="*/ 0 h 105"/>
                <a:gd name="T8" fmla="*/ 180 w 180"/>
                <a:gd name="T9" fmla="*/ 53 h 105"/>
                <a:gd name="T10" fmla="*/ 156 w 180"/>
                <a:gd name="T1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05">
                  <a:moveTo>
                    <a:pt x="156" y="105"/>
                  </a:moveTo>
                  <a:lnTo>
                    <a:pt x="0" y="22"/>
                  </a:lnTo>
                  <a:lnTo>
                    <a:pt x="40" y="10"/>
                  </a:lnTo>
                  <a:lnTo>
                    <a:pt x="82" y="0"/>
                  </a:lnTo>
                  <a:lnTo>
                    <a:pt x="180" y="53"/>
                  </a:lnTo>
                  <a:lnTo>
                    <a:pt x="156" y="105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42"/>
            <p:cNvSpPr>
              <a:spLocks/>
            </p:cNvSpPr>
            <p:nvPr/>
          </p:nvSpPr>
          <p:spPr bwMode="auto">
            <a:xfrm>
              <a:off x="10326551" y="-1959429"/>
              <a:ext cx="111125" cy="58738"/>
            </a:xfrm>
            <a:custGeom>
              <a:avLst/>
              <a:gdLst>
                <a:gd name="T0" fmla="*/ 0 w 210"/>
                <a:gd name="T1" fmla="*/ 56 h 111"/>
                <a:gd name="T2" fmla="*/ 124 w 210"/>
                <a:gd name="T3" fmla="*/ 0 h 111"/>
                <a:gd name="T4" fmla="*/ 167 w 210"/>
                <a:gd name="T5" fmla="*/ 10 h 111"/>
                <a:gd name="T6" fmla="*/ 210 w 210"/>
                <a:gd name="T7" fmla="*/ 21 h 111"/>
                <a:gd name="T8" fmla="*/ 20 w 210"/>
                <a:gd name="T9" fmla="*/ 111 h 111"/>
                <a:gd name="T10" fmla="*/ 0 w 210"/>
                <a:gd name="T11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111">
                  <a:moveTo>
                    <a:pt x="0" y="56"/>
                  </a:moveTo>
                  <a:lnTo>
                    <a:pt x="124" y="0"/>
                  </a:lnTo>
                  <a:lnTo>
                    <a:pt x="167" y="10"/>
                  </a:lnTo>
                  <a:lnTo>
                    <a:pt x="210" y="21"/>
                  </a:lnTo>
                  <a:lnTo>
                    <a:pt x="20" y="111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43"/>
            <p:cNvSpPr>
              <a:spLocks/>
            </p:cNvSpPr>
            <p:nvPr/>
          </p:nvSpPr>
          <p:spPr bwMode="auto">
            <a:xfrm>
              <a:off x="9012101" y="-1464129"/>
              <a:ext cx="38100" cy="93663"/>
            </a:xfrm>
            <a:custGeom>
              <a:avLst/>
              <a:gdLst>
                <a:gd name="T0" fmla="*/ 17 w 73"/>
                <a:gd name="T1" fmla="*/ 178 h 178"/>
                <a:gd name="T2" fmla="*/ 0 w 73"/>
                <a:gd name="T3" fmla="*/ 67 h 178"/>
                <a:gd name="T4" fmla="*/ 23 w 73"/>
                <a:gd name="T5" fmla="*/ 33 h 178"/>
                <a:gd name="T6" fmla="*/ 46 w 73"/>
                <a:gd name="T7" fmla="*/ 0 h 178"/>
                <a:gd name="T8" fmla="*/ 73 w 73"/>
                <a:gd name="T9" fmla="*/ 172 h 178"/>
                <a:gd name="T10" fmla="*/ 17 w 73"/>
                <a:gd name="T11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8">
                  <a:moveTo>
                    <a:pt x="17" y="178"/>
                  </a:moveTo>
                  <a:lnTo>
                    <a:pt x="0" y="67"/>
                  </a:lnTo>
                  <a:lnTo>
                    <a:pt x="23" y="33"/>
                  </a:lnTo>
                  <a:lnTo>
                    <a:pt x="46" y="0"/>
                  </a:lnTo>
                  <a:lnTo>
                    <a:pt x="73" y="172"/>
                  </a:lnTo>
                  <a:lnTo>
                    <a:pt x="17" y="178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44"/>
            <p:cNvSpPr>
              <a:spLocks/>
            </p:cNvSpPr>
            <p:nvPr/>
          </p:nvSpPr>
          <p:spPr bwMode="auto">
            <a:xfrm>
              <a:off x="11102839" y="-1475242"/>
              <a:ext cx="42863" cy="88900"/>
            </a:xfrm>
            <a:custGeom>
              <a:avLst/>
              <a:gdLst>
                <a:gd name="T0" fmla="*/ 0 w 79"/>
                <a:gd name="T1" fmla="*/ 162 h 167"/>
                <a:gd name="T2" fmla="*/ 35 w 79"/>
                <a:gd name="T3" fmla="*/ 0 h 167"/>
                <a:gd name="T4" fmla="*/ 58 w 79"/>
                <a:gd name="T5" fmla="*/ 31 h 167"/>
                <a:gd name="T6" fmla="*/ 79 w 79"/>
                <a:gd name="T7" fmla="*/ 62 h 167"/>
                <a:gd name="T8" fmla="*/ 58 w 79"/>
                <a:gd name="T9" fmla="*/ 167 h 167"/>
                <a:gd name="T10" fmla="*/ 0 w 79"/>
                <a:gd name="T11" fmla="*/ 1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167">
                  <a:moveTo>
                    <a:pt x="0" y="162"/>
                  </a:moveTo>
                  <a:lnTo>
                    <a:pt x="35" y="0"/>
                  </a:lnTo>
                  <a:lnTo>
                    <a:pt x="58" y="31"/>
                  </a:lnTo>
                  <a:lnTo>
                    <a:pt x="79" y="62"/>
                  </a:lnTo>
                  <a:lnTo>
                    <a:pt x="58" y="167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45"/>
            <p:cNvSpPr>
              <a:spLocks/>
            </p:cNvSpPr>
            <p:nvPr/>
          </p:nvSpPr>
          <p:spPr bwMode="auto">
            <a:xfrm>
              <a:off x="11290164" y="-887867"/>
              <a:ext cx="84138" cy="85725"/>
            </a:xfrm>
            <a:custGeom>
              <a:avLst/>
              <a:gdLst>
                <a:gd name="T0" fmla="*/ 33 w 160"/>
                <a:gd name="T1" fmla="*/ 0 h 163"/>
                <a:gd name="T2" fmla="*/ 153 w 160"/>
                <a:gd name="T3" fmla="*/ 87 h 163"/>
                <a:gd name="T4" fmla="*/ 155 w 160"/>
                <a:gd name="T5" fmla="*/ 124 h 163"/>
                <a:gd name="T6" fmla="*/ 160 w 160"/>
                <a:gd name="T7" fmla="*/ 163 h 163"/>
                <a:gd name="T8" fmla="*/ 0 w 160"/>
                <a:gd name="T9" fmla="*/ 48 h 163"/>
                <a:gd name="T10" fmla="*/ 33 w 160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63">
                  <a:moveTo>
                    <a:pt x="33" y="0"/>
                  </a:moveTo>
                  <a:lnTo>
                    <a:pt x="153" y="87"/>
                  </a:lnTo>
                  <a:lnTo>
                    <a:pt x="155" y="124"/>
                  </a:lnTo>
                  <a:lnTo>
                    <a:pt x="160" y="163"/>
                  </a:lnTo>
                  <a:lnTo>
                    <a:pt x="0" y="4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46"/>
            <p:cNvSpPr>
              <a:spLocks/>
            </p:cNvSpPr>
            <p:nvPr/>
          </p:nvSpPr>
          <p:spPr bwMode="auto">
            <a:xfrm>
              <a:off x="11015526" y="28121"/>
              <a:ext cx="138113" cy="55563"/>
            </a:xfrm>
            <a:custGeom>
              <a:avLst/>
              <a:gdLst>
                <a:gd name="T0" fmla="*/ 0 w 262"/>
                <a:gd name="T1" fmla="*/ 51 h 107"/>
                <a:gd name="T2" fmla="*/ 262 w 262"/>
                <a:gd name="T3" fmla="*/ 0 h 107"/>
                <a:gd name="T4" fmla="*/ 239 w 262"/>
                <a:gd name="T5" fmla="*/ 34 h 107"/>
                <a:gd name="T6" fmla="*/ 214 w 262"/>
                <a:gd name="T7" fmla="*/ 68 h 107"/>
                <a:gd name="T8" fmla="*/ 13 w 262"/>
                <a:gd name="T9" fmla="*/ 107 h 107"/>
                <a:gd name="T10" fmla="*/ 0 w 262"/>
                <a:gd name="T11" fmla="*/ 5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107">
                  <a:moveTo>
                    <a:pt x="0" y="51"/>
                  </a:moveTo>
                  <a:lnTo>
                    <a:pt x="262" y="0"/>
                  </a:lnTo>
                  <a:lnTo>
                    <a:pt x="239" y="34"/>
                  </a:lnTo>
                  <a:lnTo>
                    <a:pt x="214" y="68"/>
                  </a:lnTo>
                  <a:lnTo>
                    <a:pt x="13" y="107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C8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47"/>
            <p:cNvSpPr>
              <a:spLocks/>
            </p:cNvSpPr>
            <p:nvPr/>
          </p:nvSpPr>
          <p:spPr bwMode="auto">
            <a:xfrm>
              <a:off x="9631226" y="-1321254"/>
              <a:ext cx="904875" cy="862013"/>
            </a:xfrm>
            <a:custGeom>
              <a:avLst/>
              <a:gdLst>
                <a:gd name="T0" fmla="*/ 856 w 1710"/>
                <a:gd name="T1" fmla="*/ 0 h 1628"/>
                <a:gd name="T2" fmla="*/ 1282 w 1710"/>
                <a:gd name="T3" fmla="*/ 311 h 1628"/>
                <a:gd name="T4" fmla="*/ 1710 w 1710"/>
                <a:gd name="T5" fmla="*/ 622 h 1628"/>
                <a:gd name="T6" fmla="*/ 1384 w 1710"/>
                <a:gd name="T7" fmla="*/ 1628 h 1628"/>
                <a:gd name="T8" fmla="*/ 327 w 1710"/>
                <a:gd name="T9" fmla="*/ 1628 h 1628"/>
                <a:gd name="T10" fmla="*/ 0 w 1710"/>
                <a:gd name="T11" fmla="*/ 622 h 1628"/>
                <a:gd name="T12" fmla="*/ 856 w 1710"/>
                <a:gd name="T13" fmla="*/ 0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0" h="1628">
                  <a:moveTo>
                    <a:pt x="856" y="0"/>
                  </a:moveTo>
                  <a:lnTo>
                    <a:pt x="1282" y="311"/>
                  </a:lnTo>
                  <a:lnTo>
                    <a:pt x="1710" y="622"/>
                  </a:lnTo>
                  <a:lnTo>
                    <a:pt x="1384" y="1628"/>
                  </a:lnTo>
                  <a:lnTo>
                    <a:pt x="327" y="1628"/>
                  </a:lnTo>
                  <a:lnTo>
                    <a:pt x="0" y="622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48"/>
            <p:cNvSpPr>
              <a:spLocks/>
            </p:cNvSpPr>
            <p:nvPr/>
          </p:nvSpPr>
          <p:spPr bwMode="auto">
            <a:xfrm>
              <a:off x="9626464" y="-1968954"/>
              <a:ext cx="904875" cy="250825"/>
            </a:xfrm>
            <a:custGeom>
              <a:avLst/>
              <a:gdLst>
                <a:gd name="T0" fmla="*/ 855 w 1711"/>
                <a:gd name="T1" fmla="*/ 475 h 475"/>
                <a:gd name="T2" fmla="*/ 957 w 1711"/>
                <a:gd name="T3" fmla="*/ 439 h 475"/>
                <a:gd name="T4" fmla="*/ 1165 w 1711"/>
                <a:gd name="T5" fmla="*/ 378 h 475"/>
                <a:gd name="T6" fmla="*/ 1378 w 1711"/>
                <a:gd name="T7" fmla="*/ 337 h 475"/>
                <a:gd name="T8" fmla="*/ 1598 w 1711"/>
                <a:gd name="T9" fmla="*/ 314 h 475"/>
                <a:gd name="T10" fmla="*/ 1711 w 1711"/>
                <a:gd name="T11" fmla="*/ 312 h 475"/>
                <a:gd name="T12" fmla="*/ 1384 w 1711"/>
                <a:gd name="T13" fmla="*/ 49 h 475"/>
                <a:gd name="T14" fmla="*/ 1251 w 1711"/>
                <a:gd name="T15" fmla="*/ 26 h 475"/>
                <a:gd name="T16" fmla="*/ 988 w 1711"/>
                <a:gd name="T17" fmla="*/ 0 h 475"/>
                <a:gd name="T18" fmla="*/ 723 w 1711"/>
                <a:gd name="T19" fmla="*/ 0 h 475"/>
                <a:gd name="T20" fmla="*/ 459 w 1711"/>
                <a:gd name="T21" fmla="*/ 26 h 475"/>
                <a:gd name="T22" fmla="*/ 327 w 1711"/>
                <a:gd name="T23" fmla="*/ 49 h 475"/>
                <a:gd name="T24" fmla="*/ 0 w 1711"/>
                <a:gd name="T25" fmla="*/ 312 h 475"/>
                <a:gd name="T26" fmla="*/ 112 w 1711"/>
                <a:gd name="T27" fmla="*/ 311 h 475"/>
                <a:gd name="T28" fmla="*/ 331 w 1711"/>
                <a:gd name="T29" fmla="*/ 327 h 475"/>
                <a:gd name="T30" fmla="*/ 544 w 1711"/>
                <a:gd name="T31" fmla="*/ 365 h 475"/>
                <a:gd name="T32" fmla="*/ 701 w 1711"/>
                <a:gd name="T33" fmla="*/ 413 h 475"/>
                <a:gd name="T34" fmla="*/ 805 w 1711"/>
                <a:gd name="T35" fmla="*/ 452 h 475"/>
                <a:gd name="T36" fmla="*/ 855 w 1711"/>
                <a:gd name="T37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1" h="475">
                  <a:moveTo>
                    <a:pt x="855" y="475"/>
                  </a:moveTo>
                  <a:lnTo>
                    <a:pt x="957" y="439"/>
                  </a:lnTo>
                  <a:lnTo>
                    <a:pt x="1165" y="378"/>
                  </a:lnTo>
                  <a:lnTo>
                    <a:pt x="1378" y="337"/>
                  </a:lnTo>
                  <a:lnTo>
                    <a:pt x="1598" y="314"/>
                  </a:lnTo>
                  <a:lnTo>
                    <a:pt x="1711" y="312"/>
                  </a:lnTo>
                  <a:lnTo>
                    <a:pt x="1384" y="49"/>
                  </a:lnTo>
                  <a:lnTo>
                    <a:pt x="1251" y="26"/>
                  </a:lnTo>
                  <a:lnTo>
                    <a:pt x="988" y="0"/>
                  </a:lnTo>
                  <a:lnTo>
                    <a:pt x="723" y="0"/>
                  </a:lnTo>
                  <a:lnTo>
                    <a:pt x="459" y="26"/>
                  </a:lnTo>
                  <a:lnTo>
                    <a:pt x="327" y="49"/>
                  </a:lnTo>
                  <a:lnTo>
                    <a:pt x="0" y="312"/>
                  </a:lnTo>
                  <a:lnTo>
                    <a:pt x="112" y="311"/>
                  </a:lnTo>
                  <a:lnTo>
                    <a:pt x="331" y="327"/>
                  </a:lnTo>
                  <a:lnTo>
                    <a:pt x="544" y="365"/>
                  </a:lnTo>
                  <a:lnTo>
                    <a:pt x="701" y="413"/>
                  </a:lnTo>
                  <a:lnTo>
                    <a:pt x="805" y="452"/>
                  </a:lnTo>
                  <a:lnTo>
                    <a:pt x="855" y="47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49"/>
            <p:cNvSpPr>
              <a:spLocks noEditPoints="1"/>
            </p:cNvSpPr>
            <p:nvPr/>
          </p:nvSpPr>
          <p:spPr bwMode="auto">
            <a:xfrm>
              <a:off x="9089889" y="-187779"/>
              <a:ext cx="1981200" cy="590550"/>
            </a:xfrm>
            <a:custGeom>
              <a:avLst/>
              <a:gdLst>
                <a:gd name="T0" fmla="*/ 24 w 3744"/>
                <a:gd name="T1" fmla="*/ 28 h 1114"/>
                <a:gd name="T2" fmla="*/ 286 w 3744"/>
                <a:gd name="T3" fmla="*/ 159 h 1114"/>
                <a:gd name="T4" fmla="*/ 543 w 3744"/>
                <a:gd name="T5" fmla="*/ 224 h 1114"/>
                <a:gd name="T6" fmla="*/ 769 w 3744"/>
                <a:gd name="T7" fmla="*/ 232 h 1114"/>
                <a:gd name="T8" fmla="*/ 824 w 3744"/>
                <a:gd name="T9" fmla="*/ 368 h 1114"/>
                <a:gd name="T10" fmla="*/ 982 w 3744"/>
                <a:gd name="T11" fmla="*/ 628 h 1114"/>
                <a:gd name="T12" fmla="*/ 1197 w 3744"/>
                <a:gd name="T13" fmla="*/ 866 h 1114"/>
                <a:gd name="T14" fmla="*/ 1248 w 3744"/>
                <a:gd name="T15" fmla="*/ 941 h 1114"/>
                <a:gd name="T16" fmla="*/ 982 w 3744"/>
                <a:gd name="T17" fmla="*/ 1075 h 1114"/>
                <a:gd name="T18" fmla="*/ 828 w 3744"/>
                <a:gd name="T19" fmla="*/ 1114 h 1114"/>
                <a:gd name="T20" fmla="*/ 705 w 3744"/>
                <a:gd name="T21" fmla="*/ 1065 h 1114"/>
                <a:gd name="T22" fmla="*/ 484 w 3744"/>
                <a:gd name="T23" fmla="*/ 945 h 1114"/>
                <a:gd name="T24" fmla="*/ 223 w 3744"/>
                <a:gd name="T25" fmla="*/ 739 h 1114"/>
                <a:gd name="T26" fmla="*/ 70 w 3744"/>
                <a:gd name="T27" fmla="*/ 561 h 1114"/>
                <a:gd name="T28" fmla="*/ 34 w 3744"/>
                <a:gd name="T29" fmla="*/ 493 h 1114"/>
                <a:gd name="T30" fmla="*/ 0 w 3744"/>
                <a:gd name="T31" fmla="*/ 172 h 1114"/>
                <a:gd name="T32" fmla="*/ 13 w 3744"/>
                <a:gd name="T33" fmla="*/ 19 h 1114"/>
                <a:gd name="T34" fmla="*/ 2947 w 3744"/>
                <a:gd name="T35" fmla="*/ 202 h 1114"/>
                <a:gd name="T36" fmla="*/ 3233 w 3744"/>
                <a:gd name="T37" fmla="*/ 169 h 1114"/>
                <a:gd name="T38" fmla="*/ 3495 w 3744"/>
                <a:gd name="T39" fmla="*/ 97 h 1114"/>
                <a:gd name="T40" fmla="*/ 3711 w 3744"/>
                <a:gd name="T41" fmla="*/ 0 h 1114"/>
                <a:gd name="T42" fmla="*/ 3743 w 3744"/>
                <a:gd name="T43" fmla="*/ 193 h 1114"/>
                <a:gd name="T44" fmla="*/ 3736 w 3744"/>
                <a:gd name="T45" fmla="*/ 362 h 1114"/>
                <a:gd name="T46" fmla="*/ 3703 w 3744"/>
                <a:gd name="T47" fmla="*/ 502 h 1114"/>
                <a:gd name="T48" fmla="*/ 3636 w 3744"/>
                <a:gd name="T49" fmla="*/ 595 h 1114"/>
                <a:gd name="T50" fmla="*/ 3474 w 3744"/>
                <a:gd name="T51" fmla="*/ 765 h 1114"/>
                <a:gd name="T52" fmla="*/ 3199 w 3744"/>
                <a:gd name="T53" fmla="*/ 965 h 1114"/>
                <a:gd name="T54" fmla="*/ 2908 w 3744"/>
                <a:gd name="T55" fmla="*/ 1105 h 1114"/>
                <a:gd name="T56" fmla="*/ 2707 w 3744"/>
                <a:gd name="T57" fmla="*/ 1055 h 1114"/>
                <a:gd name="T58" fmla="*/ 2563 w 3744"/>
                <a:gd name="T59" fmla="*/ 980 h 1114"/>
                <a:gd name="T60" fmla="*/ 2470 w 3744"/>
                <a:gd name="T61" fmla="*/ 893 h 1114"/>
                <a:gd name="T62" fmla="*/ 2615 w 3744"/>
                <a:gd name="T63" fmla="*/ 756 h 1114"/>
                <a:gd name="T64" fmla="*/ 2828 w 3744"/>
                <a:gd name="T65" fmla="*/ 494 h 1114"/>
                <a:gd name="T66" fmla="*/ 2924 w 3744"/>
                <a:gd name="T67" fmla="*/ 288 h 1114"/>
                <a:gd name="T68" fmla="*/ 2935 w 3744"/>
                <a:gd name="T69" fmla="*/ 202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44" h="1114">
                  <a:moveTo>
                    <a:pt x="13" y="19"/>
                  </a:moveTo>
                  <a:lnTo>
                    <a:pt x="24" y="28"/>
                  </a:lnTo>
                  <a:lnTo>
                    <a:pt x="138" y="94"/>
                  </a:lnTo>
                  <a:lnTo>
                    <a:pt x="286" y="159"/>
                  </a:lnTo>
                  <a:lnTo>
                    <a:pt x="407" y="196"/>
                  </a:lnTo>
                  <a:lnTo>
                    <a:pt x="543" y="224"/>
                  </a:lnTo>
                  <a:lnTo>
                    <a:pt x="691" y="235"/>
                  </a:lnTo>
                  <a:lnTo>
                    <a:pt x="769" y="232"/>
                  </a:lnTo>
                  <a:lnTo>
                    <a:pt x="772" y="244"/>
                  </a:lnTo>
                  <a:lnTo>
                    <a:pt x="824" y="368"/>
                  </a:lnTo>
                  <a:lnTo>
                    <a:pt x="906" y="514"/>
                  </a:lnTo>
                  <a:lnTo>
                    <a:pt x="982" y="628"/>
                  </a:lnTo>
                  <a:lnTo>
                    <a:pt x="1079" y="746"/>
                  </a:lnTo>
                  <a:lnTo>
                    <a:pt x="1197" y="866"/>
                  </a:lnTo>
                  <a:lnTo>
                    <a:pt x="1266" y="925"/>
                  </a:lnTo>
                  <a:lnTo>
                    <a:pt x="1248" y="941"/>
                  </a:lnTo>
                  <a:lnTo>
                    <a:pt x="1102" y="1029"/>
                  </a:lnTo>
                  <a:lnTo>
                    <a:pt x="982" y="1075"/>
                  </a:lnTo>
                  <a:lnTo>
                    <a:pt x="883" y="1102"/>
                  </a:lnTo>
                  <a:lnTo>
                    <a:pt x="828" y="1114"/>
                  </a:lnTo>
                  <a:lnTo>
                    <a:pt x="812" y="1108"/>
                  </a:lnTo>
                  <a:lnTo>
                    <a:pt x="705" y="1065"/>
                  </a:lnTo>
                  <a:lnTo>
                    <a:pt x="603" y="1014"/>
                  </a:lnTo>
                  <a:lnTo>
                    <a:pt x="484" y="945"/>
                  </a:lnTo>
                  <a:lnTo>
                    <a:pt x="354" y="853"/>
                  </a:lnTo>
                  <a:lnTo>
                    <a:pt x="223" y="739"/>
                  </a:lnTo>
                  <a:lnTo>
                    <a:pt x="129" y="637"/>
                  </a:lnTo>
                  <a:lnTo>
                    <a:pt x="70" y="561"/>
                  </a:lnTo>
                  <a:lnTo>
                    <a:pt x="43" y="520"/>
                  </a:lnTo>
                  <a:lnTo>
                    <a:pt x="34" y="493"/>
                  </a:lnTo>
                  <a:lnTo>
                    <a:pt x="4" y="304"/>
                  </a:lnTo>
                  <a:lnTo>
                    <a:pt x="0" y="172"/>
                  </a:lnTo>
                  <a:lnTo>
                    <a:pt x="7" y="72"/>
                  </a:lnTo>
                  <a:lnTo>
                    <a:pt x="13" y="19"/>
                  </a:lnTo>
                  <a:close/>
                  <a:moveTo>
                    <a:pt x="2935" y="202"/>
                  </a:moveTo>
                  <a:lnTo>
                    <a:pt x="2947" y="202"/>
                  </a:lnTo>
                  <a:lnTo>
                    <a:pt x="3075" y="195"/>
                  </a:lnTo>
                  <a:lnTo>
                    <a:pt x="3233" y="169"/>
                  </a:lnTo>
                  <a:lnTo>
                    <a:pt x="3358" y="140"/>
                  </a:lnTo>
                  <a:lnTo>
                    <a:pt x="3495" y="97"/>
                  </a:lnTo>
                  <a:lnTo>
                    <a:pt x="3639" y="38"/>
                  </a:lnTo>
                  <a:lnTo>
                    <a:pt x="3711" y="0"/>
                  </a:lnTo>
                  <a:lnTo>
                    <a:pt x="3721" y="32"/>
                  </a:lnTo>
                  <a:lnTo>
                    <a:pt x="3743" y="193"/>
                  </a:lnTo>
                  <a:lnTo>
                    <a:pt x="3744" y="274"/>
                  </a:lnTo>
                  <a:lnTo>
                    <a:pt x="3736" y="362"/>
                  </a:lnTo>
                  <a:lnTo>
                    <a:pt x="3717" y="454"/>
                  </a:lnTo>
                  <a:lnTo>
                    <a:pt x="3703" y="502"/>
                  </a:lnTo>
                  <a:lnTo>
                    <a:pt x="3696" y="513"/>
                  </a:lnTo>
                  <a:lnTo>
                    <a:pt x="3636" y="595"/>
                  </a:lnTo>
                  <a:lnTo>
                    <a:pt x="3569" y="673"/>
                  </a:lnTo>
                  <a:lnTo>
                    <a:pt x="3474" y="765"/>
                  </a:lnTo>
                  <a:lnTo>
                    <a:pt x="3351" y="864"/>
                  </a:lnTo>
                  <a:lnTo>
                    <a:pt x="3199" y="965"/>
                  </a:lnTo>
                  <a:lnTo>
                    <a:pt x="3014" y="1062"/>
                  </a:lnTo>
                  <a:lnTo>
                    <a:pt x="2908" y="1105"/>
                  </a:lnTo>
                  <a:lnTo>
                    <a:pt x="2872" y="1101"/>
                  </a:lnTo>
                  <a:lnTo>
                    <a:pt x="2707" y="1055"/>
                  </a:lnTo>
                  <a:lnTo>
                    <a:pt x="2634" y="1021"/>
                  </a:lnTo>
                  <a:lnTo>
                    <a:pt x="2563" y="980"/>
                  </a:lnTo>
                  <a:lnTo>
                    <a:pt x="2497" y="925"/>
                  </a:lnTo>
                  <a:lnTo>
                    <a:pt x="2470" y="893"/>
                  </a:lnTo>
                  <a:lnTo>
                    <a:pt x="2484" y="880"/>
                  </a:lnTo>
                  <a:lnTo>
                    <a:pt x="2615" y="756"/>
                  </a:lnTo>
                  <a:lnTo>
                    <a:pt x="2746" y="607"/>
                  </a:lnTo>
                  <a:lnTo>
                    <a:pt x="2828" y="494"/>
                  </a:lnTo>
                  <a:lnTo>
                    <a:pt x="2893" y="376"/>
                  </a:lnTo>
                  <a:lnTo>
                    <a:pt x="2924" y="288"/>
                  </a:lnTo>
                  <a:lnTo>
                    <a:pt x="2934" y="231"/>
                  </a:lnTo>
                  <a:lnTo>
                    <a:pt x="2935" y="20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50"/>
            <p:cNvSpPr>
              <a:spLocks noEditPoints="1"/>
            </p:cNvSpPr>
            <p:nvPr/>
          </p:nvSpPr>
          <p:spPr bwMode="auto">
            <a:xfrm>
              <a:off x="8851764" y="-1500642"/>
              <a:ext cx="2463800" cy="768350"/>
            </a:xfrm>
            <a:custGeom>
              <a:avLst/>
              <a:gdLst>
                <a:gd name="T0" fmla="*/ 324 w 4656"/>
                <a:gd name="T1" fmla="*/ 207 h 1452"/>
                <a:gd name="T2" fmla="*/ 343 w 4656"/>
                <a:gd name="T3" fmla="*/ 191 h 1452"/>
                <a:gd name="T4" fmla="*/ 472 w 4656"/>
                <a:gd name="T5" fmla="*/ 108 h 1452"/>
                <a:gd name="T6" fmla="*/ 593 w 4656"/>
                <a:gd name="T7" fmla="*/ 44 h 1452"/>
                <a:gd name="T8" fmla="*/ 661 w 4656"/>
                <a:gd name="T9" fmla="*/ 17 h 1452"/>
                <a:gd name="T10" fmla="*/ 658 w 4656"/>
                <a:gd name="T11" fmla="*/ 26 h 1452"/>
                <a:gd name="T12" fmla="*/ 629 w 4656"/>
                <a:gd name="T13" fmla="*/ 129 h 1452"/>
                <a:gd name="T14" fmla="*/ 613 w 4656"/>
                <a:gd name="T15" fmla="*/ 268 h 1452"/>
                <a:gd name="T16" fmla="*/ 613 w 4656"/>
                <a:gd name="T17" fmla="*/ 384 h 1452"/>
                <a:gd name="T18" fmla="*/ 626 w 4656"/>
                <a:gd name="T19" fmla="*/ 517 h 1452"/>
                <a:gd name="T20" fmla="*/ 657 w 4656"/>
                <a:gd name="T21" fmla="*/ 667 h 1452"/>
                <a:gd name="T22" fmla="*/ 683 w 4656"/>
                <a:gd name="T23" fmla="*/ 749 h 1452"/>
                <a:gd name="T24" fmla="*/ 671 w 4656"/>
                <a:gd name="T25" fmla="*/ 756 h 1452"/>
                <a:gd name="T26" fmla="*/ 573 w 4656"/>
                <a:gd name="T27" fmla="*/ 842 h 1452"/>
                <a:gd name="T28" fmla="*/ 464 w 4656"/>
                <a:gd name="T29" fmla="*/ 968 h 1452"/>
                <a:gd name="T30" fmla="*/ 387 w 4656"/>
                <a:gd name="T31" fmla="*/ 1077 h 1452"/>
                <a:gd name="T32" fmla="*/ 312 w 4656"/>
                <a:gd name="T33" fmla="*/ 1210 h 1452"/>
                <a:gd name="T34" fmla="*/ 249 w 4656"/>
                <a:gd name="T35" fmla="*/ 1362 h 1452"/>
                <a:gd name="T36" fmla="*/ 223 w 4656"/>
                <a:gd name="T37" fmla="*/ 1449 h 1452"/>
                <a:gd name="T38" fmla="*/ 210 w 4656"/>
                <a:gd name="T39" fmla="*/ 1443 h 1452"/>
                <a:gd name="T40" fmla="*/ 121 w 4656"/>
                <a:gd name="T41" fmla="*/ 1369 h 1452"/>
                <a:gd name="T42" fmla="*/ 43 w 4656"/>
                <a:gd name="T43" fmla="*/ 1274 h 1452"/>
                <a:gd name="T44" fmla="*/ 0 w 4656"/>
                <a:gd name="T45" fmla="*/ 1205 h 1452"/>
                <a:gd name="T46" fmla="*/ 0 w 4656"/>
                <a:gd name="T47" fmla="*/ 1136 h 1452"/>
                <a:gd name="T48" fmla="*/ 14 w 4656"/>
                <a:gd name="T49" fmla="*/ 988 h 1452"/>
                <a:gd name="T50" fmla="*/ 46 w 4656"/>
                <a:gd name="T51" fmla="*/ 838 h 1452"/>
                <a:gd name="T52" fmla="*/ 89 w 4656"/>
                <a:gd name="T53" fmla="*/ 688 h 1452"/>
                <a:gd name="T54" fmla="*/ 140 w 4656"/>
                <a:gd name="T55" fmla="*/ 549 h 1452"/>
                <a:gd name="T56" fmla="*/ 196 w 4656"/>
                <a:gd name="T57" fmla="*/ 422 h 1452"/>
                <a:gd name="T58" fmla="*/ 251 w 4656"/>
                <a:gd name="T59" fmla="*/ 315 h 1452"/>
                <a:gd name="T60" fmla="*/ 301 w 4656"/>
                <a:gd name="T61" fmla="*/ 235 h 1452"/>
                <a:gd name="T62" fmla="*/ 324 w 4656"/>
                <a:gd name="T63" fmla="*/ 207 h 1452"/>
                <a:gd name="T64" fmla="*/ 3975 w 4656"/>
                <a:gd name="T65" fmla="*/ 0 h 1452"/>
                <a:gd name="T66" fmla="*/ 4023 w 4656"/>
                <a:gd name="T67" fmla="*/ 10 h 1452"/>
                <a:gd name="T68" fmla="*/ 4115 w 4656"/>
                <a:gd name="T69" fmla="*/ 40 h 1452"/>
                <a:gd name="T70" fmla="*/ 4203 w 4656"/>
                <a:gd name="T71" fmla="*/ 83 h 1452"/>
                <a:gd name="T72" fmla="*/ 4288 w 4656"/>
                <a:gd name="T73" fmla="*/ 144 h 1452"/>
                <a:gd name="T74" fmla="*/ 4328 w 4656"/>
                <a:gd name="T75" fmla="*/ 181 h 1452"/>
                <a:gd name="T76" fmla="*/ 4365 w 4656"/>
                <a:gd name="T77" fmla="*/ 243 h 1452"/>
                <a:gd name="T78" fmla="*/ 4432 w 4656"/>
                <a:gd name="T79" fmla="*/ 369 h 1452"/>
                <a:gd name="T80" fmla="*/ 4491 w 4656"/>
                <a:gd name="T81" fmla="*/ 494 h 1452"/>
                <a:gd name="T82" fmla="*/ 4540 w 4656"/>
                <a:gd name="T83" fmla="*/ 621 h 1452"/>
                <a:gd name="T84" fmla="*/ 4581 w 4656"/>
                <a:gd name="T85" fmla="*/ 747 h 1452"/>
                <a:gd name="T86" fmla="*/ 4613 w 4656"/>
                <a:gd name="T87" fmla="*/ 874 h 1452"/>
                <a:gd name="T88" fmla="*/ 4638 w 4656"/>
                <a:gd name="T89" fmla="*/ 1002 h 1452"/>
                <a:gd name="T90" fmla="*/ 4652 w 4656"/>
                <a:gd name="T91" fmla="*/ 1130 h 1452"/>
                <a:gd name="T92" fmla="*/ 4656 w 4656"/>
                <a:gd name="T93" fmla="*/ 1194 h 1452"/>
                <a:gd name="T94" fmla="*/ 4448 w 4656"/>
                <a:gd name="T95" fmla="*/ 1452 h 1452"/>
                <a:gd name="T96" fmla="*/ 4404 w 4656"/>
                <a:gd name="T97" fmla="*/ 1354 h 1452"/>
                <a:gd name="T98" fmla="*/ 4303 w 4656"/>
                <a:gd name="T99" fmla="*/ 1162 h 1452"/>
                <a:gd name="T100" fmla="*/ 4213 w 4656"/>
                <a:gd name="T101" fmla="*/ 1027 h 1452"/>
                <a:gd name="T102" fmla="*/ 4145 w 4656"/>
                <a:gd name="T103" fmla="*/ 939 h 1452"/>
                <a:gd name="T104" fmla="*/ 4070 w 4656"/>
                <a:gd name="T105" fmla="*/ 854 h 1452"/>
                <a:gd name="T106" fmla="*/ 3987 w 4656"/>
                <a:gd name="T107" fmla="*/ 773 h 1452"/>
                <a:gd name="T108" fmla="*/ 3941 w 4656"/>
                <a:gd name="T109" fmla="*/ 734 h 1452"/>
                <a:gd name="T110" fmla="*/ 3959 w 4656"/>
                <a:gd name="T111" fmla="*/ 659 h 1452"/>
                <a:gd name="T112" fmla="*/ 3982 w 4656"/>
                <a:gd name="T113" fmla="*/ 495 h 1452"/>
                <a:gd name="T114" fmla="*/ 3992 w 4656"/>
                <a:gd name="T115" fmla="*/ 314 h 1452"/>
                <a:gd name="T116" fmla="*/ 3985 w 4656"/>
                <a:gd name="T117" fmla="*/ 111 h 1452"/>
                <a:gd name="T118" fmla="*/ 3975 w 4656"/>
                <a:gd name="T119" fmla="*/ 0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56" h="1452">
                  <a:moveTo>
                    <a:pt x="324" y="207"/>
                  </a:moveTo>
                  <a:lnTo>
                    <a:pt x="343" y="191"/>
                  </a:lnTo>
                  <a:lnTo>
                    <a:pt x="472" y="108"/>
                  </a:lnTo>
                  <a:lnTo>
                    <a:pt x="593" y="44"/>
                  </a:lnTo>
                  <a:lnTo>
                    <a:pt x="661" y="17"/>
                  </a:lnTo>
                  <a:lnTo>
                    <a:pt x="658" y="26"/>
                  </a:lnTo>
                  <a:lnTo>
                    <a:pt x="629" y="129"/>
                  </a:lnTo>
                  <a:lnTo>
                    <a:pt x="613" y="268"/>
                  </a:lnTo>
                  <a:lnTo>
                    <a:pt x="613" y="384"/>
                  </a:lnTo>
                  <a:lnTo>
                    <a:pt x="626" y="517"/>
                  </a:lnTo>
                  <a:lnTo>
                    <a:pt x="657" y="667"/>
                  </a:lnTo>
                  <a:lnTo>
                    <a:pt x="683" y="749"/>
                  </a:lnTo>
                  <a:lnTo>
                    <a:pt x="671" y="756"/>
                  </a:lnTo>
                  <a:lnTo>
                    <a:pt x="573" y="842"/>
                  </a:lnTo>
                  <a:lnTo>
                    <a:pt x="464" y="968"/>
                  </a:lnTo>
                  <a:lnTo>
                    <a:pt x="387" y="1077"/>
                  </a:lnTo>
                  <a:lnTo>
                    <a:pt x="312" y="1210"/>
                  </a:lnTo>
                  <a:lnTo>
                    <a:pt x="249" y="1362"/>
                  </a:lnTo>
                  <a:lnTo>
                    <a:pt x="223" y="1449"/>
                  </a:lnTo>
                  <a:lnTo>
                    <a:pt x="210" y="1443"/>
                  </a:lnTo>
                  <a:lnTo>
                    <a:pt x="121" y="1369"/>
                  </a:lnTo>
                  <a:lnTo>
                    <a:pt x="43" y="1274"/>
                  </a:lnTo>
                  <a:lnTo>
                    <a:pt x="0" y="1205"/>
                  </a:lnTo>
                  <a:lnTo>
                    <a:pt x="0" y="1136"/>
                  </a:lnTo>
                  <a:lnTo>
                    <a:pt x="14" y="988"/>
                  </a:lnTo>
                  <a:lnTo>
                    <a:pt x="46" y="838"/>
                  </a:lnTo>
                  <a:lnTo>
                    <a:pt x="89" y="688"/>
                  </a:lnTo>
                  <a:lnTo>
                    <a:pt x="140" y="549"/>
                  </a:lnTo>
                  <a:lnTo>
                    <a:pt x="196" y="422"/>
                  </a:lnTo>
                  <a:lnTo>
                    <a:pt x="251" y="315"/>
                  </a:lnTo>
                  <a:lnTo>
                    <a:pt x="301" y="235"/>
                  </a:lnTo>
                  <a:lnTo>
                    <a:pt x="324" y="207"/>
                  </a:lnTo>
                  <a:close/>
                  <a:moveTo>
                    <a:pt x="3975" y="0"/>
                  </a:moveTo>
                  <a:lnTo>
                    <a:pt x="4023" y="10"/>
                  </a:lnTo>
                  <a:lnTo>
                    <a:pt x="4115" y="40"/>
                  </a:lnTo>
                  <a:lnTo>
                    <a:pt x="4203" y="83"/>
                  </a:lnTo>
                  <a:lnTo>
                    <a:pt x="4288" y="144"/>
                  </a:lnTo>
                  <a:lnTo>
                    <a:pt x="4328" y="181"/>
                  </a:lnTo>
                  <a:lnTo>
                    <a:pt x="4365" y="243"/>
                  </a:lnTo>
                  <a:lnTo>
                    <a:pt x="4432" y="369"/>
                  </a:lnTo>
                  <a:lnTo>
                    <a:pt x="4491" y="494"/>
                  </a:lnTo>
                  <a:lnTo>
                    <a:pt x="4540" y="621"/>
                  </a:lnTo>
                  <a:lnTo>
                    <a:pt x="4581" y="747"/>
                  </a:lnTo>
                  <a:lnTo>
                    <a:pt x="4613" y="874"/>
                  </a:lnTo>
                  <a:lnTo>
                    <a:pt x="4638" y="1002"/>
                  </a:lnTo>
                  <a:lnTo>
                    <a:pt x="4652" y="1130"/>
                  </a:lnTo>
                  <a:lnTo>
                    <a:pt x="4656" y="1194"/>
                  </a:lnTo>
                  <a:lnTo>
                    <a:pt x="4448" y="1452"/>
                  </a:lnTo>
                  <a:lnTo>
                    <a:pt x="4404" y="1354"/>
                  </a:lnTo>
                  <a:lnTo>
                    <a:pt x="4303" y="1162"/>
                  </a:lnTo>
                  <a:lnTo>
                    <a:pt x="4213" y="1027"/>
                  </a:lnTo>
                  <a:lnTo>
                    <a:pt x="4145" y="939"/>
                  </a:lnTo>
                  <a:lnTo>
                    <a:pt x="4070" y="854"/>
                  </a:lnTo>
                  <a:lnTo>
                    <a:pt x="3987" y="773"/>
                  </a:lnTo>
                  <a:lnTo>
                    <a:pt x="3941" y="734"/>
                  </a:lnTo>
                  <a:lnTo>
                    <a:pt x="3959" y="659"/>
                  </a:lnTo>
                  <a:lnTo>
                    <a:pt x="3982" y="495"/>
                  </a:lnTo>
                  <a:lnTo>
                    <a:pt x="3992" y="314"/>
                  </a:lnTo>
                  <a:lnTo>
                    <a:pt x="3985" y="111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0" y="0"/>
            <a:ext cx="12192000" cy="851220"/>
            <a:chOff x="0" y="0"/>
            <a:chExt cx="12192000" cy="851220"/>
          </a:xfrm>
        </p:grpSpPr>
        <p:sp>
          <p:nvSpPr>
            <p:cNvPr id="64" name="직사각형 63"/>
            <p:cNvSpPr/>
            <p:nvPr/>
          </p:nvSpPr>
          <p:spPr>
            <a:xfrm>
              <a:off x="0" y="476408"/>
              <a:ext cx="12192000" cy="374812"/>
            </a:xfrm>
            <a:prstGeom prst="rect">
              <a:avLst/>
            </a:prstGeom>
            <a:gradFill flip="none" rotWithShape="1">
              <a:gsLst>
                <a:gs pos="97386">
                  <a:schemeClr val="bg1">
                    <a:lumMod val="85000"/>
                  </a:schemeClr>
                </a:gs>
                <a:gs pos="0">
                  <a:schemeClr val="bg1">
                    <a:shade val="67500"/>
                    <a:satMod val="115000"/>
                  </a:schemeClr>
                </a:gs>
                <a:gs pos="47000">
                  <a:schemeClr val="bg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65100" dist="2159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0" y="0"/>
              <a:ext cx="12192000" cy="476408"/>
            </a:xfrm>
            <a:prstGeom prst="rect">
              <a:avLst/>
            </a:prstGeom>
            <a:blipFill dpi="0" rotWithShape="0">
              <a:blip r:embed="rId2"/>
              <a:srcRect/>
              <a:tile tx="0" ty="0" sx="70000" sy="70000" flip="none" algn="b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U자형 화살표 2"/>
            <p:cNvSpPr/>
            <p:nvPr/>
          </p:nvSpPr>
          <p:spPr>
            <a:xfrm>
              <a:off x="564910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U자형 화살표 108"/>
            <p:cNvSpPr/>
            <p:nvPr/>
          </p:nvSpPr>
          <p:spPr>
            <a:xfrm>
              <a:off x="1473448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U자형 화살표 109"/>
            <p:cNvSpPr/>
            <p:nvPr/>
          </p:nvSpPr>
          <p:spPr>
            <a:xfrm>
              <a:off x="2381986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U자형 화살표 110"/>
            <p:cNvSpPr/>
            <p:nvPr/>
          </p:nvSpPr>
          <p:spPr>
            <a:xfrm>
              <a:off x="3308108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U자형 화살표 111"/>
            <p:cNvSpPr/>
            <p:nvPr/>
          </p:nvSpPr>
          <p:spPr>
            <a:xfrm>
              <a:off x="4216646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U자형 화살표 112"/>
            <p:cNvSpPr/>
            <p:nvPr/>
          </p:nvSpPr>
          <p:spPr>
            <a:xfrm>
              <a:off x="5133976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U자형 화살표 113"/>
            <p:cNvSpPr/>
            <p:nvPr/>
          </p:nvSpPr>
          <p:spPr>
            <a:xfrm>
              <a:off x="6042514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U자형 화살표 114"/>
            <p:cNvSpPr/>
            <p:nvPr/>
          </p:nvSpPr>
          <p:spPr>
            <a:xfrm>
              <a:off x="6959844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U자형 화살표 115"/>
            <p:cNvSpPr/>
            <p:nvPr/>
          </p:nvSpPr>
          <p:spPr>
            <a:xfrm>
              <a:off x="7877175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U자형 화살표 116"/>
            <p:cNvSpPr/>
            <p:nvPr/>
          </p:nvSpPr>
          <p:spPr>
            <a:xfrm>
              <a:off x="8794505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U자형 화살표 117"/>
            <p:cNvSpPr/>
            <p:nvPr/>
          </p:nvSpPr>
          <p:spPr>
            <a:xfrm>
              <a:off x="9711835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U자형 화살표 118"/>
            <p:cNvSpPr/>
            <p:nvPr/>
          </p:nvSpPr>
          <p:spPr>
            <a:xfrm>
              <a:off x="10620372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U자형 화살표 119"/>
            <p:cNvSpPr/>
            <p:nvPr/>
          </p:nvSpPr>
          <p:spPr>
            <a:xfrm>
              <a:off x="11537702" y="368299"/>
              <a:ext cx="119063" cy="108109"/>
            </a:xfrm>
            <a:prstGeom prst="uturnArrow">
              <a:avLst>
                <a:gd name="adj1" fmla="val 25000"/>
                <a:gd name="adj2" fmla="val 11842"/>
                <a:gd name="adj3" fmla="val 21053"/>
                <a:gd name="adj4" fmla="val 57894"/>
                <a:gd name="adj5" fmla="val 7894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76638D80-945A-4430-99C5-3EC51C4C0384}"/>
              </a:ext>
            </a:extLst>
          </p:cNvPr>
          <p:cNvSpPr/>
          <p:nvPr/>
        </p:nvSpPr>
        <p:spPr>
          <a:xfrm>
            <a:off x="2504580" y="3289415"/>
            <a:ext cx="72072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FIFA U20 </a:t>
            </a:r>
            <a:r>
              <a:rPr lang="ko-KR" altLang="en-US" sz="4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월드컵 축구 대표팀</a:t>
            </a:r>
            <a:r>
              <a:rPr lang="en-US" altLang="ko-KR" sz="4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!! </a:t>
            </a:r>
            <a:r>
              <a:rPr lang="ko-KR" altLang="en-US" sz="4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우승하자</a:t>
            </a:r>
            <a:r>
              <a:rPr lang="en-US" altLang="ko-KR" sz="4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!!</a:t>
            </a:r>
            <a:endParaRPr lang="en-US" altLang="ko-KR" sz="4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0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1</cp:revision>
  <dcterms:created xsi:type="dcterms:W3CDTF">2019-06-12T08:02:46Z</dcterms:created>
  <dcterms:modified xsi:type="dcterms:W3CDTF">2019-06-12T08:03:58Z</dcterms:modified>
</cp:coreProperties>
</file>