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7" r:id="rId4"/>
    <p:sldId id="270" r:id="rId5"/>
    <p:sldId id="284" r:id="rId6"/>
    <p:sldId id="280" r:id="rId7"/>
    <p:sldId id="276" r:id="rId8"/>
    <p:sldId id="278" r:id="rId9"/>
    <p:sldId id="279" r:id="rId10"/>
    <p:sldId id="28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46"/>
    <a:srgbClr val="FFEC42"/>
    <a:srgbClr val="FFF05D"/>
    <a:srgbClr val="FFF065"/>
    <a:srgbClr val="FFFF1D"/>
    <a:srgbClr val="FFCC00"/>
    <a:srgbClr val="FDFEC2"/>
    <a:srgbClr val="99B8D7"/>
    <a:srgbClr val="84A9CE"/>
    <a:srgbClr val="2191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3" autoAdjust="0"/>
    <p:restoredTop sz="94660"/>
  </p:normalViewPr>
  <p:slideViewPr>
    <p:cSldViewPr>
      <p:cViewPr varScale="1">
        <p:scale>
          <a:sx n="81" d="100"/>
          <a:sy n="81" d="100"/>
        </p:scale>
        <p:origin x="95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F4-4299-9053-C0DBFA7FF4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</c:plotArea>
    <c:legend>
      <c:legendPos val="b"/>
      <c:legendEntry>
        <c:idx val="3"/>
        <c:delete val="1"/>
      </c:legendEntry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D4-4A4E-8AF2-3151409A07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b"/>
      <c:legendEntry>
        <c:idx val="3"/>
        <c:delete val="1"/>
      </c:legendEntry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60-4BFF-BB62-0FF273E3077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60-4BFF-BB62-0FF273E3077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60-4BFF-BB62-0FF273E307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6256640"/>
        <c:axId val="94126848"/>
      </c:barChart>
      <c:catAx>
        <c:axId val="862566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4126848"/>
        <c:crosses val="autoZero"/>
        <c:auto val="1"/>
        <c:lblAlgn val="ctr"/>
        <c:lblOffset val="100"/>
        <c:noMultiLvlLbl val="0"/>
      </c:catAx>
      <c:valAx>
        <c:axId val="941268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625664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3A9"/>
            </a:gs>
            <a:gs pos="100000">
              <a:srgbClr val="219197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AD3A6-EB67-488D-8366-BBEABC4CB5F3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1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형 설명선 8"/>
          <p:cNvSpPr/>
          <p:nvPr/>
        </p:nvSpPr>
        <p:spPr>
          <a:xfrm>
            <a:off x="3857620" y="1373173"/>
            <a:ext cx="1500198" cy="1055695"/>
          </a:xfrm>
          <a:prstGeom prst="wedgeEllipseCallout">
            <a:avLst>
              <a:gd name="adj1" fmla="val -33698"/>
              <a:gd name="adj2" fmla="val 68037"/>
            </a:avLst>
          </a:prstGeom>
          <a:solidFill>
            <a:srgbClr val="2A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EC42"/>
                </a:solidFill>
              </a:rPr>
              <a:t>PPT</a:t>
            </a:r>
            <a:endParaRPr lang="ko-KR" altLang="en-US" sz="3600" b="1" dirty="0">
              <a:solidFill>
                <a:srgbClr val="FFEC4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71670" y="2928934"/>
            <a:ext cx="5000660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PPT</a:t>
            </a:r>
            <a:r>
              <a:rPr lang="ko-KR" altLang="en-US" sz="2000" b="1" dirty="0">
                <a:solidFill>
                  <a:schemeClr val="tx1"/>
                </a:solidFill>
              </a:rPr>
              <a:t>제목입니다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이등변 삼각형 11"/>
          <p:cNvSpPr/>
          <p:nvPr/>
        </p:nvSpPr>
        <p:spPr>
          <a:xfrm flipV="1">
            <a:off x="6715140" y="3169374"/>
            <a:ext cx="214314" cy="10800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071670" y="3571876"/>
            <a:ext cx="5000660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●●●●●●●●●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071670" y="4286256"/>
            <a:ext cx="5000660" cy="571504"/>
          </a:xfrm>
          <a:prstGeom prst="rect">
            <a:avLst/>
          </a:prstGeom>
          <a:solidFill>
            <a:srgbClr val="2A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LOGIN</a:t>
            </a:r>
            <a:endParaRPr lang="ko-KR" alt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312110" y="4929199"/>
            <a:ext cx="1512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자동로그인하기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084733" y="4968387"/>
            <a:ext cx="214314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∨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3857620" y="4429132"/>
            <a:ext cx="285752" cy="285752"/>
            <a:chOff x="1500166" y="1500174"/>
            <a:chExt cx="571504" cy="571504"/>
          </a:xfrm>
        </p:grpSpPr>
        <p:sp>
          <p:nvSpPr>
            <p:cNvPr id="24" name="도넛 23"/>
            <p:cNvSpPr/>
            <p:nvPr/>
          </p:nvSpPr>
          <p:spPr>
            <a:xfrm>
              <a:off x="1500166" y="1500174"/>
              <a:ext cx="571504" cy="571504"/>
            </a:xfrm>
            <a:prstGeom prst="donut">
              <a:avLst>
                <a:gd name="adj" fmla="val 10758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막힌 원호 24"/>
            <p:cNvSpPr/>
            <p:nvPr/>
          </p:nvSpPr>
          <p:spPr>
            <a:xfrm>
              <a:off x="1500166" y="1500174"/>
              <a:ext cx="571504" cy="571504"/>
            </a:xfrm>
            <a:prstGeom prst="blockArc">
              <a:avLst>
                <a:gd name="adj1" fmla="val 17184797"/>
                <a:gd name="adj2" fmla="val 21397268"/>
                <a:gd name="adj3" fmla="val 1121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4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4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4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순서도: 연결자 74"/>
          <p:cNvSpPr/>
          <p:nvPr/>
        </p:nvSpPr>
        <p:spPr>
          <a:xfrm>
            <a:off x="285720" y="21429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44706" y="18739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25437" y="837749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/>
              <a:t>Am 00:00</a:t>
            </a:r>
            <a:endParaRPr lang="ko-KR" altLang="en-US" sz="1200" dirty="0"/>
          </a:p>
        </p:txBody>
      </p:sp>
      <p:sp>
        <p:nvSpPr>
          <p:cNvPr id="80" name="모서리가 둥근 사각형 설명선 79"/>
          <p:cNvSpPr/>
          <p:nvPr/>
        </p:nvSpPr>
        <p:spPr>
          <a:xfrm>
            <a:off x="1142976" y="571480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마무리 문구 넣기</a:t>
            </a:r>
          </a:p>
        </p:txBody>
      </p:sp>
      <p:pic>
        <p:nvPicPr>
          <p:cNvPr id="23" name="그림 22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311854"/>
            <a:ext cx="357189" cy="345667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389407" y="6143644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Am 00:00</a:t>
            </a:r>
            <a:endParaRPr lang="ko-KR" altLang="en-US" sz="1200" dirty="0"/>
          </a:p>
        </p:txBody>
      </p:sp>
      <p:grpSp>
        <p:nvGrpSpPr>
          <p:cNvPr id="2" name="그룹 20"/>
          <p:cNvGrpSpPr/>
          <p:nvPr/>
        </p:nvGrpSpPr>
        <p:grpSpPr>
          <a:xfrm>
            <a:off x="1214414" y="1409253"/>
            <a:ext cx="7371177" cy="5234457"/>
            <a:chOff x="1214414" y="1266377"/>
            <a:chExt cx="7371177" cy="523445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모서리가 둥근 사각형 설명선 8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첫번째목차입니다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14414" y="1266377"/>
              <a:ext cx="7371177" cy="5234457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감사합니다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15" name="그림 1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810" y="2846583"/>
            <a:ext cx="1053968" cy="1511111"/>
          </a:xfrm>
          <a:prstGeom prst="rect">
            <a:avLst/>
          </a:prstGeom>
        </p:spPr>
      </p:pic>
      <p:pic>
        <p:nvPicPr>
          <p:cNvPr id="16" name="그림 15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810" y="2846583"/>
            <a:ext cx="1053968" cy="1511111"/>
          </a:xfrm>
          <a:prstGeom prst="rect">
            <a:avLst/>
          </a:prstGeom>
        </p:spPr>
      </p:pic>
      <p:pic>
        <p:nvPicPr>
          <p:cNvPr id="17" name="그림 16" descr="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810" y="2846583"/>
            <a:ext cx="1053968" cy="1511111"/>
          </a:xfrm>
          <a:prstGeom prst="rect">
            <a:avLst/>
          </a:prstGeom>
        </p:spPr>
      </p:pic>
      <p:pic>
        <p:nvPicPr>
          <p:cNvPr id="18" name="그림 17" descr="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8810" y="2846583"/>
            <a:ext cx="1053968" cy="1511111"/>
          </a:xfrm>
          <a:prstGeom prst="rect">
            <a:avLst/>
          </a:prstGeom>
        </p:spPr>
      </p:pic>
      <p:pic>
        <p:nvPicPr>
          <p:cNvPr id="19" name="그림 18" descr="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810" y="2846583"/>
            <a:ext cx="1053968" cy="1511111"/>
          </a:xfrm>
          <a:prstGeom prst="rect">
            <a:avLst/>
          </a:prstGeom>
        </p:spPr>
      </p:pic>
      <p:pic>
        <p:nvPicPr>
          <p:cNvPr id="21" name="그림 20" descr="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8810" y="2846583"/>
            <a:ext cx="1053968" cy="1511111"/>
          </a:xfrm>
          <a:prstGeom prst="rect">
            <a:avLst/>
          </a:prstGeom>
        </p:spPr>
      </p:pic>
      <p:pic>
        <p:nvPicPr>
          <p:cNvPr id="25" name="그림 24" descr="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810" y="2846583"/>
            <a:ext cx="1053968" cy="1511111"/>
          </a:xfrm>
          <a:prstGeom prst="rect">
            <a:avLst/>
          </a:prstGeom>
        </p:spPr>
      </p:pic>
      <p:pic>
        <p:nvPicPr>
          <p:cNvPr id="26" name="그림 25" descr="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8810" y="2846583"/>
            <a:ext cx="1053968" cy="1511111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rgbClr val="2A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1406" y="71414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PPT</a:t>
            </a:r>
            <a:r>
              <a:rPr lang="ko-KR" altLang="en-US" b="1" dirty="0">
                <a:solidFill>
                  <a:schemeClr val="bg1"/>
                </a:solidFill>
              </a:rPr>
              <a:t>제목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과제제목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26" name="그림 25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654441"/>
            <a:ext cx="357189" cy="345667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1071538" y="583003"/>
            <a:ext cx="571503" cy="357190"/>
            <a:chOff x="1142976" y="511565"/>
            <a:chExt cx="571503" cy="357190"/>
          </a:xfrm>
        </p:grpSpPr>
        <p:sp>
          <p:nvSpPr>
            <p:cNvPr id="27" name="타원형 설명선 26"/>
            <p:cNvSpPr/>
            <p:nvPr/>
          </p:nvSpPr>
          <p:spPr>
            <a:xfrm>
              <a:off x="1142976" y="654441"/>
              <a:ext cx="357190" cy="214314"/>
            </a:xfrm>
            <a:prstGeom prst="wedgeEllipseCallout">
              <a:avLst>
                <a:gd name="adj1" fmla="val -37290"/>
                <a:gd name="adj2" fmla="val 6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1285851" y="511565"/>
              <a:ext cx="428628" cy="28575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2A1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15</a:t>
              </a:r>
              <a:endParaRPr lang="ko-KR" altLang="en-US" sz="11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889233" y="678583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● ● ●</a:t>
            </a:r>
          </a:p>
        </p:txBody>
      </p:sp>
      <p:sp>
        <p:nvSpPr>
          <p:cNvPr id="34" name="뺄셈 기호 33"/>
          <p:cNvSpPr/>
          <p:nvPr/>
        </p:nvSpPr>
        <p:spPr>
          <a:xfrm>
            <a:off x="8279836" y="175101"/>
            <a:ext cx="142876" cy="142876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액자 34"/>
          <p:cNvSpPr/>
          <p:nvPr/>
        </p:nvSpPr>
        <p:spPr>
          <a:xfrm>
            <a:off x="8520276" y="175101"/>
            <a:ext cx="142876" cy="142876"/>
          </a:xfrm>
          <a:prstGeom prst="fram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곱셈 기호 35"/>
          <p:cNvSpPr/>
          <p:nvPr/>
        </p:nvSpPr>
        <p:spPr>
          <a:xfrm>
            <a:off x="8715404" y="129789"/>
            <a:ext cx="214314" cy="21431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8572528" y="500042"/>
            <a:ext cx="285752" cy="285752"/>
            <a:chOff x="6357950" y="571480"/>
            <a:chExt cx="357190" cy="357190"/>
          </a:xfrm>
        </p:grpSpPr>
        <p:sp>
          <p:nvSpPr>
            <p:cNvPr id="38" name="순서도: 연결자 37"/>
            <p:cNvSpPr/>
            <p:nvPr/>
          </p:nvSpPr>
          <p:spPr>
            <a:xfrm>
              <a:off x="6357950" y="571480"/>
              <a:ext cx="357190" cy="357190"/>
            </a:xfrm>
            <a:prstGeom prst="flowChartConnector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등호 38"/>
            <p:cNvSpPr/>
            <p:nvPr/>
          </p:nvSpPr>
          <p:spPr>
            <a:xfrm>
              <a:off x="6429388" y="642918"/>
              <a:ext cx="214314" cy="214314"/>
            </a:xfrm>
            <a:prstGeom prst="mathEqual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188156" y="1357298"/>
            <a:ext cx="8715436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331032" y="1429144"/>
            <a:ext cx="214314" cy="214314"/>
            <a:chOff x="7178630" y="1474456"/>
            <a:chExt cx="214314" cy="214314"/>
          </a:xfrm>
        </p:grpSpPr>
        <p:sp>
          <p:nvSpPr>
            <p:cNvPr id="47" name="타원 46"/>
            <p:cNvSpPr/>
            <p:nvPr/>
          </p:nvSpPr>
          <p:spPr>
            <a:xfrm>
              <a:off x="7178630" y="1474456"/>
              <a:ext cx="142876" cy="1428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7303218" y="1600758"/>
              <a:ext cx="89726" cy="880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직사각형 49"/>
          <p:cNvSpPr/>
          <p:nvPr/>
        </p:nvSpPr>
        <p:spPr>
          <a:xfrm>
            <a:off x="642910" y="1428736"/>
            <a:ext cx="821537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조원정보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기타 넣고 싶은 정보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14282" y="178592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발표자</a:t>
            </a:r>
          </a:p>
        </p:txBody>
      </p:sp>
      <p:cxnSp>
        <p:nvCxnSpPr>
          <p:cNvPr id="77" name="직선 연결선 76"/>
          <p:cNvCxnSpPr/>
          <p:nvPr/>
        </p:nvCxnSpPr>
        <p:spPr>
          <a:xfrm>
            <a:off x="214282" y="2143116"/>
            <a:ext cx="8643998" cy="1588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52"/>
          <p:cNvGrpSpPr/>
          <p:nvPr/>
        </p:nvGrpSpPr>
        <p:grpSpPr>
          <a:xfrm>
            <a:off x="214282" y="2285992"/>
            <a:ext cx="500066" cy="500066"/>
            <a:chOff x="980914" y="2116990"/>
            <a:chExt cx="500066" cy="500066"/>
          </a:xfrm>
        </p:grpSpPr>
        <p:sp>
          <p:nvSpPr>
            <p:cNvPr id="83" name="타원 82"/>
            <p:cNvSpPr/>
            <p:nvPr/>
          </p:nvSpPr>
          <p:spPr>
            <a:xfrm>
              <a:off x="980914" y="2116990"/>
              <a:ext cx="500066" cy="500066"/>
            </a:xfrm>
            <a:prstGeom prst="ellipse">
              <a:avLst/>
            </a:prstGeom>
            <a:solidFill>
              <a:srgbClr val="2A1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 descr="사람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1538" y="2214555"/>
              <a:ext cx="295277" cy="285752"/>
            </a:xfrm>
            <a:prstGeom prst="rect">
              <a:avLst/>
            </a:prstGeom>
          </p:spPr>
        </p:pic>
      </p:grpSp>
      <p:sp>
        <p:nvSpPr>
          <p:cNvPr id="85" name="직사각형 84"/>
          <p:cNvSpPr/>
          <p:nvPr/>
        </p:nvSpPr>
        <p:spPr>
          <a:xfrm>
            <a:off x="745595" y="2357430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홍길동</a:t>
            </a:r>
          </a:p>
        </p:txBody>
      </p:sp>
      <p:sp>
        <p:nvSpPr>
          <p:cNvPr id="86" name="모서리가 둥근 사각형 설명선 85"/>
          <p:cNvSpPr/>
          <p:nvPr/>
        </p:nvSpPr>
        <p:spPr>
          <a:xfrm>
            <a:off x="5500694" y="2357430"/>
            <a:ext cx="3365524" cy="357190"/>
          </a:xfrm>
          <a:prstGeom prst="wedgeRoundRectCallout">
            <a:avLst>
              <a:gd name="adj1" fmla="val -54763"/>
              <a:gd name="adj2" fmla="val -10726"/>
              <a:gd name="adj3" fmla="val 16667"/>
            </a:avLst>
          </a:prstGeom>
          <a:solidFill>
            <a:srgbClr val="FDFE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학번이나 기타정보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14282" y="299878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조원</a:t>
            </a:r>
          </a:p>
        </p:txBody>
      </p:sp>
      <p:cxnSp>
        <p:nvCxnSpPr>
          <p:cNvPr id="109" name="직선 연결선 108"/>
          <p:cNvCxnSpPr/>
          <p:nvPr/>
        </p:nvCxnSpPr>
        <p:spPr>
          <a:xfrm>
            <a:off x="214282" y="3355974"/>
            <a:ext cx="8643998" cy="1588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214282" y="2883622"/>
            <a:ext cx="8643998" cy="1588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52"/>
          <p:cNvGrpSpPr/>
          <p:nvPr/>
        </p:nvGrpSpPr>
        <p:grpSpPr>
          <a:xfrm>
            <a:off x="214282" y="3487375"/>
            <a:ext cx="500066" cy="500066"/>
            <a:chOff x="980914" y="2116990"/>
            <a:chExt cx="500066" cy="500066"/>
          </a:xfrm>
        </p:grpSpPr>
        <p:sp>
          <p:nvSpPr>
            <p:cNvPr id="120" name="타원 119"/>
            <p:cNvSpPr/>
            <p:nvPr/>
          </p:nvSpPr>
          <p:spPr>
            <a:xfrm>
              <a:off x="980914" y="2116990"/>
              <a:ext cx="500066" cy="500066"/>
            </a:xfrm>
            <a:prstGeom prst="ellipse">
              <a:avLst/>
            </a:prstGeom>
            <a:solidFill>
              <a:srgbClr val="2A1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1" name="그림 120" descr="사람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1538" y="2214555"/>
              <a:ext cx="295277" cy="285752"/>
            </a:xfrm>
            <a:prstGeom prst="rect">
              <a:avLst/>
            </a:prstGeom>
          </p:spPr>
        </p:pic>
      </p:grpSp>
      <p:sp>
        <p:nvSpPr>
          <p:cNvPr id="122" name="직사각형 121"/>
          <p:cNvSpPr/>
          <p:nvPr/>
        </p:nvSpPr>
        <p:spPr>
          <a:xfrm>
            <a:off x="745595" y="3558813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홍길동</a:t>
            </a:r>
          </a:p>
        </p:txBody>
      </p:sp>
      <p:sp>
        <p:nvSpPr>
          <p:cNvPr id="123" name="모서리가 둥근 사각형 설명선 122"/>
          <p:cNvSpPr/>
          <p:nvPr/>
        </p:nvSpPr>
        <p:spPr>
          <a:xfrm>
            <a:off x="5500694" y="3558813"/>
            <a:ext cx="3365524" cy="357190"/>
          </a:xfrm>
          <a:prstGeom prst="wedgeRoundRectCallout">
            <a:avLst>
              <a:gd name="adj1" fmla="val -54763"/>
              <a:gd name="adj2" fmla="val -10726"/>
              <a:gd name="adj3" fmla="val 16667"/>
            </a:avLst>
          </a:prstGeom>
          <a:solidFill>
            <a:srgbClr val="FDFE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학번이나 기타정보</a:t>
            </a:r>
          </a:p>
        </p:txBody>
      </p:sp>
      <p:grpSp>
        <p:nvGrpSpPr>
          <p:cNvPr id="130" name="그룹 52"/>
          <p:cNvGrpSpPr/>
          <p:nvPr/>
        </p:nvGrpSpPr>
        <p:grpSpPr>
          <a:xfrm>
            <a:off x="214282" y="4071942"/>
            <a:ext cx="500066" cy="500066"/>
            <a:chOff x="980914" y="2116990"/>
            <a:chExt cx="500066" cy="500066"/>
          </a:xfrm>
        </p:grpSpPr>
        <p:sp>
          <p:nvSpPr>
            <p:cNvPr id="131" name="타원 130"/>
            <p:cNvSpPr/>
            <p:nvPr/>
          </p:nvSpPr>
          <p:spPr>
            <a:xfrm>
              <a:off x="980914" y="2116990"/>
              <a:ext cx="500066" cy="500066"/>
            </a:xfrm>
            <a:prstGeom prst="ellipse">
              <a:avLst/>
            </a:prstGeom>
            <a:solidFill>
              <a:srgbClr val="2A1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2" name="그림 131" descr="사람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1538" y="2214555"/>
              <a:ext cx="295277" cy="285752"/>
            </a:xfrm>
            <a:prstGeom prst="rect">
              <a:avLst/>
            </a:prstGeom>
          </p:spPr>
        </p:pic>
      </p:grpSp>
      <p:sp>
        <p:nvSpPr>
          <p:cNvPr id="133" name="직사각형 132"/>
          <p:cNvSpPr/>
          <p:nvPr/>
        </p:nvSpPr>
        <p:spPr>
          <a:xfrm>
            <a:off x="745595" y="4143380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홍길동</a:t>
            </a:r>
          </a:p>
        </p:txBody>
      </p:sp>
      <p:sp>
        <p:nvSpPr>
          <p:cNvPr id="134" name="모서리가 둥근 사각형 설명선 133"/>
          <p:cNvSpPr/>
          <p:nvPr/>
        </p:nvSpPr>
        <p:spPr>
          <a:xfrm>
            <a:off x="5500694" y="4143380"/>
            <a:ext cx="3365524" cy="357190"/>
          </a:xfrm>
          <a:prstGeom prst="wedgeRoundRectCallout">
            <a:avLst>
              <a:gd name="adj1" fmla="val -54763"/>
              <a:gd name="adj2" fmla="val -10726"/>
              <a:gd name="adj3" fmla="val 16667"/>
            </a:avLst>
          </a:prstGeom>
          <a:solidFill>
            <a:srgbClr val="FDFE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학번이나 기타정보</a:t>
            </a:r>
          </a:p>
        </p:txBody>
      </p:sp>
      <p:grpSp>
        <p:nvGrpSpPr>
          <p:cNvPr id="135" name="그룹 52"/>
          <p:cNvGrpSpPr/>
          <p:nvPr/>
        </p:nvGrpSpPr>
        <p:grpSpPr>
          <a:xfrm>
            <a:off x="214282" y="4688758"/>
            <a:ext cx="500066" cy="500066"/>
            <a:chOff x="980914" y="2116990"/>
            <a:chExt cx="500066" cy="500066"/>
          </a:xfrm>
        </p:grpSpPr>
        <p:sp>
          <p:nvSpPr>
            <p:cNvPr id="136" name="타원 135"/>
            <p:cNvSpPr/>
            <p:nvPr/>
          </p:nvSpPr>
          <p:spPr>
            <a:xfrm>
              <a:off x="980914" y="2116990"/>
              <a:ext cx="500066" cy="500066"/>
            </a:xfrm>
            <a:prstGeom prst="ellipse">
              <a:avLst/>
            </a:prstGeom>
            <a:solidFill>
              <a:srgbClr val="2A1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7" name="그림 136" descr="사람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1538" y="2214555"/>
              <a:ext cx="295277" cy="285752"/>
            </a:xfrm>
            <a:prstGeom prst="rect">
              <a:avLst/>
            </a:prstGeom>
          </p:spPr>
        </p:pic>
      </p:grpSp>
      <p:sp>
        <p:nvSpPr>
          <p:cNvPr id="138" name="직사각형 137"/>
          <p:cNvSpPr/>
          <p:nvPr/>
        </p:nvSpPr>
        <p:spPr>
          <a:xfrm>
            <a:off x="745595" y="4760196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홍길동</a:t>
            </a:r>
          </a:p>
        </p:txBody>
      </p:sp>
      <p:sp>
        <p:nvSpPr>
          <p:cNvPr id="139" name="모서리가 둥근 사각형 설명선 138"/>
          <p:cNvSpPr/>
          <p:nvPr/>
        </p:nvSpPr>
        <p:spPr>
          <a:xfrm>
            <a:off x="5500694" y="4760196"/>
            <a:ext cx="3365524" cy="357190"/>
          </a:xfrm>
          <a:prstGeom prst="wedgeRoundRectCallout">
            <a:avLst>
              <a:gd name="adj1" fmla="val -54763"/>
              <a:gd name="adj2" fmla="val -10726"/>
              <a:gd name="adj3" fmla="val 16667"/>
            </a:avLst>
          </a:prstGeom>
          <a:solidFill>
            <a:srgbClr val="FDFE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학번이나 기타정보</a:t>
            </a:r>
          </a:p>
        </p:txBody>
      </p:sp>
      <p:grpSp>
        <p:nvGrpSpPr>
          <p:cNvPr id="140" name="그룹 52"/>
          <p:cNvGrpSpPr/>
          <p:nvPr/>
        </p:nvGrpSpPr>
        <p:grpSpPr>
          <a:xfrm>
            <a:off x="214282" y="5273325"/>
            <a:ext cx="500066" cy="500066"/>
            <a:chOff x="980914" y="2116990"/>
            <a:chExt cx="500066" cy="500066"/>
          </a:xfrm>
        </p:grpSpPr>
        <p:sp>
          <p:nvSpPr>
            <p:cNvPr id="141" name="타원 140"/>
            <p:cNvSpPr/>
            <p:nvPr/>
          </p:nvSpPr>
          <p:spPr>
            <a:xfrm>
              <a:off x="980914" y="2116990"/>
              <a:ext cx="500066" cy="500066"/>
            </a:xfrm>
            <a:prstGeom prst="ellipse">
              <a:avLst/>
            </a:prstGeom>
            <a:solidFill>
              <a:srgbClr val="2A1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2" name="그림 141" descr="사람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1538" y="2214555"/>
              <a:ext cx="295277" cy="285752"/>
            </a:xfrm>
            <a:prstGeom prst="rect">
              <a:avLst/>
            </a:prstGeom>
          </p:spPr>
        </p:pic>
      </p:grpSp>
      <p:sp>
        <p:nvSpPr>
          <p:cNvPr id="143" name="직사각형 142"/>
          <p:cNvSpPr/>
          <p:nvPr/>
        </p:nvSpPr>
        <p:spPr>
          <a:xfrm>
            <a:off x="745595" y="5344763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홍길동</a:t>
            </a:r>
          </a:p>
        </p:txBody>
      </p:sp>
      <p:sp>
        <p:nvSpPr>
          <p:cNvPr id="144" name="모서리가 둥근 사각형 설명선 143"/>
          <p:cNvSpPr/>
          <p:nvPr/>
        </p:nvSpPr>
        <p:spPr>
          <a:xfrm>
            <a:off x="5500694" y="5344763"/>
            <a:ext cx="3365524" cy="357190"/>
          </a:xfrm>
          <a:prstGeom prst="wedgeRoundRectCallout">
            <a:avLst>
              <a:gd name="adj1" fmla="val -54763"/>
              <a:gd name="adj2" fmla="val -10726"/>
              <a:gd name="adj3" fmla="val 16667"/>
            </a:avLst>
          </a:prstGeom>
          <a:solidFill>
            <a:srgbClr val="FDFE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학번이나 기타정보</a:t>
            </a:r>
          </a:p>
        </p:txBody>
      </p:sp>
      <p:grpSp>
        <p:nvGrpSpPr>
          <p:cNvPr id="145" name="그룹 52"/>
          <p:cNvGrpSpPr/>
          <p:nvPr/>
        </p:nvGrpSpPr>
        <p:grpSpPr>
          <a:xfrm>
            <a:off x="214282" y="5857892"/>
            <a:ext cx="500066" cy="500066"/>
            <a:chOff x="980914" y="2116990"/>
            <a:chExt cx="500066" cy="500066"/>
          </a:xfrm>
        </p:grpSpPr>
        <p:sp>
          <p:nvSpPr>
            <p:cNvPr id="146" name="타원 145"/>
            <p:cNvSpPr/>
            <p:nvPr/>
          </p:nvSpPr>
          <p:spPr>
            <a:xfrm>
              <a:off x="980914" y="2116990"/>
              <a:ext cx="500066" cy="500066"/>
            </a:xfrm>
            <a:prstGeom prst="ellipse">
              <a:avLst/>
            </a:prstGeom>
            <a:solidFill>
              <a:srgbClr val="2A1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7" name="그림 146" descr="사람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1538" y="2214555"/>
              <a:ext cx="295277" cy="285752"/>
            </a:xfrm>
            <a:prstGeom prst="rect">
              <a:avLst/>
            </a:prstGeom>
          </p:spPr>
        </p:pic>
      </p:grpSp>
      <p:sp>
        <p:nvSpPr>
          <p:cNvPr id="148" name="직사각형 147"/>
          <p:cNvSpPr/>
          <p:nvPr/>
        </p:nvSpPr>
        <p:spPr>
          <a:xfrm>
            <a:off x="745595" y="5929330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홍길동</a:t>
            </a:r>
          </a:p>
        </p:txBody>
      </p:sp>
      <p:sp>
        <p:nvSpPr>
          <p:cNvPr id="149" name="모서리가 둥근 사각형 설명선 148"/>
          <p:cNvSpPr/>
          <p:nvPr/>
        </p:nvSpPr>
        <p:spPr>
          <a:xfrm>
            <a:off x="5500694" y="5929330"/>
            <a:ext cx="3365524" cy="357190"/>
          </a:xfrm>
          <a:prstGeom prst="wedgeRoundRectCallout">
            <a:avLst>
              <a:gd name="adj1" fmla="val -54763"/>
              <a:gd name="adj2" fmla="val -10726"/>
              <a:gd name="adj3" fmla="val 16667"/>
            </a:avLst>
          </a:prstGeom>
          <a:solidFill>
            <a:srgbClr val="FDFE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학번이나 기타정보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5AE5347F-B2E9-4D36-B922-0CC6AB5E33E8}"/>
              </a:ext>
            </a:extLst>
          </p:cNvPr>
          <p:cNvSpPr/>
          <p:nvPr/>
        </p:nvSpPr>
        <p:spPr>
          <a:xfrm>
            <a:off x="5771206" y="2731007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Am 09:34</a:t>
            </a:r>
            <a:endParaRPr lang="ko-KR" altLang="en-US" sz="1200" dirty="0"/>
          </a:p>
        </p:txBody>
      </p:sp>
      <p:sp>
        <p:nvSpPr>
          <p:cNvPr id="26" name="모서리가 둥근 직사각형 21">
            <a:extLst>
              <a:ext uri="{FF2B5EF4-FFF2-40B4-BE49-F238E27FC236}">
                <a16:creationId xmlns:a16="http://schemas.microsoft.com/office/drawing/2014/main" id="{8C5F22AB-5528-43FF-A22D-3515387DE26E}"/>
              </a:ext>
            </a:extLst>
          </p:cNvPr>
          <p:cNvSpPr/>
          <p:nvPr/>
        </p:nvSpPr>
        <p:spPr>
          <a:xfrm>
            <a:off x="2141295" y="5978187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/>
              <a:t>Am 09:38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-32" y="890033"/>
            <a:ext cx="9187808" cy="0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-43776" y="1217520"/>
            <a:ext cx="9187808" cy="0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128000" y="1059404"/>
            <a:ext cx="2643206" cy="285752"/>
          </a:xfrm>
          <a:prstGeom prst="rect">
            <a:avLst/>
          </a:prstGeom>
          <a:solidFill>
            <a:srgbClr val="99B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634365" y="27358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ㅇㅇ</a:t>
            </a:r>
            <a:r>
              <a:rPr lang="ko-KR" altLang="en-US" b="1" dirty="0"/>
              <a:t> 축구 </a:t>
            </a:r>
            <a:r>
              <a:rPr lang="ko-KR" altLang="en-US" b="1" dirty="0" err="1"/>
              <a:t>단톡방</a:t>
            </a:r>
            <a:endParaRPr lang="en-US" altLang="ko-KR" b="1" dirty="0"/>
          </a:p>
        </p:txBody>
      </p:sp>
      <p:sp>
        <p:nvSpPr>
          <p:cNvPr id="68" name="뺄셈 기호 67"/>
          <p:cNvSpPr/>
          <p:nvPr/>
        </p:nvSpPr>
        <p:spPr>
          <a:xfrm>
            <a:off x="8279836" y="175101"/>
            <a:ext cx="142876" cy="142876"/>
          </a:xfrm>
          <a:prstGeom prst="mathMinu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액자 68"/>
          <p:cNvSpPr/>
          <p:nvPr/>
        </p:nvSpPr>
        <p:spPr>
          <a:xfrm>
            <a:off x="8520276" y="175101"/>
            <a:ext cx="142876" cy="142876"/>
          </a:xfrm>
          <a:prstGeom prst="fram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곱셈 기호 69"/>
          <p:cNvSpPr/>
          <p:nvPr/>
        </p:nvSpPr>
        <p:spPr>
          <a:xfrm>
            <a:off x="8715404" y="129789"/>
            <a:ext cx="214314" cy="214314"/>
          </a:xfrm>
          <a:prstGeom prst="mathMultiply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72"/>
          <p:cNvGrpSpPr/>
          <p:nvPr/>
        </p:nvGrpSpPr>
        <p:grpSpPr>
          <a:xfrm>
            <a:off x="8572528" y="500042"/>
            <a:ext cx="285752" cy="285752"/>
            <a:chOff x="6357950" y="571480"/>
            <a:chExt cx="357190" cy="357190"/>
          </a:xfrm>
        </p:grpSpPr>
        <p:sp>
          <p:nvSpPr>
            <p:cNvPr id="71" name="순서도: 연결자 70"/>
            <p:cNvSpPr/>
            <p:nvPr/>
          </p:nvSpPr>
          <p:spPr>
            <a:xfrm>
              <a:off x="6357950" y="571480"/>
              <a:ext cx="357190" cy="357190"/>
            </a:xfrm>
            <a:prstGeom prst="flowChartConnector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등호 71"/>
            <p:cNvSpPr/>
            <p:nvPr/>
          </p:nvSpPr>
          <p:spPr>
            <a:xfrm>
              <a:off x="6429388" y="642918"/>
              <a:ext cx="214314" cy="214314"/>
            </a:xfrm>
            <a:prstGeom prst="mathEqual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257997" y="1035438"/>
            <a:ext cx="2501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 화요일 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48F7D7-E2F6-4197-A447-613B425C1466}"/>
              </a:ext>
            </a:extLst>
          </p:cNvPr>
          <p:cNvCxnSpPr>
            <a:cxnSpLocks/>
          </p:cNvCxnSpPr>
          <p:nvPr/>
        </p:nvCxnSpPr>
        <p:spPr>
          <a:xfrm flipH="1">
            <a:off x="242013" y="469852"/>
            <a:ext cx="294788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3691E7B-A25E-40E9-AE5A-2F37E063998D}"/>
              </a:ext>
            </a:extLst>
          </p:cNvPr>
          <p:cNvSpPr/>
          <p:nvPr/>
        </p:nvSpPr>
        <p:spPr>
          <a:xfrm>
            <a:off x="3257997" y="1073822"/>
            <a:ext cx="2394123" cy="285752"/>
          </a:xfrm>
          <a:prstGeom prst="roundRect">
            <a:avLst/>
          </a:prstGeom>
          <a:solidFill>
            <a:schemeClr val="tx1">
              <a:lumMod val="75000"/>
              <a:lumOff val="2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974703" y="3347506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17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김축구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045813" y="4777672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/>
              <a:t>Am 09:37</a:t>
            </a:r>
            <a:endParaRPr lang="ko-KR" altLang="en-US" sz="1200" dirty="0"/>
          </a:p>
        </p:txBody>
      </p:sp>
      <p:sp>
        <p:nvSpPr>
          <p:cNvPr id="80" name="모서리가 둥근 사각형 설명선 79"/>
          <p:cNvSpPr/>
          <p:nvPr/>
        </p:nvSpPr>
        <p:spPr>
          <a:xfrm>
            <a:off x="1272973" y="3731590"/>
            <a:ext cx="104376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저요</a:t>
            </a:r>
            <a:r>
              <a:rPr lang="en-US" altLang="ko-KR" sz="1600" b="1" dirty="0">
                <a:solidFill>
                  <a:schemeClr val="tx1"/>
                </a:solidFill>
              </a:rPr>
              <a:t>!!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938DA51-83FE-4F96-8157-5EF57FEF455C}"/>
              </a:ext>
            </a:extLst>
          </p:cNvPr>
          <p:cNvGrpSpPr/>
          <p:nvPr/>
        </p:nvGrpSpPr>
        <p:grpSpPr>
          <a:xfrm>
            <a:off x="415717" y="3374400"/>
            <a:ext cx="571504" cy="571504"/>
            <a:chOff x="285720" y="1384192"/>
            <a:chExt cx="571504" cy="571504"/>
          </a:xfrm>
        </p:grpSpPr>
        <p:sp>
          <p:nvSpPr>
            <p:cNvPr id="75" name="순서도: 연결자 74"/>
            <p:cNvSpPr/>
            <p:nvPr/>
          </p:nvSpPr>
          <p:spPr>
            <a:xfrm>
              <a:off x="285720" y="1384192"/>
              <a:ext cx="571504" cy="571504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 descr="사람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408" y="1481756"/>
              <a:ext cx="357189" cy="345667"/>
            </a:xfrm>
            <a:prstGeom prst="rect">
              <a:avLst/>
            </a:prstGeom>
          </p:spPr>
        </p:pic>
      </p:grpSp>
      <p:sp>
        <p:nvSpPr>
          <p:cNvPr id="11" name="모서리가 둥근 사각형 설명선 79">
            <a:extLst>
              <a:ext uri="{FF2B5EF4-FFF2-40B4-BE49-F238E27FC236}">
                <a16:creationId xmlns:a16="http://schemas.microsoft.com/office/drawing/2014/main" id="{2EF609F6-3E5B-4CE8-8924-E1A11863E915}"/>
              </a:ext>
            </a:extLst>
          </p:cNvPr>
          <p:cNvSpPr/>
          <p:nvPr/>
        </p:nvSpPr>
        <p:spPr>
          <a:xfrm>
            <a:off x="1272973" y="4439965"/>
            <a:ext cx="1985024" cy="571504"/>
          </a:xfrm>
          <a:prstGeom prst="wedgeRoundRectCallout">
            <a:avLst>
              <a:gd name="adj1" fmla="val 38836"/>
              <a:gd name="adj2" fmla="val 14450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몇 시에 하나요</a:t>
            </a:r>
            <a:r>
              <a:rPr lang="en-US" altLang="ko-KR" sz="1600" b="1" dirty="0">
                <a:solidFill>
                  <a:schemeClr val="tx1"/>
                </a:solidFill>
              </a:rPr>
              <a:t>??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123F584-5116-445A-9E4E-1DB16BFDF99D}"/>
              </a:ext>
            </a:extLst>
          </p:cNvPr>
          <p:cNvGrpSpPr/>
          <p:nvPr/>
        </p:nvGrpSpPr>
        <p:grpSpPr>
          <a:xfrm>
            <a:off x="412247" y="5202770"/>
            <a:ext cx="571504" cy="571504"/>
            <a:chOff x="285720" y="1384192"/>
            <a:chExt cx="571504" cy="571504"/>
          </a:xfrm>
        </p:grpSpPr>
        <p:sp>
          <p:nvSpPr>
            <p:cNvPr id="44" name="순서도: 연결자 43">
              <a:extLst>
                <a:ext uri="{FF2B5EF4-FFF2-40B4-BE49-F238E27FC236}">
                  <a16:creationId xmlns:a16="http://schemas.microsoft.com/office/drawing/2014/main" id="{0B7B8E11-C69D-4CA3-97BF-537BC9248F73}"/>
                </a:ext>
              </a:extLst>
            </p:cNvPr>
            <p:cNvSpPr/>
            <p:nvPr/>
          </p:nvSpPr>
          <p:spPr>
            <a:xfrm>
              <a:off x="285720" y="1384192"/>
              <a:ext cx="571504" cy="571504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그림 44" descr="사람.png">
              <a:extLst>
                <a:ext uri="{FF2B5EF4-FFF2-40B4-BE49-F238E27FC236}">
                  <a16:creationId xmlns:a16="http://schemas.microsoft.com/office/drawing/2014/main" id="{7698B61D-5539-47D1-9F4F-FBA3866BC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408" y="1481756"/>
              <a:ext cx="357189" cy="345667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E85EF69-F4E6-4F04-8FBC-57E3A5B3134A}"/>
              </a:ext>
            </a:extLst>
          </p:cNvPr>
          <p:cNvSpPr txBox="1"/>
          <p:nvPr/>
        </p:nvSpPr>
        <p:spPr>
          <a:xfrm>
            <a:off x="1002326" y="5206323"/>
            <a:ext cx="1431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슛돌이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모서리가 둥근 사각형 설명선 79">
            <a:extLst>
              <a:ext uri="{FF2B5EF4-FFF2-40B4-BE49-F238E27FC236}">
                <a16:creationId xmlns:a16="http://schemas.microsoft.com/office/drawing/2014/main" id="{EF429A53-5929-44B5-9FFA-59A051911586}"/>
              </a:ext>
            </a:extLst>
          </p:cNvPr>
          <p:cNvSpPr/>
          <p:nvPr/>
        </p:nvSpPr>
        <p:spPr>
          <a:xfrm>
            <a:off x="1272973" y="5640480"/>
            <a:ext cx="1071570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저요</a:t>
            </a:r>
            <a:r>
              <a:rPr lang="en-US" altLang="ko-KR" sz="1600" b="1" dirty="0">
                <a:solidFill>
                  <a:schemeClr val="tx1"/>
                </a:solidFill>
              </a:rPr>
              <a:t>!!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CE0EDE-95EC-4968-ADDB-93564AD9DF81}"/>
              </a:ext>
            </a:extLst>
          </p:cNvPr>
          <p:cNvSpPr txBox="1"/>
          <p:nvPr/>
        </p:nvSpPr>
        <p:spPr>
          <a:xfrm>
            <a:off x="2429139" y="342678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(23)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0A9E97-6467-43B8-AEEE-2E5357E9DC34}"/>
              </a:ext>
            </a:extLst>
          </p:cNvPr>
          <p:cNvSpPr txBox="1"/>
          <p:nvPr/>
        </p:nvSpPr>
        <p:spPr>
          <a:xfrm>
            <a:off x="6224021" y="2445826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FF00"/>
                </a:solidFill>
              </a:rPr>
              <a:t>16</a:t>
            </a:r>
          </a:p>
        </p:txBody>
      </p:sp>
      <p:sp>
        <p:nvSpPr>
          <p:cNvPr id="62" name="모서리가 둥근 사각형 설명선 80">
            <a:extLst>
              <a:ext uri="{FF2B5EF4-FFF2-40B4-BE49-F238E27FC236}">
                <a16:creationId xmlns:a16="http://schemas.microsoft.com/office/drawing/2014/main" id="{B4404A72-A47B-46E0-9467-2A6D30822FAA}"/>
              </a:ext>
            </a:extLst>
          </p:cNvPr>
          <p:cNvSpPr/>
          <p:nvPr/>
        </p:nvSpPr>
        <p:spPr>
          <a:xfrm>
            <a:off x="3455039" y="1683943"/>
            <a:ext cx="5260364" cy="571504"/>
          </a:xfrm>
          <a:prstGeom prst="wedgeRoundRectCallout">
            <a:avLst>
              <a:gd name="adj1" fmla="val 54424"/>
              <a:gd name="adj2" fmla="val -28679"/>
              <a:gd name="adj3" fmla="val 16667"/>
            </a:avLst>
          </a:prstGeom>
          <a:solidFill>
            <a:srgbClr val="FFE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tx1"/>
                </a:solidFill>
              </a:rPr>
              <a:t>이번주 토요일에 </a:t>
            </a:r>
            <a:r>
              <a:rPr lang="ko-KR" altLang="en-US" sz="1800" b="1" dirty="0" err="1">
                <a:solidFill>
                  <a:schemeClr val="tx1"/>
                </a:solidFill>
              </a:rPr>
              <a:t>ㅇㅇ과랑</a:t>
            </a:r>
            <a:r>
              <a:rPr lang="ko-KR" altLang="en-US" sz="1800" b="1" dirty="0">
                <a:solidFill>
                  <a:schemeClr val="tx1"/>
                </a:solidFill>
              </a:rPr>
              <a:t> 축구하기로 했는데 </a:t>
            </a:r>
          </a:p>
        </p:txBody>
      </p:sp>
      <p:sp>
        <p:nvSpPr>
          <p:cNvPr id="33" name="모서리가 둥근 사각형 설명선 80">
            <a:extLst>
              <a:ext uri="{FF2B5EF4-FFF2-40B4-BE49-F238E27FC236}">
                <a16:creationId xmlns:a16="http://schemas.microsoft.com/office/drawing/2014/main" id="{29D9A456-CFCA-4DF8-8D38-E2FA1E166037}"/>
              </a:ext>
            </a:extLst>
          </p:cNvPr>
          <p:cNvSpPr/>
          <p:nvPr/>
        </p:nvSpPr>
        <p:spPr>
          <a:xfrm>
            <a:off x="6588223" y="2402128"/>
            <a:ext cx="2127179" cy="571504"/>
          </a:xfrm>
          <a:prstGeom prst="wedgeRoundRectCallout">
            <a:avLst>
              <a:gd name="adj1" fmla="val 44389"/>
              <a:gd name="adj2" fmla="val -12184"/>
              <a:gd name="adj3" fmla="val 16667"/>
            </a:avLst>
          </a:prstGeom>
          <a:solidFill>
            <a:srgbClr val="FFE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tx1"/>
                </a:solidFill>
              </a:rPr>
              <a:t>시간 되는 사람</a:t>
            </a:r>
            <a:r>
              <a:rPr lang="en-US" altLang="ko-KR" sz="1800" b="1" dirty="0">
                <a:solidFill>
                  <a:schemeClr val="tx1"/>
                </a:solidFill>
              </a:rPr>
              <a:t>~?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0FF202-0E23-402E-A485-6DF59D5463D3}"/>
              </a:ext>
            </a:extLst>
          </p:cNvPr>
          <p:cNvSpPr txBox="1"/>
          <p:nvPr/>
        </p:nvSpPr>
        <p:spPr>
          <a:xfrm>
            <a:off x="3257997" y="449001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FF00"/>
                </a:solidFill>
              </a:rPr>
              <a:t>17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BFEE8E-155A-4EB0-9725-36EB3FD7349B}"/>
              </a:ext>
            </a:extLst>
          </p:cNvPr>
          <p:cNvSpPr txBox="1"/>
          <p:nvPr/>
        </p:nvSpPr>
        <p:spPr>
          <a:xfrm>
            <a:off x="2316737" y="568785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FF00"/>
                </a:solidFill>
              </a:rPr>
              <a:t>17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사각형 설명선 80">
            <a:extLst>
              <a:ext uri="{FF2B5EF4-FFF2-40B4-BE49-F238E27FC236}">
                <a16:creationId xmlns:a16="http://schemas.microsoft.com/office/drawing/2014/main" id="{B090AD31-BA78-4552-B865-5A571E7ADC04}"/>
              </a:ext>
            </a:extLst>
          </p:cNvPr>
          <p:cNvSpPr/>
          <p:nvPr/>
        </p:nvSpPr>
        <p:spPr>
          <a:xfrm>
            <a:off x="5724128" y="4557839"/>
            <a:ext cx="3108674" cy="571504"/>
          </a:xfrm>
          <a:prstGeom prst="wedgeRoundRectCallout">
            <a:avLst>
              <a:gd name="adj1" fmla="val 54424"/>
              <a:gd name="adj2" fmla="val -28679"/>
              <a:gd name="adj3" fmla="val 16667"/>
            </a:avLst>
          </a:prstGeom>
          <a:solidFill>
            <a:srgbClr val="FFE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tx1"/>
                </a:solidFill>
              </a:rPr>
              <a:t>시간은 오후 </a:t>
            </a:r>
            <a:r>
              <a:rPr lang="en-US" altLang="ko-KR" sz="1800" b="1" dirty="0">
                <a:solidFill>
                  <a:schemeClr val="tx1"/>
                </a:solidFill>
              </a:rPr>
              <a:t>8</a:t>
            </a:r>
            <a:r>
              <a:rPr lang="ko-KR" altLang="en-US" sz="1800" b="1" dirty="0">
                <a:solidFill>
                  <a:schemeClr val="tx1"/>
                </a:solidFill>
              </a:rPr>
              <a:t>시부터 </a:t>
            </a:r>
            <a:r>
              <a:rPr lang="en-US" altLang="ko-KR" b="1" dirty="0">
                <a:solidFill>
                  <a:schemeClr val="tx1"/>
                </a:solidFill>
              </a:rPr>
              <a:t>10</a:t>
            </a:r>
            <a:r>
              <a:rPr lang="ko-KR" altLang="en-US" b="1" dirty="0">
                <a:solidFill>
                  <a:schemeClr val="tx1"/>
                </a:solidFill>
              </a:rPr>
              <a:t>시</a:t>
            </a:r>
            <a:r>
              <a:rPr lang="en-US" altLang="ko-KR" b="1" dirty="0">
                <a:solidFill>
                  <a:schemeClr val="tx1"/>
                </a:solidFill>
              </a:rPr>
              <a:t>!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FE61AC3-8DFA-475E-A189-B25593CF2E4E}"/>
              </a:ext>
            </a:extLst>
          </p:cNvPr>
          <p:cNvGrpSpPr/>
          <p:nvPr/>
        </p:nvGrpSpPr>
        <p:grpSpPr>
          <a:xfrm>
            <a:off x="2843808" y="5293377"/>
            <a:ext cx="5988995" cy="571504"/>
            <a:chOff x="2492318" y="5293377"/>
            <a:chExt cx="6340485" cy="571504"/>
          </a:xfrm>
        </p:grpSpPr>
        <p:sp>
          <p:nvSpPr>
            <p:cNvPr id="2" name="모서리가 둥근 직사각형 23">
              <a:extLst>
                <a:ext uri="{FF2B5EF4-FFF2-40B4-BE49-F238E27FC236}">
                  <a16:creationId xmlns:a16="http://schemas.microsoft.com/office/drawing/2014/main" id="{DF784724-9E9C-47A4-AB0E-B73DE2D688BB}"/>
                </a:ext>
              </a:extLst>
            </p:cNvPr>
            <p:cNvSpPr/>
            <p:nvPr/>
          </p:nvSpPr>
          <p:spPr>
            <a:xfrm>
              <a:off x="2492318" y="5631084"/>
              <a:ext cx="1071570" cy="23379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/>
                <a:t>Am 09:40</a:t>
              </a:r>
              <a:endParaRPr lang="ko-KR" altLang="en-US" sz="12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DFA2406-4F89-4B93-AAC4-7C0D4D7095B7}"/>
                </a:ext>
              </a:extLst>
            </p:cNvPr>
            <p:cNvSpPr txBox="1"/>
            <p:nvPr/>
          </p:nvSpPr>
          <p:spPr>
            <a:xfrm>
              <a:off x="2945133" y="5345903"/>
              <a:ext cx="3855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FF00"/>
                  </a:solidFill>
                </a:rPr>
                <a:t>14</a:t>
              </a:r>
            </a:p>
          </p:txBody>
        </p:sp>
        <p:sp>
          <p:nvSpPr>
            <p:cNvPr id="6" name="모서리가 둥근 사각형 설명선 80">
              <a:extLst>
                <a:ext uri="{FF2B5EF4-FFF2-40B4-BE49-F238E27FC236}">
                  <a16:creationId xmlns:a16="http://schemas.microsoft.com/office/drawing/2014/main" id="{B48EE72C-2164-44FE-A052-ADDC0E81D912}"/>
                </a:ext>
              </a:extLst>
            </p:cNvPr>
            <p:cNvSpPr/>
            <p:nvPr/>
          </p:nvSpPr>
          <p:spPr>
            <a:xfrm>
              <a:off x="3356415" y="5293377"/>
              <a:ext cx="5476388" cy="571504"/>
            </a:xfrm>
            <a:prstGeom prst="wedgeRoundRectCallout">
              <a:avLst>
                <a:gd name="adj1" fmla="val 44389"/>
                <a:gd name="adj2" fmla="val -12184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b="1" dirty="0">
                  <a:solidFill>
                    <a:schemeClr val="tx1"/>
                  </a:solidFill>
                </a:rPr>
                <a:t>인원 파악때문에 최대한 빨리 카톡 남겨주세요</a:t>
              </a:r>
              <a:r>
                <a:rPr lang="en-US" altLang="ko-KR" sz="1800" b="1" dirty="0">
                  <a:solidFill>
                    <a:schemeClr val="tx1"/>
                  </a:solidFill>
                </a:rPr>
                <a:t>~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ADC38DD-2714-4E9F-98A2-AEDA82F2026C}"/>
              </a:ext>
            </a:extLst>
          </p:cNvPr>
          <p:cNvGrpSpPr/>
          <p:nvPr/>
        </p:nvGrpSpPr>
        <p:grpSpPr>
          <a:xfrm>
            <a:off x="415717" y="392325"/>
            <a:ext cx="5011829" cy="1663963"/>
            <a:chOff x="415717" y="392325"/>
            <a:chExt cx="5011829" cy="166396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CC9CB2-8222-4B83-ADDC-1C80D20E59FB}"/>
                </a:ext>
              </a:extLst>
            </p:cNvPr>
            <p:cNvSpPr txBox="1"/>
            <p:nvPr/>
          </p:nvSpPr>
          <p:spPr>
            <a:xfrm>
              <a:off x="974703" y="392325"/>
              <a:ext cx="13420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 </a:t>
              </a:r>
              <a:r>
                <a:rPr lang="ko-KR" altLang="en-US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황의조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모서리가 둥근 직사각형 21">
              <a:extLst>
                <a:ext uri="{FF2B5EF4-FFF2-40B4-BE49-F238E27FC236}">
                  <a16:creationId xmlns:a16="http://schemas.microsoft.com/office/drawing/2014/main" id="{2D7DDC31-580A-43CC-BCD2-6BA4646712A5}"/>
                </a:ext>
              </a:extLst>
            </p:cNvPr>
            <p:cNvSpPr/>
            <p:nvPr/>
          </p:nvSpPr>
          <p:spPr>
            <a:xfrm>
              <a:off x="4355976" y="1822491"/>
              <a:ext cx="1071570" cy="23379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/>
                <a:t>Am 09:39</a:t>
              </a:r>
              <a:endParaRPr lang="ko-KR" altLang="en-US" sz="1200" dirty="0"/>
            </a:p>
          </p:txBody>
        </p:sp>
        <p:sp>
          <p:nvSpPr>
            <p:cNvPr id="26" name="모서리가 둥근 사각형 설명선 79">
              <a:extLst>
                <a:ext uri="{FF2B5EF4-FFF2-40B4-BE49-F238E27FC236}">
                  <a16:creationId xmlns:a16="http://schemas.microsoft.com/office/drawing/2014/main" id="{EC81E7D9-9024-4469-A78E-E70BD1D55442}"/>
                </a:ext>
              </a:extLst>
            </p:cNvPr>
            <p:cNvSpPr/>
            <p:nvPr/>
          </p:nvSpPr>
          <p:spPr>
            <a:xfrm>
              <a:off x="1272973" y="776409"/>
              <a:ext cx="2349226" cy="571504"/>
            </a:xfrm>
            <a:prstGeom prst="wedgeRoundRectCallout">
              <a:avLst>
                <a:gd name="adj1" fmla="val -56704"/>
                <a:gd name="adj2" fmla="val -39983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저도 하고싶습니다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!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F1D1BC9-E453-4610-943E-51AF36A48C5F}"/>
                </a:ext>
              </a:extLst>
            </p:cNvPr>
            <p:cNvGrpSpPr/>
            <p:nvPr/>
          </p:nvGrpSpPr>
          <p:grpSpPr>
            <a:xfrm>
              <a:off x="415717" y="419219"/>
              <a:ext cx="571504" cy="571504"/>
              <a:chOff x="285720" y="1384192"/>
              <a:chExt cx="571504" cy="571504"/>
            </a:xfrm>
          </p:grpSpPr>
          <p:sp>
            <p:nvSpPr>
              <p:cNvPr id="28" name="순서도: 연결자 27">
                <a:extLst>
                  <a:ext uri="{FF2B5EF4-FFF2-40B4-BE49-F238E27FC236}">
                    <a16:creationId xmlns:a16="http://schemas.microsoft.com/office/drawing/2014/main" id="{A30D2CB6-9037-4995-96F9-B4E3D1E1C52C}"/>
                  </a:ext>
                </a:extLst>
              </p:cNvPr>
              <p:cNvSpPr/>
              <p:nvPr/>
            </p:nvSpPr>
            <p:spPr>
              <a:xfrm>
                <a:off x="285720" y="1384192"/>
                <a:ext cx="571504" cy="571504"/>
              </a:xfrm>
              <a:prstGeom prst="flowChartConnector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" name="그림 28" descr="사람.png">
                <a:extLst>
                  <a:ext uri="{FF2B5EF4-FFF2-40B4-BE49-F238E27FC236}">
                    <a16:creationId xmlns:a16="http://schemas.microsoft.com/office/drawing/2014/main" id="{796F3F6E-97D5-4766-831D-D01E39EAB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89408" y="1481756"/>
                <a:ext cx="357189" cy="345667"/>
              </a:xfrm>
              <a:prstGeom prst="rect">
                <a:avLst/>
              </a:prstGeom>
            </p:spPr>
          </p:pic>
        </p:grpSp>
        <p:sp>
          <p:nvSpPr>
            <p:cNvPr id="30" name="모서리가 둥근 사각형 설명선 79">
              <a:extLst>
                <a:ext uri="{FF2B5EF4-FFF2-40B4-BE49-F238E27FC236}">
                  <a16:creationId xmlns:a16="http://schemas.microsoft.com/office/drawing/2014/main" id="{88F451B4-8EB4-4C95-91A1-4F1131882192}"/>
                </a:ext>
              </a:extLst>
            </p:cNvPr>
            <p:cNvSpPr/>
            <p:nvPr/>
          </p:nvSpPr>
          <p:spPr>
            <a:xfrm>
              <a:off x="1299578" y="1484784"/>
              <a:ext cx="3272422" cy="571504"/>
            </a:xfrm>
            <a:prstGeom prst="wedgeRoundRectCallout">
              <a:avLst>
                <a:gd name="adj1" fmla="val 38836"/>
                <a:gd name="adj2" fmla="val 14450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스트라이커 자신 있습니다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!!!!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C32BAB-3F25-4713-B689-A03E156BEBED}"/>
                </a:ext>
              </a:extLst>
            </p:cNvPr>
            <p:cNvSpPr txBox="1"/>
            <p:nvPr/>
          </p:nvSpPr>
          <p:spPr>
            <a:xfrm>
              <a:off x="4527559" y="1545492"/>
              <a:ext cx="3642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FF00"/>
                  </a:solidFill>
                </a:rPr>
                <a:t>13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42D195A-9844-466F-9B09-F2483C417AD1}"/>
              </a:ext>
            </a:extLst>
          </p:cNvPr>
          <p:cNvGrpSpPr/>
          <p:nvPr/>
        </p:nvGrpSpPr>
        <p:grpSpPr>
          <a:xfrm>
            <a:off x="415800" y="2200128"/>
            <a:ext cx="4651097" cy="1009214"/>
            <a:chOff x="412247" y="2247589"/>
            <a:chExt cx="4651097" cy="1009214"/>
          </a:xfrm>
        </p:grpSpPr>
        <p:sp>
          <p:nvSpPr>
            <p:cNvPr id="19" name="모서리가 둥근 직사각형 21">
              <a:extLst>
                <a:ext uri="{FF2B5EF4-FFF2-40B4-BE49-F238E27FC236}">
                  <a16:creationId xmlns:a16="http://schemas.microsoft.com/office/drawing/2014/main" id="{B1951EB8-098C-45CB-B19A-3B931BA191B5}"/>
                </a:ext>
              </a:extLst>
            </p:cNvPr>
            <p:cNvSpPr/>
            <p:nvPr/>
          </p:nvSpPr>
          <p:spPr>
            <a:xfrm>
              <a:off x="3991774" y="3023006"/>
              <a:ext cx="1071570" cy="23379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/>
                <a:t>Am 09:39</a:t>
              </a:r>
              <a:endParaRPr lang="ko-KR" altLang="en-US" sz="1200" dirty="0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D0F5120E-A975-42D2-9325-928A44C3E0FE}"/>
                </a:ext>
              </a:extLst>
            </p:cNvPr>
            <p:cNvGrpSpPr/>
            <p:nvPr/>
          </p:nvGrpSpPr>
          <p:grpSpPr>
            <a:xfrm>
              <a:off x="412247" y="2247589"/>
              <a:ext cx="571504" cy="571504"/>
              <a:chOff x="285720" y="1384192"/>
              <a:chExt cx="571504" cy="571504"/>
            </a:xfrm>
          </p:grpSpPr>
          <p:sp>
            <p:nvSpPr>
              <p:cNvPr id="32" name="순서도: 연결자 31">
                <a:extLst>
                  <a:ext uri="{FF2B5EF4-FFF2-40B4-BE49-F238E27FC236}">
                    <a16:creationId xmlns:a16="http://schemas.microsoft.com/office/drawing/2014/main" id="{8D44D3E0-1F45-4D83-8DBE-E6BE39F8B9A4}"/>
                  </a:ext>
                </a:extLst>
              </p:cNvPr>
              <p:cNvSpPr/>
              <p:nvPr/>
            </p:nvSpPr>
            <p:spPr>
              <a:xfrm>
                <a:off x="285720" y="1384192"/>
                <a:ext cx="571504" cy="571504"/>
              </a:xfrm>
              <a:prstGeom prst="flowChartConnector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3" name="그림 32" descr="사람.png">
                <a:extLst>
                  <a:ext uri="{FF2B5EF4-FFF2-40B4-BE49-F238E27FC236}">
                    <a16:creationId xmlns:a16="http://schemas.microsoft.com/office/drawing/2014/main" id="{CD752FCB-1ACF-4A24-A789-C4D1D4D1E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89408" y="1481756"/>
                <a:ext cx="357189" cy="345667"/>
              </a:xfrm>
              <a:prstGeom prst="rect">
                <a:avLst/>
              </a:prstGeom>
            </p:spPr>
          </p:pic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B5C44A4-DFF7-485F-838F-1D4BB68E76D0}"/>
                </a:ext>
              </a:extLst>
            </p:cNvPr>
            <p:cNvSpPr txBox="1"/>
            <p:nvPr/>
          </p:nvSpPr>
          <p:spPr>
            <a:xfrm>
              <a:off x="1002326" y="2251142"/>
              <a:ext cx="14318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11 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손흥민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모서리가 둥근 사각형 설명선 79">
              <a:extLst>
                <a:ext uri="{FF2B5EF4-FFF2-40B4-BE49-F238E27FC236}">
                  <a16:creationId xmlns:a16="http://schemas.microsoft.com/office/drawing/2014/main" id="{B0C08D70-935B-4835-8642-DAC5D2E476C7}"/>
                </a:ext>
              </a:extLst>
            </p:cNvPr>
            <p:cNvSpPr/>
            <p:nvPr/>
          </p:nvSpPr>
          <p:spPr>
            <a:xfrm>
              <a:off x="1272972" y="2685299"/>
              <a:ext cx="2900903" cy="571504"/>
            </a:xfrm>
            <a:prstGeom prst="wedgeRoundRectCallout">
              <a:avLst>
                <a:gd name="adj1" fmla="val -56704"/>
                <a:gd name="adj2" fmla="val -39983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>
                  <a:solidFill>
                    <a:schemeClr val="tx1"/>
                  </a:solidFill>
                </a:rPr>
                <a:t>ㅎㅎ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 나도 갈게 시간 알려줘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64A632C-5929-43B9-AE7A-792DC26A1BBC}"/>
                </a:ext>
              </a:extLst>
            </p:cNvPr>
            <p:cNvSpPr txBox="1"/>
            <p:nvPr/>
          </p:nvSpPr>
          <p:spPr>
            <a:xfrm>
              <a:off x="4194629" y="2732672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FF00"/>
                  </a:solidFill>
                </a:rPr>
                <a:t>13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689E81E-D144-43F6-9083-2AD36E479C77}"/>
              </a:ext>
            </a:extLst>
          </p:cNvPr>
          <p:cNvGrpSpPr/>
          <p:nvPr/>
        </p:nvGrpSpPr>
        <p:grpSpPr>
          <a:xfrm>
            <a:off x="401427" y="3422194"/>
            <a:ext cx="3954549" cy="1009214"/>
            <a:chOff x="401427" y="3422194"/>
            <a:chExt cx="3954549" cy="1009214"/>
          </a:xfrm>
        </p:grpSpPr>
        <p:sp>
          <p:nvSpPr>
            <p:cNvPr id="40" name="모서리가 둥근 직사각형 21">
              <a:extLst>
                <a:ext uri="{FF2B5EF4-FFF2-40B4-BE49-F238E27FC236}">
                  <a16:creationId xmlns:a16="http://schemas.microsoft.com/office/drawing/2014/main" id="{C05C608A-F259-40F7-BBB3-8C422AC53B99}"/>
                </a:ext>
              </a:extLst>
            </p:cNvPr>
            <p:cNvSpPr/>
            <p:nvPr/>
          </p:nvSpPr>
          <p:spPr>
            <a:xfrm>
              <a:off x="3284406" y="4197611"/>
              <a:ext cx="1071570" cy="23379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/>
                <a:t>Am 09:40</a:t>
              </a:r>
              <a:endParaRPr lang="ko-KR" altLang="en-US" sz="1200" dirty="0"/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CAB3E49-712B-4FA6-AA42-70DEFF7FB26C}"/>
                </a:ext>
              </a:extLst>
            </p:cNvPr>
            <p:cNvGrpSpPr/>
            <p:nvPr/>
          </p:nvGrpSpPr>
          <p:grpSpPr>
            <a:xfrm>
              <a:off x="401427" y="3422194"/>
              <a:ext cx="571504" cy="571504"/>
              <a:chOff x="285720" y="1384192"/>
              <a:chExt cx="571504" cy="571504"/>
            </a:xfrm>
          </p:grpSpPr>
          <p:sp>
            <p:nvSpPr>
              <p:cNvPr id="45" name="순서도: 연결자 44">
                <a:extLst>
                  <a:ext uri="{FF2B5EF4-FFF2-40B4-BE49-F238E27FC236}">
                    <a16:creationId xmlns:a16="http://schemas.microsoft.com/office/drawing/2014/main" id="{D610499F-CB14-4866-A195-612E0D71AFB8}"/>
                  </a:ext>
                </a:extLst>
              </p:cNvPr>
              <p:cNvSpPr/>
              <p:nvPr/>
            </p:nvSpPr>
            <p:spPr>
              <a:xfrm>
                <a:off x="285720" y="1384192"/>
                <a:ext cx="571504" cy="571504"/>
              </a:xfrm>
              <a:prstGeom prst="flowChartConnector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6" name="그림 45" descr="사람.png">
                <a:extLst>
                  <a:ext uri="{FF2B5EF4-FFF2-40B4-BE49-F238E27FC236}">
                    <a16:creationId xmlns:a16="http://schemas.microsoft.com/office/drawing/2014/main" id="{6468FE7F-0C25-4154-8C0C-764DFD11F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89408" y="1481756"/>
                <a:ext cx="357189" cy="345667"/>
              </a:xfrm>
              <a:prstGeom prst="rect">
                <a:avLst/>
              </a:prstGeom>
            </p:spPr>
          </p:pic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AC6F76-3B98-4D23-A0A4-F26712582BBE}"/>
                </a:ext>
              </a:extLst>
            </p:cNvPr>
            <p:cNvSpPr txBox="1"/>
            <p:nvPr/>
          </p:nvSpPr>
          <p:spPr>
            <a:xfrm>
              <a:off x="991506" y="3425747"/>
              <a:ext cx="14318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 </a:t>
              </a:r>
              <a:r>
                <a:rPr lang="ko-KR" altLang="en-US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나헛발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모서리가 둥근 사각형 설명선 79">
              <a:extLst>
                <a:ext uri="{FF2B5EF4-FFF2-40B4-BE49-F238E27FC236}">
                  <a16:creationId xmlns:a16="http://schemas.microsoft.com/office/drawing/2014/main" id="{7B13C587-FF1D-4BEC-879D-AFEF4F21F045}"/>
                </a:ext>
              </a:extLst>
            </p:cNvPr>
            <p:cNvSpPr/>
            <p:nvPr/>
          </p:nvSpPr>
          <p:spPr>
            <a:xfrm>
              <a:off x="1262153" y="3859904"/>
              <a:ext cx="2157720" cy="571504"/>
            </a:xfrm>
            <a:prstGeom prst="wedgeRoundRectCallout">
              <a:avLst>
                <a:gd name="adj1" fmla="val -56704"/>
                <a:gd name="adj2" fmla="val -39983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저도 껴도 될까요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??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C656C5A-7505-4810-A1DE-E92B49FE715D}"/>
                </a:ext>
              </a:extLst>
            </p:cNvPr>
            <p:cNvSpPr txBox="1"/>
            <p:nvPr/>
          </p:nvSpPr>
          <p:spPr>
            <a:xfrm>
              <a:off x="3487261" y="3907277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FF00"/>
                  </a:solidFill>
                </a:rPr>
                <a:t>13</a:t>
              </a: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3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87AA922-C78B-4274-A02B-FB90D06349CD}"/>
              </a:ext>
            </a:extLst>
          </p:cNvPr>
          <p:cNvGrpSpPr/>
          <p:nvPr/>
        </p:nvGrpSpPr>
        <p:grpSpPr>
          <a:xfrm>
            <a:off x="415717" y="392325"/>
            <a:ext cx="5659901" cy="1663963"/>
            <a:chOff x="415717" y="392325"/>
            <a:chExt cx="5659901" cy="166396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CC9CB2-8222-4B83-ADDC-1C80D20E59FB}"/>
                </a:ext>
              </a:extLst>
            </p:cNvPr>
            <p:cNvSpPr txBox="1"/>
            <p:nvPr/>
          </p:nvSpPr>
          <p:spPr>
            <a:xfrm>
              <a:off x="974703" y="392325"/>
              <a:ext cx="13420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19 </a:t>
              </a:r>
              <a:r>
                <a:rPr lang="ko-KR" altLang="en-US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슛돌이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모서리가 둥근 직사각형 21">
              <a:extLst>
                <a:ext uri="{FF2B5EF4-FFF2-40B4-BE49-F238E27FC236}">
                  <a16:creationId xmlns:a16="http://schemas.microsoft.com/office/drawing/2014/main" id="{2D7DDC31-580A-43CC-BCD2-6BA4646712A5}"/>
                </a:ext>
              </a:extLst>
            </p:cNvPr>
            <p:cNvSpPr/>
            <p:nvPr/>
          </p:nvSpPr>
          <p:spPr>
            <a:xfrm>
              <a:off x="5004048" y="1822491"/>
              <a:ext cx="1071570" cy="23379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/>
                <a:t>Am 09:41</a:t>
              </a:r>
              <a:endParaRPr lang="ko-KR" altLang="en-US" sz="1200" dirty="0"/>
            </a:p>
          </p:txBody>
        </p:sp>
        <p:sp>
          <p:nvSpPr>
            <p:cNvPr id="26" name="모서리가 둥근 사각형 설명선 79">
              <a:extLst>
                <a:ext uri="{FF2B5EF4-FFF2-40B4-BE49-F238E27FC236}">
                  <a16:creationId xmlns:a16="http://schemas.microsoft.com/office/drawing/2014/main" id="{EC81E7D9-9024-4469-A78E-E70BD1D55442}"/>
                </a:ext>
              </a:extLst>
            </p:cNvPr>
            <p:cNvSpPr/>
            <p:nvPr/>
          </p:nvSpPr>
          <p:spPr>
            <a:xfrm>
              <a:off x="1272973" y="776409"/>
              <a:ext cx="2349226" cy="571504"/>
            </a:xfrm>
            <a:prstGeom prst="wedgeRoundRectCallout">
              <a:avLst>
                <a:gd name="adj1" fmla="val -56704"/>
                <a:gd name="adj2" fmla="val -39983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앗 오후 저녁시간이면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..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F1D1BC9-E453-4610-943E-51AF36A48C5F}"/>
                </a:ext>
              </a:extLst>
            </p:cNvPr>
            <p:cNvGrpSpPr/>
            <p:nvPr/>
          </p:nvGrpSpPr>
          <p:grpSpPr>
            <a:xfrm>
              <a:off x="415717" y="419219"/>
              <a:ext cx="571504" cy="571504"/>
              <a:chOff x="285720" y="1384192"/>
              <a:chExt cx="571504" cy="571504"/>
            </a:xfrm>
          </p:grpSpPr>
          <p:sp>
            <p:nvSpPr>
              <p:cNvPr id="28" name="순서도: 연결자 27">
                <a:extLst>
                  <a:ext uri="{FF2B5EF4-FFF2-40B4-BE49-F238E27FC236}">
                    <a16:creationId xmlns:a16="http://schemas.microsoft.com/office/drawing/2014/main" id="{A30D2CB6-9037-4995-96F9-B4E3D1E1C52C}"/>
                  </a:ext>
                </a:extLst>
              </p:cNvPr>
              <p:cNvSpPr/>
              <p:nvPr/>
            </p:nvSpPr>
            <p:spPr>
              <a:xfrm>
                <a:off x="285720" y="1384192"/>
                <a:ext cx="571504" cy="571504"/>
              </a:xfrm>
              <a:prstGeom prst="flowChartConnector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" name="그림 28" descr="사람.png">
                <a:extLst>
                  <a:ext uri="{FF2B5EF4-FFF2-40B4-BE49-F238E27FC236}">
                    <a16:creationId xmlns:a16="http://schemas.microsoft.com/office/drawing/2014/main" id="{796F3F6E-97D5-4766-831D-D01E39EAB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89408" y="1481756"/>
                <a:ext cx="357189" cy="345667"/>
              </a:xfrm>
              <a:prstGeom prst="rect">
                <a:avLst/>
              </a:prstGeom>
            </p:spPr>
          </p:pic>
        </p:grpSp>
        <p:sp>
          <p:nvSpPr>
            <p:cNvPr id="30" name="모서리가 둥근 사각형 설명선 79">
              <a:extLst>
                <a:ext uri="{FF2B5EF4-FFF2-40B4-BE49-F238E27FC236}">
                  <a16:creationId xmlns:a16="http://schemas.microsoft.com/office/drawing/2014/main" id="{88F451B4-8EB4-4C95-91A1-4F1131882192}"/>
                </a:ext>
              </a:extLst>
            </p:cNvPr>
            <p:cNvSpPr/>
            <p:nvPr/>
          </p:nvSpPr>
          <p:spPr>
            <a:xfrm>
              <a:off x="1299577" y="1484784"/>
              <a:ext cx="3888765" cy="571504"/>
            </a:xfrm>
            <a:prstGeom prst="wedgeRoundRectCallout">
              <a:avLst>
                <a:gd name="adj1" fmla="val 38836"/>
                <a:gd name="adj2" fmla="val 14450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저는 참여 못할 수도 있을 것 같습니다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..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C32BAB-3F25-4713-B689-A03E156BEBED}"/>
                </a:ext>
              </a:extLst>
            </p:cNvPr>
            <p:cNvSpPr txBox="1"/>
            <p:nvPr/>
          </p:nvSpPr>
          <p:spPr>
            <a:xfrm>
              <a:off x="5175631" y="1545492"/>
              <a:ext cx="3642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FF00"/>
                  </a:solidFill>
                </a:rPr>
                <a:t>14</a:t>
              </a:r>
            </a:p>
          </p:txBody>
        </p:sp>
      </p:grpSp>
      <p:sp>
        <p:nvSpPr>
          <p:cNvPr id="19" name="모서리가 둥근 직사각형 21">
            <a:extLst>
              <a:ext uri="{FF2B5EF4-FFF2-40B4-BE49-F238E27FC236}">
                <a16:creationId xmlns:a16="http://schemas.microsoft.com/office/drawing/2014/main" id="{B1951EB8-098C-45CB-B19A-3B931BA191B5}"/>
              </a:ext>
            </a:extLst>
          </p:cNvPr>
          <p:cNvSpPr/>
          <p:nvPr/>
        </p:nvSpPr>
        <p:spPr>
          <a:xfrm>
            <a:off x="5157250" y="2975545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/>
              <a:t>Am 09:42</a:t>
            </a:r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0F5120E-A975-42D2-9325-928A44C3E0FE}"/>
              </a:ext>
            </a:extLst>
          </p:cNvPr>
          <p:cNvGrpSpPr/>
          <p:nvPr/>
        </p:nvGrpSpPr>
        <p:grpSpPr>
          <a:xfrm>
            <a:off x="415800" y="2200128"/>
            <a:ext cx="571504" cy="571504"/>
            <a:chOff x="285720" y="1384192"/>
            <a:chExt cx="571504" cy="571504"/>
          </a:xfrm>
        </p:grpSpPr>
        <p:sp>
          <p:nvSpPr>
            <p:cNvPr id="32" name="순서도: 연결자 31">
              <a:extLst>
                <a:ext uri="{FF2B5EF4-FFF2-40B4-BE49-F238E27FC236}">
                  <a16:creationId xmlns:a16="http://schemas.microsoft.com/office/drawing/2014/main" id="{8D44D3E0-1F45-4D83-8DBE-E6BE39F8B9A4}"/>
                </a:ext>
              </a:extLst>
            </p:cNvPr>
            <p:cNvSpPr/>
            <p:nvPr/>
          </p:nvSpPr>
          <p:spPr>
            <a:xfrm>
              <a:off x="285720" y="1384192"/>
              <a:ext cx="571504" cy="571504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 descr="사람.png">
              <a:extLst>
                <a:ext uri="{FF2B5EF4-FFF2-40B4-BE49-F238E27FC236}">
                  <a16:creationId xmlns:a16="http://schemas.microsoft.com/office/drawing/2014/main" id="{CD752FCB-1ACF-4A24-A789-C4D1D4D1E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408" y="1481756"/>
              <a:ext cx="357189" cy="345667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B5C44A4-DFF7-485F-838F-1D4BB68E76D0}"/>
              </a:ext>
            </a:extLst>
          </p:cNvPr>
          <p:cNvSpPr txBox="1"/>
          <p:nvPr/>
        </p:nvSpPr>
        <p:spPr>
          <a:xfrm>
            <a:off x="1005879" y="2203681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17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김축구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모서리가 둥근 사각형 설명선 79">
            <a:extLst>
              <a:ext uri="{FF2B5EF4-FFF2-40B4-BE49-F238E27FC236}">
                <a16:creationId xmlns:a16="http://schemas.microsoft.com/office/drawing/2014/main" id="{B0C08D70-935B-4835-8642-DAC5D2E476C7}"/>
              </a:ext>
            </a:extLst>
          </p:cNvPr>
          <p:cNvSpPr/>
          <p:nvPr/>
        </p:nvSpPr>
        <p:spPr>
          <a:xfrm>
            <a:off x="1276525" y="2637838"/>
            <a:ext cx="4004046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인원 부족하면 제 친구 데려가도 될까요</a:t>
            </a:r>
            <a:r>
              <a:rPr lang="en-US" altLang="ko-KR" sz="1600" b="1" dirty="0">
                <a:solidFill>
                  <a:schemeClr val="tx1"/>
                </a:solidFill>
              </a:rPr>
              <a:t>?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4A632C-5929-43B9-AE7A-792DC26A1BBC}"/>
              </a:ext>
            </a:extLst>
          </p:cNvPr>
          <p:cNvSpPr txBox="1"/>
          <p:nvPr/>
        </p:nvSpPr>
        <p:spPr>
          <a:xfrm>
            <a:off x="5360105" y="2685211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FF00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88608946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순서도: 연결자 74"/>
          <p:cNvSpPr/>
          <p:nvPr/>
        </p:nvSpPr>
        <p:spPr>
          <a:xfrm>
            <a:off x="285720" y="21429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44706" y="18739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25437" y="837749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/>
              <a:t>Am 00:00</a:t>
            </a:r>
            <a:endParaRPr lang="ko-KR" altLang="en-US" sz="1200" dirty="0"/>
          </a:p>
        </p:txBody>
      </p:sp>
      <p:sp>
        <p:nvSpPr>
          <p:cNvPr id="80" name="모서리가 둥근 사각형 설명선 79"/>
          <p:cNvSpPr/>
          <p:nvPr/>
        </p:nvSpPr>
        <p:spPr>
          <a:xfrm>
            <a:off x="1142976" y="571480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내용을 입력하세요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3" name="그림 22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311854"/>
            <a:ext cx="357189" cy="345667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389407" y="6143644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Am 00:00</a:t>
            </a:r>
            <a:endParaRPr lang="ko-KR" altLang="en-US" sz="1200" dirty="0"/>
          </a:p>
        </p:txBody>
      </p:sp>
      <p:grpSp>
        <p:nvGrpSpPr>
          <p:cNvPr id="2" name="그룹 20"/>
          <p:cNvGrpSpPr/>
          <p:nvPr/>
        </p:nvGrpSpPr>
        <p:grpSpPr>
          <a:xfrm>
            <a:off x="1214414" y="1409253"/>
            <a:ext cx="7371177" cy="5234457"/>
            <a:chOff x="1214414" y="1266377"/>
            <a:chExt cx="7371177" cy="523445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모서리가 둥근 사각형 설명선 8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첫번째목차입니다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14414" y="1266377"/>
              <a:ext cx="7371177" cy="5234457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370904" y="2097804"/>
            <a:ext cx="3629724" cy="3545774"/>
            <a:chOff x="88900" y="2570836"/>
            <a:chExt cx="3629724" cy="3545774"/>
          </a:xfrm>
        </p:grpSpPr>
        <p:graphicFrame>
          <p:nvGraphicFramePr>
            <p:cNvPr id="12" name="차트 11"/>
            <p:cNvGraphicFramePr/>
            <p:nvPr>
              <p:extLst>
                <p:ext uri="{D42A27DB-BD31-4B8C-83A1-F6EECF244321}">
                  <p14:modId xmlns:p14="http://schemas.microsoft.com/office/powerpoint/2010/main" val="427433453"/>
                </p:ext>
              </p:extLst>
            </p:nvPr>
          </p:nvGraphicFramePr>
          <p:xfrm>
            <a:off x="88900" y="2570836"/>
            <a:ext cx="3629724" cy="24198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1168400" y="5023259"/>
              <a:ext cx="14798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차트제목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09587" y="5470279"/>
              <a:ext cx="275103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차트 상세내용을 적습니다</a:t>
              </a:r>
              <a:r>
                <a:rPr lang="en-US" altLang="ko-KR" sz="12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.</a:t>
              </a:r>
            </a:p>
            <a:p>
              <a:pPr algn="ctr"/>
              <a:r>
                <a:rPr lang="ko-KR" altLang="en-US" sz="12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차트 상세내용을 적습니다</a:t>
              </a:r>
              <a:r>
                <a:rPr lang="en-US" altLang="ko-KR" sz="12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.</a:t>
              </a:r>
            </a:p>
            <a:p>
              <a:pPr algn="ctr"/>
              <a:r>
                <a:rPr lang="ko-KR" altLang="en-US" sz="12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상세내용을 적습니다</a:t>
              </a:r>
              <a:r>
                <a:rPr lang="en-US" altLang="ko-KR" sz="12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.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786314" y="2097804"/>
            <a:ext cx="3629724" cy="3545774"/>
            <a:chOff x="88900" y="2570836"/>
            <a:chExt cx="3629724" cy="3545774"/>
          </a:xfrm>
        </p:grpSpPr>
        <p:graphicFrame>
          <p:nvGraphicFramePr>
            <p:cNvPr id="16" name="차트 15"/>
            <p:cNvGraphicFramePr/>
            <p:nvPr>
              <p:extLst>
                <p:ext uri="{D42A27DB-BD31-4B8C-83A1-F6EECF244321}">
                  <p14:modId xmlns:p14="http://schemas.microsoft.com/office/powerpoint/2010/main" val="427433453"/>
                </p:ext>
              </p:extLst>
            </p:nvPr>
          </p:nvGraphicFramePr>
          <p:xfrm>
            <a:off x="88900" y="2570836"/>
            <a:ext cx="3629724" cy="24198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1168400" y="5023259"/>
              <a:ext cx="14798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차트제목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09587" y="5470279"/>
              <a:ext cx="275103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차트 상세내용을 적습니다</a:t>
              </a:r>
              <a:r>
                <a:rPr lang="en-US" altLang="ko-KR" sz="12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.</a:t>
              </a:r>
            </a:p>
            <a:p>
              <a:pPr algn="ctr"/>
              <a:r>
                <a:rPr lang="ko-KR" altLang="en-US" sz="12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차트 상세내용을 적습니다</a:t>
              </a:r>
              <a:r>
                <a:rPr lang="en-US" altLang="ko-KR" sz="12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.</a:t>
              </a:r>
            </a:p>
            <a:p>
              <a:pPr algn="ctr"/>
              <a:r>
                <a:rPr lang="ko-KR" altLang="en-US" sz="12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상세내용을 적습니다</a:t>
              </a:r>
              <a:r>
                <a:rPr lang="en-US" altLang="ko-KR" sz="12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.</a:t>
              </a:r>
            </a:p>
          </p:txBody>
        </p:sp>
      </p:grpSp>
    </p:spTree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순서도: 연결자 74"/>
          <p:cNvSpPr/>
          <p:nvPr/>
        </p:nvSpPr>
        <p:spPr>
          <a:xfrm>
            <a:off x="285720" y="21429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44706" y="18739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25437" y="837749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/>
              <a:t>Am 00:00</a:t>
            </a:r>
            <a:endParaRPr lang="ko-KR" altLang="en-US" sz="1200" dirty="0"/>
          </a:p>
        </p:txBody>
      </p:sp>
      <p:sp>
        <p:nvSpPr>
          <p:cNvPr id="80" name="모서리가 둥근 사각형 설명선 79"/>
          <p:cNvSpPr/>
          <p:nvPr/>
        </p:nvSpPr>
        <p:spPr>
          <a:xfrm>
            <a:off x="1142976" y="571480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내용을 입력하세요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3" name="그림 22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311854"/>
            <a:ext cx="357189" cy="345667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389407" y="6143644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Am 00:00</a:t>
            </a:r>
            <a:endParaRPr lang="ko-KR" altLang="en-US" sz="1200" dirty="0"/>
          </a:p>
        </p:txBody>
      </p:sp>
      <p:grpSp>
        <p:nvGrpSpPr>
          <p:cNvPr id="2" name="그룹 20"/>
          <p:cNvGrpSpPr/>
          <p:nvPr/>
        </p:nvGrpSpPr>
        <p:grpSpPr>
          <a:xfrm>
            <a:off x="1214414" y="1409253"/>
            <a:ext cx="7371177" cy="5234457"/>
            <a:chOff x="1214414" y="1266377"/>
            <a:chExt cx="7371177" cy="523445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모서리가 둥근 사각형 설명선 8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첫번째목차입니다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14414" y="1266377"/>
              <a:ext cx="7371177" cy="5234457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15" name="차트 14"/>
          <p:cNvGraphicFramePr/>
          <p:nvPr/>
        </p:nvGraphicFramePr>
        <p:xfrm>
          <a:off x="1285852" y="1579530"/>
          <a:ext cx="7286676" cy="4635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순서도: 연결자 74"/>
          <p:cNvSpPr/>
          <p:nvPr/>
        </p:nvSpPr>
        <p:spPr>
          <a:xfrm>
            <a:off x="285720" y="21429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44706" y="18739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25437" y="837749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/>
              <a:t>Am 00:00</a:t>
            </a:r>
            <a:endParaRPr lang="ko-KR" altLang="en-US" sz="1200" dirty="0"/>
          </a:p>
        </p:txBody>
      </p:sp>
      <p:sp>
        <p:nvSpPr>
          <p:cNvPr id="80" name="모서리가 둥근 사각형 설명선 79"/>
          <p:cNvSpPr/>
          <p:nvPr/>
        </p:nvSpPr>
        <p:spPr>
          <a:xfrm>
            <a:off x="1142976" y="571480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내용을 입력하세요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3" name="그림 22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311854"/>
            <a:ext cx="357189" cy="345667"/>
          </a:xfrm>
          <a:prstGeom prst="rect">
            <a:avLst/>
          </a:prstGeom>
        </p:spPr>
      </p:pic>
      <p:grpSp>
        <p:nvGrpSpPr>
          <p:cNvPr id="2" name="그룹 20"/>
          <p:cNvGrpSpPr/>
          <p:nvPr/>
        </p:nvGrpSpPr>
        <p:grpSpPr>
          <a:xfrm>
            <a:off x="1214414" y="1428735"/>
            <a:ext cx="7371177" cy="1785951"/>
            <a:chOff x="1214414" y="1266378"/>
            <a:chExt cx="7371177" cy="185738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모서리가 둥근 사각형 설명선 8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첫번째목차입니다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14414" y="1266378"/>
              <a:ext cx="7371177" cy="1857388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내용을 입력하세요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389407" y="6143644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Am 00:00</a:t>
            </a:r>
            <a:endParaRPr lang="ko-KR" altLang="en-US" sz="1200" dirty="0"/>
          </a:p>
        </p:txBody>
      </p:sp>
      <p:grpSp>
        <p:nvGrpSpPr>
          <p:cNvPr id="13" name="그룹 20"/>
          <p:cNvGrpSpPr/>
          <p:nvPr/>
        </p:nvGrpSpPr>
        <p:grpSpPr>
          <a:xfrm>
            <a:off x="1225708" y="3500438"/>
            <a:ext cx="7371177" cy="3071834"/>
            <a:chOff x="1214414" y="1266378"/>
            <a:chExt cx="7371177" cy="321471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" name="모서리가 둥근 사각형 설명선 13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첫번째목차입니다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214414" y="1266378"/>
              <a:ext cx="7371177" cy="3214710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내용을 입력하세요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순서도: 연결자 74"/>
          <p:cNvSpPr/>
          <p:nvPr/>
        </p:nvSpPr>
        <p:spPr>
          <a:xfrm>
            <a:off x="285720" y="21429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44706" y="18739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25437" y="837749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/>
              <a:t>Am 00:00</a:t>
            </a:r>
            <a:endParaRPr lang="ko-KR" altLang="en-US" sz="1200" dirty="0"/>
          </a:p>
        </p:txBody>
      </p:sp>
      <p:sp>
        <p:nvSpPr>
          <p:cNvPr id="80" name="모서리가 둥근 사각형 설명선 79"/>
          <p:cNvSpPr/>
          <p:nvPr/>
        </p:nvSpPr>
        <p:spPr>
          <a:xfrm>
            <a:off x="1142976" y="571480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내용을 입력하세요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3" name="그림 22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311854"/>
            <a:ext cx="357189" cy="345667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389407" y="2786058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Am 00:00</a:t>
            </a:r>
            <a:endParaRPr lang="ko-KR" altLang="en-US" sz="1200" dirty="0"/>
          </a:p>
        </p:txBody>
      </p:sp>
      <p:grpSp>
        <p:nvGrpSpPr>
          <p:cNvPr id="2" name="그룹 20"/>
          <p:cNvGrpSpPr/>
          <p:nvPr/>
        </p:nvGrpSpPr>
        <p:grpSpPr>
          <a:xfrm>
            <a:off x="1214414" y="1428736"/>
            <a:ext cx="7371177" cy="1714512"/>
            <a:chOff x="1214414" y="1266378"/>
            <a:chExt cx="7371177" cy="185738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모서리가 둥근 사각형 설명선 8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첫번째목차입니다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14414" y="1266378"/>
              <a:ext cx="7371177" cy="1857388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내용을 입력하세요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4" name="순서도: 연결자 23"/>
          <p:cNvSpPr/>
          <p:nvPr/>
        </p:nvSpPr>
        <p:spPr>
          <a:xfrm>
            <a:off x="285720" y="324158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44706" y="321468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25437" y="3865039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/>
              <a:t>Am 00:00</a:t>
            </a:r>
            <a:endParaRPr lang="ko-KR" altLang="en-US" sz="1200" dirty="0"/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1142976" y="3598770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내용을 입력하세요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8" name="그림 27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3339144"/>
            <a:ext cx="357189" cy="345667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389407" y="6143644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Am 00:00</a:t>
            </a:r>
            <a:endParaRPr lang="ko-KR" altLang="en-US" sz="1200" dirty="0"/>
          </a:p>
        </p:txBody>
      </p:sp>
      <p:grpSp>
        <p:nvGrpSpPr>
          <p:cNvPr id="30" name="그룹 20"/>
          <p:cNvGrpSpPr/>
          <p:nvPr/>
        </p:nvGrpSpPr>
        <p:grpSpPr>
          <a:xfrm>
            <a:off x="1214414" y="4500570"/>
            <a:ext cx="7371177" cy="2000263"/>
            <a:chOff x="1214414" y="1266377"/>
            <a:chExt cx="7371177" cy="220151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1" name="모서리가 둥근 사각형 설명선 3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첫번째목차입니다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214414" y="1266377"/>
              <a:ext cx="7371177" cy="2201515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내용을 입력하세요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256</Words>
  <Application>Microsoft Office PowerPoint</Application>
  <PresentationFormat>화면 슬라이드 쇼(4:3)</PresentationFormat>
  <Paragraphs>114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ParkHyeRim</dc:creator>
  <cp:lastModifiedBy>[학부생]이예슬</cp:lastModifiedBy>
  <cp:revision>83</cp:revision>
  <dcterms:created xsi:type="dcterms:W3CDTF">2015-11-02T08:23:43Z</dcterms:created>
  <dcterms:modified xsi:type="dcterms:W3CDTF">2020-07-22T07:32:16Z</dcterms:modified>
</cp:coreProperties>
</file>