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7" r:id="rId4"/>
    <p:sldId id="270" r:id="rId5"/>
    <p:sldId id="281" r:id="rId6"/>
    <p:sldId id="280" r:id="rId7"/>
    <p:sldId id="276" r:id="rId8"/>
    <p:sldId id="278" r:id="rId9"/>
    <p:sldId id="279" r:id="rId10"/>
    <p:sldId id="28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46"/>
    <a:srgbClr val="FFEC42"/>
    <a:srgbClr val="FFF05D"/>
    <a:srgbClr val="FFF065"/>
    <a:srgbClr val="FFFF1D"/>
    <a:srgbClr val="FFCC00"/>
    <a:srgbClr val="FDFEC2"/>
    <a:srgbClr val="99B8D7"/>
    <a:srgbClr val="84A9CE"/>
    <a:srgbClr val="21919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93" autoAdjust="0"/>
    <p:restoredTop sz="94660"/>
  </p:normalViewPr>
  <p:slideViewPr>
    <p:cSldViewPr>
      <p:cViewPr varScale="1">
        <p:scale>
          <a:sx n="105" d="100"/>
          <a:sy n="105" d="100"/>
        </p:scale>
        <p:origin x="-6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/>
        <c:firstSliceAng val="0"/>
        <c:holeSize val="50"/>
      </c:doughnutChart>
    </c:plotArea>
    <c:legend>
      <c:legendPos val="b"/>
      <c:legendEntry>
        <c:idx val="3"/>
        <c:delete val="1"/>
      </c:legendEntry>
      <c:layout/>
    </c:legend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firstSliceAng val="0"/>
        <c:holeSize val="50"/>
      </c:doughnutChart>
    </c:plotArea>
    <c:legend>
      <c:legendPos val="b"/>
      <c:legendEntry>
        <c:idx val="3"/>
        <c:delete val="1"/>
      </c:legendEntry>
      <c:layout/>
    </c:legend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86256640"/>
        <c:axId val="94126848"/>
      </c:barChart>
      <c:catAx>
        <c:axId val="86256640"/>
        <c:scaling>
          <c:orientation val="minMax"/>
        </c:scaling>
        <c:axPos val="b"/>
        <c:tickLblPos val="nextTo"/>
        <c:crossAx val="94126848"/>
        <c:crosses val="autoZero"/>
        <c:auto val="1"/>
        <c:lblAlgn val="ctr"/>
        <c:lblOffset val="100"/>
      </c:catAx>
      <c:valAx>
        <c:axId val="94126848"/>
        <c:scaling>
          <c:orientation val="minMax"/>
        </c:scaling>
        <c:axPos val="l"/>
        <c:majorGridlines/>
        <c:numFmt formatCode="General" sourceLinked="1"/>
        <c:tickLblPos val="nextTo"/>
        <c:crossAx val="8625664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D3A6-EB67-488D-8366-BBEABC4CB5F3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3A9"/>
            </a:gs>
            <a:gs pos="100000">
              <a:srgbClr val="21919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AD3A6-EB67-488D-8366-BBEABC4CB5F3}" type="datetimeFigureOut">
              <a:rPr lang="ko-KR" altLang="en-US" smtClean="0"/>
              <a:pPr/>
              <a:t>2015-11-03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DFB0-B065-4C9F-8D40-CA7BEEFC4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형 설명선 8"/>
          <p:cNvSpPr/>
          <p:nvPr/>
        </p:nvSpPr>
        <p:spPr>
          <a:xfrm>
            <a:off x="3857620" y="1373173"/>
            <a:ext cx="1500198" cy="1055695"/>
          </a:xfrm>
          <a:prstGeom prst="wedgeEllipseCallout">
            <a:avLst>
              <a:gd name="adj1" fmla="val -33698"/>
              <a:gd name="adj2" fmla="val 68037"/>
            </a:avLst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rgbClr val="FFEC42"/>
                </a:solidFill>
              </a:rPr>
              <a:t>PPT</a:t>
            </a:r>
            <a:endParaRPr lang="ko-KR" altLang="en-US" sz="3600" b="1" dirty="0">
              <a:solidFill>
                <a:srgbClr val="FFEC4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1670" y="2928934"/>
            <a:ext cx="5000660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PPT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제목입니다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이등변 삼각형 11"/>
          <p:cNvSpPr/>
          <p:nvPr/>
        </p:nvSpPr>
        <p:spPr>
          <a:xfrm flipV="1">
            <a:off x="6715140" y="3169374"/>
            <a:ext cx="214314" cy="10800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71670" y="3571876"/>
            <a:ext cx="5000660" cy="571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●●●●●●●●●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071670" y="4286256"/>
            <a:ext cx="5000660" cy="571504"/>
          </a:xfrm>
          <a:prstGeom prst="rect">
            <a:avLst/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LOGIN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312110" y="4929199"/>
            <a:ext cx="1512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자동로그인하기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084733" y="4968387"/>
            <a:ext cx="21431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∨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3857620" y="4429132"/>
            <a:ext cx="285752" cy="285752"/>
            <a:chOff x="1500166" y="1500174"/>
            <a:chExt cx="571504" cy="571504"/>
          </a:xfrm>
        </p:grpSpPr>
        <p:sp>
          <p:nvSpPr>
            <p:cNvPr id="24" name="도넛 23"/>
            <p:cNvSpPr/>
            <p:nvPr/>
          </p:nvSpPr>
          <p:spPr>
            <a:xfrm>
              <a:off x="1500166" y="1500174"/>
              <a:ext cx="571504" cy="571504"/>
            </a:xfrm>
            <a:prstGeom prst="donut">
              <a:avLst>
                <a:gd name="adj" fmla="val 1075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막힌 원호 24"/>
            <p:cNvSpPr/>
            <p:nvPr/>
          </p:nvSpPr>
          <p:spPr>
            <a:xfrm>
              <a:off x="1500166" y="1500174"/>
              <a:ext cx="571504" cy="571504"/>
            </a:xfrm>
            <a:prstGeom prst="blockArc">
              <a:avLst>
                <a:gd name="adj1" fmla="val 17184797"/>
                <a:gd name="adj2" fmla="val 21397268"/>
                <a:gd name="adj3" fmla="val 112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4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마무리 문구 넣기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214414" y="1409253"/>
            <a:ext cx="7371177" cy="523445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감사합니다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5" name="그림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16" name="그림 15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17" name="그림 16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18" name="그림 17" descr="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19" name="그림 18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21" name="그림 20" descr="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25" name="그림 24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  <p:pic>
        <p:nvPicPr>
          <p:cNvPr id="26" name="그림 25" descr="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810" y="2846583"/>
            <a:ext cx="1053968" cy="1511111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rgbClr val="2A1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406" y="71414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PPT</a:t>
            </a:r>
            <a:r>
              <a:rPr lang="ko-KR" altLang="en-US" b="1" dirty="0" smtClean="0">
                <a:solidFill>
                  <a:schemeClr val="bg1"/>
                </a:solidFill>
              </a:rPr>
              <a:t>제목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과제제목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26" name="그림 25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654441"/>
            <a:ext cx="357189" cy="345667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1071538" y="583003"/>
            <a:ext cx="571503" cy="357190"/>
            <a:chOff x="1142976" y="511565"/>
            <a:chExt cx="571503" cy="357190"/>
          </a:xfrm>
        </p:grpSpPr>
        <p:sp>
          <p:nvSpPr>
            <p:cNvPr id="27" name="타원형 설명선 26"/>
            <p:cNvSpPr/>
            <p:nvPr/>
          </p:nvSpPr>
          <p:spPr>
            <a:xfrm>
              <a:off x="1142976" y="654441"/>
              <a:ext cx="357190" cy="214314"/>
            </a:xfrm>
            <a:prstGeom prst="wedgeEllipseCallout">
              <a:avLst>
                <a:gd name="adj1" fmla="val -37290"/>
                <a:gd name="adj2" fmla="val 625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285851" y="511565"/>
              <a:ext cx="428628" cy="28575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2A1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15</a:t>
              </a:r>
              <a:endParaRPr lang="ko-KR" altLang="en-US" sz="11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889233" y="678583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● ● ●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뺄셈 기호 33"/>
          <p:cNvSpPr/>
          <p:nvPr/>
        </p:nvSpPr>
        <p:spPr>
          <a:xfrm>
            <a:off x="8279836" y="175101"/>
            <a:ext cx="142876" cy="142876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액자 34"/>
          <p:cNvSpPr/>
          <p:nvPr/>
        </p:nvSpPr>
        <p:spPr>
          <a:xfrm>
            <a:off x="8520276" y="175101"/>
            <a:ext cx="142876" cy="142876"/>
          </a:xfrm>
          <a:prstGeom prst="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곱셈 기호 35"/>
          <p:cNvSpPr/>
          <p:nvPr/>
        </p:nvSpPr>
        <p:spPr>
          <a:xfrm>
            <a:off x="8715404" y="129789"/>
            <a:ext cx="214314" cy="214314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8572528" y="500042"/>
            <a:ext cx="285752" cy="285752"/>
            <a:chOff x="6357950" y="571480"/>
            <a:chExt cx="357190" cy="357190"/>
          </a:xfrm>
        </p:grpSpPr>
        <p:sp>
          <p:nvSpPr>
            <p:cNvPr id="38" name="순서도: 연결자 37"/>
            <p:cNvSpPr/>
            <p:nvPr/>
          </p:nvSpPr>
          <p:spPr>
            <a:xfrm>
              <a:off x="6357950" y="571480"/>
              <a:ext cx="357190" cy="357190"/>
            </a:xfrm>
            <a:prstGeom prst="flowChartConnector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등호 38"/>
            <p:cNvSpPr/>
            <p:nvPr/>
          </p:nvSpPr>
          <p:spPr>
            <a:xfrm>
              <a:off x="6429388" y="642918"/>
              <a:ext cx="214314" cy="214314"/>
            </a:xfrm>
            <a:prstGeom prst="mathEqual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88156" y="1357298"/>
            <a:ext cx="8715436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31032" y="1429144"/>
            <a:ext cx="214314" cy="214314"/>
            <a:chOff x="7178630" y="1474456"/>
            <a:chExt cx="214314" cy="214314"/>
          </a:xfrm>
        </p:grpSpPr>
        <p:sp>
          <p:nvSpPr>
            <p:cNvPr id="47" name="타원 46"/>
            <p:cNvSpPr/>
            <p:nvPr/>
          </p:nvSpPr>
          <p:spPr>
            <a:xfrm>
              <a:off x="7178630" y="1474456"/>
              <a:ext cx="142876" cy="1428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7303218" y="1600758"/>
              <a:ext cx="89726" cy="880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49"/>
          <p:cNvSpPr/>
          <p:nvPr/>
        </p:nvSpPr>
        <p:spPr>
          <a:xfrm>
            <a:off x="642910" y="1428736"/>
            <a:ext cx="821537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조원정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기타 넣고 싶은 정보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4282" y="178592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발표자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214282" y="2143116"/>
            <a:ext cx="8643998" cy="158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52"/>
          <p:cNvGrpSpPr/>
          <p:nvPr/>
        </p:nvGrpSpPr>
        <p:grpSpPr>
          <a:xfrm>
            <a:off x="214282" y="2285992"/>
            <a:ext cx="500066" cy="500066"/>
            <a:chOff x="980914" y="2116990"/>
            <a:chExt cx="500066" cy="500066"/>
          </a:xfrm>
        </p:grpSpPr>
        <p:sp>
          <p:nvSpPr>
            <p:cNvPr id="83" name="타원 82"/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 descr="사람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85" name="직사각형 84"/>
          <p:cNvSpPr/>
          <p:nvPr/>
        </p:nvSpPr>
        <p:spPr>
          <a:xfrm>
            <a:off x="745595" y="235743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홍길동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6" name="모서리가 둥근 사각형 설명선 85"/>
          <p:cNvSpPr/>
          <p:nvPr/>
        </p:nvSpPr>
        <p:spPr>
          <a:xfrm>
            <a:off x="5500694" y="2357430"/>
            <a:ext cx="3365524" cy="357190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학번이나 기타정보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14282" y="299878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조원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9" name="직선 연결선 108"/>
          <p:cNvCxnSpPr/>
          <p:nvPr/>
        </p:nvCxnSpPr>
        <p:spPr>
          <a:xfrm>
            <a:off x="214282" y="3355974"/>
            <a:ext cx="8643998" cy="158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214282" y="2883622"/>
            <a:ext cx="8643998" cy="158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52"/>
          <p:cNvGrpSpPr/>
          <p:nvPr/>
        </p:nvGrpSpPr>
        <p:grpSpPr>
          <a:xfrm>
            <a:off x="214282" y="3487375"/>
            <a:ext cx="500066" cy="500066"/>
            <a:chOff x="980914" y="2116990"/>
            <a:chExt cx="500066" cy="500066"/>
          </a:xfrm>
        </p:grpSpPr>
        <p:sp>
          <p:nvSpPr>
            <p:cNvPr id="120" name="타원 119"/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그림 120" descr="사람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122" name="직사각형 121"/>
          <p:cNvSpPr/>
          <p:nvPr/>
        </p:nvSpPr>
        <p:spPr>
          <a:xfrm>
            <a:off x="745595" y="3558813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홍길동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3" name="모서리가 둥근 사각형 설명선 122"/>
          <p:cNvSpPr/>
          <p:nvPr/>
        </p:nvSpPr>
        <p:spPr>
          <a:xfrm>
            <a:off x="5500694" y="3558813"/>
            <a:ext cx="3365524" cy="357190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학번이나 기타정보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30" name="그룹 52"/>
          <p:cNvGrpSpPr/>
          <p:nvPr/>
        </p:nvGrpSpPr>
        <p:grpSpPr>
          <a:xfrm>
            <a:off x="214282" y="4071942"/>
            <a:ext cx="500066" cy="500066"/>
            <a:chOff x="980914" y="2116990"/>
            <a:chExt cx="500066" cy="500066"/>
          </a:xfrm>
        </p:grpSpPr>
        <p:sp>
          <p:nvSpPr>
            <p:cNvPr id="131" name="타원 130"/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2" name="그림 131" descr="사람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133" name="직사각형 132"/>
          <p:cNvSpPr/>
          <p:nvPr/>
        </p:nvSpPr>
        <p:spPr>
          <a:xfrm>
            <a:off x="745595" y="414338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홍길동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4" name="모서리가 둥근 사각형 설명선 133"/>
          <p:cNvSpPr/>
          <p:nvPr/>
        </p:nvSpPr>
        <p:spPr>
          <a:xfrm>
            <a:off x="5500694" y="4143380"/>
            <a:ext cx="3365524" cy="357190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학번이나 기타정보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35" name="그룹 52"/>
          <p:cNvGrpSpPr/>
          <p:nvPr/>
        </p:nvGrpSpPr>
        <p:grpSpPr>
          <a:xfrm>
            <a:off x="214282" y="4688758"/>
            <a:ext cx="500066" cy="500066"/>
            <a:chOff x="980914" y="2116990"/>
            <a:chExt cx="500066" cy="500066"/>
          </a:xfrm>
        </p:grpSpPr>
        <p:sp>
          <p:nvSpPr>
            <p:cNvPr id="136" name="타원 135"/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7" name="그림 136" descr="사람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138" name="직사각형 137"/>
          <p:cNvSpPr/>
          <p:nvPr/>
        </p:nvSpPr>
        <p:spPr>
          <a:xfrm>
            <a:off x="745595" y="476019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홍길동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9" name="모서리가 둥근 사각형 설명선 138"/>
          <p:cNvSpPr/>
          <p:nvPr/>
        </p:nvSpPr>
        <p:spPr>
          <a:xfrm>
            <a:off x="5500694" y="4760196"/>
            <a:ext cx="3365524" cy="357190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학번이나 기타정보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40" name="그룹 52"/>
          <p:cNvGrpSpPr/>
          <p:nvPr/>
        </p:nvGrpSpPr>
        <p:grpSpPr>
          <a:xfrm>
            <a:off x="214282" y="5273325"/>
            <a:ext cx="500066" cy="500066"/>
            <a:chOff x="980914" y="2116990"/>
            <a:chExt cx="500066" cy="500066"/>
          </a:xfrm>
        </p:grpSpPr>
        <p:sp>
          <p:nvSpPr>
            <p:cNvPr id="141" name="타원 140"/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2" name="그림 141" descr="사람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143" name="직사각형 142"/>
          <p:cNvSpPr/>
          <p:nvPr/>
        </p:nvSpPr>
        <p:spPr>
          <a:xfrm>
            <a:off x="745595" y="5344763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홍길동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4" name="모서리가 둥근 사각형 설명선 143"/>
          <p:cNvSpPr/>
          <p:nvPr/>
        </p:nvSpPr>
        <p:spPr>
          <a:xfrm>
            <a:off x="5500694" y="5344763"/>
            <a:ext cx="3365524" cy="357190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학번이나 기타정보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45" name="그룹 52"/>
          <p:cNvGrpSpPr/>
          <p:nvPr/>
        </p:nvGrpSpPr>
        <p:grpSpPr>
          <a:xfrm>
            <a:off x="214282" y="5857892"/>
            <a:ext cx="500066" cy="500066"/>
            <a:chOff x="980914" y="2116990"/>
            <a:chExt cx="500066" cy="500066"/>
          </a:xfrm>
        </p:grpSpPr>
        <p:sp>
          <p:nvSpPr>
            <p:cNvPr id="146" name="타원 145"/>
            <p:cNvSpPr/>
            <p:nvPr/>
          </p:nvSpPr>
          <p:spPr>
            <a:xfrm>
              <a:off x="980914" y="2116990"/>
              <a:ext cx="500066" cy="500066"/>
            </a:xfrm>
            <a:prstGeom prst="ellipse">
              <a:avLst/>
            </a:prstGeom>
            <a:solidFill>
              <a:srgbClr val="2A1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7" name="그림 146" descr="사람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38" y="2214555"/>
              <a:ext cx="295277" cy="285752"/>
            </a:xfrm>
            <a:prstGeom prst="rect">
              <a:avLst/>
            </a:prstGeom>
          </p:spPr>
        </p:pic>
      </p:grpSp>
      <p:sp>
        <p:nvSpPr>
          <p:cNvPr id="148" name="직사각형 147"/>
          <p:cNvSpPr/>
          <p:nvPr/>
        </p:nvSpPr>
        <p:spPr>
          <a:xfrm>
            <a:off x="745595" y="592933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홍길동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9" name="모서리가 둥근 사각형 설명선 148"/>
          <p:cNvSpPr/>
          <p:nvPr/>
        </p:nvSpPr>
        <p:spPr>
          <a:xfrm>
            <a:off x="5500694" y="5929330"/>
            <a:ext cx="3365524" cy="357190"/>
          </a:xfrm>
          <a:prstGeom prst="wedgeRoundRectCallout">
            <a:avLst>
              <a:gd name="adj1" fmla="val -54763"/>
              <a:gd name="adj2" fmla="val -10726"/>
              <a:gd name="adj3" fmla="val 16667"/>
            </a:avLst>
          </a:prstGeom>
          <a:solidFill>
            <a:srgbClr val="FDFE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학번이나 기타정보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>
            <a:off x="-32" y="890033"/>
            <a:ext cx="9187808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-43776" y="1217520"/>
            <a:ext cx="9187808" cy="0"/>
          </a:xfrm>
          <a:prstGeom prst="line">
            <a:avLst/>
          </a:prstGeom>
          <a:ln w="15875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128000" y="1059404"/>
            <a:ext cx="2643206" cy="285752"/>
          </a:xfrm>
          <a:prstGeom prst="rect">
            <a:avLst/>
          </a:prstGeom>
          <a:solidFill>
            <a:srgbClr val="99B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343938" y="170241"/>
            <a:ext cx="215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제목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과제제목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뺄셈 기호 67"/>
          <p:cNvSpPr/>
          <p:nvPr/>
        </p:nvSpPr>
        <p:spPr>
          <a:xfrm>
            <a:off x="8279836" y="175101"/>
            <a:ext cx="142876" cy="142876"/>
          </a:xfrm>
          <a:prstGeom prst="mathMinu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액자 68"/>
          <p:cNvSpPr/>
          <p:nvPr/>
        </p:nvSpPr>
        <p:spPr>
          <a:xfrm>
            <a:off x="8520276" y="175101"/>
            <a:ext cx="142876" cy="142876"/>
          </a:xfrm>
          <a:prstGeom prst="fram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곱셈 기호 69"/>
          <p:cNvSpPr/>
          <p:nvPr/>
        </p:nvSpPr>
        <p:spPr>
          <a:xfrm>
            <a:off x="8715404" y="129789"/>
            <a:ext cx="214314" cy="214314"/>
          </a:xfrm>
          <a:prstGeom prst="mathMultiply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72"/>
          <p:cNvGrpSpPr/>
          <p:nvPr/>
        </p:nvGrpSpPr>
        <p:grpSpPr>
          <a:xfrm>
            <a:off x="8572528" y="500042"/>
            <a:ext cx="285752" cy="285752"/>
            <a:chOff x="6357950" y="571480"/>
            <a:chExt cx="357190" cy="357190"/>
          </a:xfrm>
        </p:grpSpPr>
        <p:sp>
          <p:nvSpPr>
            <p:cNvPr id="71" name="순서도: 연결자 70"/>
            <p:cNvSpPr/>
            <p:nvPr/>
          </p:nvSpPr>
          <p:spPr>
            <a:xfrm>
              <a:off x="6357950" y="571480"/>
              <a:ext cx="357190" cy="357190"/>
            </a:xfrm>
            <a:prstGeom prst="flowChartConnector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등호 71"/>
            <p:cNvSpPr/>
            <p:nvPr/>
          </p:nvSpPr>
          <p:spPr>
            <a:xfrm>
              <a:off x="6429388" y="642918"/>
              <a:ext cx="214314" cy="214314"/>
            </a:xfrm>
            <a:prstGeom prst="mathEqual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5"/>
          <p:cNvGrpSpPr/>
          <p:nvPr/>
        </p:nvGrpSpPr>
        <p:grpSpPr>
          <a:xfrm>
            <a:off x="285720" y="1357298"/>
            <a:ext cx="5111287" cy="955588"/>
            <a:chOff x="285720" y="1357298"/>
            <a:chExt cx="5111287" cy="955588"/>
          </a:xfrm>
        </p:grpSpPr>
        <p:sp>
          <p:nvSpPr>
            <p:cNvPr id="75" name="순서도: 연결자 74"/>
            <p:cNvSpPr/>
            <p:nvPr/>
          </p:nvSpPr>
          <p:spPr>
            <a:xfrm>
              <a:off x="285720" y="1384192"/>
              <a:ext cx="571504" cy="571504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4706" y="1357298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PPT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325437" y="2007651"/>
              <a:ext cx="1071570" cy="23379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smtClean="0"/>
                <a:t>Am 00:00</a:t>
              </a:r>
              <a:endParaRPr lang="ko-KR" altLang="en-US" sz="1200" dirty="0"/>
            </a:p>
          </p:txBody>
        </p:sp>
        <p:sp>
          <p:nvSpPr>
            <p:cNvPr id="80" name="모서리가 둥근 사각형 설명선 79"/>
            <p:cNvSpPr/>
            <p:nvPr/>
          </p:nvSpPr>
          <p:spPr>
            <a:xfrm>
              <a:off x="1142976" y="1741382"/>
              <a:ext cx="3365524" cy="571504"/>
            </a:xfrm>
            <a:prstGeom prst="wedgeRoundRectCallout">
              <a:avLst>
                <a:gd name="adj1" fmla="val -56704"/>
                <a:gd name="adj2" fmla="val -39983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목록입니다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.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23" name="그림 22" descr="사람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408" y="1481756"/>
              <a:ext cx="357189" cy="345667"/>
            </a:xfrm>
            <a:prstGeom prst="rect">
              <a:avLst/>
            </a:prstGeom>
          </p:spPr>
        </p:pic>
      </p:grpSp>
      <p:grpSp>
        <p:nvGrpSpPr>
          <p:cNvPr id="4" name="그룹 24"/>
          <p:cNvGrpSpPr/>
          <p:nvPr/>
        </p:nvGrpSpPr>
        <p:grpSpPr>
          <a:xfrm>
            <a:off x="389407" y="2571744"/>
            <a:ext cx="8196184" cy="3714776"/>
            <a:chOff x="389407" y="2741514"/>
            <a:chExt cx="8196184" cy="3714776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89407" y="6079617"/>
              <a:ext cx="1071570" cy="233797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smtClean="0"/>
                <a:t>Am 00:00</a:t>
              </a:r>
              <a:endParaRPr lang="ko-KR" altLang="en-US" sz="1200" dirty="0"/>
            </a:p>
          </p:txBody>
        </p:sp>
        <p:grpSp>
          <p:nvGrpSpPr>
            <p:cNvPr id="5" name="그룹 20"/>
            <p:cNvGrpSpPr/>
            <p:nvPr/>
          </p:nvGrpSpPr>
          <p:grpSpPr>
            <a:xfrm>
              <a:off x="1214414" y="2741514"/>
              <a:ext cx="7371177" cy="3714776"/>
              <a:chOff x="1214414" y="2786058"/>
              <a:chExt cx="7371177" cy="371477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1" name="모서리가 둥근 사각형 설명선 80"/>
              <p:cNvSpPr/>
              <p:nvPr/>
            </p:nvSpPr>
            <p:spPr>
              <a:xfrm>
                <a:off x="5214942" y="2857496"/>
                <a:ext cx="3365524" cy="571504"/>
              </a:xfrm>
              <a:prstGeom prst="wedgeRoundRectCallout">
                <a:avLst>
                  <a:gd name="adj1" fmla="val 58367"/>
                  <a:gd name="adj2" fmla="val -35277"/>
                  <a:gd name="adj3" fmla="val 16667"/>
                </a:avLst>
              </a:prstGeom>
              <a:solidFill>
                <a:srgbClr val="FFE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solidFill>
                      <a:schemeClr val="tx1"/>
                    </a:solidFill>
                  </a:rPr>
                  <a:t>첫번째목차입니다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1214414" y="2786058"/>
                <a:ext cx="7371177" cy="3714776"/>
              </a:xfrm>
              <a:prstGeom prst="roundRect">
                <a:avLst>
                  <a:gd name="adj" fmla="val 5773"/>
                </a:avLst>
              </a:prstGeom>
              <a:solidFill>
                <a:srgbClr val="FFE1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ctr">
                  <a:buAutoNum type="arabicPeriod"/>
                </a:pPr>
                <a:r>
                  <a:rPr lang="ko-KR" altLang="en-US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첫번째목록입니다</a:t>
                </a:r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42900" indent="-342900" algn="ctr">
                  <a:buAutoNum type="arabicPeriod"/>
                </a:pPr>
                <a:endPara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AutoNum type="arabicPeriod"/>
                </a:pPr>
                <a:r>
                  <a:rPr lang="ko-KR" altLang="en-US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두번째목록입니다</a:t>
                </a:r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42900" indent="-342900" algn="ctr">
                  <a:buAutoNum type="arabicPeriod"/>
                </a:pPr>
                <a:endPara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AutoNum type="arabicPeriod"/>
                </a:pPr>
                <a:r>
                  <a:rPr lang="ko-KR" altLang="en-US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세번째목록입니다</a:t>
                </a:r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42900" indent="-342900" algn="ctr">
                  <a:buAutoNum type="arabicPeriod"/>
                </a:pPr>
                <a:endPara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AutoNum type="arabicPeriod"/>
                </a:pPr>
                <a:r>
                  <a:rPr lang="ko-KR" altLang="en-US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네번째목록입니다</a:t>
                </a:r>
                <a:r>
                  <a:rPr lang="en-US" altLang="ko-KR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42900" indent="-342900" algn="ctr">
                  <a:buAutoNum type="arabicPeriod"/>
                </a:pPr>
                <a:endPara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 algn="ctr">
                  <a:buAutoNum type="arabicPeriod"/>
                </a:pPr>
                <a:r>
                  <a:rPr lang="ko-KR" altLang="en-US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다섯번째목록입니</a:t>
                </a:r>
                <a:r>
                  <a:rPr lang="ko-KR" altLang="en-US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다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119146" y="192265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74321" y="987966"/>
            <a:ext cx="26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Thursday, July 19, 2015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내용을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grpSp>
        <p:nvGrpSpPr>
          <p:cNvPr id="3" name="그룹 20"/>
          <p:cNvGrpSpPr/>
          <p:nvPr/>
        </p:nvGrpSpPr>
        <p:grpSpPr>
          <a:xfrm>
            <a:off x="1214414" y="1409253"/>
            <a:ext cx="7371177" cy="523445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214414" y="142852"/>
            <a:ext cx="7371177" cy="6500858"/>
            <a:chOff x="1214414" y="1266377"/>
            <a:chExt cx="7371177" cy="621510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6215106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algn="ctr"/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내용을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214414" y="1409253"/>
            <a:ext cx="7371177" cy="523445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370904" y="2097804"/>
            <a:ext cx="3629724" cy="3545774"/>
            <a:chOff x="88900" y="2570836"/>
            <a:chExt cx="3629724" cy="3545774"/>
          </a:xfrm>
        </p:grpSpPr>
        <p:graphicFrame>
          <p:nvGraphicFramePr>
            <p:cNvPr id="12" name="차트 11"/>
            <p:cNvGraphicFramePr/>
            <p:nvPr>
              <p:extLst>
                <p:ext uri="{D42A27DB-BD31-4B8C-83A1-F6EECF244321}">
                  <p14:modId xmlns:p14="http://schemas.microsoft.com/office/powerpoint/2010/main" xmlns="" val="427433453"/>
                </p:ext>
              </p:extLst>
            </p:nvPr>
          </p:nvGraphicFramePr>
          <p:xfrm>
            <a:off x="88900" y="2570836"/>
            <a:ext cx="3629724" cy="24198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1168400" y="5023259"/>
              <a:ext cx="1479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차트제목</a:t>
              </a:r>
              <a:endPara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09587" y="5470279"/>
              <a:ext cx="27510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차트 상세내용을 적습니다</a:t>
              </a:r>
              <a:r>
                <a:rPr lang="en-US" altLang="ko-KR" sz="12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.</a:t>
              </a:r>
            </a:p>
            <a:p>
              <a:pPr algn="ctr"/>
              <a:r>
                <a:rPr lang="ko-KR" altLang="en-US" sz="12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차트 상세내용을 적습니다</a:t>
              </a:r>
              <a:r>
                <a:rPr lang="en-US" altLang="ko-KR" sz="12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.</a:t>
              </a:r>
            </a:p>
            <a:p>
              <a:pPr algn="ctr"/>
              <a:r>
                <a:rPr lang="ko-KR" altLang="en-US" sz="12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상세내용을 적습니다</a:t>
              </a:r>
              <a:r>
                <a:rPr lang="en-US" altLang="ko-KR" sz="12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.</a:t>
              </a:r>
              <a:endParaRPr lang="en-US" altLang="ko-KR" sz="12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786314" y="2097804"/>
            <a:ext cx="3629724" cy="3545774"/>
            <a:chOff x="88900" y="2570836"/>
            <a:chExt cx="3629724" cy="3545774"/>
          </a:xfrm>
        </p:grpSpPr>
        <p:graphicFrame>
          <p:nvGraphicFramePr>
            <p:cNvPr id="16" name="차트 15"/>
            <p:cNvGraphicFramePr/>
            <p:nvPr>
              <p:extLst>
                <p:ext uri="{D42A27DB-BD31-4B8C-83A1-F6EECF244321}">
                  <p14:modId xmlns:p14="http://schemas.microsoft.com/office/powerpoint/2010/main" xmlns="" val="427433453"/>
                </p:ext>
              </p:extLst>
            </p:nvPr>
          </p:nvGraphicFramePr>
          <p:xfrm>
            <a:off x="88900" y="2570836"/>
            <a:ext cx="3629724" cy="24198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1168400" y="5023259"/>
              <a:ext cx="1479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차트제목</a:t>
              </a:r>
              <a:endPara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09587" y="5470279"/>
              <a:ext cx="27510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차트 상세내용을 적습니다</a:t>
              </a:r>
              <a:r>
                <a:rPr lang="en-US" altLang="ko-KR" sz="12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.</a:t>
              </a:r>
            </a:p>
            <a:p>
              <a:pPr algn="ctr"/>
              <a:r>
                <a:rPr lang="ko-KR" altLang="en-US" sz="12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차트 상세내용을 적습니다</a:t>
              </a:r>
              <a:r>
                <a:rPr lang="en-US" altLang="ko-KR" sz="12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.</a:t>
              </a:r>
            </a:p>
            <a:p>
              <a:pPr algn="ctr"/>
              <a:r>
                <a:rPr lang="ko-KR" altLang="en-US" sz="12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상세내용을 적습니다</a:t>
              </a:r>
              <a:r>
                <a:rPr lang="en-US" altLang="ko-KR" sz="1200" dirty="0" smtClean="0">
                  <a:ln>
                    <a:solidFill>
                      <a:srgbClr val="F51979">
                        <a:alpha val="0"/>
                      </a:srgbClr>
                    </a:solidFill>
                  </a:ln>
                  <a:solidFill>
                    <a:schemeClr val="accent1">
                      <a:lumMod val="50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.</a:t>
              </a:r>
              <a:endParaRPr lang="en-US" altLang="ko-KR" sz="1200" dirty="0" smtClean="0">
                <a:ln>
                  <a:solidFill>
                    <a:srgbClr val="F51979">
                      <a:alpha val="0"/>
                    </a:srgb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내용을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24" name="모서리가 둥근 직사각형 23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214414" y="1409253"/>
            <a:ext cx="7371177" cy="5234457"/>
            <a:chOff x="1214414" y="1266377"/>
            <a:chExt cx="7371177" cy="52344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7"/>
              <a:ext cx="7371177" cy="5234457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15" name="차트 14"/>
          <p:cNvGraphicFramePr/>
          <p:nvPr/>
        </p:nvGraphicFramePr>
        <p:xfrm>
          <a:off x="1285852" y="1579530"/>
          <a:ext cx="7286676" cy="4635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내용을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grpSp>
        <p:nvGrpSpPr>
          <p:cNvPr id="2" name="그룹 20"/>
          <p:cNvGrpSpPr/>
          <p:nvPr/>
        </p:nvGrpSpPr>
        <p:grpSpPr>
          <a:xfrm>
            <a:off x="1214414" y="1428735"/>
            <a:ext cx="7371177" cy="1785951"/>
            <a:chOff x="1214414" y="1266378"/>
            <a:chExt cx="7371177" cy="18573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8"/>
              <a:ext cx="7371177" cy="1857388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grpSp>
        <p:nvGrpSpPr>
          <p:cNvPr id="13" name="그룹 20"/>
          <p:cNvGrpSpPr/>
          <p:nvPr/>
        </p:nvGrpSpPr>
        <p:grpSpPr>
          <a:xfrm>
            <a:off x="1225708" y="3500438"/>
            <a:ext cx="7371177" cy="3071834"/>
            <a:chOff x="1214414" y="1266378"/>
            <a:chExt cx="7371177" cy="321471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모서리가 둥근 사각형 설명선 13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214414" y="1266378"/>
              <a:ext cx="7371177" cy="3214710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순서도: 연결자 74"/>
          <p:cNvSpPr/>
          <p:nvPr/>
        </p:nvSpPr>
        <p:spPr>
          <a:xfrm>
            <a:off x="285720" y="21429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44706" y="18739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325437" y="83774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sp>
        <p:nvSpPr>
          <p:cNvPr id="80" name="모서리가 둥근 사각형 설명선 79"/>
          <p:cNvSpPr/>
          <p:nvPr/>
        </p:nvSpPr>
        <p:spPr>
          <a:xfrm>
            <a:off x="1142976" y="57148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내용을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3" name="그림 22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11854"/>
            <a:ext cx="357189" cy="345667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89407" y="2786058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grpSp>
        <p:nvGrpSpPr>
          <p:cNvPr id="2" name="그룹 20"/>
          <p:cNvGrpSpPr/>
          <p:nvPr/>
        </p:nvGrpSpPr>
        <p:grpSpPr>
          <a:xfrm>
            <a:off x="1214414" y="1428736"/>
            <a:ext cx="7371177" cy="1714512"/>
            <a:chOff x="1214414" y="1266378"/>
            <a:chExt cx="7371177" cy="185738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1" name="모서리가 둥근 사각형 설명선 8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214414" y="1266378"/>
              <a:ext cx="7371177" cy="1857388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285720" y="3241580"/>
            <a:ext cx="571504" cy="57150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44706" y="321468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25437" y="3865039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1142976" y="3598770"/>
            <a:ext cx="3365524" cy="571504"/>
          </a:xfrm>
          <a:prstGeom prst="wedgeRoundRectCallout">
            <a:avLst>
              <a:gd name="adj1" fmla="val -56704"/>
              <a:gd name="adj2" fmla="val -39983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내용을 입력하세요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8" name="그림 27" descr="사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9408" y="3339144"/>
            <a:ext cx="357189" cy="345667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389407" y="6143644"/>
            <a:ext cx="1071570" cy="233797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Am 00:00</a:t>
            </a:r>
            <a:endParaRPr lang="ko-KR" altLang="en-US" sz="1200" dirty="0"/>
          </a:p>
        </p:txBody>
      </p:sp>
      <p:grpSp>
        <p:nvGrpSpPr>
          <p:cNvPr id="30" name="그룹 20"/>
          <p:cNvGrpSpPr/>
          <p:nvPr/>
        </p:nvGrpSpPr>
        <p:grpSpPr>
          <a:xfrm>
            <a:off x="1214414" y="4500570"/>
            <a:ext cx="7371177" cy="2000263"/>
            <a:chOff x="1214414" y="1266377"/>
            <a:chExt cx="7371177" cy="22015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1" name="모서리가 둥근 사각형 설명선 30"/>
            <p:cNvSpPr/>
            <p:nvPr/>
          </p:nvSpPr>
          <p:spPr>
            <a:xfrm>
              <a:off x="5214942" y="1552129"/>
              <a:ext cx="3365524" cy="571504"/>
            </a:xfrm>
            <a:prstGeom prst="wedgeRoundRectCallout">
              <a:avLst>
                <a:gd name="adj1" fmla="val 58367"/>
                <a:gd name="adj2" fmla="val -35277"/>
                <a:gd name="adj3" fmla="val 16667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첫번째목차입니다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214414" y="1266377"/>
              <a:ext cx="7371177" cy="2201515"/>
            </a:xfrm>
            <a:prstGeom prst="roundRect">
              <a:avLst>
                <a:gd name="adj" fmla="val 2529"/>
              </a:avLst>
            </a:prstGeom>
            <a:solidFill>
              <a:srgbClr val="FFE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196</Words>
  <Application>Microsoft Office PowerPoint</Application>
  <PresentationFormat>화면 슬라이드 쇼(4:3)</PresentationFormat>
  <Paragraphs>107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ParkHyeRim</dc:creator>
  <cp:lastModifiedBy>ParkHyeRim</cp:lastModifiedBy>
  <cp:revision>42</cp:revision>
  <dcterms:created xsi:type="dcterms:W3CDTF">2015-11-02T08:23:43Z</dcterms:created>
  <dcterms:modified xsi:type="dcterms:W3CDTF">2015-11-03T09:25:19Z</dcterms:modified>
</cp:coreProperties>
</file>