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426" r:id="rId2"/>
    <p:sldId id="427" r:id="rId3"/>
    <p:sldId id="428" r:id="rId4"/>
    <p:sldId id="433" r:id="rId5"/>
    <p:sldId id="430" r:id="rId6"/>
    <p:sldId id="429" r:id="rId7"/>
    <p:sldId id="424" r:id="rId8"/>
    <p:sldId id="431" r:id="rId9"/>
    <p:sldId id="432" r:id="rId10"/>
    <p:sldId id="425" r:id="rId11"/>
  </p:sldIdLst>
  <p:sldSz cx="9144000" cy="6858000" type="screen4x3"/>
  <p:notesSz cx="6797675" cy="9926638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9CA1"/>
    <a:srgbClr val="DF2046"/>
    <a:srgbClr val="9CBDDE"/>
    <a:srgbClr val="B3CCE6"/>
    <a:srgbClr val="8DABC9"/>
    <a:srgbClr val="A3BDE8"/>
    <a:srgbClr val="B3C7E6"/>
    <a:srgbClr val="9CB3DE"/>
    <a:srgbClr val="EEF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03" autoAdjust="0"/>
    <p:restoredTop sz="75595" autoAdjust="0"/>
  </p:normalViewPr>
  <p:slideViewPr>
    <p:cSldViewPr>
      <p:cViewPr varScale="1">
        <p:scale>
          <a:sx n="65" d="100"/>
          <a:sy n="65" d="100"/>
        </p:scale>
        <p:origin x="170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3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r>
              <a:rPr lang="de-CH"/>
              <a:t>09.10.2013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fld id="{6E476CF7-59DC-401E-B670-FF55F7326289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2515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r>
              <a:rPr lang="de-CH"/>
              <a:t>09.10.2013</a:t>
            </a:r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fld id="{F9C40B36-86BB-4D69-A6B9-8300EEE40866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15415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ub_8pt_rgb.jpg                                                 000546B7mg                             B9C1C449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7475" y="107950"/>
            <a:ext cx="13065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14"/>
          <p:cNvSpPr>
            <a:spLocks noChangeShapeType="1"/>
          </p:cNvSpPr>
          <p:nvPr userDrawn="1"/>
        </p:nvSpPr>
        <p:spPr bwMode="auto">
          <a:xfrm>
            <a:off x="107950" y="1447800"/>
            <a:ext cx="89439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6" name="Line 15"/>
          <p:cNvSpPr>
            <a:spLocks noChangeShapeType="1"/>
          </p:cNvSpPr>
          <p:nvPr userDrawn="1"/>
        </p:nvSpPr>
        <p:spPr bwMode="auto">
          <a:xfrm>
            <a:off x="107950" y="6515100"/>
            <a:ext cx="89439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39750" y="1654175"/>
            <a:ext cx="66214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022600"/>
            <a:ext cx="6621463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CH"/>
              <a:t>Master-Untertitelformat bearbeiten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07950" y="179388"/>
            <a:ext cx="5399088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de-CH"/>
              <a:t>09.10.2013Daniel Brändle, Marco Knechtle, Josef Oehri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86538" y="647700"/>
            <a:ext cx="2014537" cy="5505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647700"/>
            <a:ext cx="5894388" cy="550545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07950" y="179388"/>
            <a:ext cx="5399088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de-CH"/>
              <a:t>09.10.2013Daniel Brändle, Marco Knechtle, Josef Oehri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07950" y="179388"/>
            <a:ext cx="5399088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de-CH"/>
              <a:t>09.10.2013Daniel Brändle, Marco Knechtle, Josef Oehri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654175"/>
            <a:ext cx="3954463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54175"/>
            <a:ext cx="3954462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107950" y="179388"/>
            <a:ext cx="5399088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de-CH"/>
              <a:t>09.10.2013Daniel Brändle, Marco Knechtle, Josef Oehri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7"/>
          <p:cNvSpPr>
            <a:spLocks noGrp="1"/>
          </p:cNvSpPr>
          <p:nvPr>
            <p:ph type="ftr" sz="quarter" idx="10"/>
          </p:nvPr>
        </p:nvSpPr>
        <p:spPr>
          <a:xfrm>
            <a:off x="107950" y="179388"/>
            <a:ext cx="5399088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de-CH"/>
              <a:t>09.10.2013Daniel Brändle, Marco Knechtle, Josef Oehri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107950" y="179388"/>
            <a:ext cx="5399088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de-CH"/>
              <a:t>09.10.2013Daniel Brändle, Marco Knechtle, Josef Oehri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107950" y="179388"/>
            <a:ext cx="5399088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de-CH"/>
              <a:t>09.10.2013Daniel Brändle, Marco Knechtle, Josef Oehri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107950" y="179388"/>
            <a:ext cx="5399088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de-CH"/>
              <a:t>09.10.2013Daniel Brändle, Marco Knechtle, Josef Oehri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107950" y="179388"/>
            <a:ext cx="5399088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de-CH"/>
              <a:t>09.10.2013Daniel Brändle, Marco Knechtle, Josef Oehri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647700"/>
            <a:ext cx="6621463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643063"/>
            <a:ext cx="8061325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pic>
        <p:nvPicPr>
          <p:cNvPr id="1028" name="Picture 10" descr="ub_8pt_rgb.jpg                                                 000546B7mg                             B9C1C449: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737475" y="107950"/>
            <a:ext cx="13065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107950" y="1447800"/>
            <a:ext cx="89439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107950" y="6429375"/>
            <a:ext cx="89439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0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61" r:id="rId12"/>
  </p:sldLayoutIdLst>
  <p:transition/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Helvetica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Helvetica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Helvetica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Helvetica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Helvetica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Helvetica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Helvetica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Helvetica" charset="0"/>
        </a:defRPr>
      </a:lvl9pPr>
    </p:titleStyle>
    <p:bodyStyle>
      <a:lvl1pPr marL="419100" indent="-4191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Helvetica CE"/>
        <a:buChar char="&gt;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838200" indent="-3810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Font typeface="Helvetica CE"/>
        <a:buChar char="—"/>
        <a:defRPr sz="2000">
          <a:solidFill>
            <a:srgbClr val="000000"/>
          </a:solidFill>
          <a:latin typeface="+mn-lt"/>
        </a:defRPr>
      </a:lvl2pPr>
      <a:lvl3pPr marL="1295400" indent="-3810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SzPct val="85000"/>
        <a:buFont typeface="Helvetica CE"/>
        <a:buChar char="–"/>
        <a:defRPr>
          <a:solidFill>
            <a:srgbClr val="000000"/>
          </a:solidFill>
          <a:latin typeface="+mn-lt"/>
        </a:defRPr>
      </a:lvl3pPr>
      <a:lvl4pPr marL="1714500" indent="-3810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SzPct val="85000"/>
        <a:buFont typeface="Helvetica CE"/>
        <a:buChar char="–"/>
        <a:defRPr>
          <a:solidFill>
            <a:srgbClr val="000000"/>
          </a:solidFill>
          <a:latin typeface="+mn-lt"/>
        </a:defRPr>
      </a:lvl4pPr>
      <a:lvl5pPr marL="2133600" indent="-3810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Helvetica CE"/>
        <a:buChar char="–"/>
        <a:defRPr>
          <a:solidFill>
            <a:srgbClr val="000000"/>
          </a:solidFill>
          <a:latin typeface="+mn-lt"/>
        </a:defRPr>
      </a:lvl5pPr>
      <a:lvl6pPr marL="2590800" indent="-381000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Helvetica CE" charset="-18"/>
        <a:buChar char="–"/>
        <a:defRPr>
          <a:solidFill>
            <a:srgbClr val="000000"/>
          </a:solidFill>
          <a:latin typeface="+mn-lt"/>
        </a:defRPr>
      </a:lvl6pPr>
      <a:lvl7pPr marL="3048000" indent="-381000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Helvetica CE" charset="-18"/>
        <a:buChar char="–"/>
        <a:defRPr>
          <a:solidFill>
            <a:srgbClr val="000000"/>
          </a:solidFill>
          <a:latin typeface="+mn-lt"/>
        </a:defRPr>
      </a:lvl7pPr>
      <a:lvl8pPr marL="3505200" indent="-381000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Helvetica CE" charset="-18"/>
        <a:buChar char="–"/>
        <a:defRPr>
          <a:solidFill>
            <a:srgbClr val="000000"/>
          </a:solidFill>
          <a:latin typeface="+mn-lt"/>
        </a:defRPr>
      </a:lvl8pPr>
      <a:lvl9pPr marL="3962400" indent="-381000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Helvetica CE" charset="-18"/>
        <a:buChar char="–"/>
        <a:defRPr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06570-0711-4CBC-98A2-0D98D3EE8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</a:t>
            </a:r>
            <a:r>
              <a:rPr lang="en-CH" dirty="0"/>
              <a:t>S</a:t>
            </a:r>
            <a:r>
              <a:rPr lang="de-DE" dirty="0"/>
              <a:t>N</a:t>
            </a:r>
            <a:r>
              <a:rPr lang="en-CH" dirty="0"/>
              <a:t>A </a:t>
            </a:r>
            <a:r>
              <a:rPr lang="de-DE" dirty="0"/>
              <a:t>B</a:t>
            </a:r>
            <a:r>
              <a:rPr lang="en-CH" dirty="0"/>
              <a:t>o</a:t>
            </a:r>
            <a:r>
              <a:rPr lang="de-DE" dirty="0"/>
              <a:t>n</a:t>
            </a:r>
            <a:r>
              <a:rPr lang="en-CH" dirty="0"/>
              <a:t>e</a:t>
            </a:r>
            <a:r>
              <a:rPr lang="de-DE" dirty="0"/>
              <a:t>a</a:t>
            </a:r>
            <a:r>
              <a:rPr lang="en-CH" dirty="0"/>
              <a:t>g</a:t>
            </a:r>
            <a:r>
              <a:rPr lang="de-DE" dirty="0"/>
              <a:t>e</a:t>
            </a:r>
            <a:r>
              <a:rPr lang="en-CH" dirty="0"/>
              <a:t> </a:t>
            </a:r>
            <a:r>
              <a:rPr lang="de-DE" dirty="0"/>
              <a:t>C</a:t>
            </a:r>
            <a:r>
              <a:rPr lang="en-CH" dirty="0"/>
              <a:t>h</a:t>
            </a:r>
            <a:r>
              <a:rPr lang="de-DE" dirty="0"/>
              <a:t>a</a:t>
            </a:r>
            <a:r>
              <a:rPr lang="en-CH" dirty="0"/>
              <a:t>l</a:t>
            </a:r>
            <a:r>
              <a:rPr lang="de-DE" dirty="0"/>
              <a:t>l</a:t>
            </a:r>
            <a:r>
              <a:rPr lang="en-CH" dirty="0"/>
              <a:t>e</a:t>
            </a:r>
            <a:r>
              <a:rPr lang="de-DE" dirty="0"/>
              <a:t>n</a:t>
            </a:r>
            <a:r>
              <a:rPr lang="en-CH" dirty="0"/>
              <a:t>g</a:t>
            </a:r>
            <a:r>
              <a:rPr lang="de-DE" dirty="0"/>
              <a:t>e</a:t>
            </a:r>
            <a:endParaRPr lang="en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F337A0-CAA8-4240-BA32-7248AD1814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Y</a:t>
            </a:r>
            <a:r>
              <a:rPr lang="en-CH" dirty="0"/>
              <a:t>a </a:t>
            </a:r>
            <a:r>
              <a:rPr lang="de-DE" dirty="0"/>
              <a:t>L</a:t>
            </a:r>
            <a:r>
              <a:rPr lang="en-CH" dirty="0"/>
              <a:t>u</a:t>
            </a:r>
          </a:p>
          <a:p>
            <a:r>
              <a:rPr lang="en-CH" dirty="0"/>
              <a:t>L</a:t>
            </a:r>
            <a:r>
              <a:rPr lang="de-DE" dirty="0"/>
              <a:t>é</a:t>
            </a:r>
            <a:r>
              <a:rPr lang="en-CH" dirty="0"/>
              <a:t>o</a:t>
            </a:r>
            <a:r>
              <a:rPr lang="de-DE" dirty="0"/>
              <a:t>n</a:t>
            </a:r>
            <a:r>
              <a:rPr lang="en-CH" dirty="0"/>
              <a:t>a</a:t>
            </a:r>
            <a:r>
              <a:rPr lang="de-DE" dirty="0"/>
              <a:t>r</a:t>
            </a:r>
            <a:r>
              <a:rPr lang="en-CH" dirty="0"/>
              <a:t>d </a:t>
            </a:r>
            <a:r>
              <a:rPr lang="de-DE" dirty="0"/>
              <a:t>B</a:t>
            </a:r>
            <a:r>
              <a:rPr lang="en-CH" dirty="0"/>
              <a:t>a</a:t>
            </a:r>
            <a:r>
              <a:rPr lang="de-DE" dirty="0"/>
              <a:t>r</a:t>
            </a:r>
            <a:r>
              <a:rPr lang="en-CH" dirty="0"/>
              <a:t>r</a:t>
            </a:r>
            <a:r>
              <a:rPr lang="de-DE" dirty="0"/>
              <a:t>a</a:t>
            </a:r>
            <a:r>
              <a:rPr lang="en-CH" dirty="0"/>
              <a:t>s</a:t>
            </a:r>
          </a:p>
          <a:p>
            <a:r>
              <a:rPr lang="en-CH" dirty="0"/>
              <a:t>Lukas </a:t>
            </a:r>
            <a:r>
              <a:rPr lang="en-CH" dirty="0" err="1"/>
              <a:t>Zbinden</a:t>
            </a:r>
            <a:endParaRPr lang="en-CH" dirty="0"/>
          </a:p>
          <a:p>
            <a:r>
              <a:rPr lang="en-CH" dirty="0"/>
              <a:t>Joel Niklaus</a:t>
            </a:r>
          </a:p>
        </p:txBody>
      </p:sp>
    </p:spTree>
    <p:extLst>
      <p:ext uri="{BB962C8B-B14F-4D97-AF65-F5344CB8AC3E}">
        <p14:creationId xmlns:p14="http://schemas.microsoft.com/office/powerpoint/2010/main" val="125609462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552868-0F32-479B-BAE8-A304FB14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</a:t>
            </a:r>
            <a:r>
              <a:rPr lang="en-CH" dirty="0"/>
              <a:t>e</a:t>
            </a:r>
            <a:r>
              <a:rPr lang="de-DE" dirty="0"/>
              <a:t>f</a:t>
            </a:r>
            <a:r>
              <a:rPr lang="en-CH" dirty="0"/>
              <a:t>e</a:t>
            </a:r>
            <a:r>
              <a:rPr lang="de-DE" dirty="0"/>
              <a:t>r</a:t>
            </a:r>
            <a:r>
              <a:rPr lang="en-CH" dirty="0"/>
              <a:t>e</a:t>
            </a:r>
            <a:r>
              <a:rPr lang="de-DE" dirty="0"/>
              <a:t>n</a:t>
            </a:r>
            <a:r>
              <a:rPr lang="en-CH" dirty="0"/>
              <a:t>c</a:t>
            </a:r>
            <a:r>
              <a:rPr lang="de-DE" dirty="0"/>
              <a:t>e</a:t>
            </a:r>
            <a:r>
              <a:rPr lang="en-CH" dirty="0"/>
              <a:t>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BA1E89-B213-4F37-81E9-5B7DC8AF3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5570954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836664-372B-4F63-A258-1819B1AE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</a:t>
            </a:r>
            <a:r>
              <a:rPr lang="en-CH" dirty="0"/>
              <a:t>o</a:t>
            </a:r>
            <a:r>
              <a:rPr lang="de-DE" dirty="0"/>
              <a:t>n</a:t>
            </a:r>
            <a:r>
              <a:rPr lang="en-CH" dirty="0"/>
              <a:t>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1EB65A-51B6-4796-9A99-22EB7DAFB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I</a:t>
            </a:r>
            <a:r>
              <a:rPr lang="en-CH" dirty="0"/>
              <a:t>n</a:t>
            </a:r>
            <a:r>
              <a:rPr lang="de-DE" dirty="0"/>
              <a:t>t</a:t>
            </a:r>
            <a:r>
              <a:rPr lang="en-CH" dirty="0"/>
              <a:t>r</a:t>
            </a:r>
            <a:r>
              <a:rPr lang="de-DE" dirty="0"/>
              <a:t>o</a:t>
            </a:r>
            <a:r>
              <a:rPr lang="en-CH" dirty="0"/>
              <a:t>d</a:t>
            </a:r>
            <a:r>
              <a:rPr lang="de-DE" dirty="0"/>
              <a:t>u</a:t>
            </a:r>
            <a:r>
              <a:rPr lang="en-CH" dirty="0"/>
              <a:t>c</a:t>
            </a:r>
            <a:r>
              <a:rPr lang="de-DE" dirty="0"/>
              <a:t>t</a:t>
            </a:r>
            <a:r>
              <a:rPr lang="en-CH" dirty="0" err="1"/>
              <a:t>i</a:t>
            </a:r>
            <a:r>
              <a:rPr lang="de-DE" dirty="0"/>
              <a:t>o</a:t>
            </a:r>
            <a:r>
              <a:rPr lang="en-CH" dirty="0"/>
              <a:t>n</a:t>
            </a:r>
          </a:p>
          <a:p>
            <a:endParaRPr lang="en-CH" dirty="0"/>
          </a:p>
          <a:p>
            <a:r>
              <a:rPr lang="en-CH" dirty="0" err="1"/>
              <a:t>Prio</a:t>
            </a:r>
            <a:r>
              <a:rPr lang="de-DE" dirty="0"/>
              <a:t>r</a:t>
            </a:r>
            <a:r>
              <a:rPr lang="en-CH" dirty="0"/>
              <a:t> </a:t>
            </a:r>
            <a:r>
              <a:rPr lang="de-DE" dirty="0"/>
              <a:t>W</a:t>
            </a:r>
            <a:r>
              <a:rPr lang="en-CH" dirty="0"/>
              <a:t>o</a:t>
            </a:r>
            <a:r>
              <a:rPr lang="de-DE" dirty="0"/>
              <a:t>r</a:t>
            </a:r>
            <a:r>
              <a:rPr lang="en-CH" dirty="0"/>
              <a:t>k</a:t>
            </a:r>
          </a:p>
          <a:p>
            <a:endParaRPr lang="en-CH" dirty="0"/>
          </a:p>
          <a:p>
            <a:r>
              <a:rPr lang="en-CH" dirty="0"/>
              <a:t>Methods</a:t>
            </a:r>
          </a:p>
          <a:p>
            <a:endParaRPr lang="en-CH" dirty="0"/>
          </a:p>
          <a:p>
            <a:r>
              <a:rPr lang="en-CH" dirty="0"/>
              <a:t>Experiments</a:t>
            </a:r>
          </a:p>
          <a:p>
            <a:endParaRPr lang="en-CH" dirty="0"/>
          </a:p>
          <a:p>
            <a:r>
              <a:rPr lang="en-CH" dirty="0"/>
              <a:t>Results</a:t>
            </a:r>
          </a:p>
          <a:p>
            <a:endParaRPr lang="en-CH" dirty="0"/>
          </a:p>
          <a:p>
            <a:r>
              <a:rPr lang="en-CH" dirty="0"/>
              <a:t>Discussion</a:t>
            </a:r>
          </a:p>
          <a:p>
            <a:endParaRPr lang="en-CH" dirty="0"/>
          </a:p>
          <a:p>
            <a:r>
              <a:rPr lang="en-CH" dirty="0"/>
              <a:t>Conclusion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0586187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D92529-8D3D-4076-A5EA-85D7D858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41E8E3-FEC3-4C2B-8CE9-A26218192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9607124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8017F-344C-4CAE-A235-EDD397B6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</a:t>
            </a:r>
            <a:r>
              <a:rPr lang="en-CH" dirty="0"/>
              <a:t>r</a:t>
            </a:r>
            <a:r>
              <a:rPr lang="de-DE" dirty="0"/>
              <a:t>i</a:t>
            </a:r>
            <a:r>
              <a:rPr lang="en-CH" dirty="0"/>
              <a:t>o</a:t>
            </a:r>
            <a:r>
              <a:rPr lang="de-DE" dirty="0"/>
              <a:t>r</a:t>
            </a:r>
            <a:r>
              <a:rPr lang="en-CH" dirty="0"/>
              <a:t> </a:t>
            </a:r>
            <a:r>
              <a:rPr lang="de-DE" dirty="0"/>
              <a:t>W</a:t>
            </a:r>
            <a:r>
              <a:rPr lang="en-CH" dirty="0"/>
              <a:t>o</a:t>
            </a:r>
            <a:r>
              <a:rPr lang="de-DE" dirty="0"/>
              <a:t>r</a:t>
            </a:r>
            <a:r>
              <a:rPr lang="en-CH" dirty="0"/>
              <a:t>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32544F-784D-441B-AD53-C096DF67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3064502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EB781-3692-46D4-BBC5-B0C8F041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</a:t>
            </a:r>
            <a:r>
              <a:rPr lang="en-CH" dirty="0" err="1"/>
              <a:t>ethods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094D34-1CAD-48B5-904F-190A98DC7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56827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6E9E63-CFDA-42EE-BF14-55F46E33E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Experiments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9C2B7C-3D98-4E79-9596-1F461847F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0741600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4D61F-5C65-40A5-84A0-6D89BF4A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</a:t>
            </a:r>
            <a:r>
              <a:rPr lang="en-CH" dirty="0"/>
              <a:t>e</a:t>
            </a:r>
            <a:r>
              <a:rPr lang="de-DE" dirty="0"/>
              <a:t>s</a:t>
            </a:r>
            <a:r>
              <a:rPr lang="en-CH" dirty="0"/>
              <a:t>ul</a:t>
            </a:r>
            <a:r>
              <a:rPr lang="de-DE" dirty="0"/>
              <a:t>t</a:t>
            </a:r>
            <a:r>
              <a:rPr lang="en-CH" dirty="0"/>
              <a:t>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5978FF-506B-47D1-B63F-1933845FF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4403663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38A1E-BB55-4947-865D-C71C8EF3B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</a:t>
            </a:r>
            <a:r>
              <a:rPr lang="en-CH" dirty="0" err="1"/>
              <a:t>i</a:t>
            </a:r>
            <a:r>
              <a:rPr lang="de-DE" dirty="0"/>
              <a:t>s</a:t>
            </a:r>
            <a:r>
              <a:rPr lang="en-CH" dirty="0"/>
              <a:t>c</a:t>
            </a:r>
            <a:r>
              <a:rPr lang="de-DE" dirty="0"/>
              <a:t>u</a:t>
            </a:r>
            <a:r>
              <a:rPr lang="en-CH" dirty="0"/>
              <a:t>s</a:t>
            </a:r>
            <a:r>
              <a:rPr lang="de-DE" dirty="0"/>
              <a:t>s</a:t>
            </a:r>
            <a:r>
              <a:rPr lang="en-CH" dirty="0" err="1"/>
              <a:t>i</a:t>
            </a:r>
            <a:r>
              <a:rPr lang="de-DE" dirty="0"/>
              <a:t>o</a:t>
            </a:r>
            <a:r>
              <a:rPr lang="en-CH" dirty="0"/>
              <a:t>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F3E2C9-D103-4509-9DB0-97AD3FBEE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9000923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DE00CA-1917-462B-A35B-4E3CB857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</a:t>
            </a:r>
            <a:r>
              <a:rPr lang="en-CH" dirty="0"/>
              <a:t>o</a:t>
            </a:r>
            <a:r>
              <a:rPr lang="de-DE" dirty="0"/>
              <a:t>n</a:t>
            </a:r>
            <a:r>
              <a:rPr lang="en-CH" dirty="0"/>
              <a:t>c</a:t>
            </a:r>
            <a:r>
              <a:rPr lang="de-DE" dirty="0"/>
              <a:t>l</a:t>
            </a:r>
            <a:r>
              <a:rPr lang="en-CH" dirty="0"/>
              <a:t>u</a:t>
            </a:r>
            <a:r>
              <a:rPr lang="de-DE" dirty="0"/>
              <a:t>s</a:t>
            </a:r>
            <a:r>
              <a:rPr lang="en-CH" dirty="0" err="1"/>
              <a:t>i</a:t>
            </a:r>
            <a:r>
              <a:rPr lang="de-DE" dirty="0"/>
              <a:t>o</a:t>
            </a:r>
            <a:r>
              <a:rPr lang="en-CH" dirty="0"/>
              <a:t>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C3DD57-8777-41BD-A442-F2BAFC750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9150227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UB_Folie">
  <a:themeElements>
    <a:clrScheme name="">
      <a:dk1>
        <a:srgbClr val="000000"/>
      </a:dk1>
      <a:lt1>
        <a:srgbClr val="FFFFFF"/>
      </a:lt1>
      <a:dk2>
        <a:srgbClr val="000000"/>
      </a:dk2>
      <a:lt2>
        <a:srgbClr val="F6F6F6"/>
      </a:lt2>
      <a:accent1>
        <a:srgbClr val="E1EBF5"/>
      </a:accent1>
      <a:accent2>
        <a:srgbClr val="9CBDDE"/>
      </a:accent2>
      <a:accent3>
        <a:srgbClr val="FFFFFF"/>
      </a:accent3>
      <a:accent4>
        <a:srgbClr val="000000"/>
      </a:accent4>
      <a:accent5>
        <a:srgbClr val="EEF3F9"/>
      </a:accent5>
      <a:accent6>
        <a:srgbClr val="8DABC9"/>
      </a:accent6>
      <a:hlink>
        <a:srgbClr val="DF2046"/>
      </a:hlink>
      <a:folHlink>
        <a:srgbClr val="996670"/>
      </a:folHlink>
    </a:clrScheme>
    <a:fontScheme name="UB_Folie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UB_Foli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117</Words>
  <Application>Microsoft Office PowerPoint</Application>
  <PresentationFormat>Bildschirmpräsentation (4:3)</PresentationFormat>
  <Paragraphs>27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Helvetica</vt:lpstr>
      <vt:lpstr>Helvetica CE</vt:lpstr>
      <vt:lpstr>Times</vt:lpstr>
      <vt:lpstr>UB_Folie</vt:lpstr>
      <vt:lpstr>RSNA Boneage Challenge</vt:lpstr>
      <vt:lpstr>Content</vt:lpstr>
      <vt:lpstr>Introduction</vt:lpstr>
      <vt:lpstr>Prior Work</vt:lpstr>
      <vt:lpstr>Methods</vt:lpstr>
      <vt:lpstr>Experiments</vt:lpstr>
      <vt:lpstr>Results</vt:lpstr>
      <vt:lpstr>Discussion</vt:lpstr>
      <vt:lpstr>Conclusion</vt:lpstr>
      <vt:lpstr>References</vt:lpstr>
    </vt:vector>
  </TitlesOfParts>
  <Company>Ž瀀Ҝ⛼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VERANSTALTUNG TITEL DER PRÄSENTATION</dc:title>
  <dc:creator>mac reserve</dc:creator>
  <cp:lastModifiedBy>Joel Niklaus</cp:lastModifiedBy>
  <cp:revision>744</cp:revision>
  <cp:lastPrinted>2014-05-12T07:40:44Z</cp:lastPrinted>
  <dcterms:created xsi:type="dcterms:W3CDTF">2015-05-07T10:49:31Z</dcterms:created>
  <dcterms:modified xsi:type="dcterms:W3CDTF">2018-05-18T09:16:54Z</dcterms:modified>
</cp:coreProperties>
</file>