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423" r:id="rId2"/>
    <p:sldId id="440" r:id="rId3"/>
    <p:sldId id="444" r:id="rId4"/>
    <p:sldId id="446" r:id="rId5"/>
    <p:sldId id="441" r:id="rId6"/>
    <p:sldId id="429" r:id="rId7"/>
    <p:sldId id="436" r:id="rId8"/>
    <p:sldId id="435" r:id="rId9"/>
    <p:sldId id="443" r:id="rId10"/>
    <p:sldId id="445" r:id="rId11"/>
    <p:sldId id="431" r:id="rId12"/>
  </p:sldIdLst>
  <p:sldSz cx="9144000" cy="6858000" type="screen4x3"/>
  <p:notesSz cx="6797675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CA1"/>
    <a:srgbClr val="DF2046"/>
    <a:srgbClr val="9CBDDE"/>
    <a:srgbClr val="B3CCE6"/>
    <a:srgbClr val="8DABC9"/>
    <a:srgbClr val="A3BDE8"/>
    <a:srgbClr val="B3C7E6"/>
    <a:srgbClr val="9CB3D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75595" autoAdjust="0"/>
  </p:normalViewPr>
  <p:slideViewPr>
    <p:cSldViewPr>
      <p:cViewPr>
        <p:scale>
          <a:sx n="50" d="100"/>
          <a:sy n="50" d="100"/>
        </p:scale>
        <p:origin x="-16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de-CH"/>
              <a:t>09.10.2013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6E476CF7-59DC-401E-B670-FF55F732628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251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de-CH"/>
              <a:t>09.10.2013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Mastertextformat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F9C40B36-86BB-4D69-A6B9-8300EEE4086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541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58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66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Semi-structured interviews: no experience</a:t>
            </a:r>
            <a:r>
              <a:rPr lang="en-US" baseline="0" dirty="0" smtClean="0"/>
              <a:t> with interviews, as a guide in case of breakdown</a:t>
            </a:r>
            <a:endParaRPr lang="en-US" dirty="0" smtClean="0"/>
          </a:p>
          <a:p>
            <a:endParaRPr lang="de-CH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097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research question can be analyzed by interviewing the coach and observation of a training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: Coach</a:t>
            </a:r>
            <a:r>
              <a:rPr lang="en-US" baseline="0" dirty="0" smtClean="0"/>
              <a:t> </a:t>
            </a:r>
            <a:r>
              <a:rPr lang="en-US" dirty="0" smtClean="0"/>
              <a:t>has best overview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Accessibility of coach and training influenced decision</a:t>
            </a:r>
            <a:endParaRPr lang="de-CH" u="sng" dirty="0" smtClean="0"/>
          </a:p>
          <a:p>
            <a:endParaRPr lang="de-DE" dirty="0" smtClean="0"/>
          </a:p>
          <a:p>
            <a:r>
              <a:rPr lang="de-DE" dirty="0" smtClean="0"/>
              <a:t>Observation: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observer</a:t>
            </a:r>
            <a:r>
              <a:rPr lang="de-DE" dirty="0" smtClean="0"/>
              <a:t> : </a:t>
            </a:r>
            <a:r>
              <a:rPr lang="de-DE" dirty="0" err="1" smtClean="0"/>
              <a:t>explain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819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479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Autonomy</a:t>
            </a:r>
            <a:r>
              <a:rPr lang="de-CH" dirty="0" smtClean="0"/>
              <a:t> </a:t>
            </a:r>
            <a:r>
              <a:rPr lang="de-CH" dirty="0" err="1" smtClean="0"/>
              <a:t>realized</a:t>
            </a:r>
            <a:r>
              <a:rPr lang="de-CH" dirty="0" smtClean="0"/>
              <a:t> </a:t>
            </a:r>
            <a:r>
              <a:rPr lang="de-CH" dirty="0" err="1" smtClean="0"/>
              <a:t>differently</a:t>
            </a:r>
            <a:r>
              <a:rPr lang="de-CH" dirty="0" smtClean="0"/>
              <a:t>: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warm-up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football</a:t>
            </a:r>
            <a:r>
              <a:rPr lang="de-CH" dirty="0" smtClean="0"/>
              <a:t> after </a:t>
            </a:r>
            <a:r>
              <a:rPr lang="de-CH" dirty="0" err="1" smtClean="0"/>
              <a:t>coach</a:t>
            </a:r>
            <a:r>
              <a:rPr lang="de-CH" dirty="0" smtClean="0"/>
              <a:t> </a:t>
            </a:r>
            <a:r>
              <a:rPr lang="de-CH" dirty="0" err="1" smtClean="0"/>
              <a:t>said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do </a:t>
            </a:r>
            <a:r>
              <a:rPr lang="de-CH" baseline="0" dirty="0" err="1" smtClean="0"/>
              <a:t>that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57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Joël macht die Folie</a:t>
            </a:r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observer</a:t>
            </a:r>
            <a:r>
              <a:rPr lang="de-DE" dirty="0" smtClean="0"/>
              <a:t> :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exactly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626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Start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Grounded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, </a:t>
            </a:r>
            <a:r>
              <a:rPr lang="de-DE" dirty="0" err="1" smtClean="0"/>
              <a:t>ended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Content Analysis: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Autonomy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players</a:t>
            </a:r>
            <a:r>
              <a:rPr lang="de-DE" dirty="0" smtClean="0"/>
              <a:t> </a:t>
            </a:r>
            <a:r>
              <a:rPr lang="de-DE" dirty="0" err="1" smtClean="0"/>
              <a:t>realize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</a:t>
            </a:r>
            <a:r>
              <a:rPr lang="de-DE" dirty="0" err="1" smtClean="0"/>
              <a:t>another</a:t>
            </a:r>
            <a:r>
              <a:rPr lang="de-DE" dirty="0" smtClean="0"/>
              <a:t> qualitative </a:t>
            </a:r>
            <a:r>
              <a:rPr lang="de-DE" dirty="0" err="1" smtClean="0"/>
              <a:t>study</a:t>
            </a:r>
            <a:r>
              <a:rPr lang="de-DE" dirty="0" smtClean="0"/>
              <a:t>)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70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09.10.2013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40B36-86BB-4D69-A6B9-8300EEE40866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21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CH"/>
              <a:t>Master-Untertitelformat bearbeiten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07950" y="179388"/>
            <a:ext cx="5399088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CH"/>
              <a:t>09.10.2013Daniel Brändle, Marco Knechtle, Josef Oehri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643063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pic>
        <p:nvPicPr>
          <p:cNvPr id="1028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07950" y="6429375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61" r:id="rId12"/>
  </p:sldLayoutIdLst>
  <p:transition/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Helvetica" charset="0"/>
        </a:defRPr>
      </a:lvl9pPr>
    </p:titleStyle>
    <p:bodyStyle>
      <a:lvl1pPr marL="419100" indent="-419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Helvetica CE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Helvetica CE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SzPct val="85000"/>
        <a:buFont typeface="Helvetica CE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SzPct val="85000"/>
        <a:buFont typeface="Helvetica CE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56626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fflespress.com/2015/05/19/flooring-the-competition-a-div-floorball-boys-finals-201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611188" y="620713"/>
            <a:ext cx="6621462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CH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323528" y="1628800"/>
            <a:ext cx="8572281" cy="1143000"/>
          </a:xfrm>
        </p:spPr>
        <p:txBody>
          <a:bodyPr/>
          <a:lstStyle/>
          <a:p>
            <a:r>
              <a:rPr lang="de-CH" sz="2800" dirty="0" err="1" smtClean="0"/>
              <a:t>Safety</a:t>
            </a:r>
            <a:r>
              <a:rPr lang="de-CH" sz="2800" dirty="0" smtClean="0"/>
              <a:t> </a:t>
            </a:r>
            <a:r>
              <a:rPr lang="de-CH" sz="2800" dirty="0" err="1" smtClean="0"/>
              <a:t>Measures</a:t>
            </a:r>
            <a:r>
              <a:rPr lang="de-CH" sz="2800" dirty="0" smtClean="0"/>
              <a:t> for </a:t>
            </a:r>
            <a:r>
              <a:rPr lang="de-CH" sz="2800" dirty="0" err="1" smtClean="0"/>
              <a:t>Injury</a:t>
            </a:r>
            <a:r>
              <a:rPr lang="de-CH" sz="2800" dirty="0" smtClean="0"/>
              <a:t> </a:t>
            </a:r>
            <a:r>
              <a:rPr lang="de-CH" sz="2800" dirty="0" err="1" smtClean="0"/>
              <a:t>Prevention</a:t>
            </a:r>
            <a:r>
              <a:rPr lang="de-CH" sz="2800" dirty="0" smtClean="0"/>
              <a:t> in </a:t>
            </a:r>
            <a:r>
              <a:rPr lang="de-CH" sz="2800" dirty="0" err="1" smtClean="0"/>
              <a:t>Floorball</a:t>
            </a:r>
            <a:endParaRPr lang="de-CH" sz="280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>
          <a:xfrm>
            <a:off x="323528" y="2204864"/>
            <a:ext cx="5256584" cy="3600400"/>
          </a:xfrm>
        </p:spPr>
        <p:txBody>
          <a:bodyPr/>
          <a:lstStyle/>
          <a:p>
            <a:r>
              <a:rPr lang="en-US" sz="1800" dirty="0" smtClean="0"/>
              <a:t>Qualitative </a:t>
            </a:r>
            <a:r>
              <a:rPr lang="en-US" sz="1800" dirty="0" err="1" smtClean="0"/>
              <a:t>Forschungsmethoden</a:t>
            </a:r>
            <a:r>
              <a:rPr lang="en-US" sz="1800" dirty="0" smtClean="0"/>
              <a:t> FS 2018</a:t>
            </a:r>
          </a:p>
          <a:p>
            <a:r>
              <a:rPr lang="en-US" sz="1800" dirty="0" smtClean="0"/>
              <a:t>Dr. Olivier </a:t>
            </a:r>
            <a:r>
              <a:rPr lang="en-US" sz="1800" dirty="0" err="1" smtClean="0"/>
              <a:t>Schmid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Joël</a:t>
            </a:r>
            <a:r>
              <a:rPr lang="en-US" sz="1800" dirty="0" smtClean="0"/>
              <a:t> </a:t>
            </a:r>
            <a:r>
              <a:rPr lang="en-US" sz="1800" dirty="0"/>
              <a:t>Niklaus</a:t>
            </a:r>
          </a:p>
          <a:p>
            <a:r>
              <a:rPr lang="en-US" sz="1800" dirty="0"/>
              <a:t>Tobias </a:t>
            </a:r>
            <a:r>
              <a:rPr lang="en-US" sz="1800" dirty="0" smtClean="0"/>
              <a:t>Nussbaum</a:t>
            </a:r>
            <a:endParaRPr lang="en-US" sz="1800" dirty="0"/>
          </a:p>
          <a:p>
            <a:r>
              <a:rPr lang="en-US" sz="1800" dirty="0"/>
              <a:t>Fabian Moser</a:t>
            </a:r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19" y="2996952"/>
            <a:ext cx="4873503" cy="3240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6">
                    <a:lumMod val="50000"/>
                  </a:schemeClr>
                </a:solidFill>
              </a:rPr>
              <a:t>Discussion</a:t>
            </a:r>
            <a:endParaRPr lang="de-DE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 smtClean="0"/>
              <a:t>Problems:</a:t>
            </a:r>
          </a:p>
          <a:p>
            <a:pPr lvl="1"/>
            <a:r>
              <a:rPr lang="de-DE" dirty="0" smtClean="0"/>
              <a:t>Interview </a:t>
            </a:r>
            <a:r>
              <a:rPr lang="de-DE" dirty="0" err="1" smtClean="0"/>
              <a:t>setting</a:t>
            </a:r>
            <a:r>
              <a:rPr lang="de-DE" dirty="0" smtClean="0"/>
              <a:t> in a </a:t>
            </a:r>
            <a:r>
              <a:rPr lang="de-DE" dirty="0" err="1" smtClean="0"/>
              <a:t>corridor</a:t>
            </a:r>
            <a:r>
              <a:rPr lang="de-DE" dirty="0"/>
              <a:t> </a:t>
            </a:r>
            <a:r>
              <a:rPr lang="de-DE" dirty="0" smtClean="0"/>
              <a:t>on </a:t>
            </a:r>
            <a:r>
              <a:rPr lang="de-DE" dirty="0" err="1" smtClean="0"/>
              <a:t>floor</a:t>
            </a:r>
            <a:r>
              <a:rPr lang="de-DE" dirty="0" smtClean="0"/>
              <a:t>, </a:t>
            </a:r>
            <a:r>
              <a:rPr lang="de-DE" dirty="0" err="1" smtClean="0"/>
              <a:t>cleaning</a:t>
            </a:r>
            <a:r>
              <a:rPr lang="de-DE" dirty="0" smtClean="0"/>
              <a:t> </a:t>
            </a:r>
            <a:r>
              <a:rPr lang="de-DE" dirty="0" err="1" smtClean="0"/>
              <a:t>lady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endParaRPr lang="de-DE" dirty="0"/>
          </a:p>
          <a:p>
            <a:pPr lvl="1"/>
            <a:r>
              <a:rPr lang="de-DE" dirty="0" smtClean="0"/>
              <a:t>Observation: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observer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miss </a:t>
            </a:r>
            <a:r>
              <a:rPr lang="de-DE" dirty="0" err="1" smtClean="0"/>
              <a:t>some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endParaRPr lang="de-DE" dirty="0" smtClean="0"/>
          </a:p>
          <a:p>
            <a:pPr lvl="1"/>
            <a:r>
              <a:rPr lang="de-DE" dirty="0" smtClean="0"/>
              <a:t>Analysis: Start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Grounded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, </a:t>
            </a:r>
            <a:r>
              <a:rPr lang="de-DE" dirty="0" err="1" smtClean="0"/>
              <a:t>ended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Content Analysis</a:t>
            </a:r>
          </a:p>
          <a:p>
            <a:pPr lvl="1"/>
            <a:endParaRPr lang="de-DE" dirty="0"/>
          </a:p>
          <a:p>
            <a:r>
              <a:rPr lang="de-DE" u="sng" dirty="0" smtClean="0"/>
              <a:t>Outlook:</a:t>
            </a:r>
          </a:p>
          <a:p>
            <a:pPr lvl="1"/>
            <a:r>
              <a:rPr lang="de-DE" dirty="0" smtClean="0"/>
              <a:t>Further </a:t>
            </a:r>
            <a:r>
              <a:rPr lang="de-DE" dirty="0" err="1" smtClean="0"/>
              <a:t>studies</a:t>
            </a:r>
            <a:r>
              <a:rPr lang="de-DE" dirty="0" smtClean="0"/>
              <a:t> on </a:t>
            </a:r>
            <a:r>
              <a:rPr lang="de-DE" dirty="0" err="1" smtClean="0"/>
              <a:t>player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, </a:t>
            </a:r>
            <a:r>
              <a:rPr lang="de-DE" dirty="0" err="1" smtClean="0"/>
              <a:t>autonomy</a:t>
            </a:r>
            <a:endParaRPr lang="de-DE" dirty="0" smtClean="0"/>
          </a:p>
          <a:p>
            <a:pPr lvl="1"/>
            <a:r>
              <a:rPr lang="de-DE" dirty="0" smtClean="0"/>
              <a:t>Look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9975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CH" dirty="0" smtClean="0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Mayring</a:t>
            </a:r>
            <a:endParaRPr lang="de-DE" dirty="0" smtClean="0"/>
          </a:p>
          <a:p>
            <a:pPr marL="0" indent="0">
              <a:buNone/>
            </a:pPr>
            <a:r>
              <a:rPr lang="en-US" dirty="0"/>
              <a:t>Engel &amp; </a:t>
            </a:r>
            <a:r>
              <a:rPr lang="en-US" dirty="0" err="1"/>
              <a:t>Kälin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Maffioletti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Gianella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J&amp;S Rule books</a:t>
            </a:r>
          </a:p>
          <a:p>
            <a:pPr marL="0" indent="0">
              <a:buNone/>
            </a:pPr>
            <a:r>
              <a:rPr lang="de-CH" dirty="0"/>
              <a:t>Glaser, B. &amp; Strauss, A. (1998). </a:t>
            </a:r>
            <a:r>
              <a:rPr lang="de-CH" i="1" dirty="0" err="1"/>
              <a:t>Grounded</a:t>
            </a:r>
            <a:r>
              <a:rPr lang="de-CH" i="1" dirty="0"/>
              <a:t> </a:t>
            </a:r>
            <a:r>
              <a:rPr lang="de-CH" i="1" dirty="0" err="1"/>
              <a:t>Theory</a:t>
            </a:r>
            <a:r>
              <a:rPr lang="de-CH" i="1" dirty="0"/>
              <a:t>: Strategien qualitativer </a:t>
            </a:r>
            <a:r>
              <a:rPr lang="de-CH" i="1" dirty="0" err="1"/>
              <a:t>Forschung</a:t>
            </a:r>
            <a:r>
              <a:rPr lang="de-CH" dirty="0" err="1"/>
              <a:t>.Bern</a:t>
            </a:r>
            <a:r>
              <a:rPr lang="de-CH" dirty="0"/>
              <a:t>: Huber</a:t>
            </a:r>
            <a:r>
              <a:rPr lang="de-CH" dirty="0" smtClean="0"/>
              <a:t>.</a:t>
            </a:r>
          </a:p>
          <a:p>
            <a:pPr marL="0" indent="0">
              <a:buNone/>
            </a:pPr>
            <a:r>
              <a:rPr lang="de-CH" dirty="0">
                <a:hlinkClick r:id="rId3"/>
              </a:rPr>
              <a:t>https://www.ncbi.nlm.nih.gov/pmc/articles/PMC5566261</a:t>
            </a:r>
            <a:r>
              <a:rPr lang="de-CH" dirty="0" smtClean="0">
                <a:hlinkClick r:id="rId3"/>
              </a:rPr>
              <a:t>/</a:t>
            </a:r>
            <a:r>
              <a:rPr lang="de-CH" dirty="0" smtClean="0"/>
              <a:t> (</a:t>
            </a:r>
            <a:r>
              <a:rPr lang="de-CH" dirty="0" err="1" smtClean="0"/>
              <a:t>Pasanen</a:t>
            </a:r>
            <a:r>
              <a:rPr lang="de-CH" dirty="0" smtClean="0"/>
              <a:t> et al)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hlinkClick r:id="rId4"/>
              </a:rPr>
              <a:t>https://rafflespress.com/2015/05/19/flooring-the-competition-a-div-floorball-boys-finals-2015</a:t>
            </a:r>
            <a:r>
              <a:rPr lang="de-CH" dirty="0" smtClean="0">
                <a:hlinkClick r:id="rId4"/>
              </a:rPr>
              <a:t>/</a:t>
            </a:r>
            <a:r>
              <a:rPr lang="de-CH" dirty="0" smtClean="0"/>
              <a:t> (Titelbild)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CH" b="1" u="sng" dirty="0"/>
              <a:t>TTTTTTTTTTOOOOOOOOOOOOOOBBBBBBBBBBBBIIIIIIIIIIIIII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CH" dirty="0" smtClean="0"/>
          </a:p>
          <a:p>
            <a:pPr>
              <a:buNone/>
            </a:pPr>
            <a:endParaRPr lang="de-CH" dirty="0" smtClean="0"/>
          </a:p>
          <a:p>
            <a:endParaRPr lang="de-CH" dirty="0" smtClean="0"/>
          </a:p>
          <a:p>
            <a:pPr>
              <a:buNone/>
            </a:pPr>
            <a:endParaRPr lang="de-CH" dirty="0" smtClean="0"/>
          </a:p>
          <a:p>
            <a:pPr>
              <a:buNone/>
            </a:pPr>
            <a:endParaRPr lang="de-C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647700"/>
            <a:ext cx="7004050" cy="817563"/>
          </a:xfrm>
        </p:spPr>
        <p:txBody>
          <a:bodyPr/>
          <a:lstStyle/>
          <a:p>
            <a:pPr lvl="0">
              <a:defRPr/>
            </a:pPr>
            <a:r>
              <a:rPr lang="de-DE" dirty="0" err="1" smtClean="0">
                <a:solidFill>
                  <a:schemeClr val="accent6">
                    <a:lumMod val="50000"/>
                  </a:schemeClr>
                </a:solidFill>
              </a:rPr>
              <a:t>Context</a:t>
            </a:r>
            <a:endParaRPr lang="de-CH" sz="1400" dirty="0" smtClean="0">
              <a:solidFill>
                <a:srgbClr val="C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u="sng" dirty="0" smtClean="0"/>
              <a:t>TTTTTTTTTTOOOOOOOOOOOOOOBBBBBBBBBBBBIIIIIIIIIIIIII</a:t>
            </a:r>
          </a:p>
          <a:p>
            <a:r>
              <a:rPr lang="de-CH" b="1" u="sng" dirty="0" err="1" smtClean="0"/>
              <a:t>What</a:t>
            </a:r>
            <a:r>
              <a:rPr lang="de-CH" b="1" u="sng" dirty="0" smtClean="0"/>
              <a:t> </a:t>
            </a:r>
            <a:r>
              <a:rPr lang="de-CH" b="1" u="sng" dirty="0" err="1" smtClean="0"/>
              <a:t>safety</a:t>
            </a:r>
            <a:r>
              <a:rPr lang="de-CH" b="1" u="sng" dirty="0" smtClean="0"/>
              <a:t> </a:t>
            </a:r>
            <a:r>
              <a:rPr lang="de-CH" b="1" u="sng" dirty="0" err="1" smtClean="0"/>
              <a:t>measures</a:t>
            </a:r>
            <a:r>
              <a:rPr lang="de-CH" b="1" u="sng" dirty="0" smtClean="0"/>
              <a:t> </a:t>
            </a:r>
            <a:r>
              <a:rPr lang="de-CH" b="1" u="sng" dirty="0" err="1" smtClean="0"/>
              <a:t>prevent</a:t>
            </a:r>
            <a:r>
              <a:rPr lang="de-CH" b="1" u="sng" dirty="0" smtClean="0"/>
              <a:t> </a:t>
            </a:r>
            <a:r>
              <a:rPr lang="de-CH" b="1" u="sng" dirty="0" err="1" smtClean="0"/>
              <a:t>injuries</a:t>
            </a:r>
            <a:r>
              <a:rPr lang="de-CH" b="1" u="sng" dirty="0" smtClean="0"/>
              <a:t> in </a:t>
            </a:r>
            <a:r>
              <a:rPr lang="de-CH" b="1" u="sng" dirty="0" err="1" smtClean="0"/>
              <a:t>floorball</a:t>
            </a:r>
            <a:endParaRPr lang="de-CH" b="1" u="sng" dirty="0"/>
          </a:p>
        </p:txBody>
      </p:sp>
    </p:spTree>
    <p:extLst>
      <p:ext uri="{BB962C8B-B14F-4D97-AF65-F5344CB8AC3E}">
        <p14:creationId xmlns:p14="http://schemas.microsoft.com/office/powerpoint/2010/main" val="1095965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Theoretical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Framework (I)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Floorball players are prone to injury </a:t>
            </a:r>
            <a:r>
              <a:rPr lang="en-US" dirty="0" smtClean="0">
                <a:solidFill>
                  <a:srgbClr val="FF0000"/>
                </a:solidFill>
              </a:rPr>
              <a:t>(Engel &amp; </a:t>
            </a:r>
            <a:r>
              <a:rPr lang="en-US" dirty="0" err="1" smtClean="0">
                <a:solidFill>
                  <a:srgbClr val="FF0000"/>
                </a:solidFill>
              </a:rPr>
              <a:t>Kälin</a:t>
            </a:r>
            <a:r>
              <a:rPr lang="en-US" dirty="0" smtClean="0">
                <a:solidFill>
                  <a:srgbClr val="FF0000"/>
                </a:solidFill>
              </a:rPr>
              <a:t>, 2017; </a:t>
            </a:r>
            <a:r>
              <a:rPr lang="en-US" dirty="0" err="1" smtClean="0">
                <a:solidFill>
                  <a:srgbClr val="FF0000"/>
                </a:solidFill>
              </a:rPr>
              <a:t>Maffioletti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Gianella</a:t>
            </a:r>
            <a:r>
              <a:rPr lang="en-US" dirty="0" smtClean="0">
                <a:solidFill>
                  <a:srgbClr val="FF0000"/>
                </a:solidFill>
              </a:rPr>
              <a:t>, 2007; </a:t>
            </a:r>
            <a:r>
              <a:rPr lang="en-US" dirty="0" err="1" smtClean="0">
                <a:solidFill>
                  <a:srgbClr val="FF0000"/>
                </a:solidFill>
              </a:rPr>
              <a:t>Pasanen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Bruun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Vasankari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Nurminen</a:t>
            </a:r>
            <a:r>
              <a:rPr lang="en-US" dirty="0" smtClean="0">
                <a:solidFill>
                  <a:srgbClr val="FF0000"/>
                </a:solidFill>
              </a:rPr>
              <a:t>, Frey, 2017)</a:t>
            </a:r>
          </a:p>
          <a:p>
            <a:pPr lvl="1"/>
            <a:r>
              <a:rPr lang="en-US" dirty="0" smtClean="0"/>
              <a:t>Knee, back, face, ligaments</a:t>
            </a:r>
          </a:p>
          <a:p>
            <a:endParaRPr lang="en-US" dirty="0" smtClean="0"/>
          </a:p>
          <a:p>
            <a:r>
              <a:rPr lang="en-US" dirty="0"/>
              <a:t>According to J&amp;S: no rules on safety gear, recommendations </a:t>
            </a:r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(J&amp;S </a:t>
            </a:r>
            <a:r>
              <a:rPr lang="en-US" dirty="0" err="1" smtClean="0">
                <a:solidFill>
                  <a:srgbClr val="FF0000"/>
                </a:solidFill>
              </a:rPr>
              <a:t>Quelle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Rules in floorball theoretically prevent injuries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Maffioletti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Gianella</a:t>
            </a:r>
            <a:r>
              <a:rPr lang="en-US" dirty="0" smtClean="0">
                <a:solidFill>
                  <a:srgbClr val="FF0000"/>
                </a:solidFill>
              </a:rPr>
              <a:t>, 2007)</a:t>
            </a:r>
          </a:p>
          <a:p>
            <a:pPr lvl="1"/>
            <a:r>
              <a:rPr lang="en-US" dirty="0" smtClean="0"/>
              <a:t>Need to be used correctly (player and referee)</a:t>
            </a:r>
          </a:p>
          <a:p>
            <a:pPr lvl="1"/>
            <a:endParaRPr lang="en-US" dirty="0"/>
          </a:p>
          <a:p>
            <a:r>
              <a:rPr lang="en-US" dirty="0" smtClean="0"/>
              <a:t>Reasons for injury:</a:t>
            </a:r>
          </a:p>
          <a:p>
            <a:pPr lvl="1"/>
            <a:r>
              <a:rPr lang="en-US" dirty="0" smtClean="0"/>
              <a:t>Ball, other players, individual</a:t>
            </a:r>
          </a:p>
        </p:txBody>
      </p:sp>
    </p:spTree>
    <p:extLst>
      <p:ext uri="{BB962C8B-B14F-4D97-AF65-F5344CB8AC3E}">
        <p14:creationId xmlns:p14="http://schemas.microsoft.com/office/powerpoint/2010/main" val="2121184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Theoretical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Framework (II)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Joël</a:t>
            </a:r>
            <a:r>
              <a:rPr lang="en-US" dirty="0"/>
              <a:t> plays floorball, Fabian and Tobias do not</a:t>
            </a:r>
          </a:p>
          <a:p>
            <a:pPr lvl="1"/>
            <a:r>
              <a:rPr lang="en-US" dirty="0"/>
              <a:t>Different knowledge on the topic “floorball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de-CH" b="1" u="sng" dirty="0"/>
              <a:t>TTTTTTTTTTOOOOOOOOOOOOOOBBBBBBBBBBBBIIIIIIIIIIIIII</a:t>
            </a:r>
          </a:p>
          <a:p>
            <a:pPr marL="0" indent="0">
              <a:buNone/>
            </a:pPr>
            <a:endParaRPr lang="en-US" dirty="0"/>
          </a:p>
          <a:p>
            <a:r>
              <a:rPr lang="de-CH" dirty="0"/>
              <a:t>Research </a:t>
            </a:r>
            <a:r>
              <a:rPr lang="de-CH" dirty="0" err="1"/>
              <a:t>Question</a:t>
            </a:r>
            <a:r>
              <a:rPr lang="de-CH" dirty="0"/>
              <a:t>: </a:t>
            </a:r>
            <a:r>
              <a:rPr lang="en-US" dirty="0"/>
              <a:t>How is the topic “safety</a:t>
            </a:r>
            <a:r>
              <a:rPr lang="en-US" dirty="0" smtClean="0"/>
              <a:t>” in relation to health of the players </a:t>
            </a:r>
            <a:r>
              <a:rPr lang="en-US" dirty="0"/>
              <a:t>managed in a semi-professional floorball club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9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de-DE" dirty="0" err="1" smtClean="0">
                <a:solidFill>
                  <a:schemeClr val="accent6">
                    <a:lumMod val="50000"/>
                  </a:schemeClr>
                </a:solidFill>
              </a:rPr>
              <a:t>Methodological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 Approach (I)</a:t>
            </a:r>
            <a:endParaRPr lang="de-CH" sz="1400" dirty="0" smtClean="0">
              <a:solidFill>
                <a:srgbClr val="C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Design: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Semi-structured interviews </a:t>
            </a:r>
          </a:p>
          <a:p>
            <a:pPr lvl="1"/>
            <a:r>
              <a:rPr lang="en-US" dirty="0" smtClean="0"/>
              <a:t>Observation, different foci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Participant(s):</a:t>
            </a:r>
          </a:p>
          <a:p>
            <a:pPr lvl="1"/>
            <a:r>
              <a:rPr lang="en-US" dirty="0" smtClean="0"/>
              <a:t>Interview: National League A floorball club coach, male, ~50, coach for 30 years</a:t>
            </a:r>
          </a:p>
          <a:p>
            <a:pPr lvl="1"/>
            <a:r>
              <a:rPr lang="en-US" dirty="0" smtClean="0"/>
              <a:t>Observation: National League A floorball team (25 players), coaches, physiotherapist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575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Methodological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Approach (II)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" y="1643063"/>
            <a:ext cx="8343900" cy="4498975"/>
          </a:xfrm>
        </p:spPr>
        <p:txBody>
          <a:bodyPr/>
          <a:lstStyle/>
          <a:p>
            <a:r>
              <a:rPr lang="de-CH" u="sng" dirty="0" err="1" smtClean="0"/>
              <a:t>Procedure</a:t>
            </a:r>
            <a:r>
              <a:rPr lang="de-CH" u="sng" dirty="0" smtClean="0"/>
              <a:t>:</a:t>
            </a:r>
          </a:p>
          <a:p>
            <a:pPr lvl="1"/>
            <a:r>
              <a:rPr lang="en-US" dirty="0"/>
              <a:t>Interview with athletes, coach, physiotherapist, referee</a:t>
            </a:r>
          </a:p>
          <a:p>
            <a:pPr lvl="1"/>
            <a:r>
              <a:rPr lang="en-US" dirty="0"/>
              <a:t>Observation of player behavior during training or game</a:t>
            </a:r>
          </a:p>
          <a:p>
            <a:pPr lvl="1"/>
            <a:r>
              <a:rPr lang="en-US" dirty="0"/>
              <a:t>Our research question can be analyzed by interviewing the coach </a:t>
            </a:r>
            <a:r>
              <a:rPr lang="en-US" dirty="0" smtClean="0"/>
              <a:t>and </a:t>
            </a:r>
            <a:r>
              <a:rPr lang="en-US" dirty="0"/>
              <a:t>observation of a training</a:t>
            </a:r>
          </a:p>
          <a:p>
            <a:pPr lvl="1"/>
            <a:r>
              <a:rPr lang="en-US" dirty="0"/>
              <a:t>Accessibility of coach and </a:t>
            </a:r>
            <a:r>
              <a:rPr lang="en-US" dirty="0" smtClean="0"/>
              <a:t>training</a:t>
            </a:r>
            <a:endParaRPr lang="de-CH" u="sng" dirty="0" smtClean="0"/>
          </a:p>
          <a:p>
            <a:r>
              <a:rPr lang="de-CH" u="sng" dirty="0" err="1" smtClean="0"/>
              <a:t>Execution</a:t>
            </a:r>
            <a:r>
              <a:rPr lang="de-CH" u="sng" dirty="0" smtClean="0"/>
              <a:t>:</a:t>
            </a:r>
          </a:p>
          <a:p>
            <a:pPr lvl="1"/>
            <a:r>
              <a:rPr lang="de-CH" dirty="0" smtClean="0"/>
              <a:t>Interview on March 28,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training</a:t>
            </a:r>
            <a:r>
              <a:rPr lang="de-CH" dirty="0" smtClean="0"/>
              <a:t>, </a:t>
            </a:r>
            <a:r>
              <a:rPr lang="en-US" dirty="0"/>
              <a:t>audio-recording and transcription</a:t>
            </a:r>
            <a:endParaRPr lang="de-CH" dirty="0" smtClean="0"/>
          </a:p>
          <a:p>
            <a:pPr lvl="1"/>
            <a:r>
              <a:rPr lang="de-CH" dirty="0" smtClean="0"/>
              <a:t>Observation of a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training</a:t>
            </a:r>
            <a:r>
              <a:rPr lang="de-CH" dirty="0" smtClean="0"/>
              <a:t> </a:t>
            </a:r>
            <a:r>
              <a:rPr lang="de-CH" dirty="0" err="1" smtClean="0"/>
              <a:t>session</a:t>
            </a:r>
            <a:r>
              <a:rPr lang="de-CH" dirty="0" smtClean="0"/>
              <a:t>, </a:t>
            </a:r>
            <a:r>
              <a:rPr lang="en-US" dirty="0" err="1" smtClean="0"/>
              <a:t>fieldnotes</a:t>
            </a:r>
            <a:endParaRPr lang="de-CH" dirty="0" smtClean="0"/>
          </a:p>
          <a:p>
            <a:r>
              <a:rPr lang="de-CH" u="sng" dirty="0" smtClean="0"/>
              <a:t>Analysis: </a:t>
            </a:r>
          </a:p>
          <a:p>
            <a:pPr lvl="1"/>
            <a:r>
              <a:rPr lang="de-CH" dirty="0" err="1" smtClean="0"/>
              <a:t>Grounded</a:t>
            </a:r>
            <a:r>
              <a:rPr lang="de-CH" dirty="0" smtClean="0"/>
              <a:t> </a:t>
            </a:r>
            <a:r>
              <a:rPr lang="de-CH" dirty="0" err="1" smtClean="0"/>
              <a:t>Theory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(Glaser &amp; Strauss, 1998)</a:t>
            </a:r>
            <a:endParaRPr lang="de-CH" dirty="0">
              <a:solidFill>
                <a:srgbClr val="FF0000"/>
              </a:solidFill>
            </a:endParaRPr>
          </a:p>
          <a:p>
            <a:pPr lvl="1"/>
            <a:r>
              <a:rPr lang="de-CH" dirty="0" smtClean="0"/>
              <a:t>Content Analysis </a:t>
            </a:r>
            <a:r>
              <a:rPr lang="de-CH" dirty="0" smtClean="0">
                <a:solidFill>
                  <a:srgbClr val="FF0000"/>
                </a:solidFill>
              </a:rPr>
              <a:t>(</a:t>
            </a:r>
            <a:r>
              <a:rPr lang="de-CH" dirty="0" err="1" smtClean="0">
                <a:solidFill>
                  <a:srgbClr val="FF0000"/>
                </a:solidFill>
              </a:rPr>
              <a:t>Mayring</a:t>
            </a:r>
            <a:r>
              <a:rPr lang="de-CH" dirty="0" smtClean="0">
                <a:solidFill>
                  <a:srgbClr val="FF0000"/>
                </a:solidFill>
              </a:rPr>
              <a:t>, 2000)</a:t>
            </a:r>
            <a:endParaRPr lang="de-CH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6">
                    <a:lumMod val="50000"/>
                  </a:schemeClr>
                </a:solidFill>
              </a:rPr>
              <a:t>Findings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I)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" y="1643063"/>
            <a:ext cx="8343900" cy="4498975"/>
          </a:xfrm>
        </p:spPr>
        <p:txBody>
          <a:bodyPr/>
          <a:lstStyle/>
          <a:p>
            <a:r>
              <a:rPr lang="en-US" b="1" dirty="0" smtClean="0"/>
              <a:t>Player </a:t>
            </a:r>
            <a:r>
              <a:rPr lang="en-US" b="1" dirty="0"/>
              <a:t>in center (individual responsibility)</a:t>
            </a:r>
            <a:endParaRPr lang="de-CH" dirty="0"/>
          </a:p>
          <a:p>
            <a:pPr lvl="1"/>
            <a:r>
              <a:rPr lang="de-CH" b="1" dirty="0"/>
              <a:t>a) </a:t>
            </a:r>
            <a:r>
              <a:rPr lang="de-CH" b="1" dirty="0" err="1" smtClean="0"/>
              <a:t>Questionnaire</a:t>
            </a:r>
            <a:r>
              <a:rPr lang="de-CH" b="1" dirty="0" smtClean="0"/>
              <a:t> (</a:t>
            </a:r>
            <a:r>
              <a:rPr lang="de-CH" b="1" dirty="0" err="1" smtClean="0"/>
              <a:t>feedback</a:t>
            </a:r>
            <a:r>
              <a:rPr lang="de-CH" b="1" dirty="0" smtClean="0"/>
              <a:t> </a:t>
            </a:r>
            <a:r>
              <a:rPr lang="de-CH" b="1" dirty="0" err="1" smtClean="0"/>
              <a:t>app</a:t>
            </a:r>
            <a:r>
              <a:rPr lang="de-CH" b="1" dirty="0" smtClean="0"/>
              <a:t>)</a:t>
            </a:r>
            <a:endParaRPr lang="de-CH" dirty="0"/>
          </a:p>
          <a:p>
            <a:pPr marL="457200" lvl="1" indent="0">
              <a:buNone/>
            </a:pPr>
            <a:r>
              <a:rPr lang="de-CH" dirty="0" smtClean="0"/>
              <a:t>	“</a:t>
            </a:r>
            <a:r>
              <a:rPr lang="de-CH" dirty="0"/>
              <a:t>wie sie sich fühlen und ähm, wenn wir merken, dass ein Spieler </a:t>
            </a:r>
            <a:r>
              <a:rPr lang="de-CH" dirty="0" smtClean="0"/>
              <a:t>	im </a:t>
            </a:r>
            <a:r>
              <a:rPr lang="de-CH" dirty="0"/>
              <a:t>Übertraining ist, also die müssen so Fragebogen ausfüllen,”</a:t>
            </a:r>
          </a:p>
          <a:p>
            <a:pPr lvl="1"/>
            <a:r>
              <a:rPr lang="de-CH" b="1" dirty="0"/>
              <a:t>b) Individual </a:t>
            </a:r>
            <a:r>
              <a:rPr lang="de-CH" b="1" dirty="0" err="1"/>
              <a:t>strength</a:t>
            </a:r>
            <a:r>
              <a:rPr lang="de-CH" b="1" dirty="0"/>
              <a:t> </a:t>
            </a:r>
            <a:r>
              <a:rPr lang="de-CH" b="1" dirty="0" err="1"/>
              <a:t>training</a:t>
            </a:r>
            <a:endParaRPr lang="de-CH" dirty="0"/>
          </a:p>
          <a:p>
            <a:pPr marL="457200" lvl="1" indent="0">
              <a:buNone/>
            </a:pPr>
            <a:r>
              <a:rPr lang="de-CH" dirty="0" smtClean="0"/>
              <a:t>	“</a:t>
            </a:r>
            <a:r>
              <a:rPr lang="de-CH" dirty="0"/>
              <a:t>plus dass die Spieler ja individuell noch die Kraftsequenzen ein </a:t>
            </a:r>
            <a:r>
              <a:rPr lang="de-CH" dirty="0" smtClean="0"/>
              <a:t>	bis </a:t>
            </a:r>
            <a:r>
              <a:rPr lang="de-CH" dirty="0"/>
              <a:t>drei Mal pro Woche machen”</a:t>
            </a:r>
          </a:p>
          <a:p>
            <a:pPr lvl="1"/>
            <a:r>
              <a:rPr lang="de-CH" b="1" dirty="0"/>
              <a:t>c) </a:t>
            </a:r>
            <a:r>
              <a:rPr lang="de-CH" b="1" dirty="0" err="1"/>
              <a:t>Moving</a:t>
            </a:r>
            <a:r>
              <a:rPr lang="de-CH" b="1" dirty="0"/>
              <a:t> </a:t>
            </a:r>
            <a:r>
              <a:rPr lang="de-CH" b="1" dirty="0" err="1"/>
              <a:t>preps</a:t>
            </a:r>
            <a:r>
              <a:rPr lang="de-CH" b="1" dirty="0"/>
              <a:t>, warm </a:t>
            </a:r>
            <a:r>
              <a:rPr lang="de-CH" b="1" dirty="0" err="1"/>
              <a:t>up</a:t>
            </a:r>
            <a:endParaRPr lang="de-CH" dirty="0"/>
          </a:p>
          <a:p>
            <a:pPr lvl="1"/>
            <a:r>
              <a:rPr lang="de-CH" b="1" dirty="0" smtClean="0"/>
              <a:t>d</a:t>
            </a:r>
            <a:r>
              <a:rPr lang="de-CH" b="1" dirty="0"/>
              <a:t>) Regeneration</a:t>
            </a:r>
            <a:endParaRPr lang="de-CH" dirty="0"/>
          </a:p>
          <a:p>
            <a:pPr lvl="1"/>
            <a:r>
              <a:rPr lang="de-CH" b="1" dirty="0" smtClean="0"/>
              <a:t>e</a:t>
            </a:r>
            <a:r>
              <a:rPr lang="de-CH" b="1" dirty="0"/>
              <a:t>) Psyche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93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6">
                    <a:lumMod val="50000"/>
                  </a:schemeClr>
                </a:solidFill>
              </a:rPr>
              <a:t>Findings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(II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" y="1643063"/>
            <a:ext cx="8343900" cy="4498975"/>
          </a:xfrm>
        </p:spPr>
        <p:txBody>
          <a:bodyPr/>
          <a:lstStyle/>
          <a:p>
            <a:r>
              <a:rPr lang="en-US" b="1" dirty="0" smtClean="0"/>
              <a:t>Prevention </a:t>
            </a:r>
            <a:r>
              <a:rPr lang="en-US" b="1" dirty="0"/>
              <a:t>of  injuries</a:t>
            </a:r>
            <a:endParaRPr lang="de-CH" dirty="0"/>
          </a:p>
          <a:p>
            <a:pPr lvl="1"/>
            <a:r>
              <a:rPr lang="en-US" sz="1800" b="1" dirty="0"/>
              <a:t>a) Warm up, moving preps </a:t>
            </a:r>
            <a:endParaRPr lang="de-CH" sz="1800" dirty="0"/>
          </a:p>
          <a:p>
            <a:pPr lvl="1"/>
            <a:r>
              <a:rPr lang="de-CH" sz="1800" b="1" dirty="0" smtClean="0"/>
              <a:t>b) Regeneration</a:t>
            </a:r>
            <a:endParaRPr lang="de-CH" sz="1800" dirty="0"/>
          </a:p>
          <a:p>
            <a:r>
              <a:rPr lang="en-US" b="1" dirty="0" smtClean="0"/>
              <a:t>Different </a:t>
            </a:r>
            <a:r>
              <a:rPr lang="en-US" b="1" dirty="0"/>
              <a:t>kinds of injuries</a:t>
            </a:r>
            <a:endParaRPr lang="de-CH" dirty="0"/>
          </a:p>
          <a:p>
            <a:pPr lvl="1"/>
            <a:r>
              <a:rPr lang="en-US" sz="1800" b="1" dirty="0"/>
              <a:t>a) Ball, stick </a:t>
            </a:r>
            <a:r>
              <a:rPr lang="en-US" sz="1800" b="1" dirty="0" smtClean="0"/>
              <a:t>induced</a:t>
            </a:r>
            <a:endParaRPr lang="de-CH" sz="1800" dirty="0"/>
          </a:p>
          <a:p>
            <a:pPr lvl="1"/>
            <a:r>
              <a:rPr lang="en-US" sz="1800" b="1" dirty="0" smtClean="0"/>
              <a:t>b</a:t>
            </a:r>
            <a:r>
              <a:rPr lang="en-US" sz="1800" b="1" dirty="0"/>
              <a:t>) Injuries of teeth, eyes, knee, </a:t>
            </a:r>
            <a:r>
              <a:rPr lang="en-US" sz="1800" b="1" dirty="0" smtClean="0"/>
              <a:t>ligaments</a:t>
            </a:r>
            <a:endParaRPr lang="de-CH" sz="1800" dirty="0"/>
          </a:p>
          <a:p>
            <a:pPr lvl="1"/>
            <a:r>
              <a:rPr lang="de-CH" sz="1800" b="1" dirty="0" smtClean="0"/>
              <a:t>c</a:t>
            </a:r>
            <a:r>
              <a:rPr lang="de-CH" sz="1800" b="1" dirty="0"/>
              <a:t>) </a:t>
            </a:r>
            <a:r>
              <a:rPr lang="de-CH" sz="1800" b="1" dirty="0" err="1"/>
              <a:t>Caused</a:t>
            </a:r>
            <a:r>
              <a:rPr lang="de-CH" sz="1800" b="1" dirty="0"/>
              <a:t> by </a:t>
            </a:r>
            <a:r>
              <a:rPr lang="de-CH" sz="1800" b="1" dirty="0" err="1" smtClean="0"/>
              <a:t>overtraining</a:t>
            </a:r>
            <a:endParaRPr lang="de-CH" sz="1800" b="1" dirty="0" smtClean="0"/>
          </a:p>
          <a:p>
            <a:pPr lvl="1"/>
            <a:endParaRPr lang="de-CH" sz="1800" b="1" dirty="0"/>
          </a:p>
          <a:p>
            <a:r>
              <a:rPr lang="de-CH" b="1" dirty="0" smtClean="0"/>
              <a:t>Observation:</a:t>
            </a:r>
          </a:p>
          <a:p>
            <a:pPr lvl="1"/>
            <a:r>
              <a:rPr lang="de-CH" dirty="0" err="1" smtClean="0"/>
              <a:t>Autonomy</a:t>
            </a:r>
            <a:r>
              <a:rPr lang="de-CH" dirty="0" smtClean="0"/>
              <a:t> </a:t>
            </a:r>
            <a:r>
              <a:rPr lang="de-CH" dirty="0" err="1" smtClean="0"/>
              <a:t>realized</a:t>
            </a:r>
            <a:r>
              <a:rPr lang="de-CH" dirty="0" smtClean="0"/>
              <a:t> </a:t>
            </a:r>
            <a:r>
              <a:rPr lang="de-CH" dirty="0" err="1" smtClean="0"/>
              <a:t>differently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6834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6">
                    <a:lumMod val="50000"/>
                  </a:schemeClr>
                </a:solidFill>
              </a:rPr>
              <a:t>Discussion</a:t>
            </a:r>
            <a:endParaRPr lang="de-DE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 smtClean="0"/>
              <a:t>Summary of </a:t>
            </a:r>
            <a:r>
              <a:rPr lang="de-DE" u="sng" dirty="0" err="1" smtClean="0"/>
              <a:t>the</a:t>
            </a:r>
            <a:r>
              <a:rPr lang="de-DE" u="sng" dirty="0" smtClean="0"/>
              <a:t> </a:t>
            </a:r>
            <a:r>
              <a:rPr lang="de-DE" u="sng" dirty="0" err="1" smtClean="0"/>
              <a:t>findings</a:t>
            </a:r>
            <a:r>
              <a:rPr lang="de-DE" dirty="0" smtClean="0"/>
              <a:t>:</a:t>
            </a:r>
          </a:p>
          <a:p>
            <a:r>
              <a:rPr lang="de-DE" dirty="0" smtClean="0"/>
              <a:t>Core </a:t>
            </a:r>
            <a:r>
              <a:rPr lang="de-DE" dirty="0" err="1" smtClean="0"/>
              <a:t>Category</a:t>
            </a:r>
            <a:r>
              <a:rPr lang="de-DE" dirty="0" smtClean="0"/>
              <a:t>:</a:t>
            </a:r>
          </a:p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can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player</a:t>
            </a:r>
            <a:r>
              <a:rPr lang="de-DE" b="1" dirty="0" smtClean="0"/>
              <a:t> </a:t>
            </a:r>
            <a:r>
              <a:rPr lang="de-DE" b="1" dirty="0" err="1" smtClean="0"/>
              <a:t>self-reliantly</a:t>
            </a:r>
            <a:r>
              <a:rPr lang="de-DE" b="1" dirty="0" smtClean="0"/>
              <a:t> </a:t>
            </a:r>
            <a:r>
              <a:rPr lang="de-DE" b="1" dirty="0" err="1" smtClean="0"/>
              <a:t>prevent</a:t>
            </a:r>
            <a:r>
              <a:rPr lang="de-DE" b="1" dirty="0" smtClean="0"/>
              <a:t> </a:t>
            </a:r>
            <a:r>
              <a:rPr lang="de-DE" b="1" dirty="0" err="1" smtClean="0"/>
              <a:t>injuries</a:t>
            </a:r>
            <a:r>
              <a:rPr lang="de-DE" b="1" dirty="0" smtClean="0"/>
              <a:t>?</a:t>
            </a:r>
          </a:p>
          <a:p>
            <a:pPr lvl="1"/>
            <a:r>
              <a:rPr lang="de-DE" dirty="0" err="1" smtClean="0"/>
              <a:t>Autonomy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endParaRPr lang="de-DE" dirty="0" smtClean="0"/>
          </a:p>
          <a:p>
            <a:pPr lvl="1"/>
            <a:r>
              <a:rPr lang="de-DE" dirty="0" err="1" smtClean="0"/>
              <a:t>Autonomy</a:t>
            </a:r>
            <a:r>
              <a:rPr lang="de-DE" dirty="0" smtClean="0"/>
              <a:t> </a:t>
            </a:r>
            <a:r>
              <a:rPr lang="de-DE" dirty="0" err="1" smtClean="0"/>
              <a:t>supporting</a:t>
            </a:r>
            <a:r>
              <a:rPr lang="de-DE" dirty="0" smtClean="0"/>
              <a:t> </a:t>
            </a:r>
            <a:r>
              <a:rPr lang="de-DE" dirty="0" err="1" smtClean="0"/>
              <a:t>leadership</a:t>
            </a:r>
            <a:r>
              <a:rPr lang="de-DE" dirty="0" smtClean="0"/>
              <a:t> style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coach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u="sng" dirty="0" err="1" smtClean="0"/>
              <a:t>Reflection</a:t>
            </a:r>
            <a:r>
              <a:rPr lang="de-DE" u="sng" dirty="0" smtClean="0"/>
              <a:t> of </a:t>
            </a:r>
            <a:r>
              <a:rPr lang="de-DE" u="sng" dirty="0" err="1" smtClean="0"/>
              <a:t>the</a:t>
            </a:r>
            <a:r>
              <a:rPr lang="de-DE" u="sng" dirty="0" smtClean="0"/>
              <a:t> </a:t>
            </a:r>
            <a:r>
              <a:rPr lang="de-DE" u="sng" dirty="0" err="1" smtClean="0"/>
              <a:t>methods</a:t>
            </a:r>
            <a:r>
              <a:rPr lang="de-DE" u="sng" dirty="0" smtClean="0"/>
              <a:t> and </a:t>
            </a:r>
            <a:r>
              <a:rPr lang="de-DE" u="sng" dirty="0" err="1" smtClean="0"/>
              <a:t>procedure</a:t>
            </a:r>
            <a:r>
              <a:rPr lang="de-DE" u="sng" dirty="0" smtClean="0"/>
              <a:t>:</a:t>
            </a:r>
          </a:p>
          <a:p>
            <a:pPr lvl="1"/>
            <a:r>
              <a:rPr lang="de-DE" dirty="0" smtClean="0"/>
              <a:t>Interview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inputs</a:t>
            </a:r>
            <a:r>
              <a:rPr lang="de-DE" dirty="0" smtClean="0"/>
              <a:t> on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endParaRPr lang="de-DE" dirty="0" smtClean="0"/>
          </a:p>
          <a:p>
            <a:pPr lvl="1"/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observer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interfere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UB_Foli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UB_Fol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594</Words>
  <Application>Microsoft Office PowerPoint</Application>
  <PresentationFormat>Bildschirmpräsentation (4:3)</PresentationFormat>
  <Paragraphs>150</Paragraphs>
  <Slides>11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UB_Folie</vt:lpstr>
      <vt:lpstr>Safety Measures for Injury Prevention in Floorball</vt:lpstr>
      <vt:lpstr>Context</vt:lpstr>
      <vt:lpstr>Theoretical Framework (I)</vt:lpstr>
      <vt:lpstr>Theoretical Framework (II)</vt:lpstr>
      <vt:lpstr>Methodological Approach (I)</vt:lpstr>
      <vt:lpstr>Methodological Approach (II)</vt:lpstr>
      <vt:lpstr>Findings (I)</vt:lpstr>
      <vt:lpstr>Findings (II)</vt:lpstr>
      <vt:lpstr>Discussion</vt:lpstr>
      <vt:lpstr>Discussion</vt:lpstr>
      <vt:lpstr>References</vt:lpstr>
    </vt:vector>
  </TitlesOfParts>
  <Company>Ž瀀Ҝ⛼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mac reserve</dc:creator>
  <cp:lastModifiedBy>Fabian Moser</cp:lastModifiedBy>
  <cp:revision>740</cp:revision>
  <cp:lastPrinted>2014-05-12T07:40:44Z</cp:lastPrinted>
  <dcterms:created xsi:type="dcterms:W3CDTF">2015-05-07T10:49:31Z</dcterms:created>
  <dcterms:modified xsi:type="dcterms:W3CDTF">2018-05-04T08:48:24Z</dcterms:modified>
</cp:coreProperties>
</file>