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91" d="100"/>
          <a:sy n="91" d="100"/>
        </p:scale>
        <p:origin x="1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70F276-1833-4A75-9C1D-A56E2295A68D}" type="datetimeFigureOut">
              <a:rPr lang="en-US" smtClean="0"/>
              <a:t>5/9/2021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5579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13354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14862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855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146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70F276-1833-4A75-9C1D-A56E2295A68D}" type="datetimeFigureOut">
              <a:rPr lang="en-US" smtClean="0"/>
              <a:pPr/>
              <a:t>5/9/2021</a:t>
            </a:fld>
            <a:endParaRPr lang="en-US" dirty="0"/>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20194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70F276-1833-4A75-9C1D-A56E2295A68D}" type="datetimeFigureOut">
              <a:rPr lang="en-US" smtClean="0"/>
              <a:pPr/>
              <a:t>5/9/2021</a:t>
            </a:fld>
            <a:endParaRPr lang="en-US" dirty="0"/>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99896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87421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5966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236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9132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0001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7136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7438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739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3891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186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70F276-1833-4A75-9C1D-A56E2295A68D}" type="datetimeFigureOut">
              <a:rPr lang="en-US" smtClean="0"/>
              <a:pPr/>
              <a:t>5/9/2021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01088610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0h9uhu9/Team-Group-140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042B-D2B3-4EE8-B613-5149C73E9633}"/>
              </a:ext>
            </a:extLst>
          </p:cNvPr>
          <p:cNvSpPr>
            <a:spLocks noGrp="1"/>
          </p:cNvSpPr>
          <p:nvPr>
            <p:ph type="ctrTitle"/>
          </p:nvPr>
        </p:nvSpPr>
        <p:spPr>
          <a:xfrm>
            <a:off x="2573271" y="120961"/>
            <a:ext cx="8156248" cy="860551"/>
          </a:xfrm>
        </p:spPr>
        <p:txBody>
          <a:bodyPr>
            <a:normAutofit/>
          </a:bodyPr>
          <a:lstStyle/>
          <a:p>
            <a:r>
              <a:rPr lang="en-NZ" sz="2800" b="1" dirty="0">
                <a:solidFill>
                  <a:schemeClr val="tx2">
                    <a:lumMod val="75000"/>
                  </a:schemeClr>
                </a:solidFill>
                <a:latin typeface="Arial Black" panose="020B0A04020102020204" pitchFamily="34" charset="0"/>
              </a:rPr>
              <a:t>Applications of nanotechnology in medicine</a:t>
            </a:r>
            <a:endParaRPr lang="en-NZ" sz="6000" b="1" dirty="0">
              <a:solidFill>
                <a:schemeClr val="tx2">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0E62E319-5A6A-480C-9DBC-C318F9A169E0}"/>
              </a:ext>
            </a:extLst>
          </p:cNvPr>
          <p:cNvSpPr>
            <a:spLocks noGrp="1"/>
          </p:cNvSpPr>
          <p:nvPr>
            <p:ph type="subTitle" idx="1"/>
          </p:nvPr>
        </p:nvSpPr>
        <p:spPr>
          <a:xfrm>
            <a:off x="2340358" y="5206193"/>
            <a:ext cx="7726668" cy="1530846"/>
          </a:xfrm>
        </p:spPr>
        <p:txBody>
          <a:bodyPr>
            <a:normAutofit fontScale="55000" lnSpcReduction="20000"/>
          </a:bodyPr>
          <a:lstStyle/>
          <a:p>
            <a:r>
              <a:rPr lang="en-NZ" sz="3200" b="1" dirty="0">
                <a:solidFill>
                  <a:schemeClr val="tx2">
                    <a:lumMod val="75000"/>
                  </a:schemeClr>
                </a:solidFill>
                <a:latin typeface="Arial Rounded MT Bold" panose="020F0704030504030204" pitchFamily="34" charset="0"/>
                <a:cs typeface="Aharoni" panose="020B0604020202020204" pitchFamily="2" charset="-79"/>
              </a:rPr>
              <a:t>Von Macatuhay – Facilitator, presenter, Researcher       </a:t>
            </a:r>
          </a:p>
          <a:p>
            <a:r>
              <a:rPr lang="en-NZ" sz="3200" b="1" dirty="0">
                <a:solidFill>
                  <a:schemeClr val="tx2">
                    <a:lumMod val="75000"/>
                  </a:schemeClr>
                </a:solidFill>
                <a:latin typeface="Arial Rounded MT Bold" panose="020F0704030504030204" pitchFamily="34" charset="0"/>
                <a:cs typeface="Aharoni" panose="020B0604020202020204" pitchFamily="2" charset="-79"/>
              </a:rPr>
              <a:t>Kika Kalolo – Web designer and planner       </a:t>
            </a:r>
          </a:p>
          <a:p>
            <a:r>
              <a:rPr lang="en-NZ" sz="3200" b="1" dirty="0">
                <a:solidFill>
                  <a:schemeClr val="tx2">
                    <a:lumMod val="75000"/>
                  </a:schemeClr>
                </a:solidFill>
                <a:latin typeface="Arial Rounded MT Bold" panose="020F0704030504030204" pitchFamily="34" charset="0"/>
                <a:cs typeface="Aharoni" panose="020B0604020202020204" pitchFamily="2" charset="-79"/>
              </a:rPr>
              <a:t>Philip Lee – Researcher and writer</a:t>
            </a:r>
          </a:p>
        </p:txBody>
      </p:sp>
      <p:sp>
        <p:nvSpPr>
          <p:cNvPr id="16" name="Subtitle 2">
            <a:extLst>
              <a:ext uri="{FF2B5EF4-FFF2-40B4-BE49-F238E27FC236}">
                <a16:creationId xmlns:a16="http://schemas.microsoft.com/office/drawing/2014/main" id="{5D502B79-E566-41C6-B650-7310ACF5275A}"/>
              </a:ext>
            </a:extLst>
          </p:cNvPr>
          <p:cNvSpPr txBox="1">
            <a:spLocks/>
          </p:cNvSpPr>
          <p:nvPr/>
        </p:nvSpPr>
        <p:spPr>
          <a:xfrm>
            <a:off x="880532" y="3105356"/>
            <a:ext cx="5215468" cy="2194778"/>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400" kern="1200">
                <a:solidFill>
                  <a:schemeClr val="tx2">
                    <a:alpha val="70000"/>
                  </a:schemeClr>
                </a:solidFill>
                <a:latin typeface="+mn-lt"/>
                <a:ea typeface="+mn-ea"/>
                <a:cs typeface="+mn-cs"/>
              </a:defRPr>
            </a:lvl1pPr>
            <a:lvl2pPr marL="4572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2000" kern="1200">
                <a:solidFill>
                  <a:schemeClr val="tx2">
                    <a:alpha val="70000"/>
                  </a:schemeClr>
                </a:solidFill>
                <a:latin typeface="+mn-lt"/>
                <a:ea typeface="+mn-ea"/>
                <a:cs typeface="+mn-cs"/>
              </a:defRPr>
            </a:lvl2pPr>
            <a:lvl3pPr marL="9144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1800" kern="1200">
                <a:solidFill>
                  <a:schemeClr val="tx2">
                    <a:alpha val="70000"/>
                  </a:schemeClr>
                </a:solidFill>
                <a:latin typeface="+mn-lt"/>
                <a:ea typeface="+mn-ea"/>
                <a:cs typeface="+mn-cs"/>
              </a:defRPr>
            </a:lvl3pPr>
            <a:lvl4pPr marL="13716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1600" kern="1200">
                <a:solidFill>
                  <a:schemeClr val="tx2">
                    <a:alpha val="70000"/>
                  </a:schemeClr>
                </a:solidFill>
                <a:latin typeface="+mn-lt"/>
                <a:ea typeface="+mn-ea"/>
                <a:cs typeface="+mn-cs"/>
              </a:defRPr>
            </a:lvl4pPr>
            <a:lvl5pPr marL="18288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1600" kern="1200">
                <a:solidFill>
                  <a:schemeClr val="tx2">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NZ" sz="3200" b="1" dirty="0">
              <a:solidFill>
                <a:srgbClr val="FFFFFF"/>
              </a:solidFill>
              <a:latin typeface="Aharoni" panose="020B0604020202020204" pitchFamily="2" charset="-79"/>
              <a:cs typeface="Aharoni" panose="020B0604020202020204" pitchFamily="2" charset="-79"/>
            </a:endParaRPr>
          </a:p>
        </p:txBody>
      </p:sp>
      <p:sp>
        <p:nvSpPr>
          <p:cNvPr id="5" name="TextBox 4">
            <a:extLst>
              <a:ext uri="{FF2B5EF4-FFF2-40B4-BE49-F238E27FC236}">
                <a16:creationId xmlns:a16="http://schemas.microsoft.com/office/drawing/2014/main" id="{5AEE5874-A6FF-4E16-A8DC-B5A2CA707C55}"/>
              </a:ext>
            </a:extLst>
          </p:cNvPr>
          <p:cNvSpPr txBox="1"/>
          <p:nvPr/>
        </p:nvSpPr>
        <p:spPr>
          <a:xfrm>
            <a:off x="2006032" y="884914"/>
            <a:ext cx="9504421" cy="3970318"/>
          </a:xfrm>
          <a:prstGeom prst="rect">
            <a:avLst/>
          </a:prstGeom>
          <a:noFill/>
        </p:spPr>
        <p:txBody>
          <a:bodyPr wrap="square" rtlCol="0">
            <a:spAutoFit/>
          </a:bodyPr>
          <a:lstStyle/>
          <a:p>
            <a:pPr marL="285750" indent="-285750">
              <a:buFontTx/>
              <a:buChar char="-"/>
            </a:pPr>
            <a:r>
              <a:rPr lang="en-NZ" dirty="0"/>
              <a:t>Nanotechnology is the use of nano-sized materials that have different properties from other materials. The use of nanomaterials are not new. In fact, nanomaterials were utilised in creating the Roman Lycurgus cup that changes colour depending on the light. This is because nanomaterials have different reactions and almost every characteristic changes depending on the size and width.</a:t>
            </a:r>
          </a:p>
          <a:p>
            <a:endParaRPr lang="en-NZ" dirty="0"/>
          </a:p>
          <a:p>
            <a:pPr marL="285750" indent="-285750">
              <a:buFontTx/>
              <a:buChar char="-"/>
            </a:pPr>
            <a:r>
              <a:rPr lang="en-NZ" dirty="0"/>
              <a:t>Nanotechnology is crucial to developing materials that are greatly reliable. Properties such as strength, hardness, melting point, elastic modulus and so on have different rules for nanomaterials and in most cases these properties are superior to properties of conventional materials. Therefore, nanotechnology has potential to be used as diagnostic, screening purposes, artificial receptors, DNA sequencing with use of nanopores, manufacture of drug delivery systems, gene therapy applications and tissue engineering.</a:t>
            </a:r>
          </a:p>
          <a:p>
            <a:pPr marL="285750" indent="-285750">
              <a:buFontTx/>
              <a:buChar char="-"/>
            </a:pPr>
            <a:endParaRPr lang="en-NZ" dirty="0"/>
          </a:p>
          <a:p>
            <a:pPr marL="285750" indent="-285750">
              <a:buFontTx/>
              <a:buChar char="-"/>
            </a:pPr>
            <a:r>
              <a:rPr lang="en-NZ" dirty="0"/>
              <a:t>Nanotechnology has a lot of opportunities and pathways of developing. This technology is flexible in a lot of fields which is one big factor that captured each member’s interest.</a:t>
            </a:r>
          </a:p>
        </p:txBody>
      </p:sp>
      <p:sp>
        <p:nvSpPr>
          <p:cNvPr id="6" name="TextBox 5">
            <a:extLst>
              <a:ext uri="{FF2B5EF4-FFF2-40B4-BE49-F238E27FC236}">
                <a16:creationId xmlns:a16="http://schemas.microsoft.com/office/drawing/2014/main" id="{6EBCE500-E611-4C36-B099-6B5691779261}"/>
              </a:ext>
            </a:extLst>
          </p:cNvPr>
          <p:cNvSpPr txBox="1"/>
          <p:nvPr/>
        </p:nvSpPr>
        <p:spPr>
          <a:xfrm>
            <a:off x="2340358" y="4744528"/>
            <a:ext cx="2516314" cy="461665"/>
          </a:xfrm>
          <a:prstGeom prst="rect">
            <a:avLst/>
          </a:prstGeom>
          <a:noFill/>
        </p:spPr>
        <p:txBody>
          <a:bodyPr wrap="square" rtlCol="0">
            <a:spAutoFit/>
          </a:bodyPr>
          <a:lstStyle/>
          <a:p>
            <a:r>
              <a:rPr lang="en-NZ" sz="2400" dirty="0">
                <a:solidFill>
                  <a:schemeClr val="tx2">
                    <a:lumMod val="75000"/>
                  </a:schemeClr>
                </a:solidFill>
              </a:rPr>
              <a:t>Team role:</a:t>
            </a:r>
            <a:endParaRPr lang="en-NZ" dirty="0">
              <a:solidFill>
                <a:schemeClr val="tx2">
                  <a:lumMod val="75000"/>
                </a:schemeClr>
              </a:solidFill>
            </a:endParaRPr>
          </a:p>
        </p:txBody>
      </p:sp>
      <p:sp>
        <p:nvSpPr>
          <p:cNvPr id="4" name="TextBox 3">
            <a:extLst>
              <a:ext uri="{FF2B5EF4-FFF2-40B4-BE49-F238E27FC236}">
                <a16:creationId xmlns:a16="http://schemas.microsoft.com/office/drawing/2014/main" id="{45ECEF0B-492A-4EA3-859E-65A57AFC10E6}"/>
              </a:ext>
            </a:extLst>
          </p:cNvPr>
          <p:cNvSpPr txBox="1"/>
          <p:nvPr/>
        </p:nvSpPr>
        <p:spPr>
          <a:xfrm>
            <a:off x="8448093" y="5657671"/>
            <a:ext cx="3078759" cy="1200329"/>
          </a:xfrm>
          <a:prstGeom prst="rect">
            <a:avLst/>
          </a:prstGeom>
          <a:noFill/>
        </p:spPr>
        <p:txBody>
          <a:bodyPr wrap="square" rtlCol="0">
            <a:spAutoFit/>
          </a:bodyPr>
          <a:lstStyle/>
          <a:p>
            <a:r>
              <a:rPr lang="en-NZ" dirty="0" err="1"/>
              <a:t>Github</a:t>
            </a:r>
            <a:r>
              <a:rPr lang="en-NZ" dirty="0"/>
              <a:t> Repository:</a:t>
            </a:r>
          </a:p>
          <a:p>
            <a:r>
              <a:rPr lang="en-NZ" b="0" i="0" dirty="0">
                <a:effectLst/>
                <a:latin typeface="Segoe UI" panose="020B0502040204020203" pitchFamily="34" charset="0"/>
                <a:hlinkClick r:id="rId2" tooltip="https://github.com/0h9uhu9/team-group-1404"/>
              </a:rPr>
              <a:t>https://github.com/0h9uhu9/Team-Group-1404</a:t>
            </a:r>
            <a:endParaRPr lang="en-NZ" b="0" i="0" dirty="0">
              <a:effectLst/>
              <a:latin typeface="Segoe UI" panose="020B0502040204020203" pitchFamily="34" charset="0"/>
            </a:endParaRPr>
          </a:p>
          <a:p>
            <a:endParaRPr lang="en-NZ" dirty="0"/>
          </a:p>
        </p:txBody>
      </p:sp>
    </p:spTree>
    <p:extLst>
      <p:ext uri="{BB962C8B-B14F-4D97-AF65-F5344CB8AC3E}">
        <p14:creationId xmlns:p14="http://schemas.microsoft.com/office/powerpoint/2010/main" val="3045058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417</TotalTime>
  <Words>216</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Aharoni</vt:lpstr>
      <vt:lpstr>Arial</vt:lpstr>
      <vt:lpstr>Arial Black</vt:lpstr>
      <vt:lpstr>Arial Rounded MT Bold</vt:lpstr>
      <vt:lpstr>Segoe UI</vt:lpstr>
      <vt:lpstr>Tw Cen MT</vt:lpstr>
      <vt:lpstr>Wingdings</vt:lpstr>
      <vt:lpstr>Circuit</vt:lpstr>
      <vt:lpstr>Applications of nanotechnology in medicine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Nano-Technology</dc:title>
  <dc:creator>Von Gabrelle Macatuhay</dc:creator>
  <cp:lastModifiedBy>Von Gabrelle Macatuhay</cp:lastModifiedBy>
  <cp:revision>22</cp:revision>
  <dcterms:created xsi:type="dcterms:W3CDTF">2021-05-05T09:19:43Z</dcterms:created>
  <dcterms:modified xsi:type="dcterms:W3CDTF">2021-05-09T09:23:04Z</dcterms:modified>
</cp:coreProperties>
</file>