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1AA89-61D9-4F75-A755-4D6C812E9130}" v="3" dt="2023-03-07T15:33:00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kat, Michael" userId="ee69996a-891c-4358-b56e-204270d5036d" providerId="ADAL" clId="{4FA1AA89-61D9-4F75-A755-4D6C812E9130}"/>
    <pc:docChg chg="custSel addSld delSld modSld">
      <pc:chgData name="Schukat, Michael" userId="ee69996a-891c-4358-b56e-204270d5036d" providerId="ADAL" clId="{4FA1AA89-61D9-4F75-A755-4D6C812E9130}" dt="2023-03-07T15:51:26.016" v="80" actId="47"/>
      <pc:docMkLst>
        <pc:docMk/>
      </pc:docMkLst>
      <pc:sldChg chg="addSp delSp modSp del mod">
        <pc:chgData name="Schukat, Michael" userId="ee69996a-891c-4358-b56e-204270d5036d" providerId="ADAL" clId="{4FA1AA89-61D9-4F75-A755-4D6C812E9130}" dt="2023-03-07T15:51:26.016" v="80" actId="47"/>
        <pc:sldMkLst>
          <pc:docMk/>
          <pc:sldMk cId="3776669566" sldId="258"/>
        </pc:sldMkLst>
        <pc:spChg chg="mod">
          <ac:chgData name="Schukat, Michael" userId="ee69996a-891c-4358-b56e-204270d5036d" providerId="ADAL" clId="{4FA1AA89-61D9-4F75-A755-4D6C812E9130}" dt="2023-03-07T15:32:04.003" v="67" actId="20577"/>
          <ac:spMkLst>
            <pc:docMk/>
            <pc:sldMk cId="3776669566" sldId="258"/>
            <ac:spMk id="2" creationId="{00000000-0000-0000-0000-000000000000}"/>
          </ac:spMkLst>
        </pc:spChg>
        <pc:graphicFrameChg chg="add mod">
          <ac:chgData name="Schukat, Michael" userId="ee69996a-891c-4358-b56e-204270d5036d" providerId="ADAL" clId="{4FA1AA89-61D9-4F75-A755-4D6C812E9130}" dt="2023-03-07T15:33:04.724" v="70" actId="1076"/>
          <ac:graphicFrameMkLst>
            <pc:docMk/>
            <pc:sldMk cId="3776669566" sldId="258"/>
            <ac:graphicFrameMk id="3" creationId="{1BCD0B7D-1932-5258-C2E1-AE3EDE3125DD}"/>
          </ac:graphicFrameMkLst>
        </pc:graphicFrameChg>
        <pc:graphicFrameChg chg="del">
          <ac:chgData name="Schukat, Michael" userId="ee69996a-891c-4358-b56e-204270d5036d" providerId="ADAL" clId="{4FA1AA89-61D9-4F75-A755-4D6C812E9130}" dt="2023-03-07T15:32:59.896" v="68" actId="478"/>
          <ac:graphicFrameMkLst>
            <pc:docMk/>
            <pc:sldMk cId="3776669566" sldId="258"/>
            <ac:graphicFrameMk id="10" creationId="{00000000-0000-0000-0000-000000000000}"/>
          </ac:graphicFrameMkLst>
        </pc:graphicFrameChg>
        <pc:graphicFrameChg chg="modGraphic">
          <ac:chgData name="Schukat, Michael" userId="ee69996a-891c-4358-b56e-204270d5036d" providerId="ADAL" clId="{4FA1AA89-61D9-4F75-A755-4D6C812E9130}" dt="2023-03-07T15:34:52.639" v="78" actId="20577"/>
          <ac:graphicFrameMkLst>
            <pc:docMk/>
            <pc:sldMk cId="3776669566" sldId="258"/>
            <ac:graphicFrameMk id="13" creationId="{00000000-0000-0000-0000-000000000000}"/>
          </ac:graphicFrameMkLst>
        </pc:graphicFrameChg>
        <pc:cxnChg chg="mod">
          <ac:chgData name="Schukat, Michael" userId="ee69996a-891c-4358-b56e-204270d5036d" providerId="ADAL" clId="{4FA1AA89-61D9-4F75-A755-4D6C812E9130}" dt="2023-03-07T15:35:04.603" v="79" actId="1076"/>
          <ac:cxnSpMkLst>
            <pc:docMk/>
            <pc:sldMk cId="3776669566" sldId="258"/>
            <ac:cxnSpMk id="9" creationId="{00000000-0000-0000-0000-000000000000}"/>
          </ac:cxnSpMkLst>
        </pc:cxnChg>
        <pc:cxnChg chg="mod">
          <ac:chgData name="Schukat, Michael" userId="ee69996a-891c-4358-b56e-204270d5036d" providerId="ADAL" clId="{4FA1AA89-61D9-4F75-A755-4D6C812E9130}" dt="2023-03-07T15:34:34.836" v="77" actId="1076"/>
          <ac:cxnSpMkLst>
            <pc:docMk/>
            <pc:sldMk cId="3776669566" sldId="258"/>
            <ac:cxnSpMk id="15" creationId="{00000000-0000-0000-0000-000000000000}"/>
          </ac:cxnSpMkLst>
        </pc:cxnChg>
        <pc:cxnChg chg="mod">
          <ac:chgData name="Schukat, Michael" userId="ee69996a-891c-4358-b56e-204270d5036d" providerId="ADAL" clId="{4FA1AA89-61D9-4F75-A755-4D6C812E9130}" dt="2023-03-07T15:34:22.732" v="76" actId="1076"/>
          <ac:cxnSpMkLst>
            <pc:docMk/>
            <pc:sldMk cId="3776669566" sldId="258"/>
            <ac:cxnSpMk id="19" creationId="{00000000-0000-0000-0000-000000000000}"/>
          </ac:cxnSpMkLst>
        </pc:cxnChg>
      </pc:sldChg>
      <pc:sldChg chg="addSp delSp modSp mod">
        <pc:chgData name="Schukat, Michael" userId="ee69996a-891c-4358-b56e-204270d5036d" providerId="ADAL" clId="{4FA1AA89-61D9-4F75-A755-4D6C812E9130}" dt="2023-03-07T15:23:45.459" v="47" actId="207"/>
        <pc:sldMkLst>
          <pc:docMk/>
          <pc:sldMk cId="3899249208" sldId="259"/>
        </pc:sldMkLst>
        <pc:spChg chg="mod">
          <ac:chgData name="Schukat, Michael" userId="ee69996a-891c-4358-b56e-204270d5036d" providerId="ADAL" clId="{4FA1AA89-61D9-4F75-A755-4D6C812E9130}" dt="2023-03-07T15:19:53.858" v="17" actId="20577"/>
          <ac:spMkLst>
            <pc:docMk/>
            <pc:sldMk cId="3899249208" sldId="259"/>
            <ac:spMk id="2" creationId="{00000000-0000-0000-0000-000000000000}"/>
          </ac:spMkLst>
        </pc:spChg>
        <pc:graphicFrameChg chg="add mod">
          <ac:chgData name="Schukat, Michael" userId="ee69996a-891c-4358-b56e-204270d5036d" providerId="ADAL" clId="{4FA1AA89-61D9-4F75-A755-4D6C812E9130}" dt="2023-03-07T15:20:45.858" v="20" actId="1076"/>
          <ac:graphicFrameMkLst>
            <pc:docMk/>
            <pc:sldMk cId="3899249208" sldId="259"/>
            <ac:graphicFrameMk id="3" creationId="{D15DBFC4-CA37-B36A-0776-95904DF6BE5E}"/>
          </ac:graphicFrameMkLst>
        </pc:graphicFrameChg>
        <pc:graphicFrameChg chg="mod modGraphic">
          <ac:chgData name="Schukat, Michael" userId="ee69996a-891c-4358-b56e-204270d5036d" providerId="ADAL" clId="{4FA1AA89-61D9-4F75-A755-4D6C812E9130}" dt="2023-03-07T15:23:45.459" v="47" actId="207"/>
          <ac:graphicFrameMkLst>
            <pc:docMk/>
            <pc:sldMk cId="3899249208" sldId="259"/>
            <ac:graphicFrameMk id="7" creationId="{00000000-0000-0000-0000-000000000000}"/>
          </ac:graphicFrameMkLst>
        </pc:graphicFrameChg>
        <pc:graphicFrameChg chg="del">
          <ac:chgData name="Schukat, Michael" userId="ee69996a-891c-4358-b56e-204270d5036d" providerId="ADAL" clId="{4FA1AA89-61D9-4F75-A755-4D6C812E9130}" dt="2023-03-07T15:20:38.926" v="18" actId="478"/>
          <ac:graphicFrameMkLst>
            <pc:docMk/>
            <pc:sldMk cId="3899249208" sldId="259"/>
            <ac:graphicFrameMk id="8" creationId="{00000000-0000-0000-0000-000000000000}"/>
          </ac:graphicFrameMkLst>
        </pc:graphicFrameChg>
        <pc:graphicFrameChg chg="modGraphic">
          <ac:chgData name="Schukat, Michael" userId="ee69996a-891c-4358-b56e-204270d5036d" providerId="ADAL" clId="{4FA1AA89-61D9-4F75-A755-4D6C812E9130}" dt="2023-03-07T15:23:39.211" v="46" actId="207"/>
          <ac:graphicFrameMkLst>
            <pc:docMk/>
            <pc:sldMk cId="3899249208" sldId="259"/>
            <ac:graphicFrameMk id="9" creationId="{00000000-0000-0000-0000-000000000000}"/>
          </ac:graphicFrameMkLst>
        </pc:graphicFrameChg>
      </pc:sldChg>
      <pc:sldChg chg="add">
        <pc:chgData name="Schukat, Michael" userId="ee69996a-891c-4358-b56e-204270d5036d" providerId="ADAL" clId="{4FA1AA89-61D9-4F75-A755-4D6C812E9130}" dt="2023-03-07T15:19:38.327" v="0" actId="2890"/>
        <pc:sldMkLst>
          <pc:docMk/>
          <pc:sldMk cId="413615958" sldId="260"/>
        </pc:sldMkLst>
      </pc:sldChg>
      <pc:sldChg chg="add">
        <pc:chgData name="Schukat, Michael" userId="ee69996a-891c-4358-b56e-204270d5036d" providerId="ADAL" clId="{4FA1AA89-61D9-4F75-A755-4D6C812E9130}" dt="2023-03-07T15:31:49.146" v="48" actId="2890"/>
        <pc:sldMkLst>
          <pc:docMk/>
          <pc:sldMk cId="1251625828" sldId="261"/>
        </pc:sldMkLst>
      </pc:sldChg>
    </pc:docChg>
  </pc:docChgLst>
  <pc:docChgLst>
    <pc:chgData name="Schukat, Michael" userId="ee69996a-891c-4358-b56e-204270d5036d" providerId="ADAL" clId="{0D5E2D0F-F721-46CA-82A8-638E28E23194}"/>
    <pc:docChg chg="custSel modSld">
      <pc:chgData name="Schukat, Michael" userId="ee69996a-891c-4358-b56e-204270d5036d" providerId="ADAL" clId="{0D5E2D0F-F721-46CA-82A8-638E28E23194}" dt="2022-03-03T06:36:34.003" v="18" actId="20577"/>
      <pc:docMkLst>
        <pc:docMk/>
      </pc:docMkLst>
      <pc:sldChg chg="modSp mod">
        <pc:chgData name="Schukat, Michael" userId="ee69996a-891c-4358-b56e-204270d5036d" providerId="ADAL" clId="{0D5E2D0F-F721-46CA-82A8-638E28E23194}" dt="2022-03-03T06:36:34.003" v="18" actId="20577"/>
        <pc:sldMkLst>
          <pc:docMk/>
          <pc:sldMk cId="3899249208" sldId="259"/>
        </pc:sldMkLst>
        <pc:spChg chg="mod">
          <ac:chgData name="Schukat, Michael" userId="ee69996a-891c-4358-b56e-204270d5036d" providerId="ADAL" clId="{0D5E2D0F-F721-46CA-82A8-638E28E23194}" dt="2022-03-03T06:36:34.003" v="18" actId="20577"/>
          <ac:spMkLst>
            <pc:docMk/>
            <pc:sldMk cId="3899249208" sldId="25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EAE4F-6066-49CF-9C42-A8ED11BA3A4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4591-ECA1-45A9-AFB3-C82A486A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2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E541B-1066-4D16-8D1A-E4C60FCA095F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258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E541B-1066-4D16-8D1A-E4C60FCA095F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39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E541B-1066-4D16-8D1A-E4C60FCA095F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591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8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1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D2B5F-C135-42AD-BC61-DB088F3ECA4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438400" y="6019800"/>
            <a:ext cx="4114800" cy="661988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US" dirty="0"/>
              <a:t>CT420: Real-Time Systems</a:t>
            </a:r>
            <a:br>
              <a:rPr lang="en-US" dirty="0"/>
            </a:br>
            <a:r>
              <a:rPr lang="it-IT" dirty="0"/>
              <a:t>Lecture 3: </a:t>
            </a:r>
            <a:r>
              <a:rPr lang="fr-FR" dirty="0"/>
              <a:t>Process Scheduling for RTS</a:t>
            </a:r>
            <a:br>
              <a:rPr lang="en-US" dirty="0"/>
            </a:br>
            <a:r>
              <a:rPr lang="en-US" dirty="0"/>
              <a:t>Page </a:t>
            </a:r>
            <a:fld id="{100094C4-FB79-43F9-BADA-D3BAF8F37600}" type="slidenum">
              <a:rPr lang="en-IE" smtClean="0">
                <a:cs typeface="Times New Roman" pitchFamily="18" charset="0"/>
              </a:rPr>
              <a:pPr algn="ctr"/>
              <a:t>‹#›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6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2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8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BA47-C795-4A08-A6F2-52407991DA1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DEC3-EF0A-4708-8A27-8EBB572A4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CT420 Worksheet</a:t>
            </a:r>
            <a:br>
              <a:rPr lang="en-IE" dirty="0"/>
            </a:br>
            <a:r>
              <a:rPr lang="en-IE" dirty="0"/>
              <a:t>RM working Example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3738461"/>
              </p:ext>
            </p:extLst>
          </p:nvPr>
        </p:nvGraphicFramePr>
        <p:xfrm>
          <a:off x="323528" y="1628800"/>
          <a:ext cx="8352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000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148976"/>
              </p:ext>
            </p:extLst>
          </p:nvPr>
        </p:nvGraphicFramePr>
        <p:xfrm>
          <a:off x="323528" y="2780928"/>
          <a:ext cx="833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059832" y="4509120"/>
            <a:ext cx="792088" cy="0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D15DBFC4-CA37-B36A-0776-95904DF6B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810942"/>
              </p:ext>
            </p:extLst>
          </p:nvPr>
        </p:nvGraphicFramePr>
        <p:xfrm>
          <a:off x="15528" y="3773487"/>
          <a:ext cx="2952750" cy="2809875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4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/>
              <a:t>CT420 Worksheet</a:t>
            </a:r>
            <a:br>
              <a:rPr lang="en-IE"/>
            </a:br>
            <a:r>
              <a:rPr lang="en-IE"/>
              <a:t>RM </a:t>
            </a:r>
            <a:r>
              <a:rPr lang="en-IE" dirty="0"/>
              <a:t>Schedulability?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323528" y="1628800"/>
          <a:ext cx="8352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3000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/>
          <p:cNvGraphicFramePr>
            <a:graphicFrameLocks/>
          </p:cNvGraphicFramePr>
          <p:nvPr/>
        </p:nvGraphicFramePr>
        <p:xfrm>
          <a:off x="323528" y="2780928"/>
          <a:ext cx="833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67544" y="3717032"/>
          <a:ext cx="2316163" cy="2665414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I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I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I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I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059832" y="4509120"/>
            <a:ext cx="792088" cy="0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EDF Example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683568" y="3140968"/>
          <a:ext cx="3203575" cy="2809875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IE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IE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I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IE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I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467544" y="1916832"/>
          <a:ext cx="82184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13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92D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92D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619672" y="1412776"/>
            <a:ext cx="0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27984" y="1124744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11760" y="1412776"/>
            <a:ext cx="0" cy="36004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1640" y="98072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Deadlines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1625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2c9ad16-ace1-4bf3-b24a-667ddcd79a12"/>
  <p:tag name="TPVERSION" val="8"/>
  <p:tag name="TPFULLVERSION" val="8.7.2.14"/>
  <p:tag name="PPTVERSION" val="14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113</Words>
  <Application>Microsoft Office PowerPoint</Application>
  <PresentationFormat>On-screen Show (4:3)</PresentationFormat>
  <Paragraphs>102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CT420 Worksheet RM working Example</vt:lpstr>
      <vt:lpstr>CT420 Worksheet RM Schedulability?</vt:lpstr>
      <vt:lpstr>EDF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Schukat, Michael</cp:lastModifiedBy>
  <cp:revision>3</cp:revision>
  <dcterms:created xsi:type="dcterms:W3CDTF">2020-02-17T07:31:13Z</dcterms:created>
  <dcterms:modified xsi:type="dcterms:W3CDTF">2023-03-07T15:51:36Z</dcterms:modified>
</cp:coreProperties>
</file>