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4" r:id="rId2"/>
  </p:sldMasterIdLst>
  <p:notesMasterIdLst>
    <p:notesMasterId r:id="rId15"/>
  </p:notesMasterIdLst>
  <p:sldIdLst>
    <p:sldId id="265" r:id="rId3"/>
    <p:sldId id="257" r:id="rId4"/>
    <p:sldId id="258" r:id="rId5"/>
    <p:sldId id="259" r:id="rId6"/>
    <p:sldId id="260" r:id="rId7"/>
    <p:sldId id="261" r:id="rId8"/>
    <p:sldId id="262" r:id="rId9"/>
    <p:sldId id="267" r:id="rId10"/>
    <p:sldId id="263" r:id="rId11"/>
    <p:sldId id="268" r:id="rId12"/>
    <p:sldId id="269"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615"/>
    <p:restoredTop sz="71914"/>
  </p:normalViewPr>
  <p:slideViewPr>
    <p:cSldViewPr snapToGrid="0" snapToObjects="1">
      <p:cViewPr varScale="1">
        <p:scale>
          <a:sx n="78" d="100"/>
          <a:sy n="78" d="100"/>
        </p:scale>
        <p:origin x="15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3FD788-9373-5B43-9889-0E055893476E}" type="datetimeFigureOut">
              <a:rPr lang="en-US" smtClean="0"/>
              <a:t>3/10/16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C6DE62-E5F3-FF42-AA41-93851BDB2EA9}" type="slidenum">
              <a:rPr lang="en-US" smtClean="0"/>
              <a:t>‹#›</a:t>
            </a:fld>
            <a:endParaRPr lang="en-US"/>
          </a:p>
        </p:txBody>
      </p:sp>
    </p:spTree>
    <p:extLst>
      <p:ext uri="{BB962C8B-B14F-4D97-AF65-F5344CB8AC3E}">
        <p14:creationId xmlns:p14="http://schemas.microsoft.com/office/powerpoint/2010/main" val="1361118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C6DE62-E5F3-FF42-AA41-93851BDB2EA9}" type="slidenum">
              <a:rPr lang="en-US" smtClean="0"/>
              <a:t>9</a:t>
            </a:fld>
            <a:endParaRPr lang="en-US"/>
          </a:p>
        </p:txBody>
      </p:sp>
    </p:spTree>
    <p:extLst>
      <p:ext uri="{BB962C8B-B14F-4D97-AF65-F5344CB8AC3E}">
        <p14:creationId xmlns:p14="http://schemas.microsoft.com/office/powerpoint/2010/main" val="354555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7413" name="Rectangle 5"/>
          <p:cNvSpPr>
            <a:spLocks noGrp="1" noChangeArrowheads="1"/>
          </p:cNvSpPr>
          <p:nvPr>
            <p:ph type="ctrTitle"/>
          </p:nvPr>
        </p:nvSpPr>
        <p:spPr>
          <a:xfrm>
            <a:off x="766234" y="0"/>
            <a:ext cx="10612967" cy="3962400"/>
          </a:xfrm>
        </p:spPr>
        <p:txBody>
          <a:bodyPr tIns="0" anchor="ctr"/>
          <a:lstStyle>
            <a:lvl1pPr>
              <a:defRPr sz="4000"/>
            </a:lvl1pPr>
          </a:lstStyle>
          <a:p>
            <a:r>
              <a:rPr lang="en-IE" smtClean="0"/>
              <a:t>Click to edit Master title style</a:t>
            </a:r>
            <a:endParaRPr lang="en-US"/>
          </a:p>
        </p:txBody>
      </p:sp>
      <p:sp>
        <p:nvSpPr>
          <p:cNvPr id="17414" name="Rectangle 6"/>
          <p:cNvSpPr>
            <a:spLocks noGrp="1" noChangeArrowheads="1"/>
          </p:cNvSpPr>
          <p:nvPr>
            <p:ph type="subTitle" idx="1"/>
          </p:nvPr>
        </p:nvSpPr>
        <p:spPr>
          <a:xfrm>
            <a:off x="766234" y="4267200"/>
            <a:ext cx="10612967" cy="1066800"/>
          </a:xfrm>
        </p:spPr>
        <p:txBody>
          <a:bodyPr/>
          <a:lstStyle>
            <a:lvl1pPr marL="0" indent="0">
              <a:buFontTx/>
              <a:buNone/>
              <a:defRPr/>
            </a:lvl1pPr>
          </a:lstStyle>
          <a:p>
            <a:r>
              <a:rPr lang="en-IE" smtClean="0"/>
              <a:t>Click to edit Master subtitle style</a:t>
            </a:r>
            <a:endParaRPr lang="en-US" dirty="0"/>
          </a:p>
        </p:txBody>
      </p:sp>
      <p:sp>
        <p:nvSpPr>
          <p:cNvPr id="4" name="Rectangle 3"/>
          <p:cNvSpPr>
            <a:spLocks noGrp="1" noChangeArrowheads="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115505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IE" smtClean="0"/>
              <a:t>Click to edit Master title style</a:t>
            </a:r>
            <a:endParaRPr lang="en-IE"/>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IE" noProof="0" smtClean="0"/>
              <a:t>Drag picture to placeholder or click icon to add</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401603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IE"/>
          </a:p>
        </p:txBody>
      </p:sp>
      <p:sp>
        <p:nvSpPr>
          <p:cNvPr id="4" name="Rectangle 5"/>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207560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9133" y="0"/>
            <a:ext cx="2652184" cy="5791200"/>
          </a:xfrm>
        </p:spPr>
        <p:txBody>
          <a:bodyPr vert="eaVert"/>
          <a:lstStyle/>
          <a:p>
            <a:r>
              <a:rPr lang="en-IE" smtClean="0"/>
              <a:t>Click to edit Master title style</a:t>
            </a:r>
            <a:endParaRPr lang="en-IE"/>
          </a:p>
        </p:txBody>
      </p:sp>
      <p:sp>
        <p:nvSpPr>
          <p:cNvPr id="3" name="Vertical Text Placeholder 2"/>
          <p:cNvSpPr>
            <a:spLocks noGrp="1"/>
          </p:cNvSpPr>
          <p:nvPr>
            <p:ph type="body" orient="vert" idx="1"/>
          </p:nvPr>
        </p:nvSpPr>
        <p:spPr>
          <a:xfrm>
            <a:off x="766234" y="0"/>
            <a:ext cx="7759700" cy="5791200"/>
          </a:xfrm>
        </p:spPr>
        <p:txBody>
          <a:bodyPr vert="eaVert"/>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IE"/>
          </a:p>
        </p:txBody>
      </p:sp>
      <p:sp>
        <p:nvSpPr>
          <p:cNvPr id="4" name="Rectangle 5"/>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957763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IE" smtClean="0"/>
              <a:t>Click to edit Master title style</a:t>
            </a:r>
            <a:endParaRPr lang="en-IE"/>
          </a:p>
        </p:txBody>
      </p:sp>
      <p:sp>
        <p:nvSpPr>
          <p:cNvPr id="3" name="Text Placeholder 2"/>
          <p:cNvSpPr>
            <a:spLocks noGrp="1"/>
          </p:cNvSpPr>
          <p:nvPr>
            <p:ph type="body" sz="half" idx="1"/>
          </p:nvPr>
        </p:nvSpPr>
        <p:spPr>
          <a:xfrm>
            <a:off x="914400" y="1981200"/>
            <a:ext cx="5080000" cy="4114800"/>
          </a:xfrm>
        </p:spPr>
        <p:txBody>
          <a:body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IE"/>
          </a:p>
        </p:txBody>
      </p:sp>
      <p:sp>
        <p:nvSpPr>
          <p:cNvPr id="4" name="ClipArt Placeholder 3"/>
          <p:cNvSpPr>
            <a:spLocks noGrp="1"/>
          </p:cNvSpPr>
          <p:nvPr>
            <p:ph type="clipArt" sz="half" idx="2"/>
          </p:nvPr>
        </p:nvSpPr>
        <p:spPr>
          <a:xfrm>
            <a:off x="6197600" y="1981200"/>
            <a:ext cx="5080000" cy="4114800"/>
          </a:xfrm>
        </p:spPr>
        <p:txBody>
          <a:bodyPr rtlCol="0">
            <a:normAutofit/>
          </a:bodyPr>
          <a:lstStyle/>
          <a:p>
            <a:pPr lvl="0"/>
            <a:r>
              <a:rPr lang="en-IE" noProof="0" smtClean="0"/>
              <a:t>Drag picture to placeholder or click icon to add</a:t>
            </a:r>
          </a:p>
        </p:txBody>
      </p:sp>
      <p:sp>
        <p:nvSpPr>
          <p:cNvPr id="5" name="Date Placeholder 4"/>
          <p:cNvSpPr>
            <a:spLocks noGrp="1" noChangeArrowheads="1"/>
          </p:cNvSpPr>
          <p:nvPr>
            <p:ph type="dt" sz="half" idx="10"/>
          </p:nvPr>
        </p:nvSpPr>
        <p:spPr>
          <a:xfrm>
            <a:off x="609600" y="6356351"/>
            <a:ext cx="2844800" cy="365125"/>
          </a:xfrm>
          <a:prstGeom prst="rect">
            <a:avLst/>
          </a:prstGeom>
        </p:spPr>
        <p:txBody>
          <a:bodyPr/>
          <a:lstStyle>
            <a:lvl1pPr>
              <a:defRPr>
                <a:ea typeface="+mn-ea"/>
                <a:cs typeface="+mn-cs"/>
              </a:defRPr>
            </a:lvl1pPr>
          </a:lstStyle>
          <a:p>
            <a:fld id="{911214D5-6160-074D-8F67-D415D36E14FC}" type="datetimeFigureOut">
              <a:rPr lang="en-US" smtClean="0"/>
              <a:t>3/10/16</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Slide Number Placeholder 6"/>
          <p:cNvSpPr>
            <a:spLocks noGrp="1" noChangeArrowheads="1"/>
          </p:cNvSpPr>
          <p:nvPr>
            <p:ph type="sldNum" sz="quarter" idx="12"/>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2889203C-211A-C14F-B689-216566015482}" type="slidenum">
              <a:rPr lang="en-US" smtClean="0"/>
              <a:t>‹#›</a:t>
            </a:fld>
            <a:endParaRPr lang="en-US"/>
          </a:p>
        </p:txBody>
      </p:sp>
    </p:spTree>
    <p:extLst>
      <p:ext uri="{BB962C8B-B14F-4D97-AF65-F5344CB8AC3E}">
        <p14:creationId xmlns:p14="http://schemas.microsoft.com/office/powerpoint/2010/main" val="17354286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IE" smtClean="0"/>
              <a:t>Click to edit Master title style</a:t>
            </a:r>
            <a:endParaRPr lang="en-IE"/>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IE" smtClean="0"/>
              <a:t>Click to edit Master subtitle style</a:t>
            </a:r>
            <a:endParaRPr lang="en-IE"/>
          </a:p>
        </p:txBody>
      </p:sp>
      <p:sp>
        <p:nvSpPr>
          <p:cNvPr id="4" name="Date Placeholder 3"/>
          <p:cNvSpPr>
            <a:spLocks noGrp="1"/>
          </p:cNvSpPr>
          <p:nvPr>
            <p:ph type="dt" sz="half" idx="10"/>
          </p:nvPr>
        </p:nvSpPr>
        <p:spPr/>
        <p:txBody>
          <a:bodyPr/>
          <a:lstStyle>
            <a:lvl1pPr>
              <a:defRPr/>
            </a:lvl1pPr>
          </a:lstStyle>
          <a:p>
            <a:fld id="{5EA5972E-2167-CD47-A9FD-A0CD6B756437}" type="datetimeFigureOut">
              <a:rPr lang="en-IE"/>
              <a:pPr/>
              <a:t>10/03/2016</a:t>
            </a:fld>
            <a:endParaRPr lang="en-IE"/>
          </a:p>
        </p:txBody>
      </p:sp>
      <p:sp>
        <p:nvSpPr>
          <p:cNvPr id="5" name="Footer Placeholder 4"/>
          <p:cNvSpPr>
            <a:spLocks noGrp="1"/>
          </p:cNvSpPr>
          <p:nvPr>
            <p:ph type="ftr" sz="quarter" idx="11"/>
          </p:nvPr>
        </p:nvSpPr>
        <p:spPr/>
        <p:txBody>
          <a:bodyPr/>
          <a:lstStyle>
            <a:lvl1pPr>
              <a:defRPr/>
            </a:lvl1pPr>
          </a:lstStyle>
          <a:p>
            <a:pPr>
              <a:defRPr/>
            </a:pPr>
            <a:endParaRPr lang="en-IE"/>
          </a:p>
        </p:txBody>
      </p:sp>
      <p:sp>
        <p:nvSpPr>
          <p:cNvPr id="6" name="Slide Number Placeholder 5"/>
          <p:cNvSpPr>
            <a:spLocks noGrp="1"/>
          </p:cNvSpPr>
          <p:nvPr>
            <p:ph type="sldNum" sz="quarter" idx="12"/>
          </p:nvPr>
        </p:nvSpPr>
        <p:spPr/>
        <p:txBody>
          <a:bodyPr/>
          <a:lstStyle>
            <a:lvl1pPr>
              <a:defRPr/>
            </a:lvl1pPr>
          </a:lstStyle>
          <a:p>
            <a:fld id="{F1C9F21A-3D6E-644F-9AAB-DB28AD735B98}" type="slidenum">
              <a:rPr lang="en-IE"/>
              <a:pPr/>
              <a:t>‹#›</a:t>
            </a:fld>
            <a:endParaRPr lang="en-IE"/>
          </a:p>
        </p:txBody>
      </p:sp>
    </p:spTree>
    <p:extLst>
      <p:ext uri="{BB962C8B-B14F-4D97-AF65-F5344CB8AC3E}">
        <p14:creationId xmlns:p14="http://schemas.microsoft.com/office/powerpoint/2010/main" val="1947910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Click to edit Master title style</a:t>
            </a:r>
            <a:endParaRPr lang="en-IE"/>
          </a:p>
        </p:txBody>
      </p:sp>
      <p:sp>
        <p:nvSpPr>
          <p:cNvPr id="3" name="Content Placeholder 2"/>
          <p:cNvSpPr>
            <a:spLocks noGrp="1"/>
          </p:cNvSpPr>
          <p:nvPr>
            <p:ph idx="1"/>
          </p:nvPr>
        </p:nvSpPr>
        <p:spPr/>
        <p:txBody>
          <a:body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IE"/>
          </a:p>
        </p:txBody>
      </p:sp>
      <p:sp>
        <p:nvSpPr>
          <p:cNvPr id="4" name="Date Placeholder 3"/>
          <p:cNvSpPr>
            <a:spLocks noGrp="1"/>
          </p:cNvSpPr>
          <p:nvPr>
            <p:ph type="dt" sz="half" idx="10"/>
          </p:nvPr>
        </p:nvSpPr>
        <p:spPr/>
        <p:txBody>
          <a:bodyPr/>
          <a:lstStyle>
            <a:lvl1pPr>
              <a:defRPr/>
            </a:lvl1pPr>
          </a:lstStyle>
          <a:p>
            <a:fld id="{7CA36D06-3198-1746-BC12-1E97270DF59C}" type="datetimeFigureOut">
              <a:rPr lang="en-IE"/>
              <a:pPr/>
              <a:t>10/03/2016</a:t>
            </a:fld>
            <a:endParaRPr lang="en-IE"/>
          </a:p>
        </p:txBody>
      </p:sp>
      <p:sp>
        <p:nvSpPr>
          <p:cNvPr id="5" name="Footer Placeholder 4"/>
          <p:cNvSpPr>
            <a:spLocks noGrp="1"/>
          </p:cNvSpPr>
          <p:nvPr>
            <p:ph type="ftr" sz="quarter" idx="11"/>
          </p:nvPr>
        </p:nvSpPr>
        <p:spPr/>
        <p:txBody>
          <a:bodyPr/>
          <a:lstStyle>
            <a:lvl1pPr>
              <a:defRPr/>
            </a:lvl1pPr>
          </a:lstStyle>
          <a:p>
            <a:pPr>
              <a:defRPr/>
            </a:pPr>
            <a:endParaRPr lang="en-IE"/>
          </a:p>
        </p:txBody>
      </p:sp>
      <p:sp>
        <p:nvSpPr>
          <p:cNvPr id="6" name="Slide Number Placeholder 5"/>
          <p:cNvSpPr>
            <a:spLocks noGrp="1"/>
          </p:cNvSpPr>
          <p:nvPr>
            <p:ph type="sldNum" sz="quarter" idx="12"/>
          </p:nvPr>
        </p:nvSpPr>
        <p:spPr/>
        <p:txBody>
          <a:bodyPr/>
          <a:lstStyle>
            <a:lvl1pPr>
              <a:defRPr/>
            </a:lvl1pPr>
          </a:lstStyle>
          <a:p>
            <a:fld id="{C135933A-213A-584D-891A-B955932FF1F3}" type="slidenum">
              <a:rPr lang="en-IE"/>
              <a:pPr/>
              <a:t>‹#›</a:t>
            </a:fld>
            <a:endParaRPr lang="en-IE"/>
          </a:p>
        </p:txBody>
      </p:sp>
    </p:spTree>
    <p:extLst>
      <p:ext uri="{BB962C8B-B14F-4D97-AF65-F5344CB8AC3E}">
        <p14:creationId xmlns:p14="http://schemas.microsoft.com/office/powerpoint/2010/main" val="1487011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IE" smtClean="0"/>
              <a:t>Click to edit Master title style</a:t>
            </a:r>
            <a:endParaRPr lang="en-IE"/>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IE" smtClean="0"/>
              <a:t>Click to edit Master text styles</a:t>
            </a:r>
          </a:p>
        </p:txBody>
      </p:sp>
      <p:sp>
        <p:nvSpPr>
          <p:cNvPr id="4" name="Date Placeholder 3"/>
          <p:cNvSpPr>
            <a:spLocks noGrp="1"/>
          </p:cNvSpPr>
          <p:nvPr>
            <p:ph type="dt" sz="half" idx="10"/>
          </p:nvPr>
        </p:nvSpPr>
        <p:spPr/>
        <p:txBody>
          <a:bodyPr/>
          <a:lstStyle>
            <a:lvl1pPr>
              <a:defRPr/>
            </a:lvl1pPr>
          </a:lstStyle>
          <a:p>
            <a:fld id="{F6EB1284-E57F-2140-A181-E06461A4A5AB}" type="datetimeFigureOut">
              <a:rPr lang="en-IE"/>
              <a:pPr/>
              <a:t>10/03/2016</a:t>
            </a:fld>
            <a:endParaRPr lang="en-IE"/>
          </a:p>
        </p:txBody>
      </p:sp>
      <p:sp>
        <p:nvSpPr>
          <p:cNvPr id="5" name="Footer Placeholder 4"/>
          <p:cNvSpPr>
            <a:spLocks noGrp="1"/>
          </p:cNvSpPr>
          <p:nvPr>
            <p:ph type="ftr" sz="quarter" idx="11"/>
          </p:nvPr>
        </p:nvSpPr>
        <p:spPr/>
        <p:txBody>
          <a:bodyPr/>
          <a:lstStyle>
            <a:lvl1pPr>
              <a:defRPr/>
            </a:lvl1pPr>
          </a:lstStyle>
          <a:p>
            <a:pPr>
              <a:defRPr/>
            </a:pPr>
            <a:endParaRPr lang="en-IE"/>
          </a:p>
        </p:txBody>
      </p:sp>
      <p:sp>
        <p:nvSpPr>
          <p:cNvPr id="6" name="Slide Number Placeholder 5"/>
          <p:cNvSpPr>
            <a:spLocks noGrp="1"/>
          </p:cNvSpPr>
          <p:nvPr>
            <p:ph type="sldNum" sz="quarter" idx="12"/>
          </p:nvPr>
        </p:nvSpPr>
        <p:spPr/>
        <p:txBody>
          <a:bodyPr/>
          <a:lstStyle>
            <a:lvl1pPr>
              <a:defRPr/>
            </a:lvl1pPr>
          </a:lstStyle>
          <a:p>
            <a:fld id="{6DFBBFF4-26ED-6547-9467-1906AC2B1078}" type="slidenum">
              <a:rPr lang="en-IE"/>
              <a:pPr/>
              <a:t>‹#›</a:t>
            </a:fld>
            <a:endParaRPr lang="en-IE"/>
          </a:p>
        </p:txBody>
      </p:sp>
    </p:spTree>
    <p:extLst>
      <p:ext uri="{BB962C8B-B14F-4D97-AF65-F5344CB8AC3E}">
        <p14:creationId xmlns:p14="http://schemas.microsoft.com/office/powerpoint/2010/main" val="1696242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Click to edit Master title style</a:t>
            </a:r>
            <a:endParaRPr lang="en-IE"/>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IE"/>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IE"/>
          </a:p>
        </p:txBody>
      </p:sp>
      <p:sp>
        <p:nvSpPr>
          <p:cNvPr id="5" name="Date Placeholder 3"/>
          <p:cNvSpPr>
            <a:spLocks noGrp="1"/>
          </p:cNvSpPr>
          <p:nvPr>
            <p:ph type="dt" sz="half" idx="10"/>
          </p:nvPr>
        </p:nvSpPr>
        <p:spPr/>
        <p:txBody>
          <a:bodyPr/>
          <a:lstStyle>
            <a:lvl1pPr>
              <a:defRPr/>
            </a:lvl1pPr>
          </a:lstStyle>
          <a:p>
            <a:fld id="{F0B2F61E-6074-844B-80AE-4AC80475D4CE}" type="datetimeFigureOut">
              <a:rPr lang="en-IE"/>
              <a:pPr/>
              <a:t>10/03/2016</a:t>
            </a:fld>
            <a:endParaRPr lang="en-IE"/>
          </a:p>
        </p:txBody>
      </p:sp>
      <p:sp>
        <p:nvSpPr>
          <p:cNvPr id="6" name="Footer Placeholder 4"/>
          <p:cNvSpPr>
            <a:spLocks noGrp="1"/>
          </p:cNvSpPr>
          <p:nvPr>
            <p:ph type="ftr" sz="quarter" idx="11"/>
          </p:nvPr>
        </p:nvSpPr>
        <p:spPr/>
        <p:txBody>
          <a:bodyPr/>
          <a:lstStyle>
            <a:lvl1pPr>
              <a:defRPr/>
            </a:lvl1pPr>
          </a:lstStyle>
          <a:p>
            <a:pPr>
              <a:defRPr/>
            </a:pPr>
            <a:endParaRPr lang="en-IE"/>
          </a:p>
        </p:txBody>
      </p:sp>
      <p:sp>
        <p:nvSpPr>
          <p:cNvPr id="7" name="Slide Number Placeholder 5"/>
          <p:cNvSpPr>
            <a:spLocks noGrp="1"/>
          </p:cNvSpPr>
          <p:nvPr>
            <p:ph type="sldNum" sz="quarter" idx="12"/>
          </p:nvPr>
        </p:nvSpPr>
        <p:spPr/>
        <p:txBody>
          <a:bodyPr/>
          <a:lstStyle>
            <a:lvl1pPr>
              <a:defRPr/>
            </a:lvl1pPr>
          </a:lstStyle>
          <a:p>
            <a:fld id="{9256CBCB-9C68-A74D-AA5C-06E8646ABA0B}" type="slidenum">
              <a:rPr lang="en-IE"/>
              <a:pPr/>
              <a:t>‹#›</a:t>
            </a:fld>
            <a:endParaRPr lang="en-IE"/>
          </a:p>
        </p:txBody>
      </p:sp>
    </p:spTree>
    <p:extLst>
      <p:ext uri="{BB962C8B-B14F-4D97-AF65-F5344CB8AC3E}">
        <p14:creationId xmlns:p14="http://schemas.microsoft.com/office/powerpoint/2010/main" val="9002499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IE" smtClean="0"/>
              <a:t>Click to edit Master title style</a:t>
            </a:r>
            <a:endParaRPr lang="en-IE"/>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E"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IE"/>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E"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IE"/>
          </a:p>
        </p:txBody>
      </p:sp>
      <p:sp>
        <p:nvSpPr>
          <p:cNvPr id="7" name="Date Placeholder 3"/>
          <p:cNvSpPr>
            <a:spLocks noGrp="1"/>
          </p:cNvSpPr>
          <p:nvPr>
            <p:ph type="dt" sz="half" idx="10"/>
          </p:nvPr>
        </p:nvSpPr>
        <p:spPr/>
        <p:txBody>
          <a:bodyPr/>
          <a:lstStyle>
            <a:lvl1pPr>
              <a:defRPr/>
            </a:lvl1pPr>
          </a:lstStyle>
          <a:p>
            <a:fld id="{7CA4D732-0B0B-B84D-BEDB-FF4406F8C4D5}" type="datetimeFigureOut">
              <a:rPr lang="en-IE"/>
              <a:pPr/>
              <a:t>10/03/2016</a:t>
            </a:fld>
            <a:endParaRPr lang="en-IE"/>
          </a:p>
        </p:txBody>
      </p:sp>
      <p:sp>
        <p:nvSpPr>
          <p:cNvPr id="8" name="Footer Placeholder 4"/>
          <p:cNvSpPr>
            <a:spLocks noGrp="1"/>
          </p:cNvSpPr>
          <p:nvPr>
            <p:ph type="ftr" sz="quarter" idx="11"/>
          </p:nvPr>
        </p:nvSpPr>
        <p:spPr/>
        <p:txBody>
          <a:bodyPr/>
          <a:lstStyle>
            <a:lvl1pPr>
              <a:defRPr/>
            </a:lvl1pPr>
          </a:lstStyle>
          <a:p>
            <a:pPr>
              <a:defRPr/>
            </a:pPr>
            <a:endParaRPr lang="en-IE"/>
          </a:p>
        </p:txBody>
      </p:sp>
      <p:sp>
        <p:nvSpPr>
          <p:cNvPr id="9" name="Slide Number Placeholder 5"/>
          <p:cNvSpPr>
            <a:spLocks noGrp="1"/>
          </p:cNvSpPr>
          <p:nvPr>
            <p:ph type="sldNum" sz="quarter" idx="12"/>
          </p:nvPr>
        </p:nvSpPr>
        <p:spPr/>
        <p:txBody>
          <a:bodyPr/>
          <a:lstStyle>
            <a:lvl1pPr>
              <a:defRPr/>
            </a:lvl1pPr>
          </a:lstStyle>
          <a:p>
            <a:fld id="{6E020384-67AE-FA43-9942-66A6962BC40F}" type="slidenum">
              <a:rPr lang="en-IE"/>
              <a:pPr/>
              <a:t>‹#›</a:t>
            </a:fld>
            <a:endParaRPr lang="en-IE"/>
          </a:p>
        </p:txBody>
      </p:sp>
    </p:spTree>
    <p:extLst>
      <p:ext uri="{BB962C8B-B14F-4D97-AF65-F5344CB8AC3E}">
        <p14:creationId xmlns:p14="http://schemas.microsoft.com/office/powerpoint/2010/main" val="14782467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Click to edit Master title style</a:t>
            </a:r>
            <a:endParaRPr lang="en-IE"/>
          </a:p>
        </p:txBody>
      </p:sp>
      <p:sp>
        <p:nvSpPr>
          <p:cNvPr id="3" name="Date Placeholder 3"/>
          <p:cNvSpPr>
            <a:spLocks noGrp="1"/>
          </p:cNvSpPr>
          <p:nvPr>
            <p:ph type="dt" sz="half" idx="10"/>
          </p:nvPr>
        </p:nvSpPr>
        <p:spPr/>
        <p:txBody>
          <a:bodyPr/>
          <a:lstStyle>
            <a:lvl1pPr>
              <a:defRPr/>
            </a:lvl1pPr>
          </a:lstStyle>
          <a:p>
            <a:fld id="{95B4EE31-1B17-8D48-A7D8-298D37DDD4E4}" type="datetimeFigureOut">
              <a:rPr lang="en-IE"/>
              <a:pPr/>
              <a:t>10/03/2016</a:t>
            </a:fld>
            <a:endParaRPr lang="en-IE"/>
          </a:p>
        </p:txBody>
      </p:sp>
      <p:sp>
        <p:nvSpPr>
          <p:cNvPr id="4" name="Footer Placeholder 4"/>
          <p:cNvSpPr>
            <a:spLocks noGrp="1"/>
          </p:cNvSpPr>
          <p:nvPr>
            <p:ph type="ftr" sz="quarter" idx="11"/>
          </p:nvPr>
        </p:nvSpPr>
        <p:spPr/>
        <p:txBody>
          <a:bodyPr/>
          <a:lstStyle>
            <a:lvl1pPr>
              <a:defRPr/>
            </a:lvl1pPr>
          </a:lstStyle>
          <a:p>
            <a:pPr>
              <a:defRPr/>
            </a:pPr>
            <a:endParaRPr lang="en-IE"/>
          </a:p>
        </p:txBody>
      </p:sp>
      <p:sp>
        <p:nvSpPr>
          <p:cNvPr id="5" name="Slide Number Placeholder 5"/>
          <p:cNvSpPr>
            <a:spLocks noGrp="1"/>
          </p:cNvSpPr>
          <p:nvPr>
            <p:ph type="sldNum" sz="quarter" idx="12"/>
          </p:nvPr>
        </p:nvSpPr>
        <p:spPr/>
        <p:txBody>
          <a:bodyPr/>
          <a:lstStyle>
            <a:lvl1pPr>
              <a:defRPr/>
            </a:lvl1pPr>
          </a:lstStyle>
          <a:p>
            <a:fld id="{3663839B-41CE-7349-99AC-F82EDFE92D50}" type="slidenum">
              <a:rPr lang="en-IE"/>
              <a:pPr/>
              <a:t>‹#›</a:t>
            </a:fld>
            <a:endParaRPr lang="en-IE"/>
          </a:p>
        </p:txBody>
      </p:sp>
    </p:spTree>
    <p:extLst>
      <p:ext uri="{BB962C8B-B14F-4D97-AF65-F5344CB8AC3E}">
        <p14:creationId xmlns:p14="http://schemas.microsoft.com/office/powerpoint/2010/main" val="65533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Click to edit Master title style</a:t>
            </a:r>
            <a:endParaRPr lang="en-IE"/>
          </a:p>
        </p:txBody>
      </p:sp>
      <p:sp>
        <p:nvSpPr>
          <p:cNvPr id="3" name="Rectangle 5"/>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2115020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BC55A802-F669-D64A-A666-AEEF935E5363}" type="datetimeFigureOut">
              <a:rPr lang="en-IE"/>
              <a:pPr/>
              <a:t>10/03/2016</a:t>
            </a:fld>
            <a:endParaRPr lang="en-IE"/>
          </a:p>
        </p:txBody>
      </p:sp>
      <p:sp>
        <p:nvSpPr>
          <p:cNvPr id="3" name="Footer Placeholder 4"/>
          <p:cNvSpPr>
            <a:spLocks noGrp="1"/>
          </p:cNvSpPr>
          <p:nvPr>
            <p:ph type="ftr" sz="quarter" idx="11"/>
          </p:nvPr>
        </p:nvSpPr>
        <p:spPr/>
        <p:txBody>
          <a:bodyPr/>
          <a:lstStyle>
            <a:lvl1pPr>
              <a:defRPr/>
            </a:lvl1pPr>
          </a:lstStyle>
          <a:p>
            <a:pPr>
              <a:defRPr/>
            </a:pPr>
            <a:endParaRPr lang="en-IE"/>
          </a:p>
        </p:txBody>
      </p:sp>
      <p:sp>
        <p:nvSpPr>
          <p:cNvPr id="4" name="Slide Number Placeholder 5"/>
          <p:cNvSpPr>
            <a:spLocks noGrp="1"/>
          </p:cNvSpPr>
          <p:nvPr>
            <p:ph type="sldNum" sz="quarter" idx="12"/>
          </p:nvPr>
        </p:nvSpPr>
        <p:spPr/>
        <p:txBody>
          <a:bodyPr/>
          <a:lstStyle>
            <a:lvl1pPr>
              <a:defRPr/>
            </a:lvl1pPr>
          </a:lstStyle>
          <a:p>
            <a:fld id="{7E9712BE-6406-6045-9AD2-C3D6463DF8A8}" type="slidenum">
              <a:rPr lang="en-IE"/>
              <a:pPr/>
              <a:t>‹#›</a:t>
            </a:fld>
            <a:endParaRPr lang="en-IE"/>
          </a:p>
        </p:txBody>
      </p:sp>
    </p:spTree>
    <p:extLst>
      <p:ext uri="{BB962C8B-B14F-4D97-AF65-F5344CB8AC3E}">
        <p14:creationId xmlns:p14="http://schemas.microsoft.com/office/powerpoint/2010/main" val="19380942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IE" smtClean="0"/>
              <a:t>Click to edit Master title style</a:t>
            </a:r>
            <a:endParaRPr lang="en-IE"/>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IE"/>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5" name="Date Placeholder 3"/>
          <p:cNvSpPr>
            <a:spLocks noGrp="1"/>
          </p:cNvSpPr>
          <p:nvPr>
            <p:ph type="dt" sz="half" idx="10"/>
          </p:nvPr>
        </p:nvSpPr>
        <p:spPr/>
        <p:txBody>
          <a:bodyPr/>
          <a:lstStyle>
            <a:lvl1pPr>
              <a:defRPr/>
            </a:lvl1pPr>
          </a:lstStyle>
          <a:p>
            <a:fld id="{5EC08408-60A9-5E4C-9DB8-871CC0651A49}" type="datetimeFigureOut">
              <a:rPr lang="en-IE"/>
              <a:pPr/>
              <a:t>10/03/2016</a:t>
            </a:fld>
            <a:endParaRPr lang="en-IE"/>
          </a:p>
        </p:txBody>
      </p:sp>
      <p:sp>
        <p:nvSpPr>
          <p:cNvPr id="6" name="Footer Placeholder 4"/>
          <p:cNvSpPr>
            <a:spLocks noGrp="1"/>
          </p:cNvSpPr>
          <p:nvPr>
            <p:ph type="ftr" sz="quarter" idx="11"/>
          </p:nvPr>
        </p:nvSpPr>
        <p:spPr/>
        <p:txBody>
          <a:bodyPr/>
          <a:lstStyle>
            <a:lvl1pPr>
              <a:defRPr/>
            </a:lvl1pPr>
          </a:lstStyle>
          <a:p>
            <a:pPr>
              <a:defRPr/>
            </a:pPr>
            <a:endParaRPr lang="en-IE"/>
          </a:p>
        </p:txBody>
      </p:sp>
      <p:sp>
        <p:nvSpPr>
          <p:cNvPr id="7" name="Slide Number Placeholder 5"/>
          <p:cNvSpPr>
            <a:spLocks noGrp="1"/>
          </p:cNvSpPr>
          <p:nvPr>
            <p:ph type="sldNum" sz="quarter" idx="12"/>
          </p:nvPr>
        </p:nvSpPr>
        <p:spPr/>
        <p:txBody>
          <a:bodyPr/>
          <a:lstStyle>
            <a:lvl1pPr>
              <a:defRPr/>
            </a:lvl1pPr>
          </a:lstStyle>
          <a:p>
            <a:fld id="{CDC7E65C-D2EB-9C44-A705-F23DE2E4EBA0}" type="slidenum">
              <a:rPr lang="en-IE"/>
              <a:pPr/>
              <a:t>‹#›</a:t>
            </a:fld>
            <a:endParaRPr lang="en-IE"/>
          </a:p>
        </p:txBody>
      </p:sp>
    </p:spTree>
    <p:extLst>
      <p:ext uri="{BB962C8B-B14F-4D97-AF65-F5344CB8AC3E}">
        <p14:creationId xmlns:p14="http://schemas.microsoft.com/office/powerpoint/2010/main" val="5181356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IE" smtClean="0"/>
              <a:t>Click to edit Master title style</a:t>
            </a:r>
            <a:endParaRPr lang="en-IE"/>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IE" noProof="0" smtClean="0"/>
              <a:t>Drag picture to placeholder or click icon to add</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5" name="Date Placeholder 3"/>
          <p:cNvSpPr>
            <a:spLocks noGrp="1"/>
          </p:cNvSpPr>
          <p:nvPr>
            <p:ph type="dt" sz="half" idx="10"/>
          </p:nvPr>
        </p:nvSpPr>
        <p:spPr/>
        <p:txBody>
          <a:bodyPr/>
          <a:lstStyle>
            <a:lvl1pPr>
              <a:defRPr/>
            </a:lvl1pPr>
          </a:lstStyle>
          <a:p>
            <a:fld id="{628438AB-4E27-1C46-82AF-F9A64DBBB732}" type="datetimeFigureOut">
              <a:rPr lang="en-IE"/>
              <a:pPr/>
              <a:t>10/03/2016</a:t>
            </a:fld>
            <a:endParaRPr lang="en-IE"/>
          </a:p>
        </p:txBody>
      </p:sp>
      <p:sp>
        <p:nvSpPr>
          <p:cNvPr id="6" name="Footer Placeholder 4"/>
          <p:cNvSpPr>
            <a:spLocks noGrp="1"/>
          </p:cNvSpPr>
          <p:nvPr>
            <p:ph type="ftr" sz="quarter" idx="11"/>
          </p:nvPr>
        </p:nvSpPr>
        <p:spPr/>
        <p:txBody>
          <a:bodyPr/>
          <a:lstStyle>
            <a:lvl1pPr>
              <a:defRPr/>
            </a:lvl1pPr>
          </a:lstStyle>
          <a:p>
            <a:pPr>
              <a:defRPr/>
            </a:pPr>
            <a:endParaRPr lang="en-IE"/>
          </a:p>
        </p:txBody>
      </p:sp>
      <p:sp>
        <p:nvSpPr>
          <p:cNvPr id="7" name="Slide Number Placeholder 5"/>
          <p:cNvSpPr>
            <a:spLocks noGrp="1"/>
          </p:cNvSpPr>
          <p:nvPr>
            <p:ph type="sldNum" sz="quarter" idx="12"/>
          </p:nvPr>
        </p:nvSpPr>
        <p:spPr/>
        <p:txBody>
          <a:bodyPr/>
          <a:lstStyle>
            <a:lvl1pPr>
              <a:defRPr/>
            </a:lvl1pPr>
          </a:lstStyle>
          <a:p>
            <a:fld id="{27EC468B-56FA-E44D-BA56-4F6E076A5DD9}" type="slidenum">
              <a:rPr lang="en-IE"/>
              <a:pPr/>
              <a:t>‹#›</a:t>
            </a:fld>
            <a:endParaRPr lang="en-IE"/>
          </a:p>
        </p:txBody>
      </p:sp>
    </p:spTree>
    <p:extLst>
      <p:ext uri="{BB962C8B-B14F-4D97-AF65-F5344CB8AC3E}">
        <p14:creationId xmlns:p14="http://schemas.microsoft.com/office/powerpoint/2010/main" val="2599834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IE"/>
          </a:p>
        </p:txBody>
      </p:sp>
      <p:sp>
        <p:nvSpPr>
          <p:cNvPr id="4" name="Date Placeholder 3"/>
          <p:cNvSpPr>
            <a:spLocks noGrp="1"/>
          </p:cNvSpPr>
          <p:nvPr>
            <p:ph type="dt" sz="half" idx="10"/>
          </p:nvPr>
        </p:nvSpPr>
        <p:spPr/>
        <p:txBody>
          <a:bodyPr/>
          <a:lstStyle>
            <a:lvl1pPr>
              <a:defRPr/>
            </a:lvl1pPr>
          </a:lstStyle>
          <a:p>
            <a:fld id="{B5EDDEE5-C073-4C4B-9ED5-FD105DB84BC8}" type="datetimeFigureOut">
              <a:rPr lang="en-IE"/>
              <a:pPr/>
              <a:t>10/03/2016</a:t>
            </a:fld>
            <a:endParaRPr lang="en-IE"/>
          </a:p>
        </p:txBody>
      </p:sp>
      <p:sp>
        <p:nvSpPr>
          <p:cNvPr id="5" name="Footer Placeholder 4"/>
          <p:cNvSpPr>
            <a:spLocks noGrp="1"/>
          </p:cNvSpPr>
          <p:nvPr>
            <p:ph type="ftr" sz="quarter" idx="11"/>
          </p:nvPr>
        </p:nvSpPr>
        <p:spPr/>
        <p:txBody>
          <a:bodyPr/>
          <a:lstStyle>
            <a:lvl1pPr>
              <a:defRPr/>
            </a:lvl1pPr>
          </a:lstStyle>
          <a:p>
            <a:pPr>
              <a:defRPr/>
            </a:pPr>
            <a:endParaRPr lang="en-IE"/>
          </a:p>
        </p:txBody>
      </p:sp>
      <p:sp>
        <p:nvSpPr>
          <p:cNvPr id="6" name="Slide Number Placeholder 5"/>
          <p:cNvSpPr>
            <a:spLocks noGrp="1"/>
          </p:cNvSpPr>
          <p:nvPr>
            <p:ph type="sldNum" sz="quarter" idx="12"/>
          </p:nvPr>
        </p:nvSpPr>
        <p:spPr/>
        <p:txBody>
          <a:bodyPr/>
          <a:lstStyle>
            <a:lvl1pPr>
              <a:defRPr/>
            </a:lvl1pPr>
          </a:lstStyle>
          <a:p>
            <a:fld id="{0705F61A-B146-5948-9BB8-9E5FE966E196}" type="slidenum">
              <a:rPr lang="en-IE"/>
              <a:pPr/>
              <a:t>‹#›</a:t>
            </a:fld>
            <a:endParaRPr lang="en-IE"/>
          </a:p>
        </p:txBody>
      </p:sp>
    </p:spTree>
    <p:extLst>
      <p:ext uri="{BB962C8B-B14F-4D97-AF65-F5344CB8AC3E}">
        <p14:creationId xmlns:p14="http://schemas.microsoft.com/office/powerpoint/2010/main" val="15607952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IE" smtClean="0"/>
              <a:t>Click to edit Master title style</a:t>
            </a:r>
            <a:endParaRPr lang="en-IE"/>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IE"/>
          </a:p>
        </p:txBody>
      </p:sp>
      <p:sp>
        <p:nvSpPr>
          <p:cNvPr id="4" name="Date Placeholder 3"/>
          <p:cNvSpPr>
            <a:spLocks noGrp="1"/>
          </p:cNvSpPr>
          <p:nvPr>
            <p:ph type="dt" sz="half" idx="10"/>
          </p:nvPr>
        </p:nvSpPr>
        <p:spPr/>
        <p:txBody>
          <a:bodyPr/>
          <a:lstStyle>
            <a:lvl1pPr>
              <a:defRPr/>
            </a:lvl1pPr>
          </a:lstStyle>
          <a:p>
            <a:fld id="{AAEF8443-EEB8-194F-8986-9196BD1B2A38}" type="datetimeFigureOut">
              <a:rPr lang="en-IE"/>
              <a:pPr/>
              <a:t>10/03/2016</a:t>
            </a:fld>
            <a:endParaRPr lang="en-IE"/>
          </a:p>
        </p:txBody>
      </p:sp>
      <p:sp>
        <p:nvSpPr>
          <p:cNvPr id="5" name="Footer Placeholder 4"/>
          <p:cNvSpPr>
            <a:spLocks noGrp="1"/>
          </p:cNvSpPr>
          <p:nvPr>
            <p:ph type="ftr" sz="quarter" idx="11"/>
          </p:nvPr>
        </p:nvSpPr>
        <p:spPr/>
        <p:txBody>
          <a:bodyPr/>
          <a:lstStyle>
            <a:lvl1pPr>
              <a:defRPr/>
            </a:lvl1pPr>
          </a:lstStyle>
          <a:p>
            <a:pPr>
              <a:defRPr/>
            </a:pPr>
            <a:endParaRPr lang="en-IE"/>
          </a:p>
        </p:txBody>
      </p:sp>
      <p:sp>
        <p:nvSpPr>
          <p:cNvPr id="6" name="Slide Number Placeholder 5"/>
          <p:cNvSpPr>
            <a:spLocks noGrp="1"/>
          </p:cNvSpPr>
          <p:nvPr>
            <p:ph type="sldNum" sz="quarter" idx="12"/>
          </p:nvPr>
        </p:nvSpPr>
        <p:spPr/>
        <p:txBody>
          <a:bodyPr/>
          <a:lstStyle>
            <a:lvl1pPr>
              <a:defRPr/>
            </a:lvl1pPr>
          </a:lstStyle>
          <a:p>
            <a:fld id="{98D01FE4-17AB-A14C-8BB4-EF5F5A8E7EF9}" type="slidenum">
              <a:rPr lang="en-IE"/>
              <a:pPr/>
              <a:t>‹#›</a:t>
            </a:fld>
            <a:endParaRPr lang="en-IE"/>
          </a:p>
        </p:txBody>
      </p:sp>
    </p:spTree>
    <p:extLst>
      <p:ext uri="{BB962C8B-B14F-4D97-AF65-F5344CB8AC3E}">
        <p14:creationId xmlns:p14="http://schemas.microsoft.com/office/powerpoint/2010/main" val="77283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Click to edit Master title style</a:t>
            </a:r>
            <a:endParaRPr lang="en-IE"/>
          </a:p>
        </p:txBody>
      </p:sp>
      <p:sp>
        <p:nvSpPr>
          <p:cNvPr id="3" name="Content Placeholder 2"/>
          <p:cNvSpPr>
            <a:spLocks noGrp="1"/>
          </p:cNvSpPr>
          <p:nvPr>
            <p:ph idx="1"/>
          </p:nvPr>
        </p:nvSpPr>
        <p:spPr/>
        <p:txBody>
          <a:body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IE"/>
          </a:p>
        </p:txBody>
      </p:sp>
      <p:sp>
        <p:nvSpPr>
          <p:cNvPr id="4" name="Rectangle 5"/>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1996016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IE" smtClean="0"/>
              <a:t>Click to edit Master title style</a:t>
            </a:r>
            <a:endParaRPr lang="en-IE"/>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IE"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1209047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Click to edit Master title style</a:t>
            </a:r>
            <a:endParaRPr lang="en-IE"/>
          </a:p>
        </p:txBody>
      </p:sp>
      <p:sp>
        <p:nvSpPr>
          <p:cNvPr id="3" name="Content Placeholder 2"/>
          <p:cNvSpPr>
            <a:spLocks noGrp="1"/>
          </p:cNvSpPr>
          <p:nvPr>
            <p:ph sz="half" idx="1"/>
          </p:nvPr>
        </p:nvSpPr>
        <p:spPr>
          <a:xfrm>
            <a:off x="766234" y="1981200"/>
            <a:ext cx="5204884" cy="381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IE"/>
          </a:p>
        </p:txBody>
      </p:sp>
      <p:sp>
        <p:nvSpPr>
          <p:cNvPr id="4" name="Content Placeholder 3"/>
          <p:cNvSpPr>
            <a:spLocks noGrp="1"/>
          </p:cNvSpPr>
          <p:nvPr>
            <p:ph sz="half" idx="2"/>
          </p:nvPr>
        </p:nvSpPr>
        <p:spPr>
          <a:xfrm>
            <a:off x="6174317" y="1981200"/>
            <a:ext cx="5207000" cy="381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IE"/>
          </a:p>
        </p:txBody>
      </p:sp>
      <p:sp>
        <p:nvSpPr>
          <p:cNvPr id="5" name="Rectangle 5"/>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966946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IE" smtClean="0"/>
              <a:t>Click to edit Master title style</a:t>
            </a:r>
            <a:endParaRPr lang="en-IE"/>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E"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IE"/>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IE"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IE"/>
          </a:p>
        </p:txBody>
      </p:sp>
      <p:sp>
        <p:nvSpPr>
          <p:cNvPr id="7" name="Rectangle 5"/>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146730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Click to edit Master title style</a:t>
            </a:r>
            <a:endParaRPr lang="en-IE"/>
          </a:p>
        </p:txBody>
      </p:sp>
      <p:sp>
        <p:nvSpPr>
          <p:cNvPr id="3" name="Rectangle 5"/>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1424416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15964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IE" smtClean="0"/>
              <a:t>Click to edit Master title style</a:t>
            </a:r>
            <a:endParaRPr lang="en-IE"/>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IE"/>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E"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20339171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2" Type="http://schemas.openxmlformats.org/officeDocument/2006/relationships/theme" Target="../theme/theme2.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7518400" y="6096000"/>
            <a:ext cx="3860800" cy="4572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r">
              <a:defRPr sz="1100">
                <a:solidFill>
                  <a:srgbClr val="304554"/>
                </a:solidFill>
                <a:latin typeface="+mn-lt"/>
                <a:ea typeface="+mn-ea"/>
                <a:cs typeface="+mn-cs"/>
              </a:defRPr>
            </a:lvl1pPr>
          </a:lstStyle>
          <a:p>
            <a:endParaRPr lang="en-US"/>
          </a:p>
        </p:txBody>
      </p:sp>
      <p:sp>
        <p:nvSpPr>
          <p:cNvPr id="1027" name="Rectangle 2"/>
          <p:cNvSpPr>
            <a:spLocks noGrp="1" noChangeArrowheads="1"/>
          </p:cNvSpPr>
          <p:nvPr>
            <p:ph type="title"/>
          </p:nvPr>
        </p:nvSpPr>
        <p:spPr bwMode="auto">
          <a:xfrm>
            <a:off x="766234" y="1"/>
            <a:ext cx="10615084" cy="1800225"/>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32000" rIns="0" bIns="0" numCol="1" anchor="t" anchorCtr="0" compatLnSpc="1">
            <a:prstTxWarp prst="textNoShape">
              <a:avLst/>
            </a:prstTxWarp>
          </a:bodyPr>
          <a:lstStyle/>
          <a:p>
            <a:pPr lvl="0"/>
            <a:r>
              <a:rPr lang="en-IE" smtClean="0"/>
              <a:t>Click to edit Master title style</a:t>
            </a:r>
            <a:endParaRPr lang="en-US"/>
          </a:p>
        </p:txBody>
      </p:sp>
      <p:sp>
        <p:nvSpPr>
          <p:cNvPr id="1028" name="Rectangle 3"/>
          <p:cNvSpPr>
            <a:spLocks noGrp="1" noChangeArrowheads="1"/>
          </p:cNvSpPr>
          <p:nvPr>
            <p:ph type="body" idx="1"/>
          </p:nvPr>
        </p:nvSpPr>
        <p:spPr bwMode="auto">
          <a:xfrm>
            <a:off x="766234" y="1981200"/>
            <a:ext cx="10615084" cy="38100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US"/>
          </a:p>
        </p:txBody>
      </p:sp>
    </p:spTree>
    <p:extLst>
      <p:ext uri="{BB962C8B-B14F-4D97-AF65-F5344CB8AC3E}">
        <p14:creationId xmlns:p14="http://schemas.microsoft.com/office/powerpoint/2010/main" val="117047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fontAlgn="base" hangingPunct="1">
        <a:spcBef>
          <a:spcPct val="0"/>
        </a:spcBef>
        <a:spcAft>
          <a:spcPct val="0"/>
        </a:spcAft>
        <a:defRPr sz="3200">
          <a:solidFill>
            <a:srgbClr val="304554"/>
          </a:solidFill>
          <a:latin typeface="+mj-lt"/>
          <a:ea typeface="+mj-ea"/>
          <a:cs typeface="ＭＳ Ｐゴシック" charset="0"/>
        </a:defRPr>
      </a:lvl1pPr>
      <a:lvl2pPr algn="l" rtl="0" eaLnBrk="1" fontAlgn="base" hangingPunct="1">
        <a:spcBef>
          <a:spcPct val="0"/>
        </a:spcBef>
        <a:spcAft>
          <a:spcPct val="0"/>
        </a:spcAft>
        <a:defRPr sz="3200">
          <a:solidFill>
            <a:srgbClr val="304554"/>
          </a:solidFill>
          <a:latin typeface="Times New Roman" charset="0"/>
          <a:ea typeface="ＭＳ Ｐゴシック" pitchFamily="1" charset="-128"/>
          <a:cs typeface="ＭＳ Ｐゴシック" charset="0"/>
        </a:defRPr>
      </a:lvl2pPr>
      <a:lvl3pPr algn="l" rtl="0" eaLnBrk="1" fontAlgn="base" hangingPunct="1">
        <a:spcBef>
          <a:spcPct val="0"/>
        </a:spcBef>
        <a:spcAft>
          <a:spcPct val="0"/>
        </a:spcAft>
        <a:defRPr sz="3200">
          <a:solidFill>
            <a:srgbClr val="304554"/>
          </a:solidFill>
          <a:latin typeface="Times New Roman" charset="0"/>
          <a:ea typeface="ＭＳ Ｐゴシック" pitchFamily="1" charset="-128"/>
          <a:cs typeface="ＭＳ Ｐゴシック" charset="0"/>
        </a:defRPr>
      </a:lvl3pPr>
      <a:lvl4pPr algn="l" rtl="0" eaLnBrk="1" fontAlgn="base" hangingPunct="1">
        <a:spcBef>
          <a:spcPct val="0"/>
        </a:spcBef>
        <a:spcAft>
          <a:spcPct val="0"/>
        </a:spcAft>
        <a:defRPr sz="3200">
          <a:solidFill>
            <a:srgbClr val="304554"/>
          </a:solidFill>
          <a:latin typeface="Times New Roman" charset="0"/>
          <a:ea typeface="ＭＳ Ｐゴシック" pitchFamily="1" charset="-128"/>
          <a:cs typeface="ＭＳ Ｐゴシック" charset="0"/>
        </a:defRPr>
      </a:lvl4pPr>
      <a:lvl5pPr algn="l" rtl="0" eaLnBrk="1" fontAlgn="base" hangingPunct="1">
        <a:spcBef>
          <a:spcPct val="0"/>
        </a:spcBef>
        <a:spcAft>
          <a:spcPct val="0"/>
        </a:spcAft>
        <a:defRPr sz="3200">
          <a:solidFill>
            <a:srgbClr val="304554"/>
          </a:solidFill>
          <a:latin typeface="Times New Roman" charset="0"/>
          <a:ea typeface="ＭＳ Ｐゴシック" pitchFamily="1" charset="-128"/>
          <a:cs typeface="ＭＳ Ｐゴシック" charset="0"/>
        </a:defRPr>
      </a:lvl5pPr>
      <a:lvl6pPr marL="457200" algn="l" rtl="0" eaLnBrk="1" fontAlgn="base" hangingPunct="1">
        <a:spcBef>
          <a:spcPct val="0"/>
        </a:spcBef>
        <a:spcAft>
          <a:spcPct val="0"/>
        </a:spcAft>
        <a:defRPr sz="3200">
          <a:solidFill>
            <a:srgbClr val="304554"/>
          </a:solidFill>
          <a:latin typeface="Times New Roman" charset="0"/>
          <a:ea typeface="ＭＳ Ｐゴシック" pitchFamily="1" charset="-128"/>
        </a:defRPr>
      </a:lvl6pPr>
      <a:lvl7pPr marL="914400" algn="l" rtl="0" eaLnBrk="1" fontAlgn="base" hangingPunct="1">
        <a:spcBef>
          <a:spcPct val="0"/>
        </a:spcBef>
        <a:spcAft>
          <a:spcPct val="0"/>
        </a:spcAft>
        <a:defRPr sz="3200">
          <a:solidFill>
            <a:srgbClr val="304554"/>
          </a:solidFill>
          <a:latin typeface="Times New Roman" charset="0"/>
          <a:ea typeface="ＭＳ Ｐゴシック" pitchFamily="1" charset="-128"/>
        </a:defRPr>
      </a:lvl7pPr>
      <a:lvl8pPr marL="1371600" algn="l" rtl="0" eaLnBrk="1" fontAlgn="base" hangingPunct="1">
        <a:spcBef>
          <a:spcPct val="0"/>
        </a:spcBef>
        <a:spcAft>
          <a:spcPct val="0"/>
        </a:spcAft>
        <a:defRPr sz="3200">
          <a:solidFill>
            <a:srgbClr val="304554"/>
          </a:solidFill>
          <a:latin typeface="Times New Roman" charset="0"/>
          <a:ea typeface="ＭＳ Ｐゴシック" pitchFamily="1" charset="-128"/>
        </a:defRPr>
      </a:lvl8pPr>
      <a:lvl9pPr marL="1828800" algn="l" rtl="0" eaLnBrk="1" fontAlgn="base" hangingPunct="1">
        <a:spcBef>
          <a:spcPct val="0"/>
        </a:spcBef>
        <a:spcAft>
          <a:spcPct val="0"/>
        </a:spcAft>
        <a:defRPr sz="3200">
          <a:solidFill>
            <a:srgbClr val="304554"/>
          </a:solidFill>
          <a:latin typeface="Times New Roman" charset="0"/>
          <a:ea typeface="ＭＳ Ｐゴシック" pitchFamily="1" charset="-128"/>
        </a:defRPr>
      </a:lvl9pPr>
    </p:titleStyle>
    <p:bodyStyle>
      <a:lvl1pPr marL="342900" indent="-342900" algn="l" rtl="0" eaLnBrk="1" fontAlgn="base" hangingPunct="1">
        <a:spcBef>
          <a:spcPct val="0"/>
        </a:spcBef>
        <a:spcAft>
          <a:spcPts val="900"/>
        </a:spcAft>
        <a:buChar char="•"/>
        <a:defRPr sz="2400">
          <a:solidFill>
            <a:srgbClr val="304554"/>
          </a:solidFill>
          <a:latin typeface="+mn-lt"/>
          <a:ea typeface="+mn-ea"/>
          <a:cs typeface="ＭＳ Ｐゴシック" charset="0"/>
        </a:defRPr>
      </a:lvl1pPr>
      <a:lvl2pPr marL="742950" indent="-285750" algn="l" rtl="0" eaLnBrk="1" fontAlgn="base" hangingPunct="1">
        <a:spcBef>
          <a:spcPct val="0"/>
        </a:spcBef>
        <a:spcAft>
          <a:spcPts val="900"/>
        </a:spcAft>
        <a:buChar char="–"/>
        <a:defRPr sz="2400">
          <a:solidFill>
            <a:srgbClr val="304554"/>
          </a:solidFill>
          <a:latin typeface="+mn-lt"/>
          <a:ea typeface="+mn-ea"/>
        </a:defRPr>
      </a:lvl2pPr>
      <a:lvl3pPr marL="1143000" indent="-228600" algn="l" rtl="0" eaLnBrk="1" fontAlgn="base" hangingPunct="1">
        <a:spcBef>
          <a:spcPct val="0"/>
        </a:spcBef>
        <a:spcAft>
          <a:spcPts val="900"/>
        </a:spcAft>
        <a:buChar char="•"/>
        <a:defRPr sz="2100">
          <a:solidFill>
            <a:srgbClr val="304554"/>
          </a:solidFill>
          <a:latin typeface="+mn-lt"/>
          <a:ea typeface="+mn-ea"/>
        </a:defRPr>
      </a:lvl3pPr>
      <a:lvl4pPr marL="1562100" indent="-228600" algn="l" rtl="0" eaLnBrk="1" fontAlgn="base" hangingPunct="1">
        <a:spcBef>
          <a:spcPct val="0"/>
        </a:spcBef>
        <a:spcAft>
          <a:spcPts val="900"/>
        </a:spcAft>
        <a:buChar char="–"/>
        <a:defRPr>
          <a:solidFill>
            <a:srgbClr val="304554"/>
          </a:solidFill>
          <a:latin typeface="+mn-lt"/>
          <a:ea typeface="+mn-ea"/>
        </a:defRPr>
      </a:lvl4pPr>
      <a:lvl5pPr marL="1981200" indent="-228600" algn="l" rtl="0" eaLnBrk="1" fontAlgn="base" hangingPunct="1">
        <a:spcBef>
          <a:spcPct val="0"/>
        </a:spcBef>
        <a:spcAft>
          <a:spcPts val="900"/>
        </a:spcAft>
        <a:buChar char="»"/>
        <a:defRPr sz="1600">
          <a:solidFill>
            <a:srgbClr val="304554"/>
          </a:solidFill>
          <a:latin typeface="+mn-lt"/>
          <a:ea typeface="+mn-ea"/>
        </a:defRPr>
      </a:lvl5pPr>
      <a:lvl6pPr marL="2438400" indent="-228600" algn="l" rtl="0" eaLnBrk="1" fontAlgn="base" hangingPunct="1">
        <a:spcBef>
          <a:spcPct val="0"/>
        </a:spcBef>
        <a:spcAft>
          <a:spcPts val="900"/>
        </a:spcAft>
        <a:buChar char="»"/>
        <a:defRPr sz="1600">
          <a:solidFill>
            <a:srgbClr val="304554"/>
          </a:solidFill>
          <a:latin typeface="+mn-lt"/>
          <a:ea typeface="+mn-ea"/>
        </a:defRPr>
      </a:lvl6pPr>
      <a:lvl7pPr marL="2895600" indent="-228600" algn="l" rtl="0" eaLnBrk="1" fontAlgn="base" hangingPunct="1">
        <a:spcBef>
          <a:spcPct val="0"/>
        </a:spcBef>
        <a:spcAft>
          <a:spcPts val="900"/>
        </a:spcAft>
        <a:buChar char="»"/>
        <a:defRPr sz="1600">
          <a:solidFill>
            <a:srgbClr val="304554"/>
          </a:solidFill>
          <a:latin typeface="+mn-lt"/>
          <a:ea typeface="+mn-ea"/>
        </a:defRPr>
      </a:lvl7pPr>
      <a:lvl8pPr marL="3352800" indent="-228600" algn="l" rtl="0" eaLnBrk="1" fontAlgn="base" hangingPunct="1">
        <a:spcBef>
          <a:spcPct val="0"/>
        </a:spcBef>
        <a:spcAft>
          <a:spcPts val="900"/>
        </a:spcAft>
        <a:buChar char="»"/>
        <a:defRPr sz="1600">
          <a:solidFill>
            <a:srgbClr val="304554"/>
          </a:solidFill>
          <a:latin typeface="+mn-lt"/>
          <a:ea typeface="+mn-ea"/>
        </a:defRPr>
      </a:lvl8pPr>
      <a:lvl9pPr marL="3810000" indent="-228600" algn="l" rtl="0" eaLnBrk="1" fontAlgn="base" hangingPunct="1">
        <a:spcBef>
          <a:spcPct val="0"/>
        </a:spcBef>
        <a:spcAft>
          <a:spcPts val="900"/>
        </a:spcAft>
        <a:buChar char="»"/>
        <a:defRPr sz="1600">
          <a:solidFill>
            <a:srgbClr val="304554"/>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09600" y="274638"/>
            <a:ext cx="10972800" cy="11430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IE" smtClean="0"/>
              <a:t>Click to edit Master title style</a:t>
            </a:r>
            <a:endParaRPr lang="en-IE"/>
          </a:p>
        </p:txBody>
      </p:sp>
      <p:sp>
        <p:nvSpPr>
          <p:cNvPr id="2051" name="Text Placeholder 2"/>
          <p:cNvSpPr>
            <a:spLocks noGrp="1"/>
          </p:cNvSpPr>
          <p:nvPr>
            <p:ph type="body" idx="1"/>
          </p:nvPr>
        </p:nvSpPr>
        <p:spPr bwMode="auto">
          <a:xfrm>
            <a:off x="609600" y="1600201"/>
            <a:ext cx="10972800" cy="4525963"/>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endParaRPr lang="en-IE"/>
          </a:p>
        </p:txBody>
      </p:sp>
      <p:sp>
        <p:nvSpPr>
          <p:cNvPr id="4" name="Date Placeholder 3"/>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8F5146BD-08CA-5647-B9A1-89916AC1515B}" type="datetimeFigureOut">
              <a:rPr lang="en-IE"/>
              <a:pPr/>
              <a:t>10/03/2016</a:t>
            </a:fld>
            <a:endParaRPr lang="en-IE"/>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ea typeface="+mn-ea"/>
                <a:cs typeface="+mn-cs"/>
              </a:defRPr>
            </a:lvl1pPr>
          </a:lstStyle>
          <a:p>
            <a:pPr>
              <a:defRPr/>
            </a:pPr>
            <a:endParaRPr lang="en-IE"/>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D8C3804E-3EBF-1249-AE52-FD2A9D983DC9}" type="slidenum">
              <a:rPr lang="en-IE"/>
              <a:pPr/>
              <a:t>‹#›</a:t>
            </a:fld>
            <a:endParaRPr lang="en-IE"/>
          </a:p>
        </p:txBody>
      </p:sp>
    </p:spTree>
    <p:extLst>
      <p:ext uri="{BB962C8B-B14F-4D97-AF65-F5344CB8AC3E}">
        <p14:creationId xmlns:p14="http://schemas.microsoft.com/office/powerpoint/2010/main" val="110279834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rtl="0" eaLnBrk="1" fontAlgn="base" hangingPunct="1">
        <a:spcBef>
          <a:spcPct val="0"/>
        </a:spcBef>
        <a:spcAft>
          <a:spcPct val="0"/>
        </a:spcAft>
        <a:defRPr sz="4400" kern="1200">
          <a:solidFill>
            <a:schemeClr val="tx1"/>
          </a:solidFill>
          <a:latin typeface="+mj-lt"/>
          <a:ea typeface="ＭＳ Ｐゴシック" charset="0"/>
          <a:cs typeface="+mj-cs"/>
        </a:defRPr>
      </a:lvl1pPr>
      <a:lvl2pPr algn="ctr" rtl="0" eaLnBrk="1" fontAlgn="base" hangingPunct="1">
        <a:spcBef>
          <a:spcPct val="0"/>
        </a:spcBef>
        <a:spcAft>
          <a:spcPct val="0"/>
        </a:spcAft>
        <a:defRPr sz="4400">
          <a:solidFill>
            <a:schemeClr val="tx1"/>
          </a:solidFill>
          <a:latin typeface="Calibri" pitchFamily="34" charset="0"/>
          <a:ea typeface="ＭＳ Ｐゴシック" charset="0"/>
        </a:defRPr>
      </a:lvl2pPr>
      <a:lvl3pPr algn="ctr" rtl="0" eaLnBrk="1" fontAlgn="base" hangingPunct="1">
        <a:spcBef>
          <a:spcPct val="0"/>
        </a:spcBef>
        <a:spcAft>
          <a:spcPct val="0"/>
        </a:spcAft>
        <a:defRPr sz="4400">
          <a:solidFill>
            <a:schemeClr val="tx1"/>
          </a:solidFill>
          <a:latin typeface="Calibri" pitchFamily="34" charset="0"/>
          <a:ea typeface="ＭＳ Ｐゴシック" charset="0"/>
        </a:defRPr>
      </a:lvl3pPr>
      <a:lvl4pPr algn="ctr" rtl="0" eaLnBrk="1" fontAlgn="base" hangingPunct="1">
        <a:spcBef>
          <a:spcPct val="0"/>
        </a:spcBef>
        <a:spcAft>
          <a:spcPct val="0"/>
        </a:spcAft>
        <a:defRPr sz="4400">
          <a:solidFill>
            <a:schemeClr val="tx1"/>
          </a:solidFill>
          <a:latin typeface="Calibri" pitchFamily="34" charset="0"/>
          <a:ea typeface="ＭＳ Ｐゴシック" charset="0"/>
        </a:defRPr>
      </a:lvl4pPr>
      <a:lvl5pPr algn="ctr" rtl="0" eaLnBrk="1" fontAlgn="base" hangingPunct="1">
        <a:spcBef>
          <a:spcPct val="0"/>
        </a:spcBef>
        <a:spcAft>
          <a:spcPct val="0"/>
        </a:spcAft>
        <a:defRPr sz="4400">
          <a:solidFill>
            <a:schemeClr val="tx1"/>
          </a:solidFill>
          <a:latin typeface="Calibri" pitchFamily="34" charset="0"/>
          <a:ea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hyperlink" Target="http://www.hsa.ie/eng/Publications_and_Forms/Publications/Safety_and_Health_Management/Guidelines_on_Risk_Assessments_and_Safety_Statements.pdf" TargetMode="External"/><Relationship Id="rId4" Type="http://schemas.openxmlformats.org/officeDocument/2006/relationships/image" Target="../media/image4.png"/><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CT3112: Professional Skills </a:t>
            </a:r>
            <a:br>
              <a:rPr lang="en-US" dirty="0" smtClean="0"/>
            </a:br>
            <a:r>
              <a:rPr lang="en-US" dirty="0" smtClean="0"/>
              <a:t>Topic 3: Health &amp; Safety</a:t>
            </a:r>
            <a:br>
              <a:rPr lang="en-US" dirty="0" smtClean="0"/>
            </a:br>
            <a:r>
              <a:rPr lang="en-US" dirty="0"/>
              <a:t/>
            </a:r>
            <a:br>
              <a:rPr lang="en-US" dirty="0"/>
            </a:br>
            <a:r>
              <a:rPr lang="en-US" smtClean="0"/>
              <a:t>Risk </a:t>
            </a:r>
            <a:r>
              <a:rPr lang="en-US" smtClean="0"/>
              <a:t>Assessment – Control the Risk</a:t>
            </a:r>
            <a:endParaRPr lang="en-US" dirty="0"/>
          </a:p>
        </p:txBody>
      </p:sp>
      <p:sp>
        <p:nvSpPr>
          <p:cNvPr id="3" name="Subtitle 2"/>
          <p:cNvSpPr>
            <a:spLocks noGrp="1"/>
          </p:cNvSpPr>
          <p:nvPr>
            <p:ph type="subTitle" idx="1"/>
          </p:nvPr>
        </p:nvSpPr>
        <p:spPr/>
        <p:txBody>
          <a:bodyPr/>
          <a:lstStyle/>
          <a:p>
            <a:r>
              <a:rPr lang="en-US" dirty="0" smtClean="0"/>
              <a:t>Martina Kelly</a:t>
            </a:r>
          </a:p>
          <a:p>
            <a:r>
              <a:rPr lang="en-US" dirty="0" smtClean="0"/>
              <a:t>Mechanical Engineering</a:t>
            </a:r>
            <a:endParaRPr lang="en-US" dirty="0"/>
          </a:p>
        </p:txBody>
      </p:sp>
    </p:spTree>
    <p:extLst>
      <p:ext uri="{BB962C8B-B14F-4D97-AF65-F5344CB8AC3E}">
        <p14:creationId xmlns:p14="http://schemas.microsoft.com/office/powerpoint/2010/main" val="83170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Penalties</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Whilst </a:t>
            </a:r>
            <a:r>
              <a:rPr lang="en-US" dirty="0"/>
              <a:t>the penalties can vary, breach of an employer's duty is an offence, which may result in potential fines of up to €5,000 or imprisonment for a term of up to twelve months, or both, for each offence prosecuted in the District Court. </a:t>
            </a:r>
            <a:endParaRPr lang="en-US" dirty="0" smtClean="0"/>
          </a:p>
          <a:p>
            <a:pPr marL="0" indent="0">
              <a:buNone/>
            </a:pPr>
            <a:r>
              <a:rPr lang="en-US" dirty="0" smtClean="0"/>
              <a:t>For </a:t>
            </a:r>
            <a:r>
              <a:rPr lang="en-US" dirty="0"/>
              <a:t>more serious offences prosecuted on indictment in the Circuit Court, a fine of up to €3 million or imprisonment for a term of up to two years, or both, may be imposed, for each offence.</a:t>
            </a:r>
          </a:p>
          <a:p>
            <a:pPr marL="0" indent="0">
              <a:buNone/>
            </a:pPr>
            <a:r>
              <a:rPr lang="en-US" dirty="0"/>
              <a:t>	</a:t>
            </a:r>
          </a:p>
          <a:p>
            <a:endParaRPr lang="en-US" dirty="0"/>
          </a:p>
        </p:txBody>
      </p:sp>
    </p:spTree>
    <p:extLst>
      <p:ext uri="{BB962C8B-B14F-4D97-AF65-F5344CB8AC3E}">
        <p14:creationId xmlns:p14="http://schemas.microsoft.com/office/powerpoint/2010/main" val="546728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Penalties</a:t>
            </a:r>
            <a:endParaRPr lang="en-US" dirty="0"/>
          </a:p>
        </p:txBody>
      </p:sp>
      <p:sp>
        <p:nvSpPr>
          <p:cNvPr id="3" name="Content Placeholder 2"/>
          <p:cNvSpPr>
            <a:spLocks noGrp="1"/>
          </p:cNvSpPr>
          <p:nvPr>
            <p:ph idx="1"/>
          </p:nvPr>
        </p:nvSpPr>
        <p:spPr/>
        <p:txBody>
          <a:bodyPr/>
          <a:lstStyle/>
          <a:p>
            <a:r>
              <a:rPr lang="en-US" dirty="0"/>
              <a:t>In addition, under the 2005 Act, directors, managers and officers can be prosecuted individually. Where an offence has been committed by a company, and it can be demonstrated that the offence has been </a:t>
            </a:r>
            <a:r>
              <a:rPr lang="en-US" dirty="0" err="1"/>
              <a:t>authorised</a:t>
            </a:r>
            <a:r>
              <a:rPr lang="en-US" dirty="0"/>
              <a:t> or consented to by, or is attributable to connivance or neglect on the part of, a person being a director, manager or other similar officer of the undertaking, or a person who purports to act in any such capacity, that person can also be individually punished</a:t>
            </a:r>
            <a:r>
              <a:rPr lang="en-US" dirty="0" smtClean="0"/>
              <a:t>.</a:t>
            </a:r>
          </a:p>
          <a:p>
            <a:pPr marL="0" indent="0">
              <a:buNone/>
            </a:pPr>
            <a:endParaRPr lang="en-US" dirty="0"/>
          </a:p>
        </p:txBody>
      </p:sp>
    </p:spTree>
    <p:extLst>
      <p:ext uri="{BB962C8B-B14F-4D97-AF65-F5344CB8AC3E}">
        <p14:creationId xmlns:p14="http://schemas.microsoft.com/office/powerpoint/2010/main" val="927620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and Update as Necessary</a:t>
            </a:r>
            <a:endParaRPr lang="en-US" dirty="0"/>
          </a:p>
        </p:txBody>
      </p:sp>
      <p:sp>
        <p:nvSpPr>
          <p:cNvPr id="3" name="Content Placeholder 2"/>
          <p:cNvSpPr>
            <a:spLocks noGrp="1"/>
          </p:cNvSpPr>
          <p:nvPr>
            <p:ph idx="1"/>
          </p:nvPr>
        </p:nvSpPr>
        <p:spPr/>
        <p:txBody>
          <a:bodyPr/>
          <a:lstStyle/>
          <a:p>
            <a:r>
              <a:rPr lang="en-US" dirty="0" smtClean="0"/>
              <a:t>Review annually and/or whenever there is a change in the workplace </a:t>
            </a:r>
          </a:p>
          <a:p>
            <a:pPr lvl="1"/>
            <a:r>
              <a:rPr lang="en-US" dirty="0" smtClean="0"/>
              <a:t>Workplace </a:t>
            </a:r>
            <a:r>
              <a:rPr lang="en-US" dirty="0" err="1" smtClean="0"/>
              <a:t>reorganisation</a:t>
            </a:r>
            <a:endParaRPr lang="en-US" dirty="0" smtClean="0"/>
          </a:p>
          <a:p>
            <a:pPr lvl="1"/>
            <a:r>
              <a:rPr lang="en-US" dirty="0" smtClean="0"/>
              <a:t>New equipment</a:t>
            </a:r>
          </a:p>
          <a:p>
            <a:pPr lvl="1"/>
            <a:r>
              <a:rPr lang="en-US" dirty="0" smtClean="0"/>
              <a:t>New staff etc..</a:t>
            </a:r>
            <a:endParaRPr lang="en-US" dirty="0"/>
          </a:p>
        </p:txBody>
      </p:sp>
    </p:spTree>
    <p:extLst>
      <p:ext uri="{BB962C8B-B14F-4D97-AF65-F5344CB8AC3E}">
        <p14:creationId xmlns:p14="http://schemas.microsoft.com/office/powerpoint/2010/main" val="1317570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the Risks</a:t>
            </a:r>
            <a:endParaRPr lang="en-US" dirty="0"/>
          </a:p>
        </p:txBody>
      </p:sp>
      <p:sp>
        <p:nvSpPr>
          <p:cNvPr id="3" name="Content Placeholder 2"/>
          <p:cNvSpPr>
            <a:spLocks noGrp="1"/>
          </p:cNvSpPr>
          <p:nvPr>
            <p:ph idx="1"/>
          </p:nvPr>
        </p:nvSpPr>
        <p:spPr/>
        <p:txBody>
          <a:bodyPr/>
          <a:lstStyle/>
          <a:p>
            <a:r>
              <a:rPr lang="en-US" dirty="0" smtClean="0"/>
              <a:t>Section </a:t>
            </a:r>
            <a:r>
              <a:rPr lang="en-US" dirty="0"/>
              <a:t>8 of the 2005 Act requires that every employer ensures, "so far as is reasonably practicable, the safety, health and welfare at work of his or her employees"</a:t>
            </a:r>
            <a:endParaRPr lang="en-US" dirty="0" smtClean="0"/>
          </a:p>
          <a:p>
            <a:r>
              <a:rPr lang="en-US" dirty="0" smtClean="0"/>
              <a:t>This duty </a:t>
            </a:r>
            <a:r>
              <a:rPr lang="en-US" dirty="0"/>
              <a:t>requires that an employer </a:t>
            </a:r>
            <a:r>
              <a:rPr lang="en-US" i="1" dirty="0"/>
              <a:t>“has exercised all due care by putting in place the necessary protective and preventive measures, having identified the hazards and assessed the risks to safety and health likely to result in accidents or injury to health at the place of work concerned and where the putting in place of any further measures is grossly disproportionate having regard to the unusual, unforeseeable and exceptional nature of any circumstance or occurrence that may result in an accident at work or injury to health at that place of work.”	</a:t>
            </a:r>
          </a:p>
          <a:p>
            <a:endParaRPr lang="en-US" dirty="0"/>
          </a:p>
        </p:txBody>
      </p:sp>
    </p:spTree>
    <p:extLst>
      <p:ext uri="{BB962C8B-B14F-4D97-AF65-F5344CB8AC3E}">
        <p14:creationId xmlns:p14="http://schemas.microsoft.com/office/powerpoint/2010/main" val="309300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the Risks</a:t>
            </a:r>
            <a:endParaRPr lang="en-US" dirty="0"/>
          </a:p>
        </p:txBody>
      </p:sp>
      <p:sp>
        <p:nvSpPr>
          <p:cNvPr id="3" name="Content Placeholder 2"/>
          <p:cNvSpPr>
            <a:spLocks noGrp="1"/>
          </p:cNvSpPr>
          <p:nvPr>
            <p:ph idx="1"/>
          </p:nvPr>
        </p:nvSpPr>
        <p:spPr>
          <a:xfrm>
            <a:off x="766234" y="1800226"/>
            <a:ext cx="10615084" cy="4234814"/>
          </a:xfrm>
        </p:spPr>
        <p:txBody>
          <a:bodyPr>
            <a:normAutofit fontScale="92500"/>
          </a:bodyPr>
          <a:lstStyle/>
          <a:p>
            <a:r>
              <a:rPr lang="en-US" dirty="0"/>
              <a:t>A control measure is simply what steps you are going to take to remove a hazard (eliminate) or at least reduce it to a low level (</a:t>
            </a:r>
            <a:r>
              <a:rPr lang="en-US" dirty="0" err="1"/>
              <a:t>minimise</a:t>
            </a:r>
            <a:r>
              <a:rPr lang="en-US" dirty="0"/>
              <a:t>). </a:t>
            </a:r>
          </a:p>
          <a:p>
            <a:r>
              <a:rPr lang="en-US" dirty="0"/>
              <a:t>Your control measures are the most significant part of the risk assessment, as they set out the steps that must be followed to protect people. </a:t>
            </a:r>
          </a:p>
          <a:p>
            <a:r>
              <a:rPr lang="en-US" dirty="0"/>
              <a:t>Some control measures may already be in place. You will need to decide if additional measures are needed. When deciding on the controls, you should consider the general principles of prevention. These are a hierarchy of controls that set out how to manage hazards. The focus should be to get rid of the hazard, so that people are protected. If this is not possible then you should work through the principles until you have made it as safe as reasonably practicable. Your reliance on personal protective equipment (PPE) should be one of the last steps in the process </a:t>
            </a:r>
            <a:r>
              <a:rPr lang="en-US" dirty="0" smtClean="0"/>
              <a:t>(</a:t>
            </a:r>
            <a:r>
              <a:rPr lang="en-US" dirty="0"/>
              <a:t>not the </a:t>
            </a:r>
            <a:r>
              <a:rPr lang="en-US" dirty="0" smtClean="0"/>
              <a:t>first!). </a:t>
            </a:r>
            <a:endParaRPr lang="en-US" dirty="0"/>
          </a:p>
          <a:p>
            <a:endParaRPr lang="en-US" dirty="0"/>
          </a:p>
        </p:txBody>
      </p:sp>
    </p:spTree>
    <p:extLst>
      <p:ext uri="{BB962C8B-B14F-4D97-AF65-F5344CB8AC3E}">
        <p14:creationId xmlns:p14="http://schemas.microsoft.com/office/powerpoint/2010/main" val="1508808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Hierarchy of Controls</a:t>
            </a:r>
            <a:br>
              <a:rPr lang="en-US" dirty="0"/>
            </a:br>
            <a:r>
              <a:rPr lang="en-US" i="1" dirty="0"/>
              <a:t>Nine Principles of Prevention</a:t>
            </a:r>
            <a:endParaRPr lang="en-US" dirty="0"/>
          </a:p>
        </p:txBody>
      </p:sp>
      <p:sp>
        <p:nvSpPr>
          <p:cNvPr id="3" name="Content Placeholder 2"/>
          <p:cNvSpPr>
            <a:spLocks noGrp="1"/>
          </p:cNvSpPr>
          <p:nvPr>
            <p:ph idx="1"/>
          </p:nvPr>
        </p:nvSpPr>
        <p:spPr/>
        <p:txBody>
          <a:bodyPr>
            <a:normAutofit/>
          </a:bodyPr>
          <a:lstStyle/>
          <a:p>
            <a:r>
              <a:rPr lang="en-US" b="1" dirty="0"/>
              <a:t>Avoid the risk</a:t>
            </a:r>
            <a:r>
              <a:rPr lang="en-US" dirty="0"/>
              <a:t>: -If you can get rid of the hazard then people are not exposed to the risks. You should apply this principle first </a:t>
            </a:r>
          </a:p>
          <a:p>
            <a:r>
              <a:rPr lang="en-US" b="1" dirty="0" smtClean="0"/>
              <a:t>Evaluate </a:t>
            </a:r>
            <a:r>
              <a:rPr lang="en-US" b="1" dirty="0"/>
              <a:t>unavoidable risks </a:t>
            </a:r>
            <a:r>
              <a:rPr lang="en-US" dirty="0"/>
              <a:t>-: This requires you to undertake risk assessments. If you can’t get rid of a hazard, you must assess it </a:t>
            </a:r>
          </a:p>
          <a:p>
            <a:r>
              <a:rPr lang="en-US" b="1" dirty="0" smtClean="0"/>
              <a:t>Combat </a:t>
            </a:r>
            <a:r>
              <a:rPr lang="en-US" b="1" dirty="0"/>
              <a:t>the risks at source</a:t>
            </a:r>
            <a:r>
              <a:rPr lang="en-US" dirty="0"/>
              <a:t>:- Here you are trying to deal with the hazard at its root. For example if you have a noisy machine in your workplace, giving employees hearing protection is not dealing with the root of</a:t>
            </a:r>
            <a:br>
              <a:rPr lang="en-US" dirty="0"/>
            </a:br>
            <a:r>
              <a:rPr lang="en-US" dirty="0"/>
              <a:t>the problem. If you enclose the machine so that it is not noisy or if you replace the machine with a quieter one, then you are combating the risk at source. </a:t>
            </a:r>
          </a:p>
          <a:p>
            <a:endParaRPr lang="en-US" dirty="0"/>
          </a:p>
        </p:txBody>
      </p:sp>
    </p:spTree>
    <p:extLst>
      <p:ext uri="{BB962C8B-B14F-4D97-AF65-F5344CB8AC3E}">
        <p14:creationId xmlns:p14="http://schemas.microsoft.com/office/powerpoint/2010/main" val="1065068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Hierarchy of Controls</a:t>
            </a:r>
            <a:br>
              <a:rPr lang="en-US" dirty="0"/>
            </a:br>
            <a:r>
              <a:rPr lang="en-US" i="1" dirty="0"/>
              <a:t>Nine Principles of Prevention</a:t>
            </a:r>
            <a:endParaRPr lang="en-US" b="1" dirty="0"/>
          </a:p>
        </p:txBody>
      </p:sp>
      <p:sp>
        <p:nvSpPr>
          <p:cNvPr id="3" name="Content Placeholder 2"/>
          <p:cNvSpPr>
            <a:spLocks noGrp="1"/>
          </p:cNvSpPr>
          <p:nvPr>
            <p:ph idx="1"/>
          </p:nvPr>
        </p:nvSpPr>
        <p:spPr/>
        <p:txBody>
          <a:bodyPr/>
          <a:lstStyle/>
          <a:p>
            <a:r>
              <a:rPr lang="en-US" b="1" dirty="0" smtClean="0"/>
              <a:t>Adapt the work to the individual-</a:t>
            </a:r>
            <a:r>
              <a:rPr lang="en-US" dirty="0" smtClean="0"/>
              <a:t>: This is the principle of arranging the workplace and tasks to take into account your employees and to reduce the affect of work on health. </a:t>
            </a:r>
          </a:p>
          <a:p>
            <a:r>
              <a:rPr lang="en-US" b="1" dirty="0" smtClean="0"/>
              <a:t>Adapt </a:t>
            </a:r>
            <a:r>
              <a:rPr lang="en-US" b="1" dirty="0"/>
              <a:t>your work place in line with technical progress </a:t>
            </a:r>
            <a:r>
              <a:rPr lang="en-US" dirty="0"/>
              <a:t>- Safer systems of work are always being developed. You should keep up to date with new systems, so that you can put them into use in your workplace. The HSA, trade associations, industrial bodies and trade unions will have information on safe systems of work that will help </a:t>
            </a:r>
            <a:r>
              <a:rPr lang="en-US" dirty="0" smtClean="0"/>
              <a:t>you</a:t>
            </a:r>
            <a:endParaRPr lang="en-US" dirty="0"/>
          </a:p>
        </p:txBody>
      </p:sp>
    </p:spTree>
    <p:extLst>
      <p:ext uri="{BB962C8B-B14F-4D97-AF65-F5344CB8AC3E}">
        <p14:creationId xmlns:p14="http://schemas.microsoft.com/office/powerpoint/2010/main" val="1329291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Hierarchy of Controls</a:t>
            </a:r>
            <a:br>
              <a:rPr lang="en-US" dirty="0"/>
            </a:br>
            <a:r>
              <a:rPr lang="en-US" i="1" dirty="0"/>
              <a:t>Nine Principles of Prevention</a:t>
            </a:r>
            <a:endParaRPr lang="en-US" dirty="0"/>
          </a:p>
        </p:txBody>
      </p:sp>
      <p:sp>
        <p:nvSpPr>
          <p:cNvPr id="3" name="Content Placeholder 2"/>
          <p:cNvSpPr>
            <a:spLocks noGrp="1"/>
          </p:cNvSpPr>
          <p:nvPr>
            <p:ph idx="1"/>
          </p:nvPr>
        </p:nvSpPr>
        <p:spPr/>
        <p:txBody>
          <a:bodyPr>
            <a:normAutofit lnSpcReduction="10000"/>
          </a:bodyPr>
          <a:lstStyle/>
          <a:p>
            <a:r>
              <a:rPr lang="en-US" b="1" dirty="0"/>
              <a:t>Replace dangerous systems with safer alternatives </a:t>
            </a:r>
            <a:r>
              <a:rPr lang="en-US" dirty="0"/>
              <a:t>- This applies to dangerous articles, substances or systems of work. For example, if you are using a solvent that may be toxic, then you should consider if there is a non-solvent alternative that is safer. Basic approach - if you can take steps to make it safer, then do it. </a:t>
            </a:r>
          </a:p>
          <a:p>
            <a:r>
              <a:rPr lang="en-US" b="1" dirty="0"/>
              <a:t>Develop a prevention policy </a:t>
            </a:r>
            <a:r>
              <a:rPr lang="en-US" dirty="0"/>
              <a:t>- This is where you would set out how you are going to protect your employees and other people from the hazards in your workplace. This forms part of your safety statement. </a:t>
            </a:r>
          </a:p>
          <a:p>
            <a:r>
              <a:rPr lang="en-US" b="1" dirty="0" smtClean="0"/>
              <a:t>Give </a:t>
            </a:r>
            <a:r>
              <a:rPr lang="en-US" b="1" dirty="0"/>
              <a:t>priority to collective protective measures </a:t>
            </a:r>
            <a:r>
              <a:rPr lang="en-US" dirty="0"/>
              <a:t>- Here it is better to put controls in place that protect everyone, rather than for example just handing out PPE to employees. </a:t>
            </a:r>
          </a:p>
          <a:p>
            <a:endParaRPr lang="en-US" dirty="0"/>
          </a:p>
          <a:p>
            <a:endParaRPr lang="en-US" dirty="0"/>
          </a:p>
        </p:txBody>
      </p:sp>
    </p:spTree>
    <p:extLst>
      <p:ext uri="{BB962C8B-B14F-4D97-AF65-F5344CB8AC3E}">
        <p14:creationId xmlns:p14="http://schemas.microsoft.com/office/powerpoint/2010/main" val="1135339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Hierarchy of Controls</a:t>
            </a:r>
            <a:br>
              <a:rPr lang="en-US" dirty="0"/>
            </a:br>
            <a:r>
              <a:rPr lang="en-US" i="1" dirty="0"/>
              <a:t>Nine Principles of Prevention</a:t>
            </a:r>
            <a:endParaRPr lang="en-US" dirty="0"/>
          </a:p>
        </p:txBody>
      </p:sp>
      <p:sp>
        <p:nvSpPr>
          <p:cNvPr id="3" name="Content Placeholder 2"/>
          <p:cNvSpPr>
            <a:spLocks noGrp="1"/>
          </p:cNvSpPr>
          <p:nvPr>
            <p:ph idx="1"/>
          </p:nvPr>
        </p:nvSpPr>
        <p:spPr/>
        <p:txBody>
          <a:bodyPr/>
          <a:lstStyle/>
          <a:p>
            <a:r>
              <a:rPr lang="en-US" b="1" dirty="0" smtClean="0"/>
              <a:t>Give </a:t>
            </a:r>
            <a:r>
              <a:rPr lang="en-US" b="1" dirty="0"/>
              <a:t>training and instruction </a:t>
            </a:r>
            <a:r>
              <a:rPr lang="en-US" dirty="0"/>
              <a:t>- Once you have assessed the risks and decided on your controls in line with the principles above, you will need to tell your employees about them and to make sure that they are competent to work safely. </a:t>
            </a:r>
            <a:endParaRPr lang="en-US" dirty="0" smtClean="0"/>
          </a:p>
          <a:p>
            <a:endParaRPr lang="en-US" dirty="0"/>
          </a:p>
          <a:p>
            <a:pPr lvl="1"/>
            <a:r>
              <a:rPr lang="en-US" dirty="0" smtClean="0"/>
              <a:t>Remember: </a:t>
            </a:r>
            <a:r>
              <a:rPr lang="en-US" i="1" dirty="0" smtClean="0"/>
              <a:t>Personal Protective Equipment is the last line of </a:t>
            </a:r>
            <a:r>
              <a:rPr lang="en-US" i="1" dirty="0" err="1" smtClean="0"/>
              <a:t>defence</a:t>
            </a:r>
            <a:r>
              <a:rPr lang="en-US" i="1" dirty="0" smtClean="0"/>
              <a:t>.</a:t>
            </a:r>
            <a:endParaRPr lang="en-US" i="1" dirty="0"/>
          </a:p>
        </p:txBody>
      </p:sp>
    </p:spTree>
    <p:extLst>
      <p:ext uri="{BB962C8B-B14F-4D97-AF65-F5344CB8AC3E}">
        <p14:creationId xmlns:p14="http://schemas.microsoft.com/office/powerpoint/2010/main" val="1264504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14-02-19 at 13.59.23.png"/>
          <p:cNvPicPr>
            <a:picLocks noGrp="1" noChangeAspect="1"/>
          </p:cNvPicPr>
          <p:nvPr>
            <p:ph idx="1"/>
          </p:nvPr>
        </p:nvPicPr>
        <p:blipFill>
          <a:blip r:embed="rId2">
            <a:extLst>
              <a:ext uri="{28A0092B-C50C-407E-A947-70E740481C1C}">
                <a14:useLocalDpi xmlns:a14="http://schemas.microsoft.com/office/drawing/2010/main" val="0"/>
              </a:ext>
            </a:extLst>
          </a:blip>
          <a:srcRect t="-75245" b="-75245"/>
          <a:stretch>
            <a:fillRect/>
          </a:stretch>
        </p:blipFill>
        <p:spPr>
          <a:xfrm>
            <a:off x="2063751" y="1125538"/>
            <a:ext cx="7961313" cy="3810000"/>
          </a:xfrm>
        </p:spPr>
      </p:pic>
    </p:spTree>
    <p:extLst>
      <p:ext uri="{BB962C8B-B14F-4D97-AF65-F5344CB8AC3E}">
        <p14:creationId xmlns:p14="http://schemas.microsoft.com/office/powerpoint/2010/main" val="1772889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Record your Findings &amp; Implement</a:t>
            </a:r>
            <a:endParaRPr lang="en-US" dirty="0"/>
          </a:p>
        </p:txBody>
      </p:sp>
      <p:sp>
        <p:nvSpPr>
          <p:cNvPr id="3" name="Content Placeholder 2"/>
          <p:cNvSpPr>
            <a:spLocks noGrp="1"/>
          </p:cNvSpPr>
          <p:nvPr>
            <p:ph sz="half" idx="1"/>
          </p:nvPr>
        </p:nvSpPr>
        <p:spPr/>
        <p:txBody>
          <a:bodyPr/>
          <a:lstStyle/>
          <a:p>
            <a:r>
              <a:rPr lang="en-US" dirty="0" smtClean="0"/>
              <a:t>Irish Legislation requires a ‘written risk assessment’.</a:t>
            </a:r>
          </a:p>
          <a:p>
            <a:r>
              <a:rPr lang="en-US" dirty="0" smtClean="0"/>
              <a:t>This can be integrated in  your Safety </a:t>
            </a:r>
            <a:r>
              <a:rPr lang="en-US" dirty="0"/>
              <a:t>Statement </a:t>
            </a:r>
            <a:endParaRPr lang="en-US" dirty="0" smtClean="0"/>
          </a:p>
          <a:p>
            <a:r>
              <a:rPr lang="en-US" sz="2000" dirty="0" smtClean="0">
                <a:hlinkClick r:id="rId3"/>
              </a:rPr>
              <a:t>http</a:t>
            </a:r>
            <a:r>
              <a:rPr lang="en-US" sz="2000" dirty="0">
                <a:hlinkClick r:id="rId3"/>
              </a:rPr>
              <a:t>://</a:t>
            </a:r>
            <a:r>
              <a:rPr lang="en-US" sz="2000" dirty="0" smtClean="0">
                <a:hlinkClick r:id="rId3"/>
              </a:rPr>
              <a:t>www.hsa.ie/eng/Publications_and_Forms/Publications/Safety_and_Health_Management/Guidelines_on_Risk_Assessments_and_Safety_Statements.pdf</a:t>
            </a:r>
            <a:endParaRPr lang="en-US" sz="2000" dirty="0" smtClean="0"/>
          </a:p>
          <a:p>
            <a:endParaRPr lang="en-US" dirty="0"/>
          </a:p>
        </p:txBody>
      </p:sp>
      <p:pic>
        <p:nvPicPr>
          <p:cNvPr id="7" name="Content Placeholder 6"/>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7364836" y="1981200"/>
            <a:ext cx="2824904" cy="3810000"/>
          </a:xfrm>
          <a:ln>
            <a:solidFill>
              <a:schemeClr val="bg2">
                <a:lumMod val="50000"/>
              </a:schemeClr>
            </a:solidFill>
          </a:ln>
        </p:spPr>
      </p:pic>
    </p:spTree>
    <p:extLst>
      <p:ext uri="{BB962C8B-B14F-4D97-AF65-F5344CB8AC3E}">
        <p14:creationId xmlns:p14="http://schemas.microsoft.com/office/powerpoint/2010/main" val="1830940129"/>
      </p:ext>
    </p:extLst>
  </p:cSld>
  <p:clrMapOvr>
    <a:masterClrMapping/>
  </p:clrMapOvr>
  <p:timing>
    <p:tnLst>
      <p:par>
        <p:cTn id="1" dur="indefinite" restart="never" nodeType="tmRoot"/>
      </p:par>
    </p:tnLst>
  </p:timing>
</p:sld>
</file>

<file path=ppt/theme/theme1.xml><?xml version="1.0" encoding="utf-8"?>
<a:theme xmlns:a="http://schemas.openxmlformats.org/drawingml/2006/main" name="Slate NUIG Master">
  <a:themeElements>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fontScheme name="Blank Presentation">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 NUIG Master</Template>
  <TotalTime>121</TotalTime>
  <Words>942</Words>
  <Application>Microsoft Macintosh PowerPoint</Application>
  <PresentationFormat>Widescreen</PresentationFormat>
  <Paragraphs>41</Paragraphs>
  <Slides>12</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Calibri</vt:lpstr>
      <vt:lpstr>ＭＳ Ｐゴシック</vt:lpstr>
      <vt:lpstr>Times New Roman</vt:lpstr>
      <vt:lpstr>Arial</vt:lpstr>
      <vt:lpstr>Slate NUIG Master</vt:lpstr>
      <vt:lpstr>Custom Design</vt:lpstr>
      <vt:lpstr>CT3112: Professional Skills  Topic 3: Health &amp; Safety  Risk Assessment – Control the Risk</vt:lpstr>
      <vt:lpstr>Control the Risks</vt:lpstr>
      <vt:lpstr>Control the Risks</vt:lpstr>
      <vt:lpstr>Hierarchy of Controls Nine Principles of Prevention</vt:lpstr>
      <vt:lpstr>Hierarchy of Controls Nine Principles of Prevention</vt:lpstr>
      <vt:lpstr>Hierarchy of Controls Nine Principles of Prevention</vt:lpstr>
      <vt:lpstr>Hierarchy of Controls Nine Principles of Prevention</vt:lpstr>
      <vt:lpstr>PowerPoint Presentation</vt:lpstr>
      <vt:lpstr>Record your Findings &amp; Implement</vt:lpstr>
      <vt:lpstr>Penalties </vt:lpstr>
      <vt:lpstr>Penalties</vt:lpstr>
      <vt:lpstr>Review and Update as Necessary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CT3112: Professional Skills  Topic 3: Health &amp; Safety  Risk Assessment</dc:title>
  <dc:creator>Kelly, Martina</dc:creator>
  <cp:lastModifiedBy>Kelly, Martina</cp:lastModifiedBy>
  <cp:revision>8</cp:revision>
  <dcterms:created xsi:type="dcterms:W3CDTF">2016-03-06T11:45:11Z</dcterms:created>
  <dcterms:modified xsi:type="dcterms:W3CDTF">2016-03-10T18:27:44Z</dcterms:modified>
</cp:coreProperties>
</file>