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0310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5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064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42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141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7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29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88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9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5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5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6360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1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môn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môn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kiếm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deThi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tenKhongDau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maHocPhan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ghiChu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slide, deThi,giaoDien,admin,coSoDuLieu..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18812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thanhVien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thành viên.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thành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thành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thành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Đăng xuất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Xác thực thành viên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idUser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coSoDuLieu, 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81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04727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11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chứa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đối tượng của cơ sở dữ liệu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dữ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liệu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dữ liệu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dữ liệu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marR="0" indent="-171450" algn="l" defTabSz="1088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thanhVien, admin, quangCao, lienHe,mon, slide, deThi, vien, tinTuc, danhGia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6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46310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nguoiDung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12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chứa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đối tượng của người dùng khi chưa đăng nhập vào hệ thống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marR="0" indent="-171450" algn="l" defTabSz="1088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admin, lienHe, mon, slide, deThi, vien, tinTuc, danhGia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4209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danhGia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13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chứa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đối tượng đánh giá của người dùng khi chưa đăng nhập vào hệ thống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  <a:endParaRPr lang="en-US" sz="12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idDanhGia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marR="0" indent="-171450" algn="l" defTabSz="1088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slide, thanhVien, coSoDuLieu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74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51442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slide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slide 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slide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slide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slide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deThi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ghiChu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idMon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danhGia[] ;danhGia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mon, deThi, 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8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30911"/>
              </p:ext>
            </p:extLst>
          </p:nvPr>
        </p:nvGraphicFramePr>
        <p:xfrm>
          <a:off x="2155371" y="281850"/>
          <a:ext cx="9474456" cy="621051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deThi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Iddethi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ghiChu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idMon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urlloigiai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mon, slide, 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8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8168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tinTuc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idTinTuc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tenKhongDau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9943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quangCao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tenQuangCao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3939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lienHe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người dùng gửi phản hòi cho admin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hệ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hệ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hệ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Trả lời liên hệ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thanhVien,giaoDien,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7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59618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admin trên hệ thống.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yêu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cầu và gửi yêu cầu để xử lý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thị ra màn hình.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idAdmin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admin, quangCao, coSoDuLieu, lienHe, mon, slide, deThi, 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0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6008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giaoDien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ợng mà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người dùng gửi phản hòi cho admin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yêu cầu từ trang web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dữ liệu và giao diện ra trang web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thanhVien, admin, quangCao, coSoDuLieu, lienHe,mon, slide, deThi, vien,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tinTuc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2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7969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người dùng gửi phản hòi cho admin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idVien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tenKhongDau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coSoDuLieu, 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5910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1367</Words>
  <Application>Microsoft Office PowerPoint</Application>
  <PresentationFormat>Widescreen</PresentationFormat>
  <Paragraphs>259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Crimson Text</vt:lpstr>
      <vt:lpstr>Spica Neue</vt:lpstr>
      <vt:lpstr>Arial</vt:lpstr>
      <vt:lpstr>Times New Roman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thai nguyen</cp:lastModifiedBy>
  <cp:revision>41</cp:revision>
  <dcterms:created xsi:type="dcterms:W3CDTF">2017-10-08T03:41:25Z</dcterms:created>
  <dcterms:modified xsi:type="dcterms:W3CDTF">2018-04-10T15:50:40Z</dcterms:modified>
</cp:coreProperties>
</file>