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7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0001-502D-40AE-8A5A-93B6D6EE3144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0479-548E-45A2-A96F-07D1AF6C5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0001-502D-40AE-8A5A-93B6D6EE3144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0479-548E-45A2-A96F-07D1AF6C5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08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0001-502D-40AE-8A5A-93B6D6EE3144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0479-548E-45A2-A96F-07D1AF6C5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0001-502D-40AE-8A5A-93B6D6EE3144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0479-548E-45A2-A96F-07D1AF6C5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8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0001-502D-40AE-8A5A-93B6D6EE3144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0479-548E-45A2-A96F-07D1AF6C5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1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0001-502D-40AE-8A5A-93B6D6EE3144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0479-548E-45A2-A96F-07D1AF6C5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2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0001-502D-40AE-8A5A-93B6D6EE3144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0479-548E-45A2-A96F-07D1AF6C5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0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0001-502D-40AE-8A5A-93B6D6EE3144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0479-548E-45A2-A96F-07D1AF6C5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3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0001-502D-40AE-8A5A-93B6D6EE3144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0479-548E-45A2-A96F-07D1AF6C5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3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0001-502D-40AE-8A5A-93B6D6EE3144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0479-548E-45A2-A96F-07D1AF6C5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2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0001-502D-40AE-8A5A-93B6D6EE3144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0479-548E-45A2-A96F-07D1AF6C5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5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80001-502D-40AE-8A5A-93B6D6EE3144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20479-548E-45A2-A96F-07D1AF6C5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3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Arrow Connector 57"/>
          <p:cNvCxnSpPr>
            <a:stCxn id="22" idx="0"/>
            <a:endCxn id="21" idx="4"/>
          </p:cNvCxnSpPr>
          <p:nvPr/>
        </p:nvCxnSpPr>
        <p:spPr>
          <a:xfrm flipV="1">
            <a:off x="3418691" y="3252159"/>
            <a:ext cx="144020" cy="3981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549106" y="474453"/>
            <a:ext cx="577970" cy="465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Đọc bài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525804" y="913359"/>
            <a:ext cx="854015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Tìm kiếm</a:t>
            </a:r>
          </a:p>
        </p:txBody>
      </p:sp>
      <p:cxnSp>
        <p:nvCxnSpPr>
          <p:cNvPr id="20" name="Straight Connector 19"/>
          <p:cNvCxnSpPr>
            <a:endCxn id="22" idx="1"/>
          </p:cNvCxnSpPr>
          <p:nvPr/>
        </p:nvCxnSpPr>
        <p:spPr>
          <a:xfrm>
            <a:off x="1260921" y="1949569"/>
            <a:ext cx="1851255" cy="1771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135703" y="2631057"/>
            <a:ext cx="854015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Đăng nhập</a:t>
            </a:r>
            <a:endParaRPr lang="en-US" sz="1100" dirty="0"/>
          </a:p>
        </p:txBody>
      </p:sp>
      <p:sp>
        <p:nvSpPr>
          <p:cNvPr id="22" name="Oval 21"/>
          <p:cNvSpPr/>
          <p:nvPr/>
        </p:nvSpPr>
        <p:spPr>
          <a:xfrm>
            <a:off x="2985213" y="3650343"/>
            <a:ext cx="866955" cy="484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Đăng kí</a:t>
            </a:r>
          </a:p>
        </p:txBody>
      </p:sp>
      <p:sp>
        <p:nvSpPr>
          <p:cNvPr id="23" name="Oval 22"/>
          <p:cNvSpPr/>
          <p:nvPr/>
        </p:nvSpPr>
        <p:spPr>
          <a:xfrm>
            <a:off x="1000664" y="1621766"/>
            <a:ext cx="172529" cy="189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3" idx="4"/>
          </p:cNvCxnSpPr>
          <p:nvPr/>
        </p:nvCxnSpPr>
        <p:spPr>
          <a:xfrm flipH="1">
            <a:off x="1078302" y="1811547"/>
            <a:ext cx="8627" cy="22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92038" y="1923690"/>
            <a:ext cx="172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000664" y="2035834"/>
            <a:ext cx="77638" cy="138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86929" y="2035834"/>
            <a:ext cx="43132" cy="138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339532" y="2078966"/>
            <a:ext cx="172529" cy="189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9" idx="4"/>
          </p:cNvCxnSpPr>
          <p:nvPr/>
        </p:nvCxnSpPr>
        <p:spPr>
          <a:xfrm flipH="1">
            <a:off x="9417170" y="2268747"/>
            <a:ext cx="8627" cy="22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330906" y="2380890"/>
            <a:ext cx="172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9339532" y="2493034"/>
            <a:ext cx="77638" cy="138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425797" y="2493034"/>
            <a:ext cx="43132" cy="138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079631" y="1785668"/>
            <a:ext cx="866954" cy="474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Comment, rate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54237" y="1580715"/>
            <a:ext cx="508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Extend</a:t>
            </a:r>
          </a:p>
        </p:txBody>
      </p:sp>
      <p:cxnSp>
        <p:nvCxnSpPr>
          <p:cNvPr id="40" name="Straight Connector 39"/>
          <p:cNvCxnSpPr>
            <a:stCxn id="34" idx="4"/>
            <a:endCxn id="21" idx="1"/>
          </p:cNvCxnSpPr>
          <p:nvPr/>
        </p:nvCxnSpPr>
        <p:spPr>
          <a:xfrm flipH="1">
            <a:off x="3260771" y="2260121"/>
            <a:ext cx="252337" cy="461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21" idx="2"/>
          </p:cNvCxnSpPr>
          <p:nvPr/>
        </p:nvCxnSpPr>
        <p:spPr>
          <a:xfrm>
            <a:off x="1250830" y="1923690"/>
            <a:ext cx="1884873" cy="1017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10" idx="2"/>
          </p:cNvCxnSpPr>
          <p:nvPr/>
        </p:nvCxnSpPr>
        <p:spPr>
          <a:xfrm flipV="1">
            <a:off x="1264737" y="1223910"/>
            <a:ext cx="2261067" cy="69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386939" y="3507679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Include</a:t>
            </a:r>
          </a:p>
        </p:txBody>
      </p:sp>
      <p:cxnSp>
        <p:nvCxnSpPr>
          <p:cNvPr id="63" name="Straight Arrow Connector 62"/>
          <p:cNvCxnSpPr>
            <a:stCxn id="38" idx="2"/>
            <a:endCxn id="9" idx="4"/>
          </p:cNvCxnSpPr>
          <p:nvPr/>
        </p:nvCxnSpPr>
        <p:spPr>
          <a:xfrm flipH="1" flipV="1">
            <a:off x="2838091" y="940279"/>
            <a:ext cx="470383" cy="8712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2365162" y="4225440"/>
            <a:ext cx="942616" cy="614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Xem tin hot</a:t>
            </a:r>
            <a:endParaRPr lang="en-US" sz="1100" dirty="0"/>
          </a:p>
        </p:txBody>
      </p:sp>
      <p:sp>
        <p:nvSpPr>
          <p:cNvPr id="67" name="Oval 66"/>
          <p:cNvSpPr/>
          <p:nvPr/>
        </p:nvSpPr>
        <p:spPr>
          <a:xfrm>
            <a:off x="2047875" y="5210175"/>
            <a:ext cx="1087828" cy="666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Xem thể loại tin</a:t>
            </a:r>
            <a:endParaRPr lang="en-US" sz="1100" dirty="0"/>
          </a:p>
        </p:txBody>
      </p:sp>
      <p:cxnSp>
        <p:nvCxnSpPr>
          <p:cNvPr id="69" name="Straight Connector 68"/>
          <p:cNvCxnSpPr>
            <a:endCxn id="66" idx="1"/>
          </p:cNvCxnSpPr>
          <p:nvPr/>
        </p:nvCxnSpPr>
        <p:spPr>
          <a:xfrm>
            <a:off x="1250830" y="1923690"/>
            <a:ext cx="1252375" cy="2391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67" idx="1"/>
          </p:cNvCxnSpPr>
          <p:nvPr/>
        </p:nvCxnSpPr>
        <p:spPr>
          <a:xfrm>
            <a:off x="1260921" y="1949569"/>
            <a:ext cx="946263" cy="3358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4295775" y="3819525"/>
            <a:ext cx="1266825" cy="819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Cập nhật thông tin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H="1" flipV="1">
            <a:off x="3906125" y="3157504"/>
            <a:ext cx="616647" cy="7782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227060" y="3661571"/>
            <a:ext cx="508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Extend</a:t>
            </a:r>
          </a:p>
        </p:txBody>
      </p:sp>
      <p:sp>
        <p:nvSpPr>
          <p:cNvPr id="77" name="Oval 76"/>
          <p:cNvSpPr/>
          <p:nvPr/>
        </p:nvSpPr>
        <p:spPr>
          <a:xfrm>
            <a:off x="5257800" y="60565"/>
            <a:ext cx="971550" cy="440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Liên hệ</a:t>
            </a:r>
            <a:endParaRPr lang="en-US" sz="1100" dirty="0"/>
          </a:p>
        </p:txBody>
      </p:sp>
      <p:cxnSp>
        <p:nvCxnSpPr>
          <p:cNvPr id="81" name="Straight Connector 80"/>
          <p:cNvCxnSpPr>
            <a:endCxn id="77" idx="2"/>
          </p:cNvCxnSpPr>
          <p:nvPr/>
        </p:nvCxnSpPr>
        <p:spPr>
          <a:xfrm flipV="1">
            <a:off x="1250830" y="280898"/>
            <a:ext cx="4006970" cy="1642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7" idx="6"/>
          </p:cNvCxnSpPr>
          <p:nvPr/>
        </p:nvCxnSpPr>
        <p:spPr>
          <a:xfrm>
            <a:off x="6229350" y="280898"/>
            <a:ext cx="2962275" cy="1883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849588" y="2636670"/>
            <a:ext cx="11929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Chăm sóc khách hàng</a:t>
            </a:r>
          </a:p>
        </p:txBody>
      </p:sp>
      <p:sp>
        <p:nvSpPr>
          <p:cNvPr id="90" name="Oval 89"/>
          <p:cNvSpPr/>
          <p:nvPr/>
        </p:nvSpPr>
        <p:spPr>
          <a:xfrm>
            <a:off x="9330906" y="3062614"/>
            <a:ext cx="172529" cy="189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>
            <a:stCxn id="90" idx="4"/>
          </p:cNvCxnSpPr>
          <p:nvPr/>
        </p:nvCxnSpPr>
        <p:spPr>
          <a:xfrm flipH="1">
            <a:off x="9408544" y="3252395"/>
            <a:ext cx="8627" cy="22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9322280" y="3364538"/>
            <a:ext cx="172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9330906" y="3476682"/>
            <a:ext cx="77638" cy="138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9417171" y="3476682"/>
            <a:ext cx="43132" cy="138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9320664" y="3983452"/>
            <a:ext cx="172529" cy="189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/>
          <p:cNvCxnSpPr>
            <a:stCxn id="95" idx="4"/>
          </p:cNvCxnSpPr>
          <p:nvPr/>
        </p:nvCxnSpPr>
        <p:spPr>
          <a:xfrm flipH="1">
            <a:off x="9398302" y="4173233"/>
            <a:ext cx="8627" cy="22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9312038" y="4285376"/>
            <a:ext cx="172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9320664" y="4397520"/>
            <a:ext cx="77638" cy="138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9406929" y="4397520"/>
            <a:ext cx="43132" cy="138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5915025" y="1223910"/>
            <a:ext cx="1019175" cy="58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Quản lí tài khoản</a:t>
            </a:r>
            <a:endParaRPr lang="en-US" sz="1100" dirty="0"/>
          </a:p>
        </p:txBody>
      </p:sp>
      <p:cxnSp>
        <p:nvCxnSpPr>
          <p:cNvPr id="113" name="Straight Connector 112"/>
          <p:cNvCxnSpPr>
            <a:stCxn id="21" idx="7"/>
            <a:endCxn id="109" idx="2"/>
          </p:cNvCxnSpPr>
          <p:nvPr/>
        </p:nvCxnSpPr>
        <p:spPr>
          <a:xfrm flipV="1">
            <a:off x="3864650" y="1517729"/>
            <a:ext cx="2050375" cy="1204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9" idx="6"/>
          </p:cNvCxnSpPr>
          <p:nvPr/>
        </p:nvCxnSpPr>
        <p:spPr>
          <a:xfrm>
            <a:off x="6934200" y="1517729"/>
            <a:ext cx="2257425" cy="656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6425239" y="2023793"/>
            <a:ext cx="819232" cy="510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Đăng bài</a:t>
            </a:r>
            <a:endParaRPr lang="en-US" sz="1100" dirty="0"/>
          </a:p>
        </p:txBody>
      </p:sp>
      <p:cxnSp>
        <p:nvCxnSpPr>
          <p:cNvPr id="119" name="Straight Connector 118"/>
          <p:cNvCxnSpPr>
            <a:endCxn id="9" idx="3"/>
          </p:cNvCxnSpPr>
          <p:nvPr/>
        </p:nvCxnSpPr>
        <p:spPr>
          <a:xfrm flipV="1">
            <a:off x="1260921" y="872060"/>
            <a:ext cx="1372827" cy="1051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7" idx="6"/>
          </p:cNvCxnSpPr>
          <p:nvPr/>
        </p:nvCxnSpPr>
        <p:spPr>
          <a:xfrm>
            <a:off x="7244471" y="2279010"/>
            <a:ext cx="1947154" cy="973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6425239" y="2590587"/>
            <a:ext cx="819232" cy="545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Quản lí bài đăng</a:t>
            </a:r>
          </a:p>
        </p:txBody>
      </p:sp>
      <p:sp>
        <p:nvSpPr>
          <p:cNvPr id="123" name="Oval 122"/>
          <p:cNvSpPr/>
          <p:nvPr/>
        </p:nvSpPr>
        <p:spPr>
          <a:xfrm>
            <a:off x="6440276" y="3244428"/>
            <a:ext cx="800100" cy="57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Phân loại bài</a:t>
            </a:r>
          </a:p>
        </p:txBody>
      </p:sp>
      <p:cxnSp>
        <p:nvCxnSpPr>
          <p:cNvPr id="126" name="Straight Connector 125"/>
          <p:cNvCxnSpPr>
            <a:stCxn id="122" idx="6"/>
          </p:cNvCxnSpPr>
          <p:nvPr/>
        </p:nvCxnSpPr>
        <p:spPr>
          <a:xfrm>
            <a:off x="7244471" y="2863478"/>
            <a:ext cx="1947154" cy="388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23" idx="6"/>
          </p:cNvCxnSpPr>
          <p:nvPr/>
        </p:nvCxnSpPr>
        <p:spPr>
          <a:xfrm flipV="1">
            <a:off x="7240376" y="3252159"/>
            <a:ext cx="1951249" cy="279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9141848" y="3605795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Đăng bài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925425" y="4587301"/>
            <a:ext cx="10438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Nhân viên kĩ thuật</a:t>
            </a:r>
          </a:p>
        </p:txBody>
      </p:sp>
      <p:sp>
        <p:nvSpPr>
          <p:cNvPr id="131" name="Oval 130"/>
          <p:cNvSpPr/>
          <p:nvPr/>
        </p:nvSpPr>
        <p:spPr>
          <a:xfrm>
            <a:off x="6657975" y="4078342"/>
            <a:ext cx="895350" cy="560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Đặt quảng cáo</a:t>
            </a:r>
            <a:endParaRPr lang="en-US" sz="1100" dirty="0"/>
          </a:p>
        </p:txBody>
      </p:sp>
      <p:sp>
        <p:nvSpPr>
          <p:cNvPr id="132" name="Oval 131"/>
          <p:cNvSpPr/>
          <p:nvPr/>
        </p:nvSpPr>
        <p:spPr>
          <a:xfrm>
            <a:off x="6657975" y="4972050"/>
            <a:ext cx="913176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Quảng cảo seo</a:t>
            </a:r>
            <a:endParaRPr lang="en-US" sz="1100" dirty="0"/>
          </a:p>
        </p:txBody>
      </p:sp>
      <p:cxnSp>
        <p:nvCxnSpPr>
          <p:cNvPr id="134" name="Straight Connector 133"/>
          <p:cNvCxnSpPr>
            <a:stCxn id="131" idx="6"/>
          </p:cNvCxnSpPr>
          <p:nvPr/>
        </p:nvCxnSpPr>
        <p:spPr>
          <a:xfrm flipV="1">
            <a:off x="7553325" y="4285376"/>
            <a:ext cx="1588523" cy="73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32" idx="7"/>
          </p:cNvCxnSpPr>
          <p:nvPr/>
        </p:nvCxnSpPr>
        <p:spPr>
          <a:xfrm flipV="1">
            <a:off x="7437419" y="4285376"/>
            <a:ext cx="1704429" cy="770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10819624" y="3066310"/>
            <a:ext cx="172529" cy="189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137" idx="4"/>
          </p:cNvCxnSpPr>
          <p:nvPr/>
        </p:nvCxnSpPr>
        <p:spPr>
          <a:xfrm flipH="1">
            <a:off x="10897262" y="3256091"/>
            <a:ext cx="8627" cy="22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10810998" y="3368234"/>
            <a:ext cx="172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10819624" y="3480378"/>
            <a:ext cx="77638" cy="138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10905889" y="3480378"/>
            <a:ext cx="43132" cy="138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9749250" y="2380890"/>
            <a:ext cx="844828" cy="94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9736883" y="3328318"/>
            <a:ext cx="797327" cy="63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9836607" y="3360193"/>
            <a:ext cx="757471" cy="833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0658865" y="3570369"/>
            <a:ext cx="4940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Admin</a:t>
            </a:r>
          </a:p>
        </p:txBody>
      </p:sp>
      <p:sp>
        <p:nvSpPr>
          <p:cNvPr id="152" name="Oval 151"/>
          <p:cNvSpPr/>
          <p:nvPr/>
        </p:nvSpPr>
        <p:spPr>
          <a:xfrm>
            <a:off x="4810125" y="2765584"/>
            <a:ext cx="857250" cy="562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Lưu bài</a:t>
            </a:r>
            <a:endParaRPr lang="en-US" sz="1100" dirty="0"/>
          </a:p>
        </p:txBody>
      </p:sp>
      <p:cxnSp>
        <p:nvCxnSpPr>
          <p:cNvPr id="153" name="Straight Arrow Connector 152"/>
          <p:cNvCxnSpPr>
            <a:stCxn id="152" idx="2"/>
            <a:endCxn id="21" idx="6"/>
          </p:cNvCxnSpPr>
          <p:nvPr/>
        </p:nvCxnSpPr>
        <p:spPr>
          <a:xfrm flipH="1" flipV="1">
            <a:off x="3989718" y="2941608"/>
            <a:ext cx="820407" cy="10534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4399921" y="2883285"/>
            <a:ext cx="508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Extend</a:t>
            </a:r>
          </a:p>
        </p:txBody>
      </p:sp>
    </p:spTree>
    <p:extLst>
      <p:ext uri="{BB962C8B-B14F-4D97-AF65-F5344CB8AC3E}">
        <p14:creationId xmlns:p14="http://schemas.microsoft.com/office/powerpoint/2010/main" val="41101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60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thai nguyen</dc:creator>
  <cp:lastModifiedBy>thai nguyen</cp:lastModifiedBy>
  <cp:revision>6</cp:revision>
  <dcterms:created xsi:type="dcterms:W3CDTF">2017-10-06T16:47:46Z</dcterms:created>
  <dcterms:modified xsi:type="dcterms:W3CDTF">2017-10-06T17:35:38Z</dcterms:modified>
</cp:coreProperties>
</file>