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60" r:id="rId2"/>
    <p:sldId id="259" r:id="rId3"/>
    <p:sldId id="263" r:id="rId4"/>
    <p:sldId id="264" r:id="rId5"/>
    <p:sldId id="309" r:id="rId6"/>
    <p:sldId id="310" r:id="rId7"/>
    <p:sldId id="312" r:id="rId8"/>
    <p:sldId id="314" r:id="rId9"/>
    <p:sldId id="313" r:id="rId10"/>
    <p:sldId id="315" r:id="rId11"/>
    <p:sldId id="316" r:id="rId12"/>
    <p:sldId id="324" r:id="rId13"/>
    <p:sldId id="338" r:id="rId14"/>
    <p:sldId id="32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112339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8003" y="2282242"/>
            <a:ext cx="2833731"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8003" y="1622592"/>
            <a:ext cx="28337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71970" y="2132782"/>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円/楕円 4"/>
          <p:cNvSpPr/>
          <p:nvPr userDrawn="1"/>
        </p:nvSpPr>
        <p:spPr>
          <a:xfrm>
            <a:off x="417724" y="1753342"/>
            <a:ext cx="757677" cy="758880"/>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6" name="図プレースホルダー 25"/>
          <p:cNvSpPr>
            <a:spLocks noGrp="1"/>
          </p:cNvSpPr>
          <p:nvPr>
            <p:ph type="pic" sz="quarter" idx="14" hasCustomPrompt="1"/>
          </p:nvPr>
        </p:nvSpPr>
        <p:spPr>
          <a:xfrm>
            <a:off x="586562" y="1922749"/>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134613" y="2282242"/>
            <a:ext cx="2833731"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134613" y="1622592"/>
            <a:ext cx="28337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5208581" y="2132782"/>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円/楕円 4"/>
          <p:cNvSpPr/>
          <p:nvPr userDrawn="1"/>
        </p:nvSpPr>
        <p:spPr>
          <a:xfrm>
            <a:off x="4254335" y="1753342"/>
            <a:ext cx="757677" cy="758880"/>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6" name="図プレースホルダー 25"/>
          <p:cNvSpPr>
            <a:spLocks noGrp="1"/>
          </p:cNvSpPr>
          <p:nvPr>
            <p:ph type="pic" sz="quarter" idx="17" hasCustomPrompt="1"/>
          </p:nvPr>
        </p:nvSpPr>
        <p:spPr>
          <a:xfrm>
            <a:off x="4423173" y="1922749"/>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8993125" y="2282242"/>
            <a:ext cx="2833731"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8993125" y="1622592"/>
            <a:ext cx="28337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9067092" y="2132782"/>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9" name="円/楕円 4"/>
          <p:cNvSpPr/>
          <p:nvPr userDrawn="1"/>
        </p:nvSpPr>
        <p:spPr>
          <a:xfrm>
            <a:off x="8112846" y="1753342"/>
            <a:ext cx="757677" cy="758880"/>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0" name="図プレースホルダー 25"/>
          <p:cNvSpPr>
            <a:spLocks noGrp="1"/>
          </p:cNvSpPr>
          <p:nvPr>
            <p:ph type="pic" sz="quarter" idx="20" hasCustomPrompt="1"/>
          </p:nvPr>
        </p:nvSpPr>
        <p:spPr>
          <a:xfrm>
            <a:off x="8281684" y="1922749"/>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298003" y="4454063"/>
            <a:ext cx="2833731"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98003" y="3794414"/>
            <a:ext cx="28337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1371970" y="4304603"/>
            <a:ext cx="1218599" cy="480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円/楕円 4"/>
          <p:cNvSpPr/>
          <p:nvPr userDrawn="1"/>
        </p:nvSpPr>
        <p:spPr>
          <a:xfrm>
            <a:off x="417724" y="3925163"/>
            <a:ext cx="757677" cy="758880"/>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5" name="図プレースホルダー 25"/>
          <p:cNvSpPr>
            <a:spLocks noGrp="1"/>
          </p:cNvSpPr>
          <p:nvPr>
            <p:ph type="pic" sz="quarter" idx="23" hasCustomPrompt="1"/>
          </p:nvPr>
        </p:nvSpPr>
        <p:spPr>
          <a:xfrm>
            <a:off x="586562" y="4094570"/>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5134613" y="4454063"/>
            <a:ext cx="2833731"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5134613" y="3794414"/>
            <a:ext cx="28337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5208581" y="4304603"/>
            <a:ext cx="1218599" cy="480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9" name="円/楕円 4"/>
          <p:cNvSpPr/>
          <p:nvPr userDrawn="1"/>
        </p:nvSpPr>
        <p:spPr>
          <a:xfrm>
            <a:off x="4254335" y="3925163"/>
            <a:ext cx="757677" cy="758880"/>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0" name="図プレースホルダー 25"/>
          <p:cNvSpPr>
            <a:spLocks noGrp="1"/>
          </p:cNvSpPr>
          <p:nvPr>
            <p:ph type="pic" sz="quarter" idx="26" hasCustomPrompt="1"/>
          </p:nvPr>
        </p:nvSpPr>
        <p:spPr>
          <a:xfrm>
            <a:off x="4423173" y="4094570"/>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8993125" y="4454063"/>
            <a:ext cx="2833731"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8993125" y="3794414"/>
            <a:ext cx="28337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9067092" y="4304603"/>
            <a:ext cx="1218599" cy="480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4" name="円/楕円 4"/>
          <p:cNvSpPr/>
          <p:nvPr userDrawn="1"/>
        </p:nvSpPr>
        <p:spPr>
          <a:xfrm>
            <a:off x="8112846" y="3925163"/>
            <a:ext cx="757677" cy="758880"/>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5" name="図プレースホルダー 25"/>
          <p:cNvSpPr>
            <a:spLocks noGrp="1"/>
          </p:cNvSpPr>
          <p:nvPr>
            <p:ph type="pic" sz="quarter" idx="29" hasCustomPrompt="1"/>
          </p:nvPr>
        </p:nvSpPr>
        <p:spPr>
          <a:xfrm>
            <a:off x="8281684" y="4094570"/>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0360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8003" y="2282242"/>
            <a:ext cx="2833731"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8003" y="1622592"/>
            <a:ext cx="28337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71970" y="2132782"/>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円/楕円 4"/>
          <p:cNvSpPr/>
          <p:nvPr userDrawn="1"/>
        </p:nvSpPr>
        <p:spPr>
          <a:xfrm>
            <a:off x="417724" y="1753342"/>
            <a:ext cx="757677" cy="758880"/>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テキスト プレースホルダー 12"/>
          <p:cNvSpPr>
            <a:spLocks noGrp="1"/>
          </p:cNvSpPr>
          <p:nvPr>
            <p:ph type="body" sz="quarter" idx="15" hasCustomPrompt="1"/>
          </p:nvPr>
        </p:nvSpPr>
        <p:spPr>
          <a:xfrm>
            <a:off x="5134613" y="2282242"/>
            <a:ext cx="2833731"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134613" y="1622592"/>
            <a:ext cx="28337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5208581" y="2132782"/>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円/楕円 4"/>
          <p:cNvSpPr/>
          <p:nvPr userDrawn="1"/>
        </p:nvSpPr>
        <p:spPr>
          <a:xfrm>
            <a:off x="4254335" y="1753342"/>
            <a:ext cx="757677" cy="758880"/>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6" name="テキスト プレースホルダー 12"/>
          <p:cNvSpPr>
            <a:spLocks noGrp="1"/>
          </p:cNvSpPr>
          <p:nvPr>
            <p:ph type="body" sz="quarter" idx="18" hasCustomPrompt="1"/>
          </p:nvPr>
        </p:nvSpPr>
        <p:spPr>
          <a:xfrm>
            <a:off x="8993125" y="2282242"/>
            <a:ext cx="2833731"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8993125" y="1622592"/>
            <a:ext cx="28337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9067092" y="2132782"/>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9" name="円/楕円 4"/>
          <p:cNvSpPr/>
          <p:nvPr userDrawn="1"/>
        </p:nvSpPr>
        <p:spPr>
          <a:xfrm>
            <a:off x="8112846" y="1753342"/>
            <a:ext cx="757677" cy="758880"/>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1" name="テキスト プレースホルダー 12"/>
          <p:cNvSpPr>
            <a:spLocks noGrp="1"/>
          </p:cNvSpPr>
          <p:nvPr>
            <p:ph type="body" sz="quarter" idx="21" hasCustomPrompt="1"/>
          </p:nvPr>
        </p:nvSpPr>
        <p:spPr>
          <a:xfrm>
            <a:off x="1298003" y="4454063"/>
            <a:ext cx="2833731"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98003" y="3794414"/>
            <a:ext cx="28337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1371970" y="4304603"/>
            <a:ext cx="1218599" cy="480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円/楕円 4"/>
          <p:cNvSpPr/>
          <p:nvPr userDrawn="1"/>
        </p:nvSpPr>
        <p:spPr>
          <a:xfrm>
            <a:off x="417724" y="3925163"/>
            <a:ext cx="757677" cy="758880"/>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6" name="テキスト プレースホルダー 12"/>
          <p:cNvSpPr>
            <a:spLocks noGrp="1"/>
          </p:cNvSpPr>
          <p:nvPr>
            <p:ph type="body" sz="quarter" idx="24" hasCustomPrompt="1"/>
          </p:nvPr>
        </p:nvSpPr>
        <p:spPr>
          <a:xfrm>
            <a:off x="5134613" y="4454063"/>
            <a:ext cx="2833731"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5134613" y="3794414"/>
            <a:ext cx="28337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5208581" y="4304603"/>
            <a:ext cx="1218599" cy="480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9" name="円/楕円 4"/>
          <p:cNvSpPr/>
          <p:nvPr userDrawn="1"/>
        </p:nvSpPr>
        <p:spPr>
          <a:xfrm>
            <a:off x="4254335" y="3925163"/>
            <a:ext cx="757677" cy="758880"/>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1" name="テキスト プレースホルダー 12"/>
          <p:cNvSpPr>
            <a:spLocks noGrp="1"/>
          </p:cNvSpPr>
          <p:nvPr>
            <p:ph type="body" sz="quarter" idx="27" hasCustomPrompt="1"/>
          </p:nvPr>
        </p:nvSpPr>
        <p:spPr>
          <a:xfrm>
            <a:off x="8993125" y="4454063"/>
            <a:ext cx="2833731"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8993125" y="3794414"/>
            <a:ext cx="28337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9067092" y="4304603"/>
            <a:ext cx="1218599" cy="480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4" name="円/楕円 4"/>
          <p:cNvSpPr/>
          <p:nvPr userDrawn="1"/>
        </p:nvSpPr>
        <p:spPr>
          <a:xfrm>
            <a:off x="8112846" y="3925163"/>
            <a:ext cx="757677" cy="758880"/>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テキスト ボックス 36"/>
          <p:cNvSpPr txBox="1"/>
          <p:nvPr userDrawn="1"/>
        </p:nvSpPr>
        <p:spPr>
          <a:xfrm>
            <a:off x="500098" y="1896783"/>
            <a:ext cx="592929" cy="502766"/>
          </a:xfrm>
          <a:prstGeom prst="rect">
            <a:avLst/>
          </a:prstGeom>
          <a:noFill/>
        </p:spPr>
        <p:txBody>
          <a:bodyPr wrap="square" rtlCol="0" anchor="t">
            <a:spAutoFit/>
          </a:bodyPr>
          <a:lstStyle/>
          <a:p>
            <a:pPr algn="ctr"/>
            <a:r>
              <a:rPr kumimoji="1" lang="en-US" altLang="ja-JP" sz="2667" dirty="0">
                <a:solidFill>
                  <a:schemeClr val="bg1"/>
                </a:solidFill>
              </a:rPr>
              <a:t>01</a:t>
            </a:r>
            <a:endParaRPr kumimoji="1" lang="ja-JP" altLang="en-US" sz="2667" dirty="0">
              <a:solidFill>
                <a:schemeClr val="bg1"/>
              </a:solidFill>
            </a:endParaRPr>
          </a:p>
        </p:txBody>
      </p:sp>
      <p:sp>
        <p:nvSpPr>
          <p:cNvPr id="38" name="テキスト ボックス 37"/>
          <p:cNvSpPr txBox="1"/>
          <p:nvPr userDrawn="1"/>
        </p:nvSpPr>
        <p:spPr>
          <a:xfrm>
            <a:off x="4336708" y="1896783"/>
            <a:ext cx="592929" cy="502766"/>
          </a:xfrm>
          <a:prstGeom prst="rect">
            <a:avLst/>
          </a:prstGeom>
          <a:noFill/>
        </p:spPr>
        <p:txBody>
          <a:bodyPr wrap="square" rtlCol="0" anchor="t">
            <a:spAutoFit/>
          </a:bodyPr>
          <a:lstStyle/>
          <a:p>
            <a:pPr algn="ctr"/>
            <a:r>
              <a:rPr kumimoji="1" lang="en-US" altLang="ja-JP" sz="2667" dirty="0">
                <a:solidFill>
                  <a:schemeClr val="bg1"/>
                </a:solidFill>
              </a:rPr>
              <a:t>02</a:t>
            </a:r>
            <a:endParaRPr kumimoji="1" lang="ja-JP" altLang="en-US" sz="2667" dirty="0">
              <a:solidFill>
                <a:schemeClr val="bg1"/>
              </a:solidFill>
            </a:endParaRPr>
          </a:p>
        </p:txBody>
      </p:sp>
      <p:sp>
        <p:nvSpPr>
          <p:cNvPr id="39" name="テキスト ボックス 38"/>
          <p:cNvSpPr txBox="1"/>
          <p:nvPr userDrawn="1"/>
        </p:nvSpPr>
        <p:spPr>
          <a:xfrm>
            <a:off x="8195220" y="1896783"/>
            <a:ext cx="592929" cy="502766"/>
          </a:xfrm>
          <a:prstGeom prst="rect">
            <a:avLst/>
          </a:prstGeom>
          <a:noFill/>
        </p:spPr>
        <p:txBody>
          <a:bodyPr wrap="square" rtlCol="0" anchor="t">
            <a:spAutoFit/>
          </a:bodyPr>
          <a:lstStyle/>
          <a:p>
            <a:pPr algn="ctr"/>
            <a:r>
              <a:rPr kumimoji="1" lang="en-US" altLang="ja-JP" sz="2667" dirty="0">
                <a:solidFill>
                  <a:schemeClr val="bg1"/>
                </a:solidFill>
              </a:rPr>
              <a:t>03</a:t>
            </a:r>
            <a:endParaRPr kumimoji="1" lang="ja-JP" altLang="en-US" sz="2667" dirty="0">
              <a:solidFill>
                <a:schemeClr val="bg1"/>
              </a:solidFill>
            </a:endParaRPr>
          </a:p>
        </p:txBody>
      </p:sp>
      <p:sp>
        <p:nvSpPr>
          <p:cNvPr id="40" name="テキスト ボックス 39"/>
          <p:cNvSpPr txBox="1"/>
          <p:nvPr userDrawn="1"/>
        </p:nvSpPr>
        <p:spPr>
          <a:xfrm>
            <a:off x="500098" y="4068604"/>
            <a:ext cx="592929" cy="502766"/>
          </a:xfrm>
          <a:prstGeom prst="rect">
            <a:avLst/>
          </a:prstGeom>
          <a:noFill/>
        </p:spPr>
        <p:txBody>
          <a:bodyPr wrap="square" rtlCol="0" anchor="t">
            <a:spAutoFit/>
          </a:bodyPr>
          <a:lstStyle/>
          <a:p>
            <a:pPr algn="ctr"/>
            <a:r>
              <a:rPr kumimoji="1" lang="en-US" altLang="ja-JP" sz="2667" dirty="0">
                <a:solidFill>
                  <a:schemeClr val="bg1"/>
                </a:solidFill>
              </a:rPr>
              <a:t>04</a:t>
            </a:r>
            <a:endParaRPr kumimoji="1" lang="ja-JP" altLang="en-US" sz="2667" dirty="0">
              <a:solidFill>
                <a:schemeClr val="bg1"/>
              </a:solidFill>
            </a:endParaRPr>
          </a:p>
        </p:txBody>
      </p:sp>
      <p:sp>
        <p:nvSpPr>
          <p:cNvPr id="41" name="テキスト ボックス 40"/>
          <p:cNvSpPr txBox="1"/>
          <p:nvPr userDrawn="1"/>
        </p:nvSpPr>
        <p:spPr>
          <a:xfrm>
            <a:off x="4336708" y="4068604"/>
            <a:ext cx="592929" cy="502766"/>
          </a:xfrm>
          <a:prstGeom prst="rect">
            <a:avLst/>
          </a:prstGeom>
          <a:noFill/>
        </p:spPr>
        <p:txBody>
          <a:bodyPr wrap="square" rtlCol="0" anchor="t">
            <a:spAutoFit/>
          </a:bodyPr>
          <a:lstStyle/>
          <a:p>
            <a:pPr algn="ctr"/>
            <a:r>
              <a:rPr kumimoji="1" lang="en-US" altLang="ja-JP" sz="2667" dirty="0">
                <a:solidFill>
                  <a:schemeClr val="bg1"/>
                </a:solidFill>
              </a:rPr>
              <a:t>05</a:t>
            </a:r>
            <a:endParaRPr kumimoji="1" lang="ja-JP" altLang="en-US" sz="2667" dirty="0">
              <a:solidFill>
                <a:schemeClr val="bg1"/>
              </a:solidFill>
            </a:endParaRPr>
          </a:p>
        </p:txBody>
      </p:sp>
      <p:sp>
        <p:nvSpPr>
          <p:cNvPr id="42" name="テキスト ボックス 41"/>
          <p:cNvSpPr txBox="1"/>
          <p:nvPr userDrawn="1"/>
        </p:nvSpPr>
        <p:spPr>
          <a:xfrm>
            <a:off x="8195220" y="4068604"/>
            <a:ext cx="592929" cy="502766"/>
          </a:xfrm>
          <a:prstGeom prst="rect">
            <a:avLst/>
          </a:prstGeom>
          <a:noFill/>
        </p:spPr>
        <p:txBody>
          <a:bodyPr wrap="square" rtlCol="0" anchor="t">
            <a:spAutoFit/>
          </a:bodyPr>
          <a:lstStyle/>
          <a:p>
            <a:pPr algn="ctr"/>
            <a:r>
              <a:rPr kumimoji="1" lang="en-US" altLang="ja-JP" sz="2667" dirty="0">
                <a:solidFill>
                  <a:schemeClr val="bg1"/>
                </a:solidFill>
              </a:rPr>
              <a:t>06</a:t>
            </a:r>
            <a:endParaRPr kumimoji="1" lang="ja-JP" altLang="en-US" sz="2667" dirty="0">
              <a:solidFill>
                <a:schemeClr val="bg1"/>
              </a:solidFill>
            </a:endParaRPr>
          </a:p>
        </p:txBody>
      </p:sp>
    </p:spTree>
    <p:extLst>
      <p:ext uri="{BB962C8B-B14F-4D97-AF65-F5344CB8AC3E}">
        <p14:creationId xmlns:p14="http://schemas.microsoft.com/office/powerpoint/2010/main" val="93426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447054" y="2482903"/>
            <a:ext cx="3569631" cy="37528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447054" y="1871641"/>
            <a:ext cx="35696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521022" y="2381831"/>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円/楕円 4"/>
          <p:cNvSpPr/>
          <p:nvPr userDrawn="1"/>
        </p:nvSpPr>
        <p:spPr>
          <a:xfrm>
            <a:off x="1566776" y="2002391"/>
            <a:ext cx="757677" cy="758880"/>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テキスト ボックス 36"/>
          <p:cNvSpPr txBox="1"/>
          <p:nvPr userDrawn="1"/>
        </p:nvSpPr>
        <p:spPr>
          <a:xfrm>
            <a:off x="1649150" y="2145832"/>
            <a:ext cx="592929" cy="502766"/>
          </a:xfrm>
          <a:prstGeom prst="rect">
            <a:avLst/>
          </a:prstGeom>
          <a:noFill/>
        </p:spPr>
        <p:txBody>
          <a:bodyPr wrap="square" rtlCol="0" anchor="t">
            <a:spAutoFit/>
          </a:bodyPr>
          <a:lstStyle/>
          <a:p>
            <a:pPr algn="ctr"/>
            <a:r>
              <a:rPr kumimoji="1" lang="en-US" altLang="ja-JP" sz="2667" dirty="0">
                <a:solidFill>
                  <a:schemeClr val="bg1"/>
                </a:solidFill>
              </a:rPr>
              <a:t>01</a:t>
            </a:r>
            <a:endParaRPr kumimoji="1" lang="ja-JP" altLang="en-US" sz="2667" dirty="0">
              <a:solidFill>
                <a:schemeClr val="bg1"/>
              </a:solidFill>
            </a:endParaRPr>
          </a:p>
        </p:txBody>
      </p:sp>
      <p:sp>
        <p:nvSpPr>
          <p:cNvPr id="38" name="テキスト プレースホルダー 12"/>
          <p:cNvSpPr>
            <a:spLocks noGrp="1"/>
          </p:cNvSpPr>
          <p:nvPr>
            <p:ph type="body" sz="quarter" idx="14" hasCustomPrompt="1"/>
          </p:nvPr>
        </p:nvSpPr>
        <p:spPr>
          <a:xfrm>
            <a:off x="2447054" y="3831436"/>
            <a:ext cx="3569631" cy="37528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2447054" y="3220174"/>
            <a:ext cx="35696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2521022" y="3730363"/>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円/楕円 4"/>
          <p:cNvSpPr/>
          <p:nvPr userDrawn="1"/>
        </p:nvSpPr>
        <p:spPr>
          <a:xfrm>
            <a:off x="1566776" y="3350923"/>
            <a:ext cx="757677" cy="758880"/>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テキスト ボックス 41"/>
          <p:cNvSpPr txBox="1"/>
          <p:nvPr userDrawn="1"/>
        </p:nvSpPr>
        <p:spPr>
          <a:xfrm>
            <a:off x="1649150" y="3494364"/>
            <a:ext cx="592929" cy="502766"/>
          </a:xfrm>
          <a:prstGeom prst="rect">
            <a:avLst/>
          </a:prstGeom>
          <a:noFill/>
        </p:spPr>
        <p:txBody>
          <a:bodyPr wrap="square" rtlCol="0" anchor="t">
            <a:spAutoFit/>
          </a:bodyPr>
          <a:lstStyle/>
          <a:p>
            <a:pPr algn="ctr"/>
            <a:r>
              <a:rPr kumimoji="1" lang="en-US" altLang="ja-JP" sz="2667" dirty="0">
                <a:solidFill>
                  <a:schemeClr val="bg1"/>
                </a:solidFill>
              </a:rPr>
              <a:t>02</a:t>
            </a:r>
            <a:endParaRPr kumimoji="1" lang="ja-JP" altLang="en-US" sz="2667" dirty="0">
              <a:solidFill>
                <a:schemeClr val="bg1"/>
              </a:solidFill>
            </a:endParaRPr>
          </a:p>
        </p:txBody>
      </p:sp>
      <p:sp>
        <p:nvSpPr>
          <p:cNvPr id="43" name="テキスト プレースホルダー 12"/>
          <p:cNvSpPr>
            <a:spLocks noGrp="1"/>
          </p:cNvSpPr>
          <p:nvPr>
            <p:ph type="body" sz="quarter" idx="16" hasCustomPrompt="1"/>
          </p:nvPr>
        </p:nvSpPr>
        <p:spPr>
          <a:xfrm>
            <a:off x="2447054" y="5179969"/>
            <a:ext cx="3569631" cy="37528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2447054" y="4568707"/>
            <a:ext cx="35696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2521022" y="5078896"/>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6" name="円/楕円 4"/>
          <p:cNvSpPr/>
          <p:nvPr userDrawn="1"/>
        </p:nvSpPr>
        <p:spPr>
          <a:xfrm>
            <a:off x="1566776" y="4699456"/>
            <a:ext cx="757677" cy="758880"/>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7" name="テキスト ボックス 66"/>
          <p:cNvSpPr txBox="1"/>
          <p:nvPr userDrawn="1"/>
        </p:nvSpPr>
        <p:spPr>
          <a:xfrm>
            <a:off x="1649150" y="4842897"/>
            <a:ext cx="592929" cy="502766"/>
          </a:xfrm>
          <a:prstGeom prst="rect">
            <a:avLst/>
          </a:prstGeom>
          <a:noFill/>
        </p:spPr>
        <p:txBody>
          <a:bodyPr wrap="square" rtlCol="0" anchor="t">
            <a:spAutoFit/>
          </a:bodyPr>
          <a:lstStyle/>
          <a:p>
            <a:pPr algn="ctr"/>
            <a:r>
              <a:rPr kumimoji="1" lang="en-US" altLang="ja-JP" sz="2667" dirty="0">
                <a:solidFill>
                  <a:schemeClr val="bg1"/>
                </a:solidFill>
              </a:rPr>
              <a:t>03</a:t>
            </a:r>
            <a:endParaRPr kumimoji="1" lang="ja-JP" altLang="en-US" sz="2667" dirty="0">
              <a:solidFill>
                <a:schemeClr val="bg1"/>
              </a:solidFill>
            </a:endParaRPr>
          </a:p>
        </p:txBody>
      </p:sp>
      <p:sp>
        <p:nvSpPr>
          <p:cNvPr id="68" name="テキスト プレースホルダー 12"/>
          <p:cNvSpPr>
            <a:spLocks noGrp="1"/>
          </p:cNvSpPr>
          <p:nvPr>
            <p:ph type="body" sz="quarter" idx="18" hasCustomPrompt="1"/>
          </p:nvPr>
        </p:nvSpPr>
        <p:spPr>
          <a:xfrm>
            <a:off x="7093531" y="2482903"/>
            <a:ext cx="3569631" cy="37528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7093531" y="1871641"/>
            <a:ext cx="35696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7167499" y="2381831"/>
            <a:ext cx="1218599" cy="480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1" name="円/楕円 4"/>
          <p:cNvSpPr/>
          <p:nvPr userDrawn="1"/>
        </p:nvSpPr>
        <p:spPr>
          <a:xfrm>
            <a:off x="6213254" y="2002391"/>
            <a:ext cx="757677" cy="758880"/>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2" name="テキスト ボックス 71"/>
          <p:cNvSpPr txBox="1"/>
          <p:nvPr userDrawn="1"/>
        </p:nvSpPr>
        <p:spPr>
          <a:xfrm>
            <a:off x="6295627" y="2145832"/>
            <a:ext cx="592929" cy="502766"/>
          </a:xfrm>
          <a:prstGeom prst="rect">
            <a:avLst/>
          </a:prstGeom>
          <a:noFill/>
        </p:spPr>
        <p:txBody>
          <a:bodyPr wrap="square" rtlCol="0" anchor="t">
            <a:spAutoFit/>
          </a:bodyPr>
          <a:lstStyle/>
          <a:p>
            <a:pPr algn="ctr"/>
            <a:r>
              <a:rPr kumimoji="1" lang="en-US" altLang="ja-JP" sz="2667" dirty="0">
                <a:solidFill>
                  <a:schemeClr val="bg1"/>
                </a:solidFill>
              </a:rPr>
              <a:t>04</a:t>
            </a:r>
            <a:endParaRPr kumimoji="1" lang="ja-JP" altLang="en-US" sz="2667" dirty="0">
              <a:solidFill>
                <a:schemeClr val="bg1"/>
              </a:solidFill>
            </a:endParaRPr>
          </a:p>
        </p:txBody>
      </p:sp>
      <p:sp>
        <p:nvSpPr>
          <p:cNvPr id="73" name="テキスト プレースホルダー 12"/>
          <p:cNvSpPr>
            <a:spLocks noGrp="1"/>
          </p:cNvSpPr>
          <p:nvPr>
            <p:ph type="body" sz="quarter" idx="20" hasCustomPrompt="1"/>
          </p:nvPr>
        </p:nvSpPr>
        <p:spPr>
          <a:xfrm>
            <a:off x="7093531" y="3831436"/>
            <a:ext cx="3569631" cy="37528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7093531" y="3220174"/>
            <a:ext cx="35696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7167499" y="3730363"/>
            <a:ext cx="1218599" cy="480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6" name="円/楕円 4"/>
          <p:cNvSpPr/>
          <p:nvPr userDrawn="1"/>
        </p:nvSpPr>
        <p:spPr>
          <a:xfrm>
            <a:off x="6213254" y="3350923"/>
            <a:ext cx="757677" cy="758880"/>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7" name="テキスト ボックス 76"/>
          <p:cNvSpPr txBox="1"/>
          <p:nvPr userDrawn="1"/>
        </p:nvSpPr>
        <p:spPr>
          <a:xfrm>
            <a:off x="6295627" y="3494364"/>
            <a:ext cx="592929" cy="502766"/>
          </a:xfrm>
          <a:prstGeom prst="rect">
            <a:avLst/>
          </a:prstGeom>
          <a:noFill/>
        </p:spPr>
        <p:txBody>
          <a:bodyPr wrap="square" rtlCol="0" anchor="t">
            <a:spAutoFit/>
          </a:bodyPr>
          <a:lstStyle/>
          <a:p>
            <a:pPr algn="ctr"/>
            <a:r>
              <a:rPr kumimoji="1" lang="en-US" altLang="ja-JP" sz="2667" dirty="0">
                <a:solidFill>
                  <a:schemeClr val="bg1"/>
                </a:solidFill>
              </a:rPr>
              <a:t>05</a:t>
            </a:r>
            <a:endParaRPr kumimoji="1" lang="ja-JP" altLang="en-US" sz="2667" dirty="0">
              <a:solidFill>
                <a:schemeClr val="bg1"/>
              </a:solidFill>
            </a:endParaRPr>
          </a:p>
        </p:txBody>
      </p:sp>
      <p:sp>
        <p:nvSpPr>
          <p:cNvPr id="78" name="テキスト プレースホルダー 12"/>
          <p:cNvSpPr>
            <a:spLocks noGrp="1"/>
          </p:cNvSpPr>
          <p:nvPr>
            <p:ph type="body" sz="quarter" idx="22" hasCustomPrompt="1"/>
          </p:nvPr>
        </p:nvSpPr>
        <p:spPr>
          <a:xfrm>
            <a:off x="7093531" y="5179969"/>
            <a:ext cx="3569631" cy="37528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7093531" y="4568707"/>
            <a:ext cx="35696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7167499" y="5078896"/>
            <a:ext cx="1218599" cy="480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1" name="円/楕円 4"/>
          <p:cNvSpPr/>
          <p:nvPr userDrawn="1"/>
        </p:nvSpPr>
        <p:spPr>
          <a:xfrm>
            <a:off x="6213254" y="4699456"/>
            <a:ext cx="757677" cy="758880"/>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2" name="テキスト ボックス 81"/>
          <p:cNvSpPr txBox="1"/>
          <p:nvPr userDrawn="1"/>
        </p:nvSpPr>
        <p:spPr>
          <a:xfrm>
            <a:off x="6295627" y="4842897"/>
            <a:ext cx="592929" cy="502766"/>
          </a:xfrm>
          <a:prstGeom prst="rect">
            <a:avLst/>
          </a:prstGeom>
          <a:noFill/>
        </p:spPr>
        <p:txBody>
          <a:bodyPr wrap="square" rtlCol="0" anchor="t">
            <a:spAutoFit/>
          </a:bodyPr>
          <a:lstStyle/>
          <a:p>
            <a:pPr algn="ctr"/>
            <a:r>
              <a:rPr kumimoji="1" lang="en-US" altLang="ja-JP" sz="2667" dirty="0">
                <a:solidFill>
                  <a:schemeClr val="bg1"/>
                </a:solidFill>
              </a:rPr>
              <a:t>06</a:t>
            </a:r>
            <a:endParaRPr kumimoji="1" lang="ja-JP" altLang="en-US" sz="2667" dirty="0">
              <a:solidFill>
                <a:schemeClr val="bg1"/>
              </a:solidFill>
            </a:endParaRPr>
          </a:p>
        </p:txBody>
      </p:sp>
    </p:spTree>
    <p:extLst>
      <p:ext uri="{BB962C8B-B14F-4D97-AF65-F5344CB8AC3E}">
        <p14:creationId xmlns:p14="http://schemas.microsoft.com/office/powerpoint/2010/main" val="165457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750" fill="hold"/>
                                        <p:tgtEl>
                                          <p:spTgt spid="41"/>
                                        </p:tgtEl>
                                        <p:attrNameLst>
                                          <p:attrName>ppt_x</p:attrName>
                                        </p:attrNameLst>
                                      </p:cBhvr>
                                      <p:tavLst>
                                        <p:tav tm="0">
                                          <p:val>
                                            <p:strVal val="#ppt_x"/>
                                          </p:val>
                                        </p:tav>
                                        <p:tav tm="100000">
                                          <p:val>
                                            <p:strVal val="#ppt_x"/>
                                          </p:val>
                                        </p:tav>
                                      </p:tavLst>
                                    </p:anim>
                                    <p:anim calcmode="lin" valueType="num">
                                      <p:cBhvr additive="base">
                                        <p:cTn id="30" dur="75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fill="hold"/>
                                        <p:tgtEl>
                                          <p:spTgt spid="42"/>
                                        </p:tgtEl>
                                        <p:attrNameLst>
                                          <p:attrName>ppt_x</p:attrName>
                                        </p:attrNameLst>
                                      </p:cBhvr>
                                      <p:tavLst>
                                        <p:tav tm="0">
                                          <p:val>
                                            <p:strVal val="0-#ppt_w/2"/>
                                          </p:val>
                                        </p:tav>
                                        <p:tav tm="100000">
                                          <p:val>
                                            <p:strVal val="#ppt_x"/>
                                          </p:val>
                                        </p:tav>
                                      </p:tavLst>
                                    </p:anim>
                                    <p:anim calcmode="lin" valueType="num">
                                      <p:cBhvr additive="base">
                                        <p:cTn id="34" dur="75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9">
                                            <p:txEl>
                                              <p:pRg st="0" end="0"/>
                                            </p:txEl>
                                          </p:spTgt>
                                        </p:tgtEl>
                                        <p:attrNameLst>
                                          <p:attrName>style.visibility</p:attrName>
                                        </p:attrNameLst>
                                      </p:cBhvr>
                                      <p:to>
                                        <p:strVal val="visible"/>
                                      </p:to>
                                    </p:set>
                                    <p:anim calcmode="lin" valueType="num">
                                      <p:cBhvr additive="base">
                                        <p:cTn id="38"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9">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750" fill="hold"/>
                                        <p:tgtEl>
                                          <p:spTgt spid="66"/>
                                        </p:tgtEl>
                                        <p:attrNameLst>
                                          <p:attrName>ppt_x</p:attrName>
                                        </p:attrNameLst>
                                      </p:cBhvr>
                                      <p:tavLst>
                                        <p:tav tm="0">
                                          <p:val>
                                            <p:strVal val="#ppt_x"/>
                                          </p:val>
                                        </p:tav>
                                        <p:tav tm="100000">
                                          <p:val>
                                            <p:strVal val="#ppt_x"/>
                                          </p:val>
                                        </p:tav>
                                      </p:tavLst>
                                    </p:anim>
                                    <p:anim calcmode="lin" valueType="num">
                                      <p:cBhvr additive="base">
                                        <p:cTn id="52" dur="750" fill="hold"/>
                                        <p:tgtEl>
                                          <p:spTgt spid="66"/>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750" fill="hold"/>
                                        <p:tgtEl>
                                          <p:spTgt spid="67"/>
                                        </p:tgtEl>
                                        <p:attrNameLst>
                                          <p:attrName>ppt_x</p:attrName>
                                        </p:attrNameLst>
                                      </p:cBhvr>
                                      <p:tavLst>
                                        <p:tav tm="0">
                                          <p:val>
                                            <p:strVal val="0-#ppt_w/2"/>
                                          </p:val>
                                        </p:tav>
                                        <p:tav tm="100000">
                                          <p:val>
                                            <p:strVal val="#ppt_x"/>
                                          </p:val>
                                        </p:tav>
                                      </p:tavLst>
                                    </p:anim>
                                    <p:anim calcmode="lin" valueType="num">
                                      <p:cBhvr additive="base">
                                        <p:cTn id="56" dur="75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 calcmode="lin" valueType="num">
                                      <p:cBhvr additive="base">
                                        <p:cTn id="60"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4">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fill="hold"/>
                                        <p:tgtEl>
                                          <p:spTgt spid="71"/>
                                        </p:tgtEl>
                                        <p:attrNameLst>
                                          <p:attrName>ppt_x</p:attrName>
                                        </p:attrNameLst>
                                      </p:cBhvr>
                                      <p:tavLst>
                                        <p:tav tm="0">
                                          <p:val>
                                            <p:strVal val="#ppt_x"/>
                                          </p:val>
                                        </p:tav>
                                        <p:tav tm="100000">
                                          <p:val>
                                            <p:strVal val="#ppt_x"/>
                                          </p:val>
                                        </p:tav>
                                      </p:tavLst>
                                    </p:anim>
                                    <p:anim calcmode="lin" valueType="num">
                                      <p:cBhvr additive="base">
                                        <p:cTn id="74" dur="750" fill="hold"/>
                                        <p:tgtEl>
                                          <p:spTgt spid="71"/>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fill="hold"/>
                                        <p:tgtEl>
                                          <p:spTgt spid="72"/>
                                        </p:tgtEl>
                                        <p:attrNameLst>
                                          <p:attrName>ppt_x</p:attrName>
                                        </p:attrNameLst>
                                      </p:cBhvr>
                                      <p:tavLst>
                                        <p:tav tm="0">
                                          <p:val>
                                            <p:strVal val="0-#ppt_w/2"/>
                                          </p:val>
                                        </p:tav>
                                        <p:tav tm="100000">
                                          <p:val>
                                            <p:strVal val="#ppt_x"/>
                                          </p:val>
                                        </p:tav>
                                      </p:tavLst>
                                    </p:anim>
                                    <p:anim calcmode="lin" valueType="num">
                                      <p:cBhvr additive="base">
                                        <p:cTn id="78" dur="750" fill="hold"/>
                                        <p:tgtEl>
                                          <p:spTgt spid="72"/>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69">
                                            <p:txEl>
                                              <p:pRg st="0" end="0"/>
                                            </p:txEl>
                                          </p:spTgt>
                                        </p:tgtEl>
                                        <p:attrNameLst>
                                          <p:attrName>style.visibility</p:attrName>
                                        </p:attrNameLst>
                                      </p:cBhvr>
                                      <p:to>
                                        <p:strVal val="visible"/>
                                      </p:to>
                                    </p:set>
                                    <p:anim calcmode="lin" valueType="num">
                                      <p:cBhvr additive="base">
                                        <p:cTn id="82"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69">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 calcmode="lin" valueType="num">
                                      <p:cBhvr additive="base">
                                        <p:cTn id="86" dur="500" fill="hold"/>
                                        <p:tgtEl>
                                          <p:spTgt spid="70"/>
                                        </p:tgtEl>
                                        <p:attrNameLst>
                                          <p:attrName>ppt_x</p:attrName>
                                        </p:attrNameLst>
                                      </p:cBhvr>
                                      <p:tavLst>
                                        <p:tav tm="0">
                                          <p:val>
                                            <p:strVal val="#ppt_x"/>
                                          </p:val>
                                        </p:tav>
                                        <p:tav tm="100000">
                                          <p:val>
                                            <p:strVal val="#ppt_x"/>
                                          </p:val>
                                        </p:tav>
                                      </p:tavLst>
                                    </p:anim>
                                    <p:anim calcmode="lin" valueType="num">
                                      <p:cBhvr additive="base">
                                        <p:cTn id="87" dur="500" fill="hold"/>
                                        <p:tgtEl>
                                          <p:spTgt spid="70"/>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wipe(left)">
                                      <p:cBhvr>
                                        <p:cTn id="91" dur="500"/>
                                        <p:tgtEl>
                                          <p:spTgt spid="68"/>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750" fill="hold"/>
                                        <p:tgtEl>
                                          <p:spTgt spid="76"/>
                                        </p:tgtEl>
                                        <p:attrNameLst>
                                          <p:attrName>ppt_x</p:attrName>
                                        </p:attrNameLst>
                                      </p:cBhvr>
                                      <p:tavLst>
                                        <p:tav tm="0">
                                          <p:val>
                                            <p:strVal val="#ppt_x"/>
                                          </p:val>
                                        </p:tav>
                                        <p:tav tm="100000">
                                          <p:val>
                                            <p:strVal val="#ppt_x"/>
                                          </p:val>
                                        </p:tav>
                                      </p:tavLst>
                                    </p:anim>
                                    <p:anim calcmode="lin" valueType="num">
                                      <p:cBhvr additive="base">
                                        <p:cTn id="96" dur="750" fill="hold"/>
                                        <p:tgtEl>
                                          <p:spTgt spid="76"/>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750" fill="hold"/>
                                        <p:tgtEl>
                                          <p:spTgt spid="77"/>
                                        </p:tgtEl>
                                        <p:attrNameLst>
                                          <p:attrName>ppt_x</p:attrName>
                                        </p:attrNameLst>
                                      </p:cBhvr>
                                      <p:tavLst>
                                        <p:tav tm="0">
                                          <p:val>
                                            <p:strVal val="0-#ppt_w/2"/>
                                          </p:val>
                                        </p:tav>
                                        <p:tav tm="100000">
                                          <p:val>
                                            <p:strVal val="#ppt_x"/>
                                          </p:val>
                                        </p:tav>
                                      </p:tavLst>
                                    </p:anim>
                                    <p:anim calcmode="lin" valueType="num">
                                      <p:cBhvr additive="base">
                                        <p:cTn id="100" dur="750" fill="hold"/>
                                        <p:tgtEl>
                                          <p:spTgt spid="77"/>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74">
                                            <p:txEl>
                                              <p:pRg st="0" end="0"/>
                                            </p:txEl>
                                          </p:spTgt>
                                        </p:tgtEl>
                                        <p:attrNameLst>
                                          <p:attrName>style.visibility</p:attrName>
                                        </p:attrNameLst>
                                      </p:cBhvr>
                                      <p:to>
                                        <p:strVal val="visible"/>
                                      </p:to>
                                    </p:set>
                                    <p:anim calcmode="lin" valueType="num">
                                      <p:cBhvr additive="base">
                                        <p:cTn id="104"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4">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wipe(left)">
                                      <p:cBhvr>
                                        <p:cTn id="113" dur="500"/>
                                        <p:tgtEl>
                                          <p:spTgt spid="73"/>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81"/>
                                        </p:tgtEl>
                                        <p:attrNameLst>
                                          <p:attrName>style.visibility</p:attrName>
                                        </p:attrNameLst>
                                      </p:cBhvr>
                                      <p:to>
                                        <p:strVal val="visible"/>
                                      </p:to>
                                    </p:set>
                                    <p:anim calcmode="lin" valueType="num">
                                      <p:cBhvr additive="base">
                                        <p:cTn id="117" dur="750" fill="hold"/>
                                        <p:tgtEl>
                                          <p:spTgt spid="81"/>
                                        </p:tgtEl>
                                        <p:attrNameLst>
                                          <p:attrName>ppt_x</p:attrName>
                                        </p:attrNameLst>
                                      </p:cBhvr>
                                      <p:tavLst>
                                        <p:tav tm="0">
                                          <p:val>
                                            <p:strVal val="#ppt_x"/>
                                          </p:val>
                                        </p:tav>
                                        <p:tav tm="100000">
                                          <p:val>
                                            <p:strVal val="#ppt_x"/>
                                          </p:val>
                                        </p:tav>
                                      </p:tavLst>
                                    </p:anim>
                                    <p:anim calcmode="lin" valueType="num">
                                      <p:cBhvr additive="base">
                                        <p:cTn id="118" dur="750" fill="hold"/>
                                        <p:tgtEl>
                                          <p:spTgt spid="81"/>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82"/>
                                        </p:tgtEl>
                                        <p:attrNameLst>
                                          <p:attrName>style.visibility</p:attrName>
                                        </p:attrNameLst>
                                      </p:cBhvr>
                                      <p:to>
                                        <p:strVal val="visible"/>
                                      </p:to>
                                    </p:set>
                                    <p:anim calcmode="lin" valueType="num">
                                      <p:cBhvr additive="base">
                                        <p:cTn id="121" dur="750" fill="hold"/>
                                        <p:tgtEl>
                                          <p:spTgt spid="82"/>
                                        </p:tgtEl>
                                        <p:attrNameLst>
                                          <p:attrName>ppt_x</p:attrName>
                                        </p:attrNameLst>
                                      </p:cBhvr>
                                      <p:tavLst>
                                        <p:tav tm="0">
                                          <p:val>
                                            <p:strVal val="0-#ppt_w/2"/>
                                          </p:val>
                                        </p:tav>
                                        <p:tav tm="100000">
                                          <p:val>
                                            <p:strVal val="#ppt_x"/>
                                          </p:val>
                                        </p:tav>
                                      </p:tavLst>
                                    </p:anim>
                                    <p:anim calcmode="lin" valueType="num">
                                      <p:cBhvr additive="base">
                                        <p:cTn id="122" dur="750" fill="hold"/>
                                        <p:tgtEl>
                                          <p:spTgt spid="8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79">
                                            <p:txEl>
                                              <p:pRg st="0" end="0"/>
                                            </p:txEl>
                                          </p:spTgt>
                                        </p:tgtEl>
                                        <p:attrNameLst>
                                          <p:attrName>style.visibility</p:attrName>
                                        </p:attrNameLst>
                                      </p:cBhvr>
                                      <p:to>
                                        <p:strVal val="visible"/>
                                      </p:to>
                                    </p:set>
                                    <p:anim calcmode="lin" valueType="num">
                                      <p:cBhvr additive="base">
                                        <p:cTn id="12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79">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 calcmode="lin" valueType="num">
                                      <p:cBhvr additive="base">
                                        <p:cTn id="130" dur="500" fill="hold"/>
                                        <p:tgtEl>
                                          <p:spTgt spid="80"/>
                                        </p:tgtEl>
                                        <p:attrNameLst>
                                          <p:attrName>ppt_x</p:attrName>
                                        </p:attrNameLst>
                                      </p:cBhvr>
                                      <p:tavLst>
                                        <p:tav tm="0">
                                          <p:val>
                                            <p:strVal val="#ppt_x"/>
                                          </p:val>
                                        </p:tav>
                                        <p:tav tm="100000">
                                          <p:val>
                                            <p:strVal val="#ppt_x"/>
                                          </p:val>
                                        </p:tav>
                                      </p:tavLst>
                                    </p:anim>
                                    <p:anim calcmode="lin" valueType="num">
                                      <p:cBhvr additive="base">
                                        <p:cTn id="131" dur="500" fill="hold"/>
                                        <p:tgtEl>
                                          <p:spTgt spid="80"/>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7" grpId="0"/>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6" grpId="0" animBg="1"/>
      <p:bldP spid="67" grpId="0"/>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animBg="1"/>
      <p:bldP spid="72" grpId="0"/>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6" grpId="0" animBg="1"/>
      <p:bldP spid="77" grpId="0"/>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P spid="81" grpId="0" animBg="1"/>
      <p:bldP spid="82"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1875680" y="2922710"/>
            <a:ext cx="219331" cy="219680"/>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円/楕円 4"/>
          <p:cNvSpPr/>
          <p:nvPr userDrawn="1"/>
        </p:nvSpPr>
        <p:spPr>
          <a:xfrm>
            <a:off x="1875680" y="3922517"/>
            <a:ext cx="219331" cy="219680"/>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7" name="テキスト プレースホルダー 12"/>
          <p:cNvSpPr>
            <a:spLocks noGrp="1"/>
          </p:cNvSpPr>
          <p:nvPr>
            <p:ph type="body" sz="quarter" idx="13" hasCustomPrompt="1"/>
          </p:nvPr>
        </p:nvSpPr>
        <p:spPr>
          <a:xfrm>
            <a:off x="2200564" y="2829076"/>
            <a:ext cx="7959436" cy="817324"/>
          </a:xfrm>
        </p:spPr>
        <p:txBody>
          <a:bodyPr anchor="t">
            <a:noAutofit/>
          </a:bodyPr>
          <a:lstStyle>
            <a:lvl1pPr>
              <a:lnSpc>
                <a:spcPct val="130000"/>
              </a:lnSpc>
              <a:spcBef>
                <a:spcPts val="0"/>
              </a:spcBef>
              <a:defRPr sz="16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2200564" y="3828883"/>
            <a:ext cx="7959436" cy="817324"/>
          </a:xfrm>
        </p:spPr>
        <p:txBody>
          <a:bodyPr anchor="t">
            <a:noAutofit/>
          </a:bodyPr>
          <a:lstStyle>
            <a:lvl1pPr>
              <a:lnSpc>
                <a:spcPct val="130000"/>
              </a:lnSpc>
              <a:spcBef>
                <a:spcPts val="0"/>
              </a:spcBef>
              <a:defRPr sz="16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0734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1875680" y="2454895"/>
            <a:ext cx="219331" cy="219680"/>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円/楕円 4"/>
          <p:cNvSpPr/>
          <p:nvPr userDrawn="1"/>
        </p:nvSpPr>
        <p:spPr>
          <a:xfrm>
            <a:off x="1875680" y="3454702"/>
            <a:ext cx="219331" cy="219680"/>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7" name="テキスト プレースホルダー 12"/>
          <p:cNvSpPr>
            <a:spLocks noGrp="1"/>
          </p:cNvSpPr>
          <p:nvPr>
            <p:ph type="body" sz="quarter" idx="13" hasCustomPrompt="1"/>
          </p:nvPr>
        </p:nvSpPr>
        <p:spPr>
          <a:xfrm>
            <a:off x="2200564" y="2361261"/>
            <a:ext cx="7959436" cy="817324"/>
          </a:xfrm>
        </p:spPr>
        <p:txBody>
          <a:bodyPr anchor="t">
            <a:noAutofit/>
          </a:bodyPr>
          <a:lstStyle>
            <a:lvl1pPr>
              <a:lnSpc>
                <a:spcPct val="130000"/>
              </a:lnSpc>
              <a:spcBef>
                <a:spcPts val="0"/>
              </a:spcBef>
              <a:defRPr sz="16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2200564" y="3361068"/>
            <a:ext cx="7959436" cy="817324"/>
          </a:xfrm>
        </p:spPr>
        <p:txBody>
          <a:bodyPr anchor="t">
            <a:noAutofit/>
          </a:bodyPr>
          <a:lstStyle>
            <a:lvl1pPr>
              <a:lnSpc>
                <a:spcPct val="130000"/>
              </a:lnSpc>
              <a:spcBef>
                <a:spcPts val="0"/>
              </a:spcBef>
              <a:defRPr sz="16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1875680" y="4454509"/>
            <a:ext cx="219331" cy="219680"/>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テキスト プレースホルダー 12"/>
          <p:cNvSpPr>
            <a:spLocks noGrp="1"/>
          </p:cNvSpPr>
          <p:nvPr>
            <p:ph type="body" sz="quarter" idx="25" hasCustomPrompt="1"/>
          </p:nvPr>
        </p:nvSpPr>
        <p:spPr>
          <a:xfrm>
            <a:off x="2200564" y="4360875"/>
            <a:ext cx="7959436" cy="817324"/>
          </a:xfrm>
        </p:spPr>
        <p:txBody>
          <a:bodyPr anchor="t">
            <a:noAutofit/>
          </a:bodyPr>
          <a:lstStyle>
            <a:lvl1pPr>
              <a:lnSpc>
                <a:spcPct val="130000"/>
              </a:lnSpc>
              <a:spcBef>
                <a:spcPts val="0"/>
              </a:spcBef>
              <a:defRPr sz="16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963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1875680" y="1928652"/>
            <a:ext cx="219331" cy="219680"/>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円/楕円 4"/>
          <p:cNvSpPr/>
          <p:nvPr userDrawn="1"/>
        </p:nvSpPr>
        <p:spPr>
          <a:xfrm>
            <a:off x="1875680" y="2928459"/>
            <a:ext cx="219331" cy="219680"/>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7" name="テキスト プレースホルダー 12"/>
          <p:cNvSpPr>
            <a:spLocks noGrp="1"/>
          </p:cNvSpPr>
          <p:nvPr>
            <p:ph type="body" sz="quarter" idx="13" hasCustomPrompt="1"/>
          </p:nvPr>
        </p:nvSpPr>
        <p:spPr>
          <a:xfrm>
            <a:off x="2200564" y="1835018"/>
            <a:ext cx="7959436" cy="817324"/>
          </a:xfrm>
        </p:spPr>
        <p:txBody>
          <a:bodyPr anchor="t">
            <a:noAutofit/>
          </a:bodyPr>
          <a:lstStyle>
            <a:lvl1pPr>
              <a:lnSpc>
                <a:spcPct val="130000"/>
              </a:lnSpc>
              <a:spcBef>
                <a:spcPts val="0"/>
              </a:spcBef>
              <a:defRPr sz="16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2200564" y="2834825"/>
            <a:ext cx="7959436" cy="817324"/>
          </a:xfrm>
        </p:spPr>
        <p:txBody>
          <a:bodyPr anchor="t">
            <a:noAutofit/>
          </a:bodyPr>
          <a:lstStyle>
            <a:lvl1pPr>
              <a:lnSpc>
                <a:spcPct val="130000"/>
              </a:lnSpc>
              <a:spcBef>
                <a:spcPts val="0"/>
              </a:spcBef>
              <a:defRPr sz="16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1875680" y="3928266"/>
            <a:ext cx="219331" cy="219680"/>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テキスト プレースホルダー 12"/>
          <p:cNvSpPr>
            <a:spLocks noGrp="1"/>
          </p:cNvSpPr>
          <p:nvPr>
            <p:ph type="body" sz="quarter" idx="25" hasCustomPrompt="1"/>
          </p:nvPr>
        </p:nvSpPr>
        <p:spPr>
          <a:xfrm>
            <a:off x="2200564" y="3834632"/>
            <a:ext cx="7959436" cy="817324"/>
          </a:xfrm>
        </p:spPr>
        <p:txBody>
          <a:bodyPr anchor="t">
            <a:noAutofit/>
          </a:bodyPr>
          <a:lstStyle>
            <a:lvl1pPr>
              <a:lnSpc>
                <a:spcPct val="130000"/>
              </a:lnSpc>
              <a:spcBef>
                <a:spcPts val="0"/>
              </a:spcBef>
              <a:defRPr sz="16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1875680" y="4928073"/>
            <a:ext cx="219331" cy="219680"/>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テキスト プレースホルダー 12"/>
          <p:cNvSpPr>
            <a:spLocks noGrp="1"/>
          </p:cNvSpPr>
          <p:nvPr>
            <p:ph type="body" sz="quarter" idx="26" hasCustomPrompt="1"/>
          </p:nvPr>
        </p:nvSpPr>
        <p:spPr>
          <a:xfrm>
            <a:off x="2200564" y="4834439"/>
            <a:ext cx="7959436" cy="817324"/>
          </a:xfrm>
        </p:spPr>
        <p:txBody>
          <a:bodyPr anchor="t">
            <a:noAutofit/>
          </a:bodyPr>
          <a:lstStyle>
            <a:lvl1pPr>
              <a:lnSpc>
                <a:spcPct val="130000"/>
              </a:lnSpc>
              <a:spcBef>
                <a:spcPts val="0"/>
              </a:spcBef>
              <a:defRPr sz="16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6095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574335" y="1694012"/>
            <a:ext cx="5831368" cy="4519323"/>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5484141" y="3853476"/>
            <a:ext cx="6030081" cy="1519453"/>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5484141" y="3106729"/>
            <a:ext cx="6030081" cy="498098"/>
          </a:xfrm>
        </p:spPr>
        <p:txBody>
          <a:bodyPr anchor="ctr">
            <a:noAutofit/>
          </a:bodyPr>
          <a:lstStyle>
            <a:lvl1pPr>
              <a:lnSpc>
                <a:spcPct val="100000"/>
              </a:lnSpc>
              <a:spcBef>
                <a:spcPts val="0"/>
              </a:spcBef>
              <a:defRPr sz="2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5558109" y="3665306"/>
            <a:ext cx="806280"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30666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5484141" y="3853476"/>
            <a:ext cx="6030081" cy="1519453"/>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5484141" y="3106729"/>
            <a:ext cx="6030081" cy="498098"/>
          </a:xfrm>
        </p:spPr>
        <p:txBody>
          <a:bodyPr anchor="ctr">
            <a:noAutofit/>
          </a:bodyPr>
          <a:lstStyle>
            <a:lvl1pPr>
              <a:lnSpc>
                <a:spcPct val="100000"/>
              </a:lnSpc>
              <a:spcBef>
                <a:spcPts val="0"/>
              </a:spcBef>
              <a:defRPr sz="2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5558109" y="3665306"/>
            <a:ext cx="806280"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図プレースホルダー 14"/>
          <p:cNvSpPr>
            <a:spLocks noGrp="1"/>
          </p:cNvSpPr>
          <p:nvPr>
            <p:ph type="pic" sz="quarter" idx="14" hasCustomPrompt="1"/>
          </p:nvPr>
        </p:nvSpPr>
        <p:spPr>
          <a:xfrm>
            <a:off x="0" y="2114876"/>
            <a:ext cx="6214912" cy="3258053"/>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2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52155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574335" y="1694012"/>
            <a:ext cx="5831368" cy="4519323"/>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5546594" y="3451507"/>
            <a:ext cx="291765" cy="292228"/>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円/楕円 4"/>
          <p:cNvSpPr/>
          <p:nvPr userDrawn="1"/>
        </p:nvSpPr>
        <p:spPr>
          <a:xfrm>
            <a:off x="5546594" y="4098985"/>
            <a:ext cx="291765" cy="292228"/>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円/楕円 4"/>
          <p:cNvSpPr/>
          <p:nvPr userDrawn="1"/>
        </p:nvSpPr>
        <p:spPr>
          <a:xfrm>
            <a:off x="5540110" y="4746463"/>
            <a:ext cx="291765" cy="292228"/>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テキスト プレースホルダー 12"/>
          <p:cNvSpPr>
            <a:spLocks noGrp="1"/>
          </p:cNvSpPr>
          <p:nvPr>
            <p:ph type="body" sz="quarter" idx="13" hasCustomPrompt="1"/>
          </p:nvPr>
        </p:nvSpPr>
        <p:spPr>
          <a:xfrm>
            <a:off x="5933320" y="3348572"/>
            <a:ext cx="5952837" cy="498098"/>
          </a:xfrm>
        </p:spPr>
        <p:txBody>
          <a:bodyPr anchor="ctr">
            <a:noAutofit/>
          </a:bodyPr>
          <a:lstStyle>
            <a:lvl1pP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5933320" y="3996050"/>
            <a:ext cx="5952837" cy="498098"/>
          </a:xfrm>
        </p:spPr>
        <p:txBody>
          <a:bodyPr anchor="ctr">
            <a:noAutofit/>
          </a:bodyPr>
          <a:lstStyle>
            <a:lvl1pP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5933320" y="4643528"/>
            <a:ext cx="5952837" cy="498098"/>
          </a:xfrm>
        </p:spPr>
        <p:txBody>
          <a:bodyPr anchor="ctr">
            <a:noAutofit/>
          </a:bodyPr>
          <a:lstStyle>
            <a:lvl1pP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6810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779906" y="1633901"/>
            <a:ext cx="2252377" cy="2251689"/>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200" baseline="0"/>
            </a:lvl1pPr>
          </a:lstStyle>
          <a:p>
            <a:r>
              <a:rPr kumimoji="1" lang="en-US" altLang="ja-JP" dirty="0"/>
              <a:t>Insert an image</a:t>
            </a:r>
            <a:endParaRPr kumimoji="1" lang="ja-JP" altLang="en-US" dirty="0"/>
          </a:p>
        </p:txBody>
      </p:sp>
      <p:sp>
        <p:nvSpPr>
          <p:cNvPr id="18" name="円/楕円 4"/>
          <p:cNvSpPr/>
          <p:nvPr userDrawn="1"/>
        </p:nvSpPr>
        <p:spPr>
          <a:xfrm>
            <a:off x="756722" y="4203885"/>
            <a:ext cx="478367" cy="479127"/>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図プレースホルダー 25"/>
          <p:cNvSpPr>
            <a:spLocks noGrp="1"/>
          </p:cNvSpPr>
          <p:nvPr>
            <p:ph type="pic" sz="quarter" idx="44" hasCustomPrompt="1"/>
          </p:nvPr>
        </p:nvSpPr>
        <p:spPr>
          <a:xfrm>
            <a:off x="818005" y="4265520"/>
            <a:ext cx="355801" cy="355856"/>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296372" y="4246092"/>
            <a:ext cx="1735910" cy="375285"/>
          </a:xfrm>
        </p:spPr>
        <p:txBody>
          <a:bodyPr anchor="ctr">
            <a:normAutofit/>
          </a:bodyPr>
          <a:lstStyle>
            <a:lvl1pPr>
              <a:defRPr sz="1067" baseline="0"/>
            </a:lvl1pPr>
          </a:lstStyle>
          <a:p>
            <a:pPr lvl="0"/>
            <a:r>
              <a:rPr kumimoji="1" lang="en-US" altLang="ja-JP" dirty="0"/>
              <a:t>Text goes here</a:t>
            </a:r>
            <a:endParaRPr kumimoji="1" lang="ja-JP" altLang="en-US" dirty="0"/>
          </a:p>
        </p:txBody>
      </p:sp>
      <p:sp>
        <p:nvSpPr>
          <p:cNvPr id="27" name="円/楕円 4"/>
          <p:cNvSpPr/>
          <p:nvPr userDrawn="1"/>
        </p:nvSpPr>
        <p:spPr>
          <a:xfrm>
            <a:off x="756722" y="4809305"/>
            <a:ext cx="478367" cy="479127"/>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図プレースホルダー 25"/>
          <p:cNvSpPr>
            <a:spLocks noGrp="1"/>
          </p:cNvSpPr>
          <p:nvPr>
            <p:ph type="pic" sz="quarter" idx="45" hasCustomPrompt="1"/>
          </p:nvPr>
        </p:nvSpPr>
        <p:spPr>
          <a:xfrm>
            <a:off x="818005" y="4870940"/>
            <a:ext cx="355801" cy="355856"/>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296372" y="4851512"/>
            <a:ext cx="1735910" cy="375285"/>
          </a:xfrm>
        </p:spPr>
        <p:txBody>
          <a:bodyPr anchor="ctr">
            <a:normAutofit/>
          </a:bodyPr>
          <a:lstStyle>
            <a:lvl1pPr>
              <a:defRPr sz="1067" baseline="0"/>
            </a:lvl1pPr>
          </a:lstStyle>
          <a:p>
            <a:pPr lvl="0"/>
            <a:r>
              <a:rPr kumimoji="1" lang="en-US" altLang="ja-JP" dirty="0"/>
              <a:t>Text goes here</a:t>
            </a:r>
            <a:endParaRPr kumimoji="1" lang="ja-JP" altLang="en-US" dirty="0"/>
          </a:p>
        </p:txBody>
      </p:sp>
      <p:sp>
        <p:nvSpPr>
          <p:cNvPr id="30" name="円/楕円 4"/>
          <p:cNvSpPr/>
          <p:nvPr userDrawn="1"/>
        </p:nvSpPr>
        <p:spPr>
          <a:xfrm>
            <a:off x="756722" y="5434156"/>
            <a:ext cx="478367" cy="479127"/>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図プレースホルダー 25"/>
          <p:cNvSpPr>
            <a:spLocks noGrp="1"/>
          </p:cNvSpPr>
          <p:nvPr>
            <p:ph type="pic" sz="quarter" idx="47" hasCustomPrompt="1"/>
          </p:nvPr>
        </p:nvSpPr>
        <p:spPr>
          <a:xfrm>
            <a:off x="818005" y="5495791"/>
            <a:ext cx="355801" cy="355856"/>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296372" y="5476362"/>
            <a:ext cx="1735910" cy="375285"/>
          </a:xfrm>
        </p:spPr>
        <p:txBody>
          <a:bodyPr anchor="ctr">
            <a:normAutofit/>
          </a:bodyPr>
          <a:lstStyle>
            <a:lvl1pPr>
              <a:defRPr sz="1067"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3282807" y="2431982"/>
            <a:ext cx="3854593" cy="1259532"/>
          </a:xfrm>
        </p:spPr>
        <p:txBody>
          <a:bodyPr>
            <a:normAutofit/>
          </a:bodyPr>
          <a:lstStyle>
            <a:lvl1pPr>
              <a:defRPr sz="12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3282807" y="1511721"/>
            <a:ext cx="3854593" cy="498098"/>
          </a:xfrm>
        </p:spPr>
        <p:txBody>
          <a:bodyPr anchor="ctr">
            <a:noAutofit/>
          </a:bodyPr>
          <a:lstStyle>
            <a:lvl1pPr>
              <a:lnSpc>
                <a:spcPct val="100000"/>
              </a:lnSpc>
              <a:spcBef>
                <a:spcPts val="0"/>
              </a:spcBef>
              <a:defRPr sz="2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3356775" y="2310705"/>
            <a:ext cx="806280"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6" name="テキスト プレースホルダー 12"/>
          <p:cNvSpPr>
            <a:spLocks noGrp="1"/>
          </p:cNvSpPr>
          <p:nvPr>
            <p:ph type="body" sz="quarter" idx="50" hasCustomPrompt="1"/>
          </p:nvPr>
        </p:nvSpPr>
        <p:spPr>
          <a:xfrm>
            <a:off x="3282807" y="1892582"/>
            <a:ext cx="3854593" cy="407055"/>
          </a:xfrm>
        </p:spPr>
        <p:txBody>
          <a:bodyPr anchor="ctr">
            <a:noAutofit/>
          </a:bodyPr>
          <a:lstStyle>
            <a:lvl1pPr>
              <a:lnSpc>
                <a:spcPct val="100000"/>
              </a:lnSpc>
              <a:spcBef>
                <a:spcPts val="0"/>
              </a:spcBef>
              <a:defRPr sz="16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7493052" y="1744848"/>
            <a:ext cx="1" cy="51374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7493052" y="2515561"/>
            <a:ext cx="0" cy="72733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7493052" y="3499862"/>
            <a:ext cx="0" cy="72733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7493052" y="4484163"/>
            <a:ext cx="1" cy="727329"/>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7353992" y="1569329"/>
            <a:ext cx="278119" cy="278162"/>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楕円 38"/>
          <p:cNvSpPr/>
          <p:nvPr userDrawn="1"/>
        </p:nvSpPr>
        <p:spPr>
          <a:xfrm>
            <a:off x="7364587" y="2258591"/>
            <a:ext cx="256931" cy="256971"/>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4" name="楕円 43"/>
          <p:cNvSpPr/>
          <p:nvPr userDrawn="1"/>
        </p:nvSpPr>
        <p:spPr>
          <a:xfrm>
            <a:off x="7364587" y="3242891"/>
            <a:ext cx="256931" cy="256971"/>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6" name="楕円 45"/>
          <p:cNvSpPr/>
          <p:nvPr userDrawn="1"/>
        </p:nvSpPr>
        <p:spPr>
          <a:xfrm>
            <a:off x="7364587" y="4227192"/>
            <a:ext cx="256931" cy="256971"/>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8" name="楕円 47"/>
          <p:cNvSpPr/>
          <p:nvPr userDrawn="1"/>
        </p:nvSpPr>
        <p:spPr>
          <a:xfrm>
            <a:off x="7364587" y="5211492"/>
            <a:ext cx="256931" cy="256971"/>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3" name="テキスト プレースホルダー 12"/>
          <p:cNvSpPr>
            <a:spLocks noGrp="1"/>
          </p:cNvSpPr>
          <p:nvPr>
            <p:ph type="body" sz="quarter" idx="51" hasCustomPrompt="1"/>
          </p:nvPr>
        </p:nvSpPr>
        <p:spPr>
          <a:xfrm>
            <a:off x="7689712" y="1545916"/>
            <a:ext cx="3756391" cy="324893"/>
          </a:xfrm>
        </p:spPr>
        <p:txBody>
          <a:bodyPr anchor="ctr">
            <a:noAutofit/>
          </a:bodyPr>
          <a:lstStyle>
            <a:lvl1pPr>
              <a:lnSpc>
                <a:spcPct val="100000"/>
              </a:lnSpc>
              <a:spcBef>
                <a:spcPts val="0"/>
              </a:spcBef>
              <a:defRPr sz="13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7689711" y="2224629"/>
            <a:ext cx="3756391" cy="324893"/>
          </a:xfrm>
        </p:spPr>
        <p:txBody>
          <a:bodyPr anchor="ctr">
            <a:noAutofit/>
          </a:bodyPr>
          <a:lstStyle>
            <a:lvl1pPr>
              <a:lnSpc>
                <a:spcPct val="100000"/>
              </a:lnSpc>
              <a:spcBef>
                <a:spcPts val="0"/>
              </a:spcBef>
              <a:defRPr sz="13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7689712" y="2549522"/>
            <a:ext cx="3756391" cy="582933"/>
          </a:xfrm>
        </p:spPr>
        <p:txBody>
          <a:bodyPr>
            <a:normAutofit/>
          </a:bodyPr>
          <a:lstStyle>
            <a:lvl1pPr marL="190510" indent="-190510">
              <a:spcBef>
                <a:spcPts val="0"/>
              </a:spcBef>
              <a:buFont typeface="Wingdings" panose="05000000000000000000" pitchFamily="2" charset="2"/>
              <a:buChar char="n"/>
              <a:defRPr sz="1067"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7689711" y="3196192"/>
            <a:ext cx="3756391" cy="324893"/>
          </a:xfrm>
        </p:spPr>
        <p:txBody>
          <a:bodyPr anchor="ctr">
            <a:noAutofit/>
          </a:bodyPr>
          <a:lstStyle>
            <a:lvl1pPr>
              <a:lnSpc>
                <a:spcPct val="100000"/>
              </a:lnSpc>
              <a:spcBef>
                <a:spcPts val="0"/>
              </a:spcBef>
              <a:defRPr sz="13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7689712" y="3521086"/>
            <a:ext cx="3756391" cy="582933"/>
          </a:xfrm>
        </p:spPr>
        <p:txBody>
          <a:bodyPr>
            <a:normAutofit/>
          </a:bodyPr>
          <a:lstStyle>
            <a:lvl1pPr marL="190510" indent="-190510">
              <a:spcBef>
                <a:spcPts val="0"/>
              </a:spcBef>
              <a:buFont typeface="Wingdings" panose="05000000000000000000" pitchFamily="2" charset="2"/>
              <a:buChar char="n"/>
              <a:defRPr sz="1067"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7689711" y="4167756"/>
            <a:ext cx="3756391" cy="324893"/>
          </a:xfrm>
        </p:spPr>
        <p:txBody>
          <a:bodyPr anchor="ctr">
            <a:noAutofit/>
          </a:bodyPr>
          <a:lstStyle>
            <a:lvl1pPr>
              <a:lnSpc>
                <a:spcPct val="100000"/>
              </a:lnSpc>
              <a:spcBef>
                <a:spcPts val="0"/>
              </a:spcBef>
              <a:defRPr sz="13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7689711" y="4492649"/>
            <a:ext cx="3756391" cy="582933"/>
          </a:xfrm>
        </p:spPr>
        <p:txBody>
          <a:bodyPr>
            <a:normAutofit/>
          </a:bodyPr>
          <a:lstStyle>
            <a:lvl1pPr marL="190510" indent="-190510">
              <a:spcBef>
                <a:spcPts val="0"/>
              </a:spcBef>
              <a:buFont typeface="Wingdings" panose="05000000000000000000" pitchFamily="2" charset="2"/>
              <a:buChar char="n"/>
              <a:defRPr sz="1067"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7689710" y="5143569"/>
            <a:ext cx="3756391" cy="324893"/>
          </a:xfrm>
        </p:spPr>
        <p:txBody>
          <a:bodyPr anchor="ctr">
            <a:noAutofit/>
          </a:bodyPr>
          <a:lstStyle>
            <a:lvl1pPr>
              <a:lnSpc>
                <a:spcPct val="100000"/>
              </a:lnSpc>
              <a:spcBef>
                <a:spcPts val="0"/>
              </a:spcBef>
              <a:defRPr sz="13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7689711" y="5468463"/>
            <a:ext cx="3756391" cy="582933"/>
          </a:xfrm>
        </p:spPr>
        <p:txBody>
          <a:bodyPr>
            <a:normAutofit/>
          </a:bodyPr>
          <a:lstStyle>
            <a:lvl1pPr marL="190510" indent="-190510">
              <a:spcBef>
                <a:spcPts val="0"/>
              </a:spcBef>
              <a:buFont typeface="Wingdings" panose="05000000000000000000" pitchFamily="2" charset="2"/>
              <a:buChar char="n"/>
              <a:defRPr sz="1067"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3282807" y="3812974"/>
            <a:ext cx="3851399" cy="324893"/>
          </a:xfrm>
        </p:spPr>
        <p:txBody>
          <a:bodyPr anchor="ctr">
            <a:noAutofit/>
          </a:bodyPr>
          <a:lstStyle>
            <a:lvl1pPr>
              <a:lnSpc>
                <a:spcPct val="100000"/>
              </a:lnSpc>
              <a:spcBef>
                <a:spcPts val="0"/>
              </a:spcBef>
              <a:defRPr sz="13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3282807" y="4137867"/>
            <a:ext cx="3851399" cy="762408"/>
          </a:xfrm>
        </p:spPr>
        <p:txBody>
          <a:bodyPr numCol="2">
            <a:normAutofit/>
          </a:bodyPr>
          <a:lstStyle>
            <a:lvl1pPr marL="190510" indent="-190510">
              <a:spcBef>
                <a:spcPts val="0"/>
              </a:spcBef>
              <a:buFont typeface="Wingdings" panose="05000000000000000000" pitchFamily="2" charset="2"/>
              <a:buChar char="n"/>
              <a:defRPr sz="1067"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3282807" y="4984115"/>
            <a:ext cx="3851399" cy="324893"/>
          </a:xfrm>
        </p:spPr>
        <p:txBody>
          <a:bodyPr anchor="ctr">
            <a:noAutofit/>
          </a:bodyPr>
          <a:lstStyle>
            <a:lvl1pPr>
              <a:lnSpc>
                <a:spcPct val="100000"/>
              </a:lnSpc>
              <a:spcBef>
                <a:spcPts val="0"/>
              </a:spcBef>
              <a:defRPr sz="13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3282807" y="5309009"/>
            <a:ext cx="3851399" cy="767219"/>
          </a:xfrm>
        </p:spPr>
        <p:txBody>
          <a:bodyPr numCol="2">
            <a:normAutofit/>
          </a:bodyPr>
          <a:lstStyle>
            <a:lvl1pPr marL="190510" indent="-190510">
              <a:spcBef>
                <a:spcPts val="0"/>
              </a:spcBef>
              <a:buFont typeface="Wingdings" panose="05000000000000000000" pitchFamily="2" charset="2"/>
              <a:buChar char="n"/>
              <a:defRPr sz="1067"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1733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8064" y="2548119"/>
            <a:ext cx="9095874" cy="2379045"/>
          </a:xfrm>
        </p:spPr>
        <p:txBody>
          <a:bodyPr anchor="ctr">
            <a:normAutofit/>
          </a:bodyPr>
          <a:lstStyle>
            <a:lvl1pPr>
              <a:defRPr sz="1333"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7509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748591" y="4520737"/>
            <a:ext cx="2459831" cy="1144637"/>
          </a:xfrm>
        </p:spPr>
        <p:txBody>
          <a:bodyPr>
            <a:normAutofit/>
          </a:bodyPr>
          <a:lstStyle>
            <a:lvl1pPr algn="ctr">
              <a:defRPr sz="1333"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748591" y="3893176"/>
            <a:ext cx="2459831" cy="498098"/>
          </a:xfrm>
        </p:spPr>
        <p:txBody>
          <a:bodyPr anchor="ctr">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1369207" y="4371276"/>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5" name="図プレースホルダー 64"/>
          <p:cNvSpPr>
            <a:spLocks noGrp="1"/>
          </p:cNvSpPr>
          <p:nvPr>
            <p:ph type="pic" sz="quarter" idx="43" hasCustomPrompt="1"/>
          </p:nvPr>
        </p:nvSpPr>
        <p:spPr>
          <a:xfrm>
            <a:off x="1015763" y="1821407"/>
            <a:ext cx="1925487" cy="1924899"/>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2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3833783" y="1821407"/>
            <a:ext cx="1925487" cy="1924899"/>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914324" rtl="0" eaLnBrk="1" fontAlgn="auto" latinLnBrk="0" hangingPunct="1">
              <a:lnSpc>
                <a:spcPct val="130000"/>
              </a:lnSpc>
              <a:spcBef>
                <a:spcPts val="800"/>
              </a:spcBef>
              <a:spcAft>
                <a:spcPts val="0"/>
              </a:spcAft>
              <a:buClrTx/>
              <a:buSzTx/>
              <a:buFontTx/>
              <a:buNone/>
              <a:tabLst/>
              <a:defRPr sz="12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6651804" y="1821407"/>
            <a:ext cx="1925487" cy="1924899"/>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914324" rtl="0" eaLnBrk="1" fontAlgn="auto" latinLnBrk="0" hangingPunct="1">
              <a:lnSpc>
                <a:spcPct val="130000"/>
              </a:lnSpc>
              <a:spcBef>
                <a:spcPts val="800"/>
              </a:spcBef>
              <a:spcAft>
                <a:spcPts val="0"/>
              </a:spcAft>
              <a:buClrTx/>
              <a:buSzTx/>
              <a:buFontTx/>
              <a:buNone/>
              <a:tabLst/>
              <a:defRPr sz="12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9469825" y="1821407"/>
            <a:ext cx="1925487" cy="1924899"/>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914324" rtl="0" eaLnBrk="1" fontAlgn="auto" latinLnBrk="0" hangingPunct="1">
              <a:lnSpc>
                <a:spcPct val="130000"/>
              </a:lnSpc>
              <a:spcBef>
                <a:spcPts val="800"/>
              </a:spcBef>
              <a:spcAft>
                <a:spcPts val="0"/>
              </a:spcAft>
              <a:buClrTx/>
              <a:buSzTx/>
              <a:buFontTx/>
              <a:buNone/>
              <a:tabLst/>
              <a:defRPr sz="12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3566611" y="4520737"/>
            <a:ext cx="2459831" cy="1144637"/>
          </a:xfrm>
        </p:spPr>
        <p:txBody>
          <a:bodyPr>
            <a:normAutofit/>
          </a:bodyPr>
          <a:lstStyle>
            <a:lvl1pPr algn="ctr">
              <a:defRPr sz="1333"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3566611" y="3893176"/>
            <a:ext cx="2459831" cy="498098"/>
          </a:xfrm>
        </p:spPr>
        <p:txBody>
          <a:bodyPr anchor="ctr">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4187227" y="4371276"/>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5" name="テキスト プレースホルダー 12"/>
          <p:cNvSpPr>
            <a:spLocks noGrp="1"/>
          </p:cNvSpPr>
          <p:nvPr>
            <p:ph type="body" sz="quarter" idx="49" hasCustomPrompt="1"/>
          </p:nvPr>
        </p:nvSpPr>
        <p:spPr>
          <a:xfrm>
            <a:off x="6384632" y="4520737"/>
            <a:ext cx="2459831" cy="1144637"/>
          </a:xfrm>
        </p:spPr>
        <p:txBody>
          <a:bodyPr>
            <a:normAutofit/>
          </a:bodyPr>
          <a:lstStyle>
            <a:lvl1pPr algn="ctr">
              <a:defRPr sz="1333"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6384632" y="3893176"/>
            <a:ext cx="2459831" cy="498098"/>
          </a:xfrm>
        </p:spPr>
        <p:txBody>
          <a:bodyPr anchor="ctr">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7005248" y="4371276"/>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8" name="テキスト プレースホルダー 12"/>
          <p:cNvSpPr>
            <a:spLocks noGrp="1"/>
          </p:cNvSpPr>
          <p:nvPr>
            <p:ph type="body" sz="quarter" idx="51" hasCustomPrompt="1"/>
          </p:nvPr>
        </p:nvSpPr>
        <p:spPr>
          <a:xfrm>
            <a:off x="9202653" y="4520737"/>
            <a:ext cx="2459831" cy="1144637"/>
          </a:xfrm>
        </p:spPr>
        <p:txBody>
          <a:bodyPr>
            <a:normAutofit/>
          </a:bodyPr>
          <a:lstStyle>
            <a:lvl1pPr algn="ctr">
              <a:defRPr sz="1333"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9202653" y="3893176"/>
            <a:ext cx="2459831" cy="498098"/>
          </a:xfrm>
        </p:spPr>
        <p:txBody>
          <a:bodyPr anchor="ctr">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9823269" y="4371276"/>
            <a:ext cx="1218599" cy="480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92271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622800" y="3138432"/>
            <a:ext cx="2459831" cy="498098"/>
          </a:xfrm>
        </p:spPr>
        <p:txBody>
          <a:bodyPr anchor="ctr">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989705" y="1412941"/>
            <a:ext cx="1726019" cy="1725491"/>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2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3807726" y="1412941"/>
            <a:ext cx="1726019" cy="1725491"/>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914324" rtl="0" eaLnBrk="1" fontAlgn="auto" latinLnBrk="0" hangingPunct="1">
              <a:lnSpc>
                <a:spcPct val="130000"/>
              </a:lnSpc>
              <a:spcBef>
                <a:spcPts val="800"/>
              </a:spcBef>
              <a:spcAft>
                <a:spcPts val="0"/>
              </a:spcAft>
              <a:buClrTx/>
              <a:buSzTx/>
              <a:buFontTx/>
              <a:buNone/>
              <a:tabLst/>
              <a:defRPr sz="12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6625747" y="1412941"/>
            <a:ext cx="1726019" cy="1725491"/>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914324" rtl="0" eaLnBrk="1" fontAlgn="auto" latinLnBrk="0" hangingPunct="1">
              <a:lnSpc>
                <a:spcPct val="130000"/>
              </a:lnSpc>
              <a:spcBef>
                <a:spcPts val="800"/>
              </a:spcBef>
              <a:spcAft>
                <a:spcPts val="0"/>
              </a:spcAft>
              <a:buClrTx/>
              <a:buSzTx/>
              <a:buFontTx/>
              <a:buNone/>
              <a:tabLst/>
              <a:defRPr sz="12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9443767" y="1412941"/>
            <a:ext cx="1726019" cy="1725491"/>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914324" rtl="0" eaLnBrk="1" fontAlgn="auto" latinLnBrk="0" hangingPunct="1">
              <a:lnSpc>
                <a:spcPct val="130000"/>
              </a:lnSpc>
              <a:spcBef>
                <a:spcPts val="800"/>
              </a:spcBef>
              <a:spcAft>
                <a:spcPts val="0"/>
              </a:spcAft>
              <a:buClrTx/>
              <a:buSzTx/>
              <a:buFontTx/>
              <a:buNone/>
              <a:tabLst/>
              <a:defRPr sz="12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3440821" y="3138432"/>
            <a:ext cx="2459831" cy="498098"/>
          </a:xfrm>
        </p:spPr>
        <p:txBody>
          <a:bodyPr anchor="ctr">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6258841" y="3138432"/>
            <a:ext cx="2459831" cy="498098"/>
          </a:xfrm>
        </p:spPr>
        <p:txBody>
          <a:bodyPr anchor="ctr">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9076862" y="3138432"/>
            <a:ext cx="2459831" cy="498098"/>
          </a:xfrm>
        </p:spPr>
        <p:txBody>
          <a:bodyPr anchor="ctr">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622800" y="5632473"/>
            <a:ext cx="2459831" cy="498098"/>
          </a:xfrm>
        </p:spPr>
        <p:txBody>
          <a:bodyPr anchor="ctr">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989705" y="3906982"/>
            <a:ext cx="1726019" cy="1725491"/>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2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3807726" y="3906982"/>
            <a:ext cx="1726019" cy="1725491"/>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914324" rtl="0" eaLnBrk="1" fontAlgn="auto" latinLnBrk="0" hangingPunct="1">
              <a:lnSpc>
                <a:spcPct val="130000"/>
              </a:lnSpc>
              <a:spcBef>
                <a:spcPts val="800"/>
              </a:spcBef>
              <a:spcAft>
                <a:spcPts val="0"/>
              </a:spcAft>
              <a:buClrTx/>
              <a:buSzTx/>
              <a:buFontTx/>
              <a:buNone/>
              <a:tabLst/>
              <a:defRPr sz="12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6625747" y="3906982"/>
            <a:ext cx="1726019" cy="1725491"/>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914324" rtl="0" eaLnBrk="1" fontAlgn="auto" latinLnBrk="0" hangingPunct="1">
              <a:lnSpc>
                <a:spcPct val="130000"/>
              </a:lnSpc>
              <a:spcBef>
                <a:spcPts val="800"/>
              </a:spcBef>
              <a:spcAft>
                <a:spcPts val="0"/>
              </a:spcAft>
              <a:buClrTx/>
              <a:buSzTx/>
              <a:buFontTx/>
              <a:buNone/>
              <a:tabLst/>
              <a:defRPr sz="12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9443767" y="3906982"/>
            <a:ext cx="1726019" cy="1725491"/>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914324" rtl="0" eaLnBrk="1" fontAlgn="auto" latinLnBrk="0" hangingPunct="1">
              <a:lnSpc>
                <a:spcPct val="130000"/>
              </a:lnSpc>
              <a:spcBef>
                <a:spcPts val="800"/>
              </a:spcBef>
              <a:spcAft>
                <a:spcPts val="0"/>
              </a:spcAft>
              <a:buClrTx/>
              <a:buSzTx/>
              <a:buFontTx/>
              <a:buNone/>
              <a:tabLst/>
              <a:defRPr sz="12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3440821" y="5632473"/>
            <a:ext cx="2459831" cy="498098"/>
          </a:xfrm>
        </p:spPr>
        <p:txBody>
          <a:bodyPr anchor="ctr">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6258841" y="5632473"/>
            <a:ext cx="2459831" cy="498098"/>
          </a:xfrm>
        </p:spPr>
        <p:txBody>
          <a:bodyPr anchor="ctr">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9076862" y="5632473"/>
            <a:ext cx="2459831" cy="498098"/>
          </a:xfrm>
        </p:spPr>
        <p:txBody>
          <a:bodyPr anchor="ctr">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345238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257847" y="4520737"/>
            <a:ext cx="3007311" cy="1144637"/>
          </a:xfrm>
        </p:spPr>
        <p:txBody>
          <a:bodyPr>
            <a:normAutofit/>
          </a:bodyPr>
          <a:lstStyle>
            <a:lvl1pPr algn="ctr">
              <a:defRPr sz="1333"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257847" y="3893176"/>
            <a:ext cx="3007311" cy="498098"/>
          </a:xfrm>
        </p:spPr>
        <p:txBody>
          <a:bodyPr anchor="ctr">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2152203" y="4371276"/>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5" name="図プレースホルダー 64"/>
          <p:cNvSpPr>
            <a:spLocks noGrp="1"/>
          </p:cNvSpPr>
          <p:nvPr>
            <p:ph type="pic" sz="quarter" idx="43" hasCustomPrompt="1"/>
          </p:nvPr>
        </p:nvSpPr>
        <p:spPr>
          <a:xfrm>
            <a:off x="1798759" y="1821407"/>
            <a:ext cx="1925487" cy="1924899"/>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2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133257" y="1821407"/>
            <a:ext cx="1925487" cy="1924899"/>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914324" rtl="0" eaLnBrk="1" fontAlgn="auto" latinLnBrk="0" hangingPunct="1">
              <a:lnSpc>
                <a:spcPct val="130000"/>
              </a:lnSpc>
              <a:spcBef>
                <a:spcPts val="800"/>
              </a:spcBef>
              <a:spcAft>
                <a:spcPts val="0"/>
              </a:spcAft>
              <a:buClrTx/>
              <a:buSzTx/>
              <a:buFontTx/>
              <a:buNone/>
              <a:tabLst/>
              <a:defRPr sz="12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8467754" y="1821407"/>
            <a:ext cx="1925487" cy="1924899"/>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914324" rtl="0" eaLnBrk="1" fontAlgn="auto" latinLnBrk="0" hangingPunct="1">
              <a:lnSpc>
                <a:spcPct val="130000"/>
              </a:lnSpc>
              <a:spcBef>
                <a:spcPts val="800"/>
              </a:spcBef>
              <a:spcAft>
                <a:spcPts val="0"/>
              </a:spcAft>
              <a:buClrTx/>
              <a:buSzTx/>
              <a:buFontTx/>
              <a:buNone/>
              <a:tabLst/>
              <a:defRPr sz="12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4592345" y="4520737"/>
            <a:ext cx="3007311" cy="1144637"/>
          </a:xfrm>
        </p:spPr>
        <p:txBody>
          <a:bodyPr>
            <a:normAutofit/>
          </a:bodyPr>
          <a:lstStyle>
            <a:lvl1pPr algn="ctr">
              <a:defRPr sz="1333"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4592345" y="3893176"/>
            <a:ext cx="3007311" cy="498098"/>
          </a:xfrm>
        </p:spPr>
        <p:txBody>
          <a:bodyPr anchor="ctr">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5486701" y="4371276"/>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5" name="テキスト プレースホルダー 12"/>
          <p:cNvSpPr>
            <a:spLocks noGrp="1"/>
          </p:cNvSpPr>
          <p:nvPr>
            <p:ph type="body" sz="quarter" idx="49" hasCustomPrompt="1"/>
          </p:nvPr>
        </p:nvSpPr>
        <p:spPr>
          <a:xfrm>
            <a:off x="7926842" y="4520737"/>
            <a:ext cx="3007311" cy="1144637"/>
          </a:xfrm>
        </p:spPr>
        <p:txBody>
          <a:bodyPr>
            <a:normAutofit/>
          </a:bodyPr>
          <a:lstStyle>
            <a:lvl1pPr algn="ctr">
              <a:defRPr sz="1333"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7926842" y="3893176"/>
            <a:ext cx="3007311" cy="498098"/>
          </a:xfrm>
        </p:spPr>
        <p:txBody>
          <a:bodyPr anchor="ctr">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8821198" y="4371276"/>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08542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1789843"/>
            <a:ext cx="12191761" cy="2942545"/>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1789843"/>
            <a:ext cx="5457371" cy="2942545"/>
          </a:xfrm>
          <a:solidFill>
            <a:schemeClr val="accent1">
              <a:alpha val="70000"/>
            </a:schemeClr>
          </a:solidFill>
        </p:spPr>
        <p:txBody>
          <a:bodyPr>
            <a:normAutofit/>
          </a:bodyPr>
          <a:lstStyle>
            <a:lvl1pPr>
              <a:defRPr sz="1333"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440266" y="2603297"/>
            <a:ext cx="4736496" cy="1906503"/>
          </a:xfrm>
        </p:spPr>
        <p:txBody>
          <a:bodyPr anchor="b">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1593851" y="4860134"/>
            <a:ext cx="9004299" cy="1147893"/>
          </a:xfrm>
        </p:spPr>
        <p:txBody>
          <a:bodyPr anchor="ctr">
            <a:normAutofit/>
          </a:bodyPr>
          <a:lstStyle>
            <a:lvl1pPr>
              <a:defRPr sz="1333"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47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1593851" y="4860134"/>
            <a:ext cx="9004299" cy="1147893"/>
          </a:xfrm>
        </p:spPr>
        <p:txBody>
          <a:bodyPr anchor="ctr">
            <a:normAutofit/>
          </a:bodyPr>
          <a:lstStyle>
            <a:lvl1pPr>
              <a:defRPr sz="1333"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1789843"/>
            <a:ext cx="12191761" cy="4238745"/>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2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30564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5671267" y="4860134"/>
            <a:ext cx="5735979" cy="1147893"/>
          </a:xfrm>
        </p:spPr>
        <p:txBody>
          <a:bodyPr anchor="ctr">
            <a:normAutofit/>
          </a:bodyPr>
          <a:lstStyle>
            <a:lvl1pPr>
              <a:defRPr sz="1333"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1789843"/>
            <a:ext cx="12191761" cy="4238745"/>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2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1572126" y="1789843"/>
            <a:ext cx="3885245" cy="4238745"/>
          </a:xfrm>
          <a:solidFill>
            <a:schemeClr val="accent1">
              <a:alpha val="80000"/>
            </a:schemeClr>
          </a:solidFill>
        </p:spPr>
        <p:txBody>
          <a:bodyPr>
            <a:normAutofit/>
          </a:bodyPr>
          <a:lstStyle>
            <a:lvl1pPr>
              <a:defRPr sz="1333"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1786021" y="2021617"/>
            <a:ext cx="3390741" cy="3775825"/>
          </a:xfrm>
        </p:spPr>
        <p:txBody>
          <a:bodyPr anchor="ctr">
            <a:noAutofit/>
          </a:bodyPr>
          <a:lstStyle>
            <a:lvl1pPr algn="ctr">
              <a:lnSpc>
                <a:spcPct val="100000"/>
              </a:lnSpc>
              <a:spcBef>
                <a:spcPts val="0"/>
              </a:spcBef>
              <a:defRPr sz="4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91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1593851" y="4860134"/>
            <a:ext cx="9004299" cy="1147893"/>
          </a:xfrm>
        </p:spPr>
        <p:txBody>
          <a:bodyPr anchor="ctr">
            <a:normAutofit/>
          </a:bodyPr>
          <a:lstStyle>
            <a:lvl1pPr algn="ctr">
              <a:defRPr sz="1333"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1789843"/>
            <a:ext cx="12191761" cy="4238745"/>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2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4094458"/>
            <a:ext cx="12191761" cy="629125"/>
          </a:xfrm>
          <a:solidFill>
            <a:schemeClr val="accent1">
              <a:alpha val="50000"/>
            </a:schemeClr>
          </a:solidFill>
        </p:spPr>
        <p:txBody>
          <a:bodyPr anchor="b">
            <a:noAutofit/>
          </a:bodyPr>
          <a:lstStyle>
            <a:lvl1pPr algn="l">
              <a:lnSpc>
                <a:spcPct val="100000"/>
              </a:lnSpc>
              <a:spcBef>
                <a:spcPts val="0"/>
              </a:spcBef>
              <a:defRPr sz="2933"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1593851" y="4105647"/>
            <a:ext cx="9004299" cy="588413"/>
          </a:xfrm>
        </p:spPr>
        <p:txBody>
          <a:bodyPr anchor="ctr">
            <a:noAutofit/>
          </a:bodyPr>
          <a:lstStyle>
            <a:lvl1pPr algn="ctr">
              <a:lnSpc>
                <a:spcPct val="100000"/>
              </a:lnSpc>
              <a:spcBef>
                <a:spcPts val="0"/>
              </a:spcBef>
              <a:defRPr sz="24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61636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4062413" y="1789919"/>
            <a:ext cx="4067175" cy="2947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テキスト プレースホルダー 12"/>
          <p:cNvSpPr>
            <a:spLocks noGrp="1"/>
          </p:cNvSpPr>
          <p:nvPr>
            <p:ph type="body" sz="quarter" idx="12" hasCustomPrompt="1"/>
          </p:nvPr>
        </p:nvSpPr>
        <p:spPr>
          <a:xfrm>
            <a:off x="1593851" y="4860134"/>
            <a:ext cx="9004299" cy="1147893"/>
          </a:xfrm>
        </p:spPr>
        <p:txBody>
          <a:bodyPr anchor="ctr">
            <a:normAutofit/>
          </a:bodyPr>
          <a:lstStyle>
            <a:lvl1pPr algn="ctr">
              <a:defRPr sz="1333"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4408927" y="2355586"/>
            <a:ext cx="412659" cy="412723"/>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4902201" y="2305776"/>
            <a:ext cx="2875871" cy="498098"/>
          </a:xfrm>
        </p:spPr>
        <p:txBody>
          <a:bodyPr anchor="ctr">
            <a:noAutofit/>
          </a:bodyPr>
          <a:lstStyle>
            <a:lvl1pPr algn="l">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1789918"/>
            <a:ext cx="4062411" cy="2947913"/>
          </a:xfrm>
        </p:spPr>
        <p:txBody>
          <a:bodyPr>
            <a:normAutofit/>
          </a:bodyPr>
          <a:lstStyle>
            <a:lvl1pPr>
              <a:defRPr sz="1333"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8129351" y="1789918"/>
            <a:ext cx="4062411" cy="2947913"/>
          </a:xfrm>
        </p:spPr>
        <p:txBody>
          <a:bodyPr>
            <a:normAutofit/>
          </a:bodyPr>
          <a:lstStyle>
            <a:lvl1pPr>
              <a:defRPr sz="1333"/>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4408927" y="3112923"/>
            <a:ext cx="412659" cy="412723"/>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4902201" y="3063113"/>
            <a:ext cx="2875871" cy="498098"/>
          </a:xfrm>
        </p:spPr>
        <p:txBody>
          <a:bodyPr anchor="ctr">
            <a:noAutofit/>
          </a:bodyPr>
          <a:lstStyle>
            <a:lvl1pPr algn="l">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4408927" y="3870260"/>
            <a:ext cx="412659" cy="412723"/>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4902201" y="3820450"/>
            <a:ext cx="2875871" cy="498098"/>
          </a:xfrm>
        </p:spPr>
        <p:txBody>
          <a:bodyPr anchor="ctr">
            <a:noAutofit/>
          </a:bodyPr>
          <a:lstStyle>
            <a:lvl1pPr algn="l">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930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298002" y="2475792"/>
            <a:ext cx="3297039"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298002" y="1816142"/>
            <a:ext cx="3297039"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1371970" y="2326331"/>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6" name="円/楕円 4"/>
          <p:cNvSpPr/>
          <p:nvPr userDrawn="1"/>
        </p:nvSpPr>
        <p:spPr>
          <a:xfrm>
            <a:off x="417724" y="1946892"/>
            <a:ext cx="757677" cy="758880"/>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図プレースホルダー 25"/>
          <p:cNvSpPr>
            <a:spLocks noGrp="1"/>
          </p:cNvSpPr>
          <p:nvPr>
            <p:ph type="pic" sz="quarter" idx="14" hasCustomPrompt="1"/>
          </p:nvPr>
        </p:nvSpPr>
        <p:spPr>
          <a:xfrm>
            <a:off x="586562" y="2116298"/>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7592186" y="2517761"/>
            <a:ext cx="3353806" cy="1371415"/>
          </a:xfrm>
        </p:spPr>
        <p:txBody>
          <a:bodyPr>
            <a:normAutofit/>
          </a:bodyPr>
          <a:lstStyle>
            <a:lvl1pPr algn="r">
              <a:defRPr sz="1333"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7592186" y="1858111"/>
            <a:ext cx="3353806" cy="498098"/>
          </a:xfrm>
        </p:spPr>
        <p:txBody>
          <a:bodyPr anchor="ctr">
            <a:noAutofit/>
          </a:bodyPr>
          <a:lstStyle>
            <a:lvl1pPr algn="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9640661" y="2368301"/>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31" name="円/楕円 4"/>
          <p:cNvSpPr/>
          <p:nvPr userDrawn="1"/>
        </p:nvSpPr>
        <p:spPr>
          <a:xfrm>
            <a:off x="11028099" y="1988861"/>
            <a:ext cx="757677" cy="758880"/>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図プレースホルダー 25"/>
          <p:cNvSpPr>
            <a:spLocks noGrp="1"/>
          </p:cNvSpPr>
          <p:nvPr>
            <p:ph type="pic" sz="quarter" idx="18" hasCustomPrompt="1"/>
          </p:nvPr>
        </p:nvSpPr>
        <p:spPr>
          <a:xfrm>
            <a:off x="11196937" y="2158268"/>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298002" y="4668406"/>
            <a:ext cx="3297039"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298002" y="4008757"/>
            <a:ext cx="3297039"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371970" y="4518946"/>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6" name="円/楕円 4"/>
          <p:cNvSpPr/>
          <p:nvPr userDrawn="1"/>
        </p:nvSpPr>
        <p:spPr>
          <a:xfrm>
            <a:off x="417724" y="4139506"/>
            <a:ext cx="757677" cy="758880"/>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図プレースホルダー 25"/>
          <p:cNvSpPr>
            <a:spLocks noGrp="1"/>
          </p:cNvSpPr>
          <p:nvPr>
            <p:ph type="pic" sz="quarter" idx="21" hasCustomPrompt="1"/>
          </p:nvPr>
        </p:nvSpPr>
        <p:spPr>
          <a:xfrm>
            <a:off x="586562" y="4308913"/>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7592186" y="4668406"/>
            <a:ext cx="3353806" cy="1371415"/>
          </a:xfrm>
        </p:spPr>
        <p:txBody>
          <a:bodyPr>
            <a:normAutofit/>
          </a:bodyPr>
          <a:lstStyle>
            <a:lvl1pPr algn="r">
              <a:defRPr sz="1333"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7592186" y="4008757"/>
            <a:ext cx="3353806" cy="498098"/>
          </a:xfrm>
        </p:spPr>
        <p:txBody>
          <a:bodyPr anchor="ctr">
            <a:noAutofit/>
          </a:bodyPr>
          <a:lstStyle>
            <a:lvl1pPr algn="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9640661" y="4518946"/>
            <a:ext cx="1218599" cy="480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41" name="円/楕円 4"/>
          <p:cNvSpPr/>
          <p:nvPr userDrawn="1"/>
        </p:nvSpPr>
        <p:spPr>
          <a:xfrm>
            <a:off x="11028099" y="4139506"/>
            <a:ext cx="757677" cy="758880"/>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図プレースホルダー 25"/>
          <p:cNvSpPr>
            <a:spLocks noGrp="1"/>
          </p:cNvSpPr>
          <p:nvPr>
            <p:ph type="pic" sz="quarter" idx="24" hasCustomPrompt="1"/>
          </p:nvPr>
        </p:nvSpPr>
        <p:spPr>
          <a:xfrm>
            <a:off x="11196937" y="4308913"/>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21069" y="1485964"/>
            <a:ext cx="2389092" cy="4882200"/>
          </a:xfrm>
          <a:prstGeom prst="rect">
            <a:avLst/>
          </a:prstGeom>
          <a:effectLst/>
        </p:spPr>
      </p:pic>
      <p:sp>
        <p:nvSpPr>
          <p:cNvPr id="44" name="図プレースホルダー 2"/>
          <p:cNvSpPr>
            <a:spLocks noGrp="1"/>
          </p:cNvSpPr>
          <p:nvPr>
            <p:ph type="pic" sz="quarter" idx="25" hasCustomPrompt="1"/>
          </p:nvPr>
        </p:nvSpPr>
        <p:spPr>
          <a:xfrm>
            <a:off x="5095240" y="2110617"/>
            <a:ext cx="2037081" cy="3656073"/>
          </a:xfrm>
        </p:spPr>
        <p:txBody>
          <a:bodyPr>
            <a:normAutofit/>
          </a:bodyPr>
          <a:lstStyle>
            <a:lvl1pPr>
              <a:defRPr sz="1333"/>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4038600" y="6389527"/>
            <a:ext cx="4114800" cy="365125"/>
          </a:xfrm>
        </p:spPr>
        <p:txBody>
          <a:bodyPr/>
          <a:lstStyle/>
          <a:p>
            <a:r>
              <a:rPr lang="en-US"/>
              <a:t>The Power of PowerPoint | thepopp.com</a:t>
            </a:r>
            <a:endParaRPr lang="en-US" dirty="0"/>
          </a:p>
        </p:txBody>
      </p:sp>
    </p:spTree>
    <p:extLst>
      <p:ext uri="{BB962C8B-B14F-4D97-AF65-F5344CB8AC3E}">
        <p14:creationId xmlns:p14="http://schemas.microsoft.com/office/powerpoint/2010/main" val="357281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4084431" y="1296810"/>
            <a:ext cx="4046104" cy="5561191"/>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298003" y="2475792"/>
            <a:ext cx="2833731"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298003" y="1816142"/>
            <a:ext cx="28337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1371970" y="2326331"/>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6" name="円/楕円 4"/>
          <p:cNvSpPr/>
          <p:nvPr userDrawn="1"/>
        </p:nvSpPr>
        <p:spPr>
          <a:xfrm>
            <a:off x="417724" y="1946892"/>
            <a:ext cx="757677" cy="758880"/>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図プレースホルダー 25"/>
          <p:cNvSpPr>
            <a:spLocks noGrp="1"/>
          </p:cNvSpPr>
          <p:nvPr>
            <p:ph type="pic" sz="quarter" idx="14" hasCustomPrompt="1"/>
          </p:nvPr>
        </p:nvSpPr>
        <p:spPr>
          <a:xfrm>
            <a:off x="586562" y="2116298"/>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8112261" y="2517761"/>
            <a:ext cx="2833731" cy="1371415"/>
          </a:xfrm>
        </p:spPr>
        <p:txBody>
          <a:bodyPr>
            <a:normAutofit/>
          </a:bodyPr>
          <a:lstStyle>
            <a:lvl1pPr algn="r">
              <a:defRPr sz="1333"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8112261" y="1858111"/>
            <a:ext cx="2833731" cy="498098"/>
          </a:xfrm>
        </p:spPr>
        <p:txBody>
          <a:bodyPr anchor="ctr">
            <a:noAutofit/>
          </a:bodyPr>
          <a:lstStyle>
            <a:lvl1pPr algn="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9640661" y="2368301"/>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31" name="円/楕円 4"/>
          <p:cNvSpPr/>
          <p:nvPr userDrawn="1"/>
        </p:nvSpPr>
        <p:spPr>
          <a:xfrm>
            <a:off x="11028099" y="1988861"/>
            <a:ext cx="757677" cy="758880"/>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図プレースホルダー 25"/>
          <p:cNvSpPr>
            <a:spLocks noGrp="1"/>
          </p:cNvSpPr>
          <p:nvPr>
            <p:ph type="pic" sz="quarter" idx="18" hasCustomPrompt="1"/>
          </p:nvPr>
        </p:nvSpPr>
        <p:spPr>
          <a:xfrm>
            <a:off x="11196937" y="2158268"/>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298003" y="4668406"/>
            <a:ext cx="2833731"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298003" y="4008757"/>
            <a:ext cx="2833731"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371970" y="4518946"/>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6" name="円/楕円 4"/>
          <p:cNvSpPr/>
          <p:nvPr userDrawn="1"/>
        </p:nvSpPr>
        <p:spPr>
          <a:xfrm>
            <a:off x="417724" y="4139506"/>
            <a:ext cx="757677" cy="758880"/>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図プレースホルダー 25"/>
          <p:cNvSpPr>
            <a:spLocks noGrp="1"/>
          </p:cNvSpPr>
          <p:nvPr>
            <p:ph type="pic" sz="quarter" idx="21" hasCustomPrompt="1"/>
          </p:nvPr>
        </p:nvSpPr>
        <p:spPr>
          <a:xfrm>
            <a:off x="586562" y="4308913"/>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8112261" y="4668406"/>
            <a:ext cx="2833731" cy="1371415"/>
          </a:xfrm>
        </p:spPr>
        <p:txBody>
          <a:bodyPr>
            <a:normAutofit/>
          </a:bodyPr>
          <a:lstStyle>
            <a:lvl1pPr algn="r">
              <a:defRPr sz="1333"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8112261" y="4008757"/>
            <a:ext cx="2833731" cy="498098"/>
          </a:xfrm>
        </p:spPr>
        <p:txBody>
          <a:bodyPr anchor="ctr">
            <a:noAutofit/>
          </a:bodyPr>
          <a:lstStyle>
            <a:lvl1pPr algn="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9640661" y="4518946"/>
            <a:ext cx="1218599" cy="480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41" name="円/楕円 4"/>
          <p:cNvSpPr/>
          <p:nvPr userDrawn="1"/>
        </p:nvSpPr>
        <p:spPr>
          <a:xfrm>
            <a:off x="11028099" y="4139506"/>
            <a:ext cx="757677" cy="758880"/>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図プレースホルダー 25"/>
          <p:cNvSpPr>
            <a:spLocks noGrp="1"/>
          </p:cNvSpPr>
          <p:nvPr>
            <p:ph type="pic" sz="quarter" idx="24" hasCustomPrompt="1"/>
          </p:nvPr>
        </p:nvSpPr>
        <p:spPr>
          <a:xfrm>
            <a:off x="11196937" y="4308913"/>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61185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133600" y="3133093"/>
            <a:ext cx="7924800" cy="157776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133600" y="2386346"/>
            <a:ext cx="7924800" cy="498098"/>
          </a:xfrm>
        </p:spPr>
        <p:txBody>
          <a:bodyPr anchor="ctr">
            <a:noAutofit/>
          </a:bodyPr>
          <a:lstStyle>
            <a:lvl1pPr>
              <a:lnSpc>
                <a:spcPct val="100000"/>
              </a:lnSpc>
              <a:spcBef>
                <a:spcPts val="0"/>
              </a:spcBef>
              <a:defRPr sz="2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207568" y="2944923"/>
            <a:ext cx="806280"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58567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5675337" y="1680892"/>
            <a:ext cx="6517714" cy="263886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2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1680892"/>
            <a:ext cx="6517715" cy="263886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2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900990" y="5096102"/>
            <a:ext cx="4267073" cy="1144637"/>
          </a:xfrm>
        </p:spPr>
        <p:txBody>
          <a:bodyPr>
            <a:normAutofit/>
          </a:bodyPr>
          <a:lstStyle>
            <a:lvl1pPr algn="l">
              <a:defRPr sz="1333"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900990" y="4468541"/>
            <a:ext cx="4267073"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971273" y="4946642"/>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テキスト プレースホルダー 12"/>
          <p:cNvSpPr>
            <a:spLocks noGrp="1"/>
          </p:cNvSpPr>
          <p:nvPr>
            <p:ph type="body" sz="quarter" idx="18" hasCustomPrompt="1"/>
          </p:nvPr>
        </p:nvSpPr>
        <p:spPr>
          <a:xfrm>
            <a:off x="6938807" y="5096102"/>
            <a:ext cx="4267073" cy="1144637"/>
          </a:xfrm>
        </p:spPr>
        <p:txBody>
          <a:bodyPr>
            <a:normAutofit/>
          </a:bodyPr>
          <a:lstStyle>
            <a:lvl1pPr algn="l">
              <a:defRPr sz="1333"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6938807" y="4468541"/>
            <a:ext cx="4267073"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7009090" y="4946642"/>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48660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4038600" y="2431323"/>
            <a:ext cx="5918200" cy="1144637"/>
          </a:xfrm>
        </p:spPr>
        <p:txBody>
          <a:bodyPr>
            <a:normAutofit/>
          </a:bodyPr>
          <a:lstStyle>
            <a:lvl1pPr marL="228611" indent="-228611" algn="l">
              <a:spcBef>
                <a:spcPts val="0"/>
              </a:spcBef>
              <a:buFont typeface="Wingdings" panose="05000000000000000000" pitchFamily="2" charset="2"/>
              <a:buChar char="n"/>
              <a:defRPr sz="1333"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4038600" y="1803762"/>
            <a:ext cx="5918200"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4108883" y="2281863"/>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図プレースホルダー 64"/>
          <p:cNvSpPr>
            <a:spLocks noGrp="1"/>
          </p:cNvSpPr>
          <p:nvPr>
            <p:ph type="pic" sz="quarter" idx="43" hasCustomPrompt="1"/>
          </p:nvPr>
        </p:nvSpPr>
        <p:spPr>
          <a:xfrm>
            <a:off x="1904988" y="1719570"/>
            <a:ext cx="1925487" cy="1924899"/>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2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4038600" y="4703443"/>
            <a:ext cx="5918200" cy="1144637"/>
          </a:xfrm>
        </p:spPr>
        <p:txBody>
          <a:bodyPr>
            <a:normAutofit/>
          </a:bodyPr>
          <a:lstStyle>
            <a:lvl1pPr marL="228611" indent="-228611" algn="l">
              <a:spcBef>
                <a:spcPts val="0"/>
              </a:spcBef>
              <a:buFont typeface="Wingdings" panose="05000000000000000000" pitchFamily="2" charset="2"/>
              <a:buChar char="n"/>
              <a:defRPr sz="1333"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4038600" y="4075882"/>
            <a:ext cx="5918200"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4108883" y="4553982"/>
            <a:ext cx="1218599" cy="48013"/>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図プレースホルダー 64"/>
          <p:cNvSpPr>
            <a:spLocks noGrp="1"/>
          </p:cNvSpPr>
          <p:nvPr>
            <p:ph type="pic" sz="quarter" idx="46" hasCustomPrompt="1"/>
          </p:nvPr>
        </p:nvSpPr>
        <p:spPr>
          <a:xfrm>
            <a:off x="1904988" y="3991690"/>
            <a:ext cx="1925487" cy="1924899"/>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2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79703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1930699"/>
            <a:ext cx="12191761" cy="4240380"/>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2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2258347" y="5024482"/>
            <a:ext cx="7930683" cy="1146596"/>
          </a:xfrm>
        </p:spPr>
        <p:txBody>
          <a:bodyPr anchor="ctr">
            <a:normAutofit/>
          </a:bodyPr>
          <a:lstStyle>
            <a:lvl1pPr>
              <a:spcBef>
                <a:spcPts val="0"/>
              </a:spcBef>
              <a:defRPr sz="1333"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4239972"/>
            <a:ext cx="12191761" cy="629125"/>
          </a:xfrm>
          <a:solidFill>
            <a:schemeClr val="accent1">
              <a:alpha val="50000"/>
            </a:schemeClr>
          </a:solidFill>
        </p:spPr>
        <p:txBody>
          <a:bodyPr anchor="b">
            <a:noAutofit/>
          </a:bodyPr>
          <a:lstStyle>
            <a:lvl1pPr algn="l">
              <a:lnSpc>
                <a:spcPct val="100000"/>
              </a:lnSpc>
              <a:spcBef>
                <a:spcPts val="0"/>
              </a:spcBef>
              <a:defRPr sz="2933"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2007524" y="1252724"/>
            <a:ext cx="2505654" cy="3627655"/>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2193053" y="1906116"/>
            <a:ext cx="2134597" cy="2974413"/>
          </a:xfrm>
        </p:spPr>
        <p:txBody>
          <a:bodyPr>
            <a:normAutofit/>
          </a:bodyPr>
          <a:lstStyle>
            <a:lvl1pPr>
              <a:defRPr sz="12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4622800" y="4261156"/>
            <a:ext cx="5575905" cy="588413"/>
          </a:xfrm>
        </p:spPr>
        <p:txBody>
          <a:bodyPr anchor="ctr">
            <a:noAutofit/>
          </a:bodyPr>
          <a:lstStyle>
            <a:lvl1pPr algn="l">
              <a:lnSpc>
                <a:spcPct val="100000"/>
              </a:lnSpc>
              <a:spcBef>
                <a:spcPts val="0"/>
              </a:spcBef>
              <a:defRPr sz="24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73443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451423" y="1496695"/>
            <a:ext cx="2118783" cy="3397774"/>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5039617" y="1496695"/>
            <a:ext cx="2118783" cy="3397774"/>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7333639" y="1496695"/>
            <a:ext cx="2118783" cy="3397774"/>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9627660" y="1496695"/>
            <a:ext cx="2118783" cy="3397774"/>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2745596" y="1496695"/>
            <a:ext cx="2118783" cy="3397774"/>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2745293" y="4396371"/>
            <a:ext cx="2119086" cy="498098"/>
          </a:xfrm>
          <a:solidFill>
            <a:schemeClr val="accent2">
              <a:alpha val="70000"/>
            </a:schemeClr>
          </a:solidFill>
        </p:spPr>
        <p:txBody>
          <a:bodyPr anchor="ctr">
            <a:noAutofit/>
          </a:bodyPr>
          <a:lstStyle>
            <a:lvl1pPr algn="ctr">
              <a:lnSpc>
                <a:spcPct val="100000"/>
              </a:lnSpc>
              <a:spcBef>
                <a:spcPts val="0"/>
              </a:spcBef>
              <a:defRPr sz="16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5039314" y="4396371"/>
            <a:ext cx="2119086" cy="498098"/>
          </a:xfrm>
          <a:solidFill>
            <a:schemeClr val="accent3">
              <a:alpha val="70000"/>
            </a:schemeClr>
          </a:solidFill>
        </p:spPr>
        <p:txBody>
          <a:bodyPr anchor="ctr">
            <a:noAutofit/>
          </a:bodyPr>
          <a:lstStyle>
            <a:lvl1pPr algn="ctr">
              <a:lnSpc>
                <a:spcPct val="100000"/>
              </a:lnSpc>
              <a:spcBef>
                <a:spcPts val="0"/>
              </a:spcBef>
              <a:defRPr sz="16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7333336" y="4396371"/>
            <a:ext cx="2119086" cy="498098"/>
          </a:xfrm>
          <a:solidFill>
            <a:schemeClr val="accent4">
              <a:alpha val="70000"/>
            </a:schemeClr>
          </a:solidFill>
        </p:spPr>
        <p:txBody>
          <a:bodyPr anchor="ctr">
            <a:noAutofit/>
          </a:bodyPr>
          <a:lstStyle>
            <a:lvl1pPr algn="ctr">
              <a:lnSpc>
                <a:spcPct val="100000"/>
              </a:lnSpc>
              <a:spcBef>
                <a:spcPts val="0"/>
              </a:spcBef>
              <a:defRPr sz="16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9627357" y="4396371"/>
            <a:ext cx="2119086" cy="498098"/>
          </a:xfrm>
          <a:solidFill>
            <a:schemeClr val="accent5">
              <a:alpha val="70000"/>
            </a:schemeClr>
          </a:solidFill>
        </p:spPr>
        <p:txBody>
          <a:bodyPr anchor="ctr">
            <a:noAutofit/>
          </a:bodyPr>
          <a:lstStyle>
            <a:lvl1pPr algn="ctr">
              <a:lnSpc>
                <a:spcPct val="100000"/>
              </a:lnSpc>
              <a:spcBef>
                <a:spcPts val="0"/>
              </a:spcBef>
              <a:defRPr sz="16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451272" y="4396371"/>
            <a:ext cx="2119086" cy="498098"/>
          </a:xfrm>
          <a:solidFill>
            <a:schemeClr val="accent1">
              <a:alpha val="70000"/>
            </a:schemeClr>
          </a:solidFill>
        </p:spPr>
        <p:txBody>
          <a:bodyPr anchor="ctr">
            <a:noAutofit/>
          </a:bodyPr>
          <a:lstStyle>
            <a:lvl1pPr algn="ctr">
              <a:lnSpc>
                <a:spcPct val="100000"/>
              </a:lnSpc>
              <a:spcBef>
                <a:spcPts val="0"/>
              </a:spcBef>
              <a:defRPr sz="16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2130659" y="5155660"/>
            <a:ext cx="7930683" cy="1015419"/>
          </a:xfrm>
        </p:spPr>
        <p:txBody>
          <a:bodyPr anchor="ctr">
            <a:normAutofit/>
          </a:bodyPr>
          <a:lstStyle>
            <a:lvl1pPr algn="ctr">
              <a:spcBef>
                <a:spcPts val="0"/>
              </a:spcBef>
              <a:defRPr sz="1333"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27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p:bldP spid="37" grpId="0"/>
      <p:bldP spid="40" grpId="0"/>
      <p:bldP spid="31" grpId="0"/>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8386224" y="1457289"/>
            <a:ext cx="3576000" cy="2280352"/>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正方形/長方形 6"/>
          <p:cNvSpPr/>
          <p:nvPr userDrawn="1"/>
        </p:nvSpPr>
        <p:spPr>
          <a:xfrm>
            <a:off x="3826224" y="1457289"/>
            <a:ext cx="2280000" cy="22803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1546224" y="1457289"/>
            <a:ext cx="2476850" cy="2280352"/>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250224" y="3737641"/>
            <a:ext cx="3576000" cy="2280352"/>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図プレースホルダー 24"/>
          <p:cNvSpPr>
            <a:spLocks noGrp="1"/>
          </p:cNvSpPr>
          <p:nvPr>
            <p:ph type="pic" sz="quarter" idx="13" hasCustomPrompt="1"/>
          </p:nvPr>
        </p:nvSpPr>
        <p:spPr>
          <a:xfrm>
            <a:off x="3619849" y="3737641"/>
            <a:ext cx="2486375" cy="2280352"/>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6106224" y="1457289"/>
            <a:ext cx="2476850" cy="2280352"/>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6106224" y="3737641"/>
            <a:ext cx="2280000" cy="22803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図プレースホルダー 41"/>
          <p:cNvSpPr>
            <a:spLocks noGrp="1"/>
          </p:cNvSpPr>
          <p:nvPr>
            <p:ph type="pic" sz="quarter" idx="15" hasCustomPrompt="1"/>
          </p:nvPr>
        </p:nvSpPr>
        <p:spPr>
          <a:xfrm>
            <a:off x="8179849" y="3737641"/>
            <a:ext cx="2486375" cy="2280352"/>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4086227" y="1690679"/>
            <a:ext cx="1876425" cy="1842142"/>
          </a:xfrm>
        </p:spPr>
        <p:txBody>
          <a:bodyPr anchor="ctr">
            <a:normAutofit/>
          </a:bodyPr>
          <a:lstStyle>
            <a:lvl1pPr marL="0" indent="0" algn="l">
              <a:spcBef>
                <a:spcPts val="0"/>
              </a:spcBef>
              <a:buFont typeface="Wingdings" panose="05000000000000000000" pitchFamily="2" charset="2"/>
              <a:buNone/>
              <a:defRPr sz="12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8588012" y="1690679"/>
            <a:ext cx="1876425" cy="1842142"/>
          </a:xfrm>
        </p:spPr>
        <p:txBody>
          <a:bodyPr anchor="ctr">
            <a:normAutofit/>
          </a:bodyPr>
          <a:lstStyle>
            <a:lvl1pPr marL="0" indent="0" algn="l">
              <a:spcBef>
                <a:spcPts val="0"/>
              </a:spcBef>
              <a:buFont typeface="Wingdings" panose="05000000000000000000" pitchFamily="2" charset="2"/>
              <a:buNone/>
              <a:defRPr sz="12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1702498" y="3956746"/>
            <a:ext cx="1876425" cy="1842142"/>
          </a:xfrm>
        </p:spPr>
        <p:txBody>
          <a:bodyPr anchor="ctr">
            <a:normAutofit/>
          </a:bodyPr>
          <a:lstStyle>
            <a:lvl1pPr marL="0" indent="0" algn="l">
              <a:spcBef>
                <a:spcPts val="0"/>
              </a:spcBef>
              <a:buFont typeface="Wingdings" panose="05000000000000000000" pitchFamily="2" charset="2"/>
              <a:buNone/>
              <a:defRPr sz="12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6276975" y="3956746"/>
            <a:ext cx="1876425" cy="1842142"/>
          </a:xfrm>
        </p:spPr>
        <p:txBody>
          <a:bodyPr anchor="ctr">
            <a:normAutofit/>
          </a:bodyPr>
          <a:lstStyle>
            <a:lvl1pPr marL="0" indent="0" algn="l">
              <a:spcBef>
                <a:spcPts val="0"/>
              </a:spcBef>
              <a:buFont typeface="Wingdings" panose="05000000000000000000" pitchFamily="2" charset="2"/>
              <a:buNone/>
              <a:defRPr sz="12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7939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250224" y="3737641"/>
            <a:ext cx="3576000" cy="2280352"/>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正方形/長方形 6"/>
          <p:cNvSpPr/>
          <p:nvPr userDrawn="1"/>
        </p:nvSpPr>
        <p:spPr>
          <a:xfrm>
            <a:off x="3826224" y="1457289"/>
            <a:ext cx="2280000" cy="22803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1546224" y="1457289"/>
            <a:ext cx="2476850" cy="2280352"/>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3619849" y="3737641"/>
            <a:ext cx="2486375" cy="2280352"/>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4086227" y="1690679"/>
            <a:ext cx="1876425" cy="1842142"/>
          </a:xfrm>
        </p:spPr>
        <p:txBody>
          <a:bodyPr anchor="ctr">
            <a:normAutofit/>
          </a:bodyPr>
          <a:lstStyle>
            <a:lvl1pPr marL="0" indent="0" algn="l">
              <a:spcBef>
                <a:spcPts val="0"/>
              </a:spcBef>
              <a:buFont typeface="Wingdings" panose="05000000000000000000" pitchFamily="2" charset="2"/>
              <a:buNone/>
              <a:defRPr sz="12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1702498" y="3956746"/>
            <a:ext cx="1876425" cy="1842142"/>
          </a:xfrm>
        </p:spPr>
        <p:txBody>
          <a:bodyPr anchor="ctr">
            <a:normAutofit/>
          </a:bodyPr>
          <a:lstStyle>
            <a:lvl1pPr marL="0" indent="0" algn="l">
              <a:spcBef>
                <a:spcPts val="0"/>
              </a:spcBef>
              <a:buFont typeface="Wingdings" panose="05000000000000000000" pitchFamily="2" charset="2"/>
              <a:buNone/>
              <a:defRPr sz="12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6106584" y="1457111"/>
            <a:ext cx="5855299" cy="4560443"/>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48092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038600" y="6389527"/>
            <a:ext cx="4114800" cy="365125"/>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4930020" y="4057205"/>
            <a:ext cx="233196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正方形/長方形 16"/>
          <p:cNvSpPr/>
          <p:nvPr userDrawn="1"/>
        </p:nvSpPr>
        <p:spPr>
          <a:xfrm>
            <a:off x="4930020" y="4057205"/>
            <a:ext cx="233196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正方形/長方形 17"/>
          <p:cNvSpPr/>
          <p:nvPr userDrawn="1"/>
        </p:nvSpPr>
        <p:spPr>
          <a:xfrm>
            <a:off x="4930020" y="4057205"/>
            <a:ext cx="233196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正方形/長方形 18"/>
          <p:cNvSpPr/>
          <p:nvPr userDrawn="1"/>
        </p:nvSpPr>
        <p:spPr>
          <a:xfrm>
            <a:off x="4930020" y="4057205"/>
            <a:ext cx="233196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正方形/長方形 19"/>
          <p:cNvSpPr/>
          <p:nvPr userDrawn="1"/>
        </p:nvSpPr>
        <p:spPr>
          <a:xfrm>
            <a:off x="4930019" y="4057204"/>
            <a:ext cx="233196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正方形/長方形 20"/>
          <p:cNvSpPr/>
          <p:nvPr userDrawn="1"/>
        </p:nvSpPr>
        <p:spPr>
          <a:xfrm>
            <a:off x="4930018" y="4057204"/>
            <a:ext cx="233196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テキスト プレースホルダー 12"/>
          <p:cNvSpPr>
            <a:spLocks noGrp="1"/>
          </p:cNvSpPr>
          <p:nvPr>
            <p:ph type="body" sz="quarter" idx="12" hasCustomPrompt="1"/>
          </p:nvPr>
        </p:nvSpPr>
        <p:spPr>
          <a:xfrm>
            <a:off x="8038432" y="5160092"/>
            <a:ext cx="3704389" cy="745504"/>
          </a:xfrm>
        </p:spPr>
        <p:txBody>
          <a:bodyPr>
            <a:normAutofit/>
          </a:bodyPr>
          <a:lstStyle>
            <a:lvl1pPr marL="0" indent="0" algn="l">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8038432" y="4591066"/>
            <a:ext cx="3704389"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8108715" y="5069166"/>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テキスト プレースホルダー 12"/>
          <p:cNvSpPr>
            <a:spLocks noGrp="1"/>
          </p:cNvSpPr>
          <p:nvPr>
            <p:ph type="body" sz="quarter" idx="18" hasCustomPrompt="1"/>
          </p:nvPr>
        </p:nvSpPr>
        <p:spPr>
          <a:xfrm>
            <a:off x="449178" y="5145863"/>
            <a:ext cx="3704389" cy="745504"/>
          </a:xfrm>
        </p:spPr>
        <p:txBody>
          <a:bodyPr>
            <a:normAutofit/>
          </a:bodyPr>
          <a:lstStyle>
            <a:lvl1pPr marL="0" indent="0" algn="r">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449178" y="4576838"/>
            <a:ext cx="3704389" cy="498098"/>
          </a:xfrm>
        </p:spPr>
        <p:txBody>
          <a:bodyPr anchor="ctr">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2864687" y="5054938"/>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29" name="テキスト プレースホルダー 12"/>
          <p:cNvSpPr>
            <a:spLocks noGrp="1"/>
          </p:cNvSpPr>
          <p:nvPr>
            <p:ph type="body" sz="quarter" idx="20" hasCustomPrompt="1"/>
          </p:nvPr>
        </p:nvSpPr>
        <p:spPr>
          <a:xfrm>
            <a:off x="8038432" y="3672233"/>
            <a:ext cx="3704389" cy="745504"/>
          </a:xfrm>
        </p:spPr>
        <p:txBody>
          <a:bodyPr>
            <a:normAutofit/>
          </a:bodyPr>
          <a:lstStyle>
            <a:lvl1pPr marL="0" indent="0" algn="l">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8038432" y="3103207"/>
            <a:ext cx="3704389"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8108715" y="3581308"/>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8" name="テキスト プレースホルダー 12"/>
          <p:cNvSpPr>
            <a:spLocks noGrp="1"/>
          </p:cNvSpPr>
          <p:nvPr>
            <p:ph type="body" sz="quarter" idx="22" hasCustomPrompt="1"/>
          </p:nvPr>
        </p:nvSpPr>
        <p:spPr>
          <a:xfrm>
            <a:off x="449178" y="3658005"/>
            <a:ext cx="3704389" cy="745504"/>
          </a:xfrm>
        </p:spPr>
        <p:txBody>
          <a:bodyPr>
            <a:normAutofit/>
          </a:bodyPr>
          <a:lstStyle>
            <a:lvl1pPr marL="0" indent="0" algn="r">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449178" y="3088979"/>
            <a:ext cx="3704389" cy="498098"/>
          </a:xfrm>
        </p:spPr>
        <p:txBody>
          <a:bodyPr anchor="ctr">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2864687" y="3567080"/>
            <a:ext cx="1218599" cy="480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44" name="テキスト プレースホルダー 12"/>
          <p:cNvSpPr>
            <a:spLocks noGrp="1"/>
          </p:cNvSpPr>
          <p:nvPr>
            <p:ph type="body" sz="quarter" idx="24" hasCustomPrompt="1"/>
          </p:nvPr>
        </p:nvSpPr>
        <p:spPr>
          <a:xfrm>
            <a:off x="8038432" y="2167596"/>
            <a:ext cx="3704389" cy="745504"/>
          </a:xfrm>
        </p:spPr>
        <p:txBody>
          <a:bodyPr>
            <a:normAutofit/>
          </a:bodyPr>
          <a:lstStyle>
            <a:lvl1pPr marL="0" indent="0" algn="l">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8038432" y="1598570"/>
            <a:ext cx="3704389"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8108715" y="2076670"/>
            <a:ext cx="1218599" cy="480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0" name="テキスト プレースホルダー 12"/>
          <p:cNvSpPr>
            <a:spLocks noGrp="1"/>
          </p:cNvSpPr>
          <p:nvPr>
            <p:ph type="body" sz="quarter" idx="26" hasCustomPrompt="1"/>
          </p:nvPr>
        </p:nvSpPr>
        <p:spPr>
          <a:xfrm>
            <a:off x="449178" y="2167596"/>
            <a:ext cx="3704389" cy="745504"/>
          </a:xfrm>
        </p:spPr>
        <p:txBody>
          <a:bodyPr>
            <a:normAutofit/>
          </a:bodyPr>
          <a:lstStyle>
            <a:lvl1pPr marL="0" indent="0" algn="r">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449178" y="1598570"/>
            <a:ext cx="3704389" cy="498098"/>
          </a:xfrm>
        </p:spPr>
        <p:txBody>
          <a:bodyPr anchor="ctr">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2864687" y="2076670"/>
            <a:ext cx="1218599" cy="480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cxnSp>
        <p:nvCxnSpPr>
          <p:cNvPr id="10" name="直線コネクタ 9"/>
          <p:cNvCxnSpPr>
            <a:endCxn id="23" idx="1"/>
          </p:cNvCxnSpPr>
          <p:nvPr userDrawn="1"/>
        </p:nvCxnSpPr>
        <p:spPr>
          <a:xfrm flipV="1">
            <a:off x="7453929" y="4840115"/>
            <a:ext cx="584503" cy="34765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4153568" y="4698249"/>
            <a:ext cx="488526" cy="127637"/>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4153568" y="3338029"/>
            <a:ext cx="488526" cy="284150"/>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4153568" y="1847619"/>
            <a:ext cx="488526" cy="698488"/>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7453929" y="3352256"/>
            <a:ext cx="584503" cy="777028"/>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7453929" y="1847620"/>
            <a:ext cx="584503" cy="1223177"/>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4642094" y="4602260"/>
            <a:ext cx="191949" cy="191979"/>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3" name="楕円 52"/>
          <p:cNvSpPr/>
          <p:nvPr userDrawn="1"/>
        </p:nvSpPr>
        <p:spPr>
          <a:xfrm>
            <a:off x="7261980" y="4033295"/>
            <a:ext cx="191949" cy="191979"/>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楕円 53"/>
          <p:cNvSpPr/>
          <p:nvPr userDrawn="1"/>
        </p:nvSpPr>
        <p:spPr>
          <a:xfrm>
            <a:off x="4642094" y="3526189"/>
            <a:ext cx="191949" cy="191979"/>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5" name="楕円 54"/>
          <p:cNvSpPr/>
          <p:nvPr userDrawn="1"/>
        </p:nvSpPr>
        <p:spPr>
          <a:xfrm>
            <a:off x="7261980" y="2974807"/>
            <a:ext cx="191949" cy="191979"/>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6" name="楕円 55"/>
          <p:cNvSpPr/>
          <p:nvPr userDrawn="1"/>
        </p:nvSpPr>
        <p:spPr>
          <a:xfrm>
            <a:off x="4642094" y="2450117"/>
            <a:ext cx="191949" cy="191979"/>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7" name="楕円 56"/>
          <p:cNvSpPr/>
          <p:nvPr userDrawn="1"/>
        </p:nvSpPr>
        <p:spPr>
          <a:xfrm>
            <a:off x="7261980" y="5091782"/>
            <a:ext cx="191949" cy="191979"/>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84142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mod="1">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5125080" y="3904376"/>
            <a:ext cx="1964805" cy="1967927"/>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038600" y="6389527"/>
            <a:ext cx="4114800" cy="365125"/>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5695950" y="4488227"/>
            <a:ext cx="800100" cy="800223"/>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5847682" y="3953038"/>
            <a:ext cx="1279802" cy="1680160"/>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8" name="円/楕円 4"/>
          <p:cNvSpPr/>
          <p:nvPr userDrawn="1"/>
        </p:nvSpPr>
        <p:spPr>
          <a:xfrm>
            <a:off x="5125080" y="2845451"/>
            <a:ext cx="1964805" cy="1967927"/>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9" name="図プレースホルダー 7"/>
          <p:cNvSpPr>
            <a:spLocks noGrp="1"/>
          </p:cNvSpPr>
          <p:nvPr>
            <p:ph type="pic" sz="quarter" idx="13" hasCustomPrompt="1"/>
          </p:nvPr>
        </p:nvSpPr>
        <p:spPr>
          <a:xfrm>
            <a:off x="5695950" y="3429303"/>
            <a:ext cx="800100" cy="800223"/>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5837350" y="2903538"/>
            <a:ext cx="1279802" cy="1680160"/>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8" name="円/楕円 4"/>
          <p:cNvSpPr/>
          <p:nvPr userDrawn="1"/>
        </p:nvSpPr>
        <p:spPr>
          <a:xfrm>
            <a:off x="5113598" y="1745294"/>
            <a:ext cx="1964805" cy="1967927"/>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2" name="図プレースホルダー 7"/>
          <p:cNvSpPr>
            <a:spLocks noGrp="1"/>
          </p:cNvSpPr>
          <p:nvPr>
            <p:ph type="pic" sz="quarter" idx="14" hasCustomPrompt="1"/>
          </p:nvPr>
        </p:nvSpPr>
        <p:spPr>
          <a:xfrm>
            <a:off x="5684467" y="2329146"/>
            <a:ext cx="800100" cy="800223"/>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634958" y="4823867"/>
            <a:ext cx="3884804" cy="1199011"/>
          </a:xfrm>
        </p:spPr>
        <p:txBody>
          <a:bodyPr>
            <a:normAutofit/>
          </a:bodyPr>
          <a:lstStyle>
            <a:lvl1pPr algn="r">
              <a:spcBef>
                <a:spcPts val="0"/>
              </a:spcBef>
              <a:defRPr sz="1333"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634958" y="4164218"/>
            <a:ext cx="3884804" cy="498098"/>
          </a:xfrm>
        </p:spPr>
        <p:txBody>
          <a:bodyPr anchor="ctr">
            <a:noAutofit/>
          </a:bodyPr>
          <a:lstStyle>
            <a:lvl1pPr algn="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3214431" y="4674407"/>
            <a:ext cx="1218599" cy="48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69" name="テキスト プレースホルダー 12"/>
          <p:cNvSpPr>
            <a:spLocks noGrp="1"/>
          </p:cNvSpPr>
          <p:nvPr>
            <p:ph type="body" sz="quarter" idx="23" hasCustomPrompt="1"/>
          </p:nvPr>
        </p:nvSpPr>
        <p:spPr>
          <a:xfrm>
            <a:off x="7695203" y="3614367"/>
            <a:ext cx="3884804" cy="1199011"/>
          </a:xfrm>
        </p:spPr>
        <p:txBody>
          <a:bodyPr>
            <a:normAutofit/>
          </a:bodyPr>
          <a:lstStyle>
            <a:lvl1pPr algn="l">
              <a:spcBef>
                <a:spcPts val="0"/>
              </a:spcBef>
              <a:defRPr sz="1333"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7695203" y="2954718"/>
            <a:ext cx="3884804" cy="498098"/>
          </a:xfrm>
        </p:spPr>
        <p:txBody>
          <a:bodyPr anchor="ctr">
            <a:noAutofit/>
          </a:bodyPr>
          <a:lstStyle>
            <a:lvl1pPr algn="l">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7766869" y="3464907"/>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72" name="テキスト プレースホルダー 12"/>
          <p:cNvSpPr>
            <a:spLocks noGrp="1"/>
          </p:cNvSpPr>
          <p:nvPr>
            <p:ph type="body" sz="quarter" idx="25" hasCustomPrompt="1"/>
          </p:nvPr>
        </p:nvSpPr>
        <p:spPr>
          <a:xfrm>
            <a:off x="634958" y="2475642"/>
            <a:ext cx="3884804" cy="1199011"/>
          </a:xfrm>
        </p:spPr>
        <p:txBody>
          <a:bodyPr>
            <a:normAutofit/>
          </a:bodyPr>
          <a:lstStyle>
            <a:lvl1pPr algn="r">
              <a:spcBef>
                <a:spcPts val="0"/>
              </a:spcBef>
              <a:defRPr sz="1333"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634958" y="1815992"/>
            <a:ext cx="3884804" cy="498098"/>
          </a:xfrm>
        </p:spPr>
        <p:txBody>
          <a:bodyPr anchor="ctr">
            <a:noAutofit/>
          </a:bodyPr>
          <a:lstStyle>
            <a:lvl1pPr algn="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3214431" y="2326181"/>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Tree>
    <p:extLst>
      <p:ext uri="{BB962C8B-B14F-4D97-AF65-F5344CB8AC3E}">
        <p14:creationId xmlns:p14="http://schemas.microsoft.com/office/powerpoint/2010/main" val="63413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mod="1">
    <p:ext uri="{DCECCB84-F9BA-43D5-87BE-67443E8EF086}">
      <p15:sldGuideLst xmlns:p15="http://schemas.microsoft.com/office/powerpoint/2012/main">
        <p15:guide id="1" orient="horz" pos="3262">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4490841" y="2156845"/>
            <a:ext cx="1523071" cy="152502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テキスト プレースホルダー 12"/>
          <p:cNvSpPr>
            <a:spLocks noGrp="1"/>
          </p:cNvSpPr>
          <p:nvPr>
            <p:ph type="body" sz="quarter" idx="19" hasCustomPrompt="1"/>
          </p:nvPr>
        </p:nvSpPr>
        <p:spPr>
          <a:xfrm>
            <a:off x="4683927" y="2306472"/>
            <a:ext cx="1087120" cy="1136680"/>
          </a:xfrm>
        </p:spPr>
        <p:txBody>
          <a:bodyPr anchor="ctr">
            <a:noAutofit/>
          </a:bodyPr>
          <a:lstStyle>
            <a:lvl1pPr algn="ctr">
              <a:lnSpc>
                <a:spcPct val="100000"/>
              </a:lnSpc>
              <a:spcBef>
                <a:spcPts val="0"/>
              </a:spcBef>
              <a:defRPr sz="64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362360" y="2662406"/>
            <a:ext cx="3884804" cy="969330"/>
          </a:xfrm>
        </p:spPr>
        <p:txBody>
          <a:bodyPr>
            <a:normAutofit/>
          </a:bodyPr>
          <a:lstStyle>
            <a:lvl1pPr algn="r">
              <a:spcBef>
                <a:spcPts val="0"/>
              </a:spcBef>
              <a:defRPr sz="1333"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362360" y="2002756"/>
            <a:ext cx="3884804" cy="498098"/>
          </a:xfrm>
        </p:spPr>
        <p:txBody>
          <a:bodyPr anchor="ctr">
            <a:noAutofit/>
          </a:bodyPr>
          <a:lstStyle>
            <a:lvl1pPr algn="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2941833" y="2512946"/>
            <a:ext cx="1218599" cy="48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32" name="テキスト プレースホルダー 12"/>
          <p:cNvSpPr>
            <a:spLocks noGrp="1"/>
          </p:cNvSpPr>
          <p:nvPr>
            <p:ph type="body" sz="quarter" idx="23" hasCustomPrompt="1"/>
          </p:nvPr>
        </p:nvSpPr>
        <p:spPr>
          <a:xfrm>
            <a:off x="7918213" y="2662406"/>
            <a:ext cx="3884804" cy="969330"/>
          </a:xfrm>
        </p:spPr>
        <p:txBody>
          <a:bodyPr>
            <a:normAutofit/>
          </a:bodyPr>
          <a:lstStyle>
            <a:lvl1pPr algn="l">
              <a:spcBef>
                <a:spcPts val="0"/>
              </a:spcBef>
              <a:defRPr sz="1333"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7918213" y="2002756"/>
            <a:ext cx="3884804" cy="498098"/>
          </a:xfrm>
        </p:spPr>
        <p:txBody>
          <a:bodyPr anchor="ctr">
            <a:noAutofit/>
          </a:bodyPr>
          <a:lstStyle>
            <a:lvl1pPr algn="l">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7989878" y="2512946"/>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42" name="テキスト プレースホルダー 12"/>
          <p:cNvSpPr>
            <a:spLocks noGrp="1"/>
          </p:cNvSpPr>
          <p:nvPr>
            <p:ph type="body" sz="quarter" idx="25" hasCustomPrompt="1"/>
          </p:nvPr>
        </p:nvSpPr>
        <p:spPr>
          <a:xfrm>
            <a:off x="357868" y="4503196"/>
            <a:ext cx="3884804" cy="969330"/>
          </a:xfrm>
        </p:spPr>
        <p:txBody>
          <a:bodyPr>
            <a:normAutofit/>
          </a:bodyPr>
          <a:lstStyle>
            <a:lvl1pPr algn="r">
              <a:spcBef>
                <a:spcPts val="0"/>
              </a:spcBef>
              <a:defRPr sz="1333"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357868" y="3843547"/>
            <a:ext cx="3884804" cy="498098"/>
          </a:xfrm>
        </p:spPr>
        <p:txBody>
          <a:bodyPr anchor="ctr">
            <a:noAutofit/>
          </a:bodyPr>
          <a:lstStyle>
            <a:lvl1pPr algn="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2937341" y="4353736"/>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45" name="テキスト プレースホルダー 12"/>
          <p:cNvSpPr>
            <a:spLocks noGrp="1"/>
          </p:cNvSpPr>
          <p:nvPr>
            <p:ph type="body" sz="quarter" idx="27" hasCustomPrompt="1"/>
          </p:nvPr>
        </p:nvSpPr>
        <p:spPr>
          <a:xfrm>
            <a:off x="7918213" y="4503196"/>
            <a:ext cx="3884804" cy="969330"/>
          </a:xfrm>
        </p:spPr>
        <p:txBody>
          <a:bodyPr>
            <a:normAutofit/>
          </a:bodyPr>
          <a:lstStyle>
            <a:lvl1pPr algn="l">
              <a:spcBef>
                <a:spcPts val="0"/>
              </a:spcBef>
              <a:defRPr sz="1333"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7918213" y="3843547"/>
            <a:ext cx="3884804" cy="498098"/>
          </a:xfrm>
        </p:spPr>
        <p:txBody>
          <a:bodyPr anchor="ctr">
            <a:noAutofit/>
          </a:bodyPr>
          <a:lstStyle>
            <a:lvl1pPr algn="l">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7989878" y="4353736"/>
            <a:ext cx="1218599" cy="480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17" name="円/楕円 4"/>
          <p:cNvSpPr/>
          <p:nvPr userDrawn="1"/>
        </p:nvSpPr>
        <p:spPr>
          <a:xfrm rot="10800000">
            <a:off x="6178611" y="2155635"/>
            <a:ext cx="1522836" cy="1525255"/>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テキスト プレースホルダー 12"/>
          <p:cNvSpPr>
            <a:spLocks noGrp="1"/>
          </p:cNvSpPr>
          <p:nvPr>
            <p:ph type="body" sz="quarter" idx="20" hasCustomPrompt="1"/>
          </p:nvPr>
        </p:nvSpPr>
        <p:spPr>
          <a:xfrm>
            <a:off x="6395377" y="2306472"/>
            <a:ext cx="1087120" cy="1136680"/>
          </a:xfrm>
        </p:spPr>
        <p:txBody>
          <a:bodyPr anchor="ctr">
            <a:noAutofit/>
          </a:bodyPr>
          <a:lstStyle>
            <a:lvl1pPr algn="ctr">
              <a:lnSpc>
                <a:spcPct val="100000"/>
              </a:lnSpc>
              <a:spcBef>
                <a:spcPts val="0"/>
              </a:spcBef>
              <a:defRPr sz="64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4490959" y="3843548"/>
            <a:ext cx="1522836" cy="1525255"/>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テキスト プレースホルダー 12"/>
          <p:cNvSpPr>
            <a:spLocks noGrp="1"/>
          </p:cNvSpPr>
          <p:nvPr>
            <p:ph type="body" sz="quarter" idx="21" hasCustomPrompt="1"/>
          </p:nvPr>
        </p:nvSpPr>
        <p:spPr>
          <a:xfrm>
            <a:off x="4683927" y="3980818"/>
            <a:ext cx="1087120" cy="1136680"/>
          </a:xfrm>
        </p:spPr>
        <p:txBody>
          <a:bodyPr anchor="ctr">
            <a:noAutofit/>
          </a:bodyPr>
          <a:lstStyle>
            <a:lvl1pPr algn="ctr">
              <a:lnSpc>
                <a:spcPct val="100000"/>
              </a:lnSpc>
              <a:spcBef>
                <a:spcPts val="0"/>
              </a:spcBef>
              <a:defRPr sz="64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6177401" y="3842573"/>
            <a:ext cx="1523071" cy="152502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テキスト プレースホルダー 12"/>
          <p:cNvSpPr>
            <a:spLocks noGrp="1"/>
          </p:cNvSpPr>
          <p:nvPr>
            <p:ph type="body" sz="quarter" idx="22" hasCustomPrompt="1"/>
          </p:nvPr>
        </p:nvSpPr>
        <p:spPr>
          <a:xfrm>
            <a:off x="6395377" y="3980818"/>
            <a:ext cx="1087120" cy="1136680"/>
          </a:xfrm>
        </p:spPr>
        <p:txBody>
          <a:bodyPr anchor="ctr">
            <a:noAutofit/>
          </a:bodyPr>
          <a:lstStyle>
            <a:lvl1pPr algn="ctr">
              <a:lnSpc>
                <a:spcPct val="100000"/>
              </a:lnSpc>
              <a:spcBef>
                <a:spcPts val="0"/>
              </a:spcBef>
              <a:defRPr sz="64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323661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 calcmode="lin" valueType="num">
                                      <p:cBhvr additive="base">
                                        <p:cTn id="11"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 calcmode="lin" valueType="num">
                                      <p:cBhvr>
                                        <p:cTn id="17" dur="500" fill="hold"/>
                                        <p:tgtEl>
                                          <p:spTgt spid="18"/>
                                        </p:tgtEl>
                                        <p:attrNameLst>
                                          <p:attrName>style.rotation</p:attrName>
                                        </p:attrNameLst>
                                      </p:cBhvr>
                                      <p:tavLst>
                                        <p:tav tm="0">
                                          <p:val>
                                            <p:fltVal val="360"/>
                                          </p:val>
                                        </p:tav>
                                        <p:tav tm="100000">
                                          <p:val>
                                            <p:fltVal val="0"/>
                                          </p:val>
                                        </p:tav>
                                      </p:tavLst>
                                    </p:anim>
                                    <p:animEffect transition="in" filter="fade">
                                      <p:cBhvr>
                                        <p:cTn id="18" dur="500"/>
                                        <p:tgtEl>
                                          <p:spTgt spid="18"/>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p:cTn id="21"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21">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21">
                                            <p:txEl>
                                              <p:pRg st="0" end="0"/>
                                            </p:txEl>
                                          </p:spTgt>
                                        </p:tgtEl>
                                      </p:cBhvr>
                                    </p:animEffect>
                                  </p:childTnLst>
                                </p:cTn>
                              </p:par>
                              <p:par>
                                <p:cTn id="25" presetID="2" presetClass="entr" presetSubtype="12" decel="10000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250"/>
                                  </p:stCondLst>
                                  <p:childTnLst>
                                    <p:set>
                                      <p:cBhvr>
                                        <p:cTn id="30" dur="1" fill="hold">
                                          <p:stCondLst>
                                            <p:cond delay="0"/>
                                          </p:stCondLst>
                                        </p:cTn>
                                        <p:tgtEl>
                                          <p:spTgt spid="22">
                                            <p:txEl>
                                              <p:pRg st="0" end="0"/>
                                            </p:txEl>
                                          </p:spTgt>
                                        </p:tgtEl>
                                        <p:attrNameLst>
                                          <p:attrName>style.visibility</p:attrName>
                                        </p:attrNameLst>
                                      </p:cBhvr>
                                      <p:to>
                                        <p:strVal val="visible"/>
                                      </p:to>
                                    </p:set>
                                    <p:anim calcmode="lin" valueType="num">
                                      <p:cBhvr additive="base">
                                        <p:cTn id="3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3" presetID="49" presetClass="entr" presetSubtype="0" decel="100000" fill="hold" grpId="1" nodeType="withEffect">
                                  <p:stCondLst>
                                    <p:cond delay="25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360"/>
                                          </p:val>
                                        </p:tav>
                                        <p:tav tm="100000">
                                          <p:val>
                                            <p:fltVal val="0"/>
                                          </p:val>
                                        </p:tav>
                                      </p:tavLst>
                                    </p:anim>
                                    <p:animEffect transition="in" filter="fade">
                                      <p:cBhvr>
                                        <p:cTn id="38" dur="500"/>
                                        <p:tgtEl>
                                          <p:spTgt spid="17"/>
                                        </p:tgtEl>
                                      </p:cBhvr>
                                    </p:animEffect>
                                  </p:childTnLst>
                                </p:cTn>
                              </p:par>
                              <p:par>
                                <p:cTn id="39" presetID="49" presetClass="entr" presetSubtype="0" decel="100000" fill="hold" grpId="1" nodeType="withEffect">
                                  <p:stCondLst>
                                    <p:cond delay="25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p:cTn id="41"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44" dur="500"/>
                                        <p:tgtEl>
                                          <p:spTgt spid="22">
                                            <p:txEl>
                                              <p:pRg st="0" end="0"/>
                                            </p:txEl>
                                          </p:spTgt>
                                        </p:tgtEl>
                                      </p:cBhvr>
                                    </p:animEffect>
                                  </p:childTnLst>
                                </p:cTn>
                              </p:par>
                              <p:par>
                                <p:cTn id="45" presetID="2" presetClass="entr" presetSubtype="3" decel="10000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50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53" presetID="49" presetClass="entr" presetSubtype="0" decel="100000" fill="hold" grpId="1" nodeType="withEffect">
                                  <p:stCondLst>
                                    <p:cond delay="5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9" presetClass="entr" presetSubtype="0" decel="100000" fill="hold" grpId="1" nodeType="withEffect">
                                  <p:stCondLst>
                                    <p:cond delay="500"/>
                                  </p:stCondLst>
                                  <p:childTnLst>
                                    <p:set>
                                      <p:cBhvr>
                                        <p:cTn id="60" dur="1" fill="hold">
                                          <p:stCondLst>
                                            <p:cond delay="0"/>
                                          </p:stCondLst>
                                        </p:cTn>
                                        <p:tgtEl>
                                          <p:spTgt spid="23">
                                            <p:txEl>
                                              <p:pRg st="0" end="0"/>
                                            </p:txEl>
                                          </p:spTgt>
                                        </p:tgtEl>
                                        <p:attrNameLst>
                                          <p:attrName>style.visibility</p:attrName>
                                        </p:attrNameLst>
                                      </p:cBhvr>
                                      <p:to>
                                        <p:strVal val="visible"/>
                                      </p:to>
                                    </p:set>
                                    <p:anim calcmode="lin" valueType="num">
                                      <p:cBhvr>
                                        <p:cTn id="61"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63" dur="500" fill="hold"/>
                                        <p:tgtEl>
                                          <p:spTgt spid="23">
                                            <p:txEl>
                                              <p:pRg st="0" end="0"/>
                                            </p:txEl>
                                          </p:spTgt>
                                        </p:tgtEl>
                                        <p:attrNameLst>
                                          <p:attrName>style.rotation</p:attrName>
                                        </p:attrNameLst>
                                      </p:cBhvr>
                                      <p:tavLst>
                                        <p:tav tm="0">
                                          <p:val>
                                            <p:fltVal val="360"/>
                                          </p:val>
                                        </p:tav>
                                        <p:tav tm="100000">
                                          <p:val>
                                            <p:fltVal val="0"/>
                                          </p:val>
                                        </p:tav>
                                      </p:tavLst>
                                    </p:anim>
                                    <p:animEffect transition="in" filter="fade">
                                      <p:cBhvr>
                                        <p:cTn id="64" dur="500"/>
                                        <p:tgtEl>
                                          <p:spTgt spid="23">
                                            <p:txEl>
                                              <p:pRg st="0" end="0"/>
                                            </p:txEl>
                                          </p:spTgt>
                                        </p:tgtEl>
                                      </p:cBhvr>
                                    </p:animEffect>
                                  </p:childTnLst>
                                </p:cTn>
                              </p:par>
                              <p:par>
                                <p:cTn id="65" presetID="2" presetClass="entr" presetSubtype="9" decel="100000" fill="hold" grpId="0" nodeType="withEffect">
                                  <p:stCondLst>
                                    <p:cond delay="75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decel="100000" fill="hold" grpId="0" nodeType="withEffect">
                                  <p:stCondLst>
                                    <p:cond delay="750"/>
                                  </p:stCondLst>
                                  <p:childTnLst>
                                    <p:set>
                                      <p:cBhvr>
                                        <p:cTn id="70" dur="1" fill="hold">
                                          <p:stCondLst>
                                            <p:cond delay="0"/>
                                          </p:stCondLst>
                                        </p:cTn>
                                        <p:tgtEl>
                                          <p:spTgt spid="24">
                                            <p:txEl>
                                              <p:pRg st="0" end="0"/>
                                            </p:txEl>
                                          </p:spTgt>
                                        </p:tgtEl>
                                        <p:attrNameLst>
                                          <p:attrName>style.visibility</p:attrName>
                                        </p:attrNameLst>
                                      </p:cBhvr>
                                      <p:to>
                                        <p:strVal val="visible"/>
                                      </p:to>
                                    </p:set>
                                    <p:anim calcmode="lin" valueType="num">
                                      <p:cBhvr additive="base">
                                        <p:cTn id="7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75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par>
                                <p:cTn id="79" presetID="49" presetClass="entr" presetSubtype="0" decel="100000" fill="hold" grpId="1" nodeType="withEffect">
                                  <p:stCondLst>
                                    <p:cond delay="750"/>
                                  </p:stCondLst>
                                  <p:childTnLst>
                                    <p:set>
                                      <p:cBhvr>
                                        <p:cTn id="80" dur="1" fill="hold">
                                          <p:stCondLst>
                                            <p:cond delay="0"/>
                                          </p:stCondLst>
                                        </p:cTn>
                                        <p:tgtEl>
                                          <p:spTgt spid="24">
                                            <p:txEl>
                                              <p:pRg st="0" end="0"/>
                                            </p:txEl>
                                          </p:spTgt>
                                        </p:tgtEl>
                                        <p:attrNameLst>
                                          <p:attrName>style.visibility</p:attrName>
                                        </p:attrNameLst>
                                      </p:cBhvr>
                                      <p:to>
                                        <p:strVal val="visible"/>
                                      </p:to>
                                    </p:set>
                                    <p:anim calcmode="lin" valueType="num">
                                      <p:cBhvr>
                                        <p:cTn id="8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83" dur="500" fill="hold"/>
                                        <p:tgtEl>
                                          <p:spTgt spid="24">
                                            <p:txEl>
                                              <p:pRg st="0" end="0"/>
                                            </p:txEl>
                                          </p:spTgt>
                                        </p:tgtEl>
                                        <p:attrNameLst>
                                          <p:attrName>style.rotation</p:attrName>
                                        </p:attrNameLst>
                                      </p:cBhvr>
                                      <p:tavLst>
                                        <p:tav tm="0">
                                          <p:val>
                                            <p:fltVal val="360"/>
                                          </p:val>
                                        </p:tav>
                                        <p:tav tm="100000">
                                          <p:val>
                                            <p:fltVal val="0"/>
                                          </p:val>
                                        </p:tav>
                                      </p:tavLst>
                                    </p:anim>
                                    <p:animEffect transition="in" filter="fade">
                                      <p:cBhvr>
                                        <p:cTn id="84" dur="500"/>
                                        <p:tgtEl>
                                          <p:spTgt spid="24">
                                            <p:txEl>
                                              <p:pRg st="0" end="0"/>
                                            </p:txEl>
                                          </p:spTgt>
                                        </p:tgtEl>
                                      </p:cBhvr>
                                    </p:animEffect>
                                  </p:childTnLst>
                                </p:cTn>
                              </p:par>
                            </p:childTnLst>
                          </p:cTn>
                        </p:par>
                        <p:par>
                          <p:cTn id="85" fill="hold">
                            <p:stCondLst>
                              <p:cond delay="1250"/>
                            </p:stCondLst>
                            <p:childTnLst>
                              <p:par>
                                <p:cTn id="86" presetID="2" presetClass="entr" presetSubtype="8" decel="100000" fill="hold" grpId="0" nodeType="afterEffect">
                                  <p:stCondLst>
                                    <p:cond delay="250"/>
                                  </p:stCondLst>
                                  <p:childTnLst>
                                    <p:set>
                                      <p:cBhvr>
                                        <p:cTn id="87" dur="1" fill="hold">
                                          <p:stCondLst>
                                            <p:cond delay="0"/>
                                          </p:stCondLst>
                                        </p:cTn>
                                        <p:tgtEl>
                                          <p:spTgt spid="26">
                                            <p:txEl>
                                              <p:pRg st="0" end="0"/>
                                            </p:txEl>
                                          </p:spTgt>
                                        </p:tgtEl>
                                        <p:attrNameLst>
                                          <p:attrName>style.visibility</p:attrName>
                                        </p:attrNameLst>
                                      </p:cBhvr>
                                      <p:to>
                                        <p:strVal val="visible"/>
                                      </p:to>
                                    </p:set>
                                    <p:anim calcmode="lin" valueType="num">
                                      <p:cBhvr additive="base">
                                        <p:cTn id="8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6">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4" decel="100000" fill="hold" grpId="0" nodeType="withEffect">
                                  <p:stCondLst>
                                    <p:cond delay="25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childTnLst>
                          </p:cTn>
                        </p:par>
                        <p:par>
                          <p:cTn id="94" fill="hold">
                            <p:stCondLst>
                              <p:cond delay="2000"/>
                            </p:stCondLst>
                            <p:childTnLst>
                              <p:par>
                                <p:cTn id="95" presetID="22" presetClass="entr" presetSubtype="2"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right)">
                                      <p:cBhvr>
                                        <p:cTn id="97" dur="500"/>
                                        <p:tgtEl>
                                          <p:spTgt spid="25"/>
                                        </p:tgtEl>
                                      </p:cBhvr>
                                    </p:animEffect>
                                  </p:childTnLst>
                                </p:cTn>
                              </p:par>
                            </p:childTnLst>
                          </p:cTn>
                        </p:par>
                        <p:par>
                          <p:cTn id="98" fill="hold">
                            <p:stCondLst>
                              <p:cond delay="2500"/>
                            </p:stCondLst>
                            <p:childTnLst>
                              <p:par>
                                <p:cTn id="99" presetID="2" presetClass="entr" presetSubtype="2" decel="100000" fill="hold" grpId="0" nodeType="afterEffect">
                                  <p:stCondLst>
                                    <p:cond delay="250"/>
                                  </p:stCondLst>
                                  <p:childTnLst>
                                    <p:set>
                                      <p:cBhvr>
                                        <p:cTn id="100" dur="1" fill="hold">
                                          <p:stCondLst>
                                            <p:cond delay="0"/>
                                          </p:stCondLst>
                                        </p:cTn>
                                        <p:tgtEl>
                                          <p:spTgt spid="35">
                                            <p:txEl>
                                              <p:pRg st="0" end="0"/>
                                            </p:txEl>
                                          </p:spTgt>
                                        </p:tgtEl>
                                        <p:attrNameLst>
                                          <p:attrName>style.visibility</p:attrName>
                                        </p:attrNameLst>
                                      </p:cBhvr>
                                      <p:to>
                                        <p:strVal val="visible"/>
                                      </p:to>
                                    </p:set>
                                    <p:anim calcmode="lin" valueType="num">
                                      <p:cBhvr additive="base">
                                        <p:cTn id="10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35">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4" decel="100000" fill="hold" grpId="0" nodeType="withEffect">
                                  <p:stCondLst>
                                    <p:cond delay="25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ppt_x"/>
                                          </p:val>
                                        </p:tav>
                                        <p:tav tm="100000">
                                          <p:val>
                                            <p:strVal val="#ppt_x"/>
                                          </p:val>
                                        </p:tav>
                                      </p:tavLst>
                                    </p:anim>
                                    <p:anim calcmode="lin" valueType="num">
                                      <p:cBhvr additive="base">
                                        <p:cTn id="106" dur="500" fill="hold"/>
                                        <p:tgtEl>
                                          <p:spTgt spid="38"/>
                                        </p:tgtEl>
                                        <p:attrNameLst>
                                          <p:attrName>ppt_y</p:attrName>
                                        </p:attrNameLst>
                                      </p:cBhvr>
                                      <p:tavLst>
                                        <p:tav tm="0">
                                          <p:val>
                                            <p:strVal val="1+#ppt_h/2"/>
                                          </p:val>
                                        </p:tav>
                                        <p:tav tm="100000">
                                          <p:val>
                                            <p:strVal val="#ppt_y"/>
                                          </p:val>
                                        </p:tav>
                                      </p:tavLst>
                                    </p:anim>
                                  </p:childTnLst>
                                </p:cTn>
                              </p:par>
                            </p:childTnLst>
                          </p:cTn>
                        </p:par>
                        <p:par>
                          <p:cTn id="107" fill="hold">
                            <p:stCondLst>
                              <p:cond delay="3250"/>
                            </p:stCondLst>
                            <p:childTnLst>
                              <p:par>
                                <p:cTn id="108" presetID="22" presetClass="entr" presetSubtype="8"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left)">
                                      <p:cBhvr>
                                        <p:cTn id="110" dur="500"/>
                                        <p:tgtEl>
                                          <p:spTgt spid="32"/>
                                        </p:tgtEl>
                                      </p:cBhvr>
                                    </p:animEffect>
                                  </p:childTnLst>
                                </p:cTn>
                              </p:par>
                            </p:childTnLst>
                          </p:cTn>
                        </p:par>
                        <p:par>
                          <p:cTn id="111" fill="hold">
                            <p:stCondLst>
                              <p:cond delay="3750"/>
                            </p:stCondLst>
                            <p:childTnLst>
                              <p:par>
                                <p:cTn id="112" presetID="2" presetClass="entr" presetSubtype="8" decel="100000" fill="hold" grpId="0" nodeType="afterEffect">
                                  <p:stCondLst>
                                    <p:cond delay="250"/>
                                  </p:stCondLst>
                                  <p:childTnLst>
                                    <p:set>
                                      <p:cBhvr>
                                        <p:cTn id="113" dur="1" fill="hold">
                                          <p:stCondLst>
                                            <p:cond delay="0"/>
                                          </p:stCondLst>
                                        </p:cTn>
                                        <p:tgtEl>
                                          <p:spTgt spid="43">
                                            <p:txEl>
                                              <p:pRg st="0" end="0"/>
                                            </p:txEl>
                                          </p:spTgt>
                                        </p:tgtEl>
                                        <p:attrNameLst>
                                          <p:attrName>style.visibility</p:attrName>
                                        </p:attrNameLst>
                                      </p:cBhvr>
                                      <p:to>
                                        <p:strVal val="visible"/>
                                      </p:to>
                                    </p:set>
                                    <p:anim calcmode="lin" valueType="num">
                                      <p:cBhvr additive="base">
                                        <p:cTn id="11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43">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4" decel="100000" fill="hold" grpId="0" nodeType="withEffect">
                                  <p:stCondLst>
                                    <p:cond delay="250"/>
                                  </p:stCondLst>
                                  <p:childTnLst>
                                    <p:set>
                                      <p:cBhvr>
                                        <p:cTn id="117" dur="1" fill="hold">
                                          <p:stCondLst>
                                            <p:cond delay="0"/>
                                          </p:stCondLst>
                                        </p:cTn>
                                        <p:tgtEl>
                                          <p:spTgt spid="44"/>
                                        </p:tgtEl>
                                        <p:attrNameLst>
                                          <p:attrName>style.visibility</p:attrName>
                                        </p:attrNameLst>
                                      </p:cBhvr>
                                      <p:to>
                                        <p:strVal val="visible"/>
                                      </p:to>
                                    </p:set>
                                    <p:anim calcmode="lin" valueType="num">
                                      <p:cBhvr additive="base">
                                        <p:cTn id="118" dur="500" fill="hold"/>
                                        <p:tgtEl>
                                          <p:spTgt spid="44"/>
                                        </p:tgtEl>
                                        <p:attrNameLst>
                                          <p:attrName>ppt_x</p:attrName>
                                        </p:attrNameLst>
                                      </p:cBhvr>
                                      <p:tavLst>
                                        <p:tav tm="0">
                                          <p:val>
                                            <p:strVal val="#ppt_x"/>
                                          </p:val>
                                        </p:tav>
                                        <p:tav tm="100000">
                                          <p:val>
                                            <p:strVal val="#ppt_x"/>
                                          </p:val>
                                        </p:tav>
                                      </p:tavLst>
                                    </p:anim>
                                    <p:anim calcmode="lin" valueType="num">
                                      <p:cBhvr additive="base">
                                        <p:cTn id="119" dur="500" fill="hold"/>
                                        <p:tgtEl>
                                          <p:spTgt spid="44"/>
                                        </p:tgtEl>
                                        <p:attrNameLst>
                                          <p:attrName>ppt_y</p:attrName>
                                        </p:attrNameLst>
                                      </p:cBhvr>
                                      <p:tavLst>
                                        <p:tav tm="0">
                                          <p:val>
                                            <p:strVal val="1+#ppt_h/2"/>
                                          </p:val>
                                        </p:tav>
                                        <p:tav tm="100000">
                                          <p:val>
                                            <p:strVal val="#ppt_y"/>
                                          </p:val>
                                        </p:tav>
                                      </p:tavLst>
                                    </p:anim>
                                  </p:childTnLst>
                                </p:cTn>
                              </p:par>
                            </p:childTnLst>
                          </p:cTn>
                        </p:par>
                        <p:par>
                          <p:cTn id="120" fill="hold">
                            <p:stCondLst>
                              <p:cond delay="4500"/>
                            </p:stCondLst>
                            <p:childTnLst>
                              <p:par>
                                <p:cTn id="121" presetID="22" presetClass="entr" presetSubtype="2"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ipe(right)">
                                      <p:cBhvr>
                                        <p:cTn id="123" dur="500"/>
                                        <p:tgtEl>
                                          <p:spTgt spid="42"/>
                                        </p:tgtEl>
                                      </p:cBhvr>
                                    </p:animEffect>
                                  </p:childTnLst>
                                </p:cTn>
                              </p:par>
                            </p:childTnLst>
                          </p:cTn>
                        </p:par>
                        <p:par>
                          <p:cTn id="124" fill="hold">
                            <p:stCondLst>
                              <p:cond delay="5000"/>
                            </p:stCondLst>
                            <p:childTnLst>
                              <p:par>
                                <p:cTn id="125" presetID="2" presetClass="entr" presetSubtype="2" decel="100000" fill="hold" grpId="0" nodeType="afterEffect">
                                  <p:stCondLst>
                                    <p:cond delay="25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4" decel="100000" fill="hold" grpId="0" nodeType="withEffect">
                                  <p:stCondLst>
                                    <p:cond delay="25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childTnLst>
                          </p:cTn>
                        </p:par>
                        <p:par>
                          <p:cTn id="133" fill="hold">
                            <p:stCondLst>
                              <p:cond delay="5750"/>
                            </p:stCondLst>
                            <p:childTnLst>
                              <p:par>
                                <p:cTn id="134" presetID="22" presetClass="entr" presetSubtype="8" fill="hold" grpId="0" nodeType="after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build="p">
        <p:tmplLst>
          <p:tmpl lvl="1">
            <p:tnLst>
              <p:par>
                <p:cTn presetID="2" presetClass="entr" presetSubtype="6"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1" grpId="1" build="p">
        <p:tmplLst>
          <p:tmpl lvl="1">
            <p:tnLst>
              <p:par>
                <p:cTn presetID="49" presetClass="entr" presetSubtype="0"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 calcmode="lin" valueType="num">
                      <p:cBhvr>
                        <p:cTn dur="500" fill="hold"/>
                        <p:tgtEl>
                          <p:spTgt spid="21"/>
                        </p:tgtEl>
                        <p:attrNameLst>
                          <p:attrName>style.rotation</p:attrName>
                        </p:attrNameLst>
                      </p:cBhvr>
                      <p:tavLst>
                        <p:tav tm="0">
                          <p:val>
                            <p:fltVal val="360"/>
                          </p:val>
                        </p:tav>
                        <p:tav tm="100000">
                          <p:val>
                            <p:fltVal val="0"/>
                          </p:val>
                        </p:tav>
                      </p:tavLst>
                    </p:anim>
                    <p:animEffect transition="in" filter="fade">
                      <p:cBhvr>
                        <p:cTn dur="500"/>
                        <p:tgtEl>
                          <p:spTgt spid="21"/>
                        </p:tgtEl>
                      </p:cBhvr>
                    </p:animEffect>
                  </p:childTnLst>
                </p:cTn>
              </p:par>
            </p:tnLst>
          </p:tmpl>
        </p:tmplLst>
      </p:bldP>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22" grpId="0" build="p">
        <p:tmplLst>
          <p:tmpl lvl="1">
            <p:tnLst>
              <p:par>
                <p:cTn presetID="2" presetClass="entr" presetSubtype="1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 calcmode="lin" valueType="num">
                      <p:cBhvr>
                        <p:cTn dur="500" fill="hold"/>
                        <p:tgtEl>
                          <p:spTgt spid="22"/>
                        </p:tgtEl>
                        <p:attrNameLst>
                          <p:attrName>style.rotation</p:attrName>
                        </p:attrNameLst>
                      </p:cBhvr>
                      <p:tavLst>
                        <p:tav tm="0">
                          <p:val>
                            <p:fltVal val="360"/>
                          </p:val>
                        </p:tav>
                        <p:tav tm="100000">
                          <p:val>
                            <p:fltVal val="0"/>
                          </p:val>
                        </p:tav>
                      </p:tavLst>
                    </p:anim>
                    <p:animEffect transition="in" filter="fade">
                      <p:cBhvr>
                        <p:cTn dur="500"/>
                        <p:tgtEl>
                          <p:spTgt spid="22"/>
                        </p:tgtEl>
                      </p:cBhvr>
                    </p:animEffect>
                  </p:childTnLst>
                </p:cTn>
              </p:par>
            </p:tnLst>
          </p:tmpl>
        </p:tmplLst>
      </p:bldP>
      <p:bldP spid="19" grpId="0" animBg="1"/>
      <p:bldP spid="19" grpId="1" animBg="1"/>
      <p:bldP spid="23" grpId="0" build="p">
        <p:tmplLst>
          <p:tmpl lvl="1">
            <p:tnLst>
              <p:par>
                <p:cTn presetID="2" presetClass="entr" presetSubtype="3"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49" presetClass="entr" presetSubtype="0"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 calcmode="lin" valueType="num">
                      <p:cBhvr>
                        <p:cTn dur="500" fill="hold"/>
                        <p:tgtEl>
                          <p:spTgt spid="23"/>
                        </p:tgtEl>
                        <p:attrNameLst>
                          <p:attrName>style.rotation</p:attrName>
                        </p:attrNameLst>
                      </p:cBhvr>
                      <p:tavLst>
                        <p:tav tm="0">
                          <p:val>
                            <p:fltVal val="360"/>
                          </p:val>
                        </p:tav>
                        <p:tav tm="100000">
                          <p:val>
                            <p:fltVal val="0"/>
                          </p:val>
                        </p:tav>
                      </p:tavLst>
                    </p:anim>
                    <p:animEffect transition="in" filter="fade">
                      <p:cBhvr>
                        <p:cTn dur="500"/>
                        <p:tgtEl>
                          <p:spTgt spid="23"/>
                        </p:tgtEl>
                      </p:cBhvr>
                    </p:animEffect>
                  </p:childTnLst>
                </p:cTn>
              </p:par>
            </p:tnLst>
          </p:tmpl>
        </p:tmplLst>
      </p:bldP>
      <p:bldP spid="20" grpId="0" animBg="1"/>
      <p:bldP spid="20" grpId="1" animBg="1"/>
      <p:bldP spid="24" grpId="0" build="p">
        <p:tmplLst>
          <p:tmpl lvl="1">
            <p:tnLst>
              <p:par>
                <p:cTn presetID="2" presetClass="entr" presetSubtype="9"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49" presetClass="entr" presetSubtype="0"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 calcmode="lin" valueType="num">
                      <p:cBhvr>
                        <p:cTn dur="500" fill="hold"/>
                        <p:tgtEl>
                          <p:spTgt spid="24"/>
                        </p:tgtEl>
                        <p:attrNameLst>
                          <p:attrName>style.rotation</p:attrName>
                        </p:attrNameLst>
                      </p:cBhvr>
                      <p:tavLst>
                        <p:tav tm="0">
                          <p:val>
                            <p:fltVal val="360"/>
                          </p:val>
                        </p:tav>
                        <p:tav tm="100000">
                          <p:val>
                            <p:fltVal val="0"/>
                          </p:val>
                        </p:tav>
                      </p:tavLst>
                    </p:anim>
                    <p:animEffect transition="in" filter="fade">
                      <p:cBhvr>
                        <p:cTn dur="500"/>
                        <p:tgtEl>
                          <p:spTgt spid="24"/>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6111716" y="1828030"/>
            <a:ext cx="1824567" cy="2113803"/>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3" name="フリーフォーム 52"/>
          <p:cNvSpPr/>
          <p:nvPr userDrawn="1"/>
        </p:nvSpPr>
        <p:spPr>
          <a:xfrm rot="5400000">
            <a:off x="5967120" y="3512792"/>
            <a:ext cx="1824848" cy="2113477"/>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フリーフォーム 53"/>
          <p:cNvSpPr/>
          <p:nvPr userDrawn="1"/>
        </p:nvSpPr>
        <p:spPr>
          <a:xfrm rot="10800000">
            <a:off x="4287149" y="3368151"/>
            <a:ext cx="1824567" cy="2113803"/>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5" name="フリーフォーム 54"/>
          <p:cNvSpPr/>
          <p:nvPr userDrawn="1"/>
        </p:nvSpPr>
        <p:spPr>
          <a:xfrm rot="16200000">
            <a:off x="4431463" y="1683716"/>
            <a:ext cx="1824848" cy="2113477"/>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6" name="テキスト プレースホルダー 12"/>
          <p:cNvSpPr>
            <a:spLocks noGrp="1"/>
          </p:cNvSpPr>
          <p:nvPr>
            <p:ph type="body" sz="quarter" idx="23" hasCustomPrompt="1"/>
          </p:nvPr>
        </p:nvSpPr>
        <p:spPr>
          <a:xfrm>
            <a:off x="7918213" y="2238630"/>
            <a:ext cx="3884804" cy="969330"/>
          </a:xfrm>
        </p:spPr>
        <p:txBody>
          <a:bodyPr>
            <a:normAutofit/>
          </a:bodyPr>
          <a:lstStyle>
            <a:lvl1pPr algn="l">
              <a:spcBef>
                <a:spcPts val="0"/>
              </a:spcBef>
              <a:defRPr sz="1333"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7918213" y="1578980"/>
            <a:ext cx="3884804" cy="498098"/>
          </a:xfrm>
        </p:spPr>
        <p:txBody>
          <a:bodyPr anchor="ctr">
            <a:noAutofit/>
          </a:bodyPr>
          <a:lstStyle>
            <a:lvl1pPr algn="l">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989878" y="2089170"/>
            <a:ext cx="1218599" cy="48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59" name="テキスト プレースホルダー 12"/>
          <p:cNvSpPr>
            <a:spLocks noGrp="1"/>
          </p:cNvSpPr>
          <p:nvPr>
            <p:ph type="body" sz="quarter" idx="25" hasCustomPrompt="1"/>
          </p:nvPr>
        </p:nvSpPr>
        <p:spPr>
          <a:xfrm>
            <a:off x="7936283" y="4813727"/>
            <a:ext cx="3884804" cy="969330"/>
          </a:xfrm>
        </p:spPr>
        <p:txBody>
          <a:bodyPr>
            <a:normAutofit/>
          </a:bodyPr>
          <a:lstStyle>
            <a:lvl1pPr algn="l">
              <a:spcBef>
                <a:spcPts val="0"/>
              </a:spcBef>
              <a:defRPr sz="1333"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7936283" y="4154078"/>
            <a:ext cx="3884804" cy="498098"/>
          </a:xfrm>
        </p:spPr>
        <p:txBody>
          <a:bodyPr anchor="ctr">
            <a:noAutofit/>
          </a:bodyPr>
          <a:lstStyle>
            <a:lvl1pPr algn="l">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8007948" y="4664267"/>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62" name="テキスト プレースホルダー 12"/>
          <p:cNvSpPr>
            <a:spLocks noGrp="1"/>
          </p:cNvSpPr>
          <p:nvPr>
            <p:ph type="body" sz="quarter" idx="16" hasCustomPrompt="1"/>
          </p:nvPr>
        </p:nvSpPr>
        <p:spPr>
          <a:xfrm>
            <a:off x="362360" y="4813727"/>
            <a:ext cx="3884804" cy="969330"/>
          </a:xfrm>
        </p:spPr>
        <p:txBody>
          <a:bodyPr>
            <a:normAutofit/>
          </a:bodyPr>
          <a:lstStyle>
            <a:lvl1pPr algn="r">
              <a:spcBef>
                <a:spcPts val="0"/>
              </a:spcBef>
              <a:defRPr sz="1333"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362360" y="4154078"/>
            <a:ext cx="3884804" cy="498098"/>
          </a:xfrm>
        </p:spPr>
        <p:txBody>
          <a:bodyPr anchor="ctr">
            <a:noAutofit/>
          </a:bodyPr>
          <a:lstStyle>
            <a:lvl1pPr algn="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2941833" y="4664267"/>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68" name="テキスト プレースホルダー 12"/>
          <p:cNvSpPr>
            <a:spLocks noGrp="1"/>
          </p:cNvSpPr>
          <p:nvPr>
            <p:ph type="body" sz="quarter" idx="27" hasCustomPrompt="1"/>
          </p:nvPr>
        </p:nvSpPr>
        <p:spPr>
          <a:xfrm>
            <a:off x="362360" y="2238630"/>
            <a:ext cx="3884804" cy="969330"/>
          </a:xfrm>
        </p:spPr>
        <p:txBody>
          <a:bodyPr>
            <a:normAutofit/>
          </a:bodyPr>
          <a:lstStyle>
            <a:lvl1pPr algn="r">
              <a:spcBef>
                <a:spcPts val="0"/>
              </a:spcBef>
              <a:defRPr sz="1333"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362360" y="1578980"/>
            <a:ext cx="3884804" cy="498098"/>
          </a:xfrm>
        </p:spPr>
        <p:txBody>
          <a:bodyPr anchor="ctr">
            <a:noAutofit/>
          </a:bodyPr>
          <a:lstStyle>
            <a:lvl1pPr algn="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2941833" y="2089170"/>
            <a:ext cx="1218599" cy="480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71" name="図プレースホルダー 25"/>
          <p:cNvSpPr>
            <a:spLocks noGrp="1"/>
          </p:cNvSpPr>
          <p:nvPr>
            <p:ph type="pic" sz="quarter" idx="14" hasCustomPrompt="1"/>
          </p:nvPr>
        </p:nvSpPr>
        <p:spPr>
          <a:xfrm>
            <a:off x="6879544" y="2493754"/>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6879544" y="4359498"/>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4900067" y="4367748"/>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4900067" y="2493754"/>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60182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814192" y="3133093"/>
            <a:ext cx="4989534" cy="157776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814192" y="2386346"/>
            <a:ext cx="4989534" cy="498098"/>
          </a:xfrm>
        </p:spPr>
        <p:txBody>
          <a:bodyPr anchor="ctr">
            <a:noAutofit/>
          </a:bodyPr>
          <a:lstStyle>
            <a:lvl1pPr>
              <a:lnSpc>
                <a:spcPct val="100000"/>
              </a:lnSpc>
              <a:spcBef>
                <a:spcPts val="0"/>
              </a:spcBef>
              <a:defRPr sz="2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888160" y="2944923"/>
            <a:ext cx="1074141"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テキスト プレースホルダー 12"/>
          <p:cNvSpPr>
            <a:spLocks noGrp="1"/>
          </p:cNvSpPr>
          <p:nvPr>
            <p:ph type="body" sz="quarter" idx="14" hasCustomPrompt="1"/>
          </p:nvPr>
        </p:nvSpPr>
        <p:spPr>
          <a:xfrm>
            <a:off x="6361878" y="3134485"/>
            <a:ext cx="4989534" cy="157776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361878" y="2387738"/>
            <a:ext cx="4989534" cy="498098"/>
          </a:xfrm>
        </p:spPr>
        <p:txBody>
          <a:bodyPr anchor="ctr">
            <a:noAutofit/>
          </a:bodyPr>
          <a:lstStyle>
            <a:lvl1pPr>
              <a:lnSpc>
                <a:spcPct val="100000"/>
              </a:lnSpc>
              <a:spcBef>
                <a:spcPts val="0"/>
              </a:spcBef>
              <a:defRPr sz="2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435846" y="2946315"/>
            <a:ext cx="1074141"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142462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595137" y="2909923"/>
            <a:ext cx="2782647" cy="37743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67" dirty="0">
                <a:solidFill>
                  <a:schemeClr val="bg1"/>
                </a:solidFill>
              </a:rPr>
              <a:t>01</a:t>
            </a:r>
            <a:endParaRPr kumimoji="1" lang="ja-JP" altLang="en-US" sz="1867" dirty="0">
              <a:solidFill>
                <a:schemeClr val="bg1"/>
              </a:solidFill>
            </a:endParaRPr>
          </a:p>
        </p:txBody>
      </p:sp>
      <p:sp>
        <p:nvSpPr>
          <p:cNvPr id="50" name="山形 49"/>
          <p:cNvSpPr/>
          <p:nvPr userDrawn="1"/>
        </p:nvSpPr>
        <p:spPr>
          <a:xfrm>
            <a:off x="3313353" y="2909923"/>
            <a:ext cx="2782647" cy="37743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67" dirty="0">
                <a:solidFill>
                  <a:schemeClr val="bg1"/>
                </a:solidFill>
              </a:rPr>
              <a:t>02</a:t>
            </a:r>
            <a:endParaRPr kumimoji="1" lang="ja-JP" altLang="en-US" sz="1867" dirty="0">
              <a:solidFill>
                <a:schemeClr val="bg1"/>
              </a:solidFill>
            </a:endParaRPr>
          </a:p>
        </p:txBody>
      </p:sp>
      <p:sp>
        <p:nvSpPr>
          <p:cNvPr id="51" name="山形 50"/>
          <p:cNvSpPr/>
          <p:nvPr userDrawn="1"/>
        </p:nvSpPr>
        <p:spPr>
          <a:xfrm>
            <a:off x="6031570" y="2909923"/>
            <a:ext cx="2782647" cy="37743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67" dirty="0">
                <a:solidFill>
                  <a:schemeClr val="bg1"/>
                </a:solidFill>
              </a:rPr>
              <a:t>03</a:t>
            </a:r>
            <a:endParaRPr kumimoji="1" lang="ja-JP" altLang="en-US" sz="1867" dirty="0">
              <a:solidFill>
                <a:schemeClr val="bg1"/>
              </a:solidFill>
            </a:endParaRPr>
          </a:p>
        </p:txBody>
      </p:sp>
      <p:sp>
        <p:nvSpPr>
          <p:cNvPr id="52" name="山形 51"/>
          <p:cNvSpPr/>
          <p:nvPr userDrawn="1"/>
        </p:nvSpPr>
        <p:spPr>
          <a:xfrm>
            <a:off x="8749787" y="2909922"/>
            <a:ext cx="2782647" cy="377430"/>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67" dirty="0">
                <a:solidFill>
                  <a:schemeClr val="bg1"/>
                </a:solidFill>
              </a:rPr>
              <a:t>04</a:t>
            </a:r>
            <a:endParaRPr kumimoji="1" lang="ja-JP" altLang="en-US" sz="1867" dirty="0">
              <a:solidFill>
                <a:schemeClr val="bg1"/>
              </a:solidFill>
            </a:endParaRPr>
          </a:p>
        </p:txBody>
      </p:sp>
      <p:sp>
        <p:nvSpPr>
          <p:cNvPr id="53" name="テキスト プレースホルダー 12"/>
          <p:cNvSpPr>
            <a:spLocks noGrp="1"/>
          </p:cNvSpPr>
          <p:nvPr>
            <p:ph type="body" sz="quarter" idx="12" hasCustomPrompt="1"/>
          </p:nvPr>
        </p:nvSpPr>
        <p:spPr>
          <a:xfrm>
            <a:off x="595136" y="3389177"/>
            <a:ext cx="2619257" cy="2099823"/>
          </a:xfrm>
        </p:spPr>
        <p:txBody>
          <a:bodyPr>
            <a:normAutofit/>
          </a:bodyPr>
          <a:lstStyle>
            <a:lvl1pPr marL="228611" indent="-228611" algn="l">
              <a:buFont typeface="Wingdings" panose="05000000000000000000" pitchFamily="2" charset="2"/>
              <a:buChar char="n"/>
              <a:defRPr sz="1333"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595136" y="1809094"/>
            <a:ext cx="2619257" cy="976687"/>
          </a:xfrm>
        </p:spPr>
        <p:txBody>
          <a:bodyPr anchor="b">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3313353" y="3389177"/>
            <a:ext cx="2619257" cy="2099823"/>
          </a:xfrm>
        </p:spPr>
        <p:txBody>
          <a:bodyPr>
            <a:normAutofit/>
          </a:bodyPr>
          <a:lstStyle>
            <a:lvl1pPr marL="228611" indent="-228611" algn="l">
              <a:buFont typeface="Wingdings" panose="05000000000000000000" pitchFamily="2" charset="2"/>
              <a:buChar char="n"/>
              <a:defRPr sz="1333"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3313353" y="1809094"/>
            <a:ext cx="2619257" cy="976687"/>
          </a:xfrm>
        </p:spPr>
        <p:txBody>
          <a:bodyPr anchor="b">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6031570" y="3389177"/>
            <a:ext cx="2619257" cy="2099823"/>
          </a:xfrm>
        </p:spPr>
        <p:txBody>
          <a:bodyPr>
            <a:normAutofit/>
          </a:bodyPr>
          <a:lstStyle>
            <a:lvl1pPr marL="228611" indent="-228611" algn="l">
              <a:buFont typeface="Wingdings" panose="05000000000000000000" pitchFamily="2" charset="2"/>
              <a:buChar char="n"/>
              <a:defRPr sz="1333"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6031570" y="1809094"/>
            <a:ext cx="2619257" cy="976687"/>
          </a:xfrm>
        </p:spPr>
        <p:txBody>
          <a:bodyPr anchor="b">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8749786" y="3389177"/>
            <a:ext cx="2619257" cy="2099823"/>
          </a:xfrm>
        </p:spPr>
        <p:txBody>
          <a:bodyPr>
            <a:normAutofit/>
          </a:bodyPr>
          <a:lstStyle>
            <a:lvl1pPr marL="228611" indent="-228611" algn="l">
              <a:buFont typeface="Wingdings" panose="05000000000000000000" pitchFamily="2" charset="2"/>
              <a:buChar char="n"/>
              <a:defRPr sz="1333"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8749786" y="1809094"/>
            <a:ext cx="2619257" cy="976687"/>
          </a:xfrm>
        </p:spPr>
        <p:txBody>
          <a:bodyPr anchor="b">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84750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5670997" y="3793164"/>
            <a:ext cx="850006" cy="2335126"/>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4" name="テキスト プレースホルダー 12"/>
          <p:cNvSpPr>
            <a:spLocks noGrp="1"/>
          </p:cNvSpPr>
          <p:nvPr>
            <p:ph type="body" sz="quarter" idx="12" hasCustomPrompt="1"/>
          </p:nvPr>
        </p:nvSpPr>
        <p:spPr>
          <a:xfrm>
            <a:off x="4105278" y="2015767"/>
            <a:ext cx="3998822" cy="393753"/>
          </a:xfrm>
        </p:spPr>
        <p:txBody>
          <a:bodyPr>
            <a:normAutofit/>
          </a:bodyPr>
          <a:lstStyle>
            <a:lvl1pPr algn="ctr">
              <a:defRPr sz="12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4105278" y="1460912"/>
            <a:ext cx="3998822" cy="498098"/>
          </a:xfrm>
        </p:spPr>
        <p:txBody>
          <a:bodyPr anchor="ctr">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5495389" y="1932994"/>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円/楕円 4"/>
          <p:cNvSpPr/>
          <p:nvPr userDrawn="1"/>
        </p:nvSpPr>
        <p:spPr>
          <a:xfrm>
            <a:off x="5741293" y="2504384"/>
            <a:ext cx="757677" cy="758880"/>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8" name="図プレースホルダー 25"/>
          <p:cNvSpPr>
            <a:spLocks noGrp="1"/>
          </p:cNvSpPr>
          <p:nvPr>
            <p:ph type="pic" sz="quarter" idx="14" hasCustomPrompt="1"/>
          </p:nvPr>
        </p:nvSpPr>
        <p:spPr>
          <a:xfrm>
            <a:off x="5910131" y="2673790"/>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7134026" y="3486014"/>
            <a:ext cx="757677" cy="758880"/>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0" name="図プレースホルダー 25"/>
          <p:cNvSpPr>
            <a:spLocks noGrp="1"/>
          </p:cNvSpPr>
          <p:nvPr>
            <p:ph type="pic" sz="quarter" idx="15" hasCustomPrompt="1"/>
          </p:nvPr>
        </p:nvSpPr>
        <p:spPr>
          <a:xfrm>
            <a:off x="7302864" y="3655420"/>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8060541" y="3750284"/>
            <a:ext cx="2833731" cy="730957"/>
          </a:xfrm>
        </p:spPr>
        <p:txBody>
          <a:bodyPr>
            <a:normAutofit/>
          </a:bodyPr>
          <a:lstStyle>
            <a:lvl1pPr algn="l">
              <a:defRPr sz="12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8060541" y="3195430"/>
            <a:ext cx="2833731"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8117693" y="3667512"/>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46" name="円/楕円 4"/>
          <p:cNvSpPr/>
          <p:nvPr userDrawn="1"/>
        </p:nvSpPr>
        <p:spPr>
          <a:xfrm>
            <a:off x="4346613" y="3483100"/>
            <a:ext cx="757677" cy="758880"/>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7" name="図プレースホルダー 25"/>
          <p:cNvSpPr>
            <a:spLocks noGrp="1"/>
          </p:cNvSpPr>
          <p:nvPr>
            <p:ph type="pic" sz="quarter" idx="18" hasCustomPrompt="1"/>
          </p:nvPr>
        </p:nvSpPr>
        <p:spPr>
          <a:xfrm>
            <a:off x="4515451" y="3652507"/>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326456" y="3747370"/>
            <a:ext cx="2833731" cy="730957"/>
          </a:xfrm>
        </p:spPr>
        <p:txBody>
          <a:bodyPr>
            <a:normAutofit/>
          </a:bodyPr>
          <a:lstStyle>
            <a:lvl1pPr algn="r">
              <a:defRPr sz="12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326456" y="3192516"/>
            <a:ext cx="2833731" cy="498098"/>
          </a:xfrm>
        </p:spPr>
        <p:txBody>
          <a:bodyPr anchor="ctr">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2874911" y="3664598"/>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62" name="円/楕円 4"/>
          <p:cNvSpPr/>
          <p:nvPr userDrawn="1"/>
        </p:nvSpPr>
        <p:spPr>
          <a:xfrm>
            <a:off x="7920279" y="4905794"/>
            <a:ext cx="757677" cy="758880"/>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3" name="図プレースホルダー 25"/>
          <p:cNvSpPr>
            <a:spLocks noGrp="1"/>
          </p:cNvSpPr>
          <p:nvPr>
            <p:ph type="pic" sz="quarter" idx="21" hasCustomPrompt="1"/>
          </p:nvPr>
        </p:nvSpPr>
        <p:spPr>
          <a:xfrm>
            <a:off x="8089117" y="5075201"/>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8846794" y="5170064"/>
            <a:ext cx="2833731" cy="730957"/>
          </a:xfrm>
        </p:spPr>
        <p:txBody>
          <a:bodyPr>
            <a:normAutofit/>
          </a:bodyPr>
          <a:lstStyle>
            <a:lvl1pPr algn="l">
              <a:defRPr sz="12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8846794" y="4615210"/>
            <a:ext cx="2833731"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8903946" y="5087292"/>
            <a:ext cx="1218599" cy="480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67" name="円/楕円 4"/>
          <p:cNvSpPr/>
          <p:nvPr userDrawn="1"/>
        </p:nvSpPr>
        <p:spPr>
          <a:xfrm>
            <a:off x="3564308" y="4908534"/>
            <a:ext cx="757677" cy="758880"/>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8" name="図プレースホルダー 25"/>
          <p:cNvSpPr>
            <a:spLocks noGrp="1"/>
          </p:cNvSpPr>
          <p:nvPr>
            <p:ph type="pic" sz="quarter" idx="24" hasCustomPrompt="1"/>
          </p:nvPr>
        </p:nvSpPr>
        <p:spPr>
          <a:xfrm>
            <a:off x="3733145" y="5077941"/>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544151" y="5172805"/>
            <a:ext cx="2833731" cy="730957"/>
          </a:xfrm>
        </p:spPr>
        <p:txBody>
          <a:bodyPr>
            <a:normAutofit/>
          </a:bodyPr>
          <a:lstStyle>
            <a:lvl1pPr algn="r">
              <a:defRPr sz="12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544151" y="4617951"/>
            <a:ext cx="2833731" cy="498098"/>
          </a:xfrm>
        </p:spPr>
        <p:txBody>
          <a:bodyPr anchor="ctr">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2092605" y="5090032"/>
            <a:ext cx="1218599" cy="480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Tree>
    <p:extLst>
      <p:ext uri="{BB962C8B-B14F-4D97-AF65-F5344CB8AC3E}">
        <p14:creationId xmlns:p14="http://schemas.microsoft.com/office/powerpoint/2010/main" val="43806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mod="1">
    <p:ext uri="{DCECCB84-F9BA-43D5-87BE-67443E8EF086}">
      <p15:sldGuideLst xmlns:p15="http://schemas.microsoft.com/office/powerpoint/2012/main">
        <p15:guide id="1" orient="horz" pos="3194">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6358653" y="1492712"/>
            <a:ext cx="5236447" cy="754726"/>
          </a:xfrm>
        </p:spPr>
        <p:txBody>
          <a:bodyPr anchor="ctr">
            <a:normAutofit/>
          </a:bodyPr>
          <a:lstStyle>
            <a:lvl1pPr>
              <a:defRPr sz="1333" baseline="0"/>
            </a:lvl1pPr>
          </a:lstStyle>
          <a:p>
            <a:pPr lvl="0"/>
            <a:r>
              <a:rPr kumimoji="1" lang="en-US" altLang="ja-JP" dirty="0"/>
              <a:t>Text goes here</a:t>
            </a:r>
            <a:endParaRPr kumimoji="1" lang="ja-JP" altLang="en-US" dirty="0"/>
          </a:p>
        </p:txBody>
      </p:sp>
      <p:sp>
        <p:nvSpPr>
          <p:cNvPr id="18" name="円/楕円 4"/>
          <p:cNvSpPr/>
          <p:nvPr userDrawn="1"/>
        </p:nvSpPr>
        <p:spPr>
          <a:xfrm>
            <a:off x="5478376" y="1488558"/>
            <a:ext cx="757677" cy="758880"/>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テキスト ボックス 18"/>
          <p:cNvSpPr txBox="1"/>
          <p:nvPr userDrawn="1"/>
        </p:nvSpPr>
        <p:spPr>
          <a:xfrm>
            <a:off x="5560750" y="1631998"/>
            <a:ext cx="592929" cy="502766"/>
          </a:xfrm>
          <a:prstGeom prst="rect">
            <a:avLst/>
          </a:prstGeom>
          <a:noFill/>
        </p:spPr>
        <p:txBody>
          <a:bodyPr wrap="square" rtlCol="0" anchor="t">
            <a:spAutoFit/>
          </a:bodyPr>
          <a:lstStyle/>
          <a:p>
            <a:pPr algn="ctr"/>
            <a:r>
              <a:rPr kumimoji="1" lang="en-US" altLang="ja-JP" sz="2667" dirty="0">
                <a:solidFill>
                  <a:schemeClr val="bg1"/>
                </a:solidFill>
              </a:rPr>
              <a:t>01</a:t>
            </a:r>
            <a:endParaRPr kumimoji="1" lang="ja-JP" altLang="en-US" sz="2667" dirty="0">
              <a:solidFill>
                <a:schemeClr val="bg1"/>
              </a:solidFill>
            </a:endParaRPr>
          </a:p>
        </p:txBody>
      </p:sp>
      <p:sp>
        <p:nvSpPr>
          <p:cNvPr id="20" name="テキスト プレースホルダー 12"/>
          <p:cNvSpPr>
            <a:spLocks noGrp="1"/>
          </p:cNvSpPr>
          <p:nvPr>
            <p:ph type="body" sz="quarter" idx="13" hasCustomPrompt="1"/>
          </p:nvPr>
        </p:nvSpPr>
        <p:spPr>
          <a:xfrm>
            <a:off x="6358653" y="2430408"/>
            <a:ext cx="5236447" cy="754726"/>
          </a:xfrm>
        </p:spPr>
        <p:txBody>
          <a:bodyPr anchor="ctr">
            <a:normAutofit/>
          </a:bodyPr>
          <a:lstStyle>
            <a:lvl1pPr>
              <a:defRPr sz="1333" baseline="0"/>
            </a:lvl1pPr>
          </a:lstStyle>
          <a:p>
            <a:pPr lvl="0"/>
            <a:r>
              <a:rPr kumimoji="1" lang="en-US" altLang="ja-JP" dirty="0"/>
              <a:t>Text goes here</a:t>
            </a:r>
            <a:endParaRPr kumimoji="1" lang="ja-JP" altLang="en-US" dirty="0"/>
          </a:p>
        </p:txBody>
      </p:sp>
      <p:sp>
        <p:nvSpPr>
          <p:cNvPr id="21" name="円/楕円 4"/>
          <p:cNvSpPr/>
          <p:nvPr userDrawn="1"/>
        </p:nvSpPr>
        <p:spPr>
          <a:xfrm>
            <a:off x="5478376" y="2426254"/>
            <a:ext cx="757677" cy="758880"/>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テキスト ボックス 21"/>
          <p:cNvSpPr txBox="1"/>
          <p:nvPr userDrawn="1"/>
        </p:nvSpPr>
        <p:spPr>
          <a:xfrm>
            <a:off x="5560750" y="2569695"/>
            <a:ext cx="592929" cy="502766"/>
          </a:xfrm>
          <a:prstGeom prst="rect">
            <a:avLst/>
          </a:prstGeom>
          <a:noFill/>
        </p:spPr>
        <p:txBody>
          <a:bodyPr wrap="square" rtlCol="0" anchor="t">
            <a:spAutoFit/>
          </a:bodyPr>
          <a:lstStyle/>
          <a:p>
            <a:pPr algn="ctr"/>
            <a:r>
              <a:rPr kumimoji="1" lang="en-US" altLang="ja-JP" sz="2667" dirty="0">
                <a:solidFill>
                  <a:schemeClr val="bg1"/>
                </a:solidFill>
              </a:rPr>
              <a:t>02</a:t>
            </a:r>
            <a:endParaRPr kumimoji="1" lang="ja-JP" altLang="en-US" sz="2667" dirty="0">
              <a:solidFill>
                <a:schemeClr val="bg1"/>
              </a:solidFill>
            </a:endParaRPr>
          </a:p>
        </p:txBody>
      </p:sp>
      <p:sp>
        <p:nvSpPr>
          <p:cNvPr id="23" name="テキスト プレースホルダー 12"/>
          <p:cNvSpPr>
            <a:spLocks noGrp="1"/>
          </p:cNvSpPr>
          <p:nvPr>
            <p:ph type="body" sz="quarter" idx="14" hasCustomPrompt="1"/>
          </p:nvPr>
        </p:nvSpPr>
        <p:spPr>
          <a:xfrm>
            <a:off x="6358653" y="3368105"/>
            <a:ext cx="5236447" cy="754726"/>
          </a:xfrm>
        </p:spPr>
        <p:txBody>
          <a:bodyPr anchor="ctr">
            <a:normAutofit/>
          </a:bodyPr>
          <a:lstStyle>
            <a:lvl1pPr>
              <a:defRPr sz="1333" baseline="0"/>
            </a:lvl1pPr>
          </a:lstStyle>
          <a:p>
            <a:pPr lvl="0"/>
            <a:r>
              <a:rPr kumimoji="1" lang="en-US" altLang="ja-JP" dirty="0"/>
              <a:t>Text goes here</a:t>
            </a:r>
            <a:endParaRPr kumimoji="1" lang="ja-JP" altLang="en-US" dirty="0"/>
          </a:p>
        </p:txBody>
      </p:sp>
      <p:sp>
        <p:nvSpPr>
          <p:cNvPr id="24" name="円/楕円 4"/>
          <p:cNvSpPr/>
          <p:nvPr userDrawn="1"/>
        </p:nvSpPr>
        <p:spPr>
          <a:xfrm>
            <a:off x="5478376" y="3363951"/>
            <a:ext cx="757677" cy="758880"/>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テキスト ボックス 24"/>
          <p:cNvSpPr txBox="1"/>
          <p:nvPr userDrawn="1"/>
        </p:nvSpPr>
        <p:spPr>
          <a:xfrm>
            <a:off x="5560750" y="3507392"/>
            <a:ext cx="592929" cy="502766"/>
          </a:xfrm>
          <a:prstGeom prst="rect">
            <a:avLst/>
          </a:prstGeom>
          <a:noFill/>
        </p:spPr>
        <p:txBody>
          <a:bodyPr wrap="square" rtlCol="0" anchor="t">
            <a:spAutoFit/>
          </a:bodyPr>
          <a:lstStyle/>
          <a:p>
            <a:pPr algn="ctr"/>
            <a:r>
              <a:rPr kumimoji="1" lang="en-US" altLang="ja-JP" sz="2667" dirty="0">
                <a:solidFill>
                  <a:schemeClr val="bg1"/>
                </a:solidFill>
              </a:rPr>
              <a:t>03</a:t>
            </a:r>
            <a:endParaRPr kumimoji="1" lang="ja-JP" altLang="en-US" sz="2667" dirty="0">
              <a:solidFill>
                <a:schemeClr val="bg1"/>
              </a:solidFill>
            </a:endParaRPr>
          </a:p>
        </p:txBody>
      </p:sp>
      <p:sp>
        <p:nvSpPr>
          <p:cNvPr id="26" name="テキスト プレースホルダー 12"/>
          <p:cNvSpPr>
            <a:spLocks noGrp="1"/>
          </p:cNvSpPr>
          <p:nvPr>
            <p:ph type="body" sz="quarter" idx="15" hasCustomPrompt="1"/>
          </p:nvPr>
        </p:nvSpPr>
        <p:spPr>
          <a:xfrm>
            <a:off x="6358653" y="4305801"/>
            <a:ext cx="5236447" cy="754726"/>
          </a:xfrm>
        </p:spPr>
        <p:txBody>
          <a:bodyPr anchor="ctr">
            <a:normAutofit/>
          </a:bodyPr>
          <a:lstStyle>
            <a:lvl1pPr>
              <a:defRPr sz="1333" baseline="0"/>
            </a:lvl1pPr>
          </a:lstStyle>
          <a:p>
            <a:pPr lvl="0"/>
            <a:r>
              <a:rPr kumimoji="1" lang="en-US" altLang="ja-JP" dirty="0"/>
              <a:t>Text goes here</a:t>
            </a:r>
            <a:endParaRPr kumimoji="1" lang="ja-JP" altLang="en-US" dirty="0"/>
          </a:p>
        </p:txBody>
      </p:sp>
      <p:sp>
        <p:nvSpPr>
          <p:cNvPr id="27" name="円/楕円 4"/>
          <p:cNvSpPr/>
          <p:nvPr userDrawn="1"/>
        </p:nvSpPr>
        <p:spPr>
          <a:xfrm>
            <a:off x="5478376" y="4301647"/>
            <a:ext cx="757677" cy="758880"/>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テキスト ボックス 27"/>
          <p:cNvSpPr txBox="1"/>
          <p:nvPr userDrawn="1"/>
        </p:nvSpPr>
        <p:spPr>
          <a:xfrm>
            <a:off x="5560750" y="4445088"/>
            <a:ext cx="592929" cy="502766"/>
          </a:xfrm>
          <a:prstGeom prst="rect">
            <a:avLst/>
          </a:prstGeom>
          <a:noFill/>
        </p:spPr>
        <p:txBody>
          <a:bodyPr wrap="square" rtlCol="0" anchor="t">
            <a:spAutoFit/>
          </a:bodyPr>
          <a:lstStyle/>
          <a:p>
            <a:pPr algn="ctr"/>
            <a:r>
              <a:rPr kumimoji="1" lang="en-US" altLang="ja-JP" sz="2667" dirty="0">
                <a:solidFill>
                  <a:schemeClr val="bg1"/>
                </a:solidFill>
              </a:rPr>
              <a:t>04</a:t>
            </a:r>
            <a:endParaRPr kumimoji="1" lang="ja-JP" altLang="en-US" sz="2667" dirty="0">
              <a:solidFill>
                <a:schemeClr val="bg1"/>
              </a:solidFill>
            </a:endParaRPr>
          </a:p>
        </p:txBody>
      </p:sp>
      <p:sp>
        <p:nvSpPr>
          <p:cNvPr id="29" name="テキスト プレースホルダー 12"/>
          <p:cNvSpPr>
            <a:spLocks noGrp="1"/>
          </p:cNvSpPr>
          <p:nvPr>
            <p:ph type="body" sz="quarter" idx="16" hasCustomPrompt="1"/>
          </p:nvPr>
        </p:nvSpPr>
        <p:spPr>
          <a:xfrm>
            <a:off x="6358653" y="5243497"/>
            <a:ext cx="5236447" cy="754726"/>
          </a:xfrm>
        </p:spPr>
        <p:txBody>
          <a:bodyPr anchor="ctr">
            <a:normAutofit/>
          </a:bodyPr>
          <a:lstStyle>
            <a:lvl1pPr>
              <a:defRPr sz="1333" baseline="0"/>
            </a:lvl1pPr>
          </a:lstStyle>
          <a:p>
            <a:pPr lvl="0"/>
            <a:r>
              <a:rPr kumimoji="1" lang="en-US" altLang="ja-JP" dirty="0"/>
              <a:t>Text goes here</a:t>
            </a:r>
            <a:endParaRPr kumimoji="1" lang="ja-JP" altLang="en-US" dirty="0"/>
          </a:p>
        </p:txBody>
      </p:sp>
      <p:sp>
        <p:nvSpPr>
          <p:cNvPr id="30" name="円/楕円 4"/>
          <p:cNvSpPr/>
          <p:nvPr userDrawn="1"/>
        </p:nvSpPr>
        <p:spPr>
          <a:xfrm>
            <a:off x="5478376" y="5239343"/>
            <a:ext cx="757677" cy="758880"/>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テキスト ボックス 30"/>
          <p:cNvSpPr txBox="1"/>
          <p:nvPr userDrawn="1"/>
        </p:nvSpPr>
        <p:spPr>
          <a:xfrm>
            <a:off x="5560750" y="5382784"/>
            <a:ext cx="592929" cy="502766"/>
          </a:xfrm>
          <a:prstGeom prst="rect">
            <a:avLst/>
          </a:prstGeom>
          <a:noFill/>
        </p:spPr>
        <p:txBody>
          <a:bodyPr wrap="square" rtlCol="0" anchor="t">
            <a:spAutoFit/>
          </a:bodyPr>
          <a:lstStyle/>
          <a:p>
            <a:pPr algn="ctr"/>
            <a:r>
              <a:rPr kumimoji="1" lang="en-US" altLang="ja-JP" sz="2667" dirty="0">
                <a:solidFill>
                  <a:schemeClr val="bg1"/>
                </a:solidFill>
              </a:rPr>
              <a:t>05</a:t>
            </a:r>
            <a:endParaRPr kumimoji="1" lang="ja-JP" altLang="en-US" sz="2667" dirty="0">
              <a:solidFill>
                <a:schemeClr val="bg1"/>
              </a:solidFill>
            </a:endParaRPr>
          </a:p>
        </p:txBody>
      </p:sp>
      <p:sp>
        <p:nvSpPr>
          <p:cNvPr id="32" name="テキスト プレースホルダー 12"/>
          <p:cNvSpPr>
            <a:spLocks noGrp="1"/>
          </p:cNvSpPr>
          <p:nvPr>
            <p:ph type="body" sz="quarter" idx="24" hasCustomPrompt="1"/>
          </p:nvPr>
        </p:nvSpPr>
        <p:spPr>
          <a:xfrm>
            <a:off x="539262" y="1477060"/>
            <a:ext cx="4501662" cy="4521162"/>
          </a:xfrm>
        </p:spPr>
        <p:txBody>
          <a:bodyPr anchor="ctr">
            <a:noAutofit/>
          </a:bodyPr>
          <a:lstStyle>
            <a:lvl1pPr algn="ctr">
              <a:lnSpc>
                <a:spcPct val="100000"/>
              </a:lnSpc>
              <a:spcBef>
                <a:spcPts val="0"/>
              </a:spcBef>
              <a:defRPr sz="29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83820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4528574" y="1099848"/>
            <a:ext cx="1697453" cy="1525414"/>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フリーフォーム 40"/>
          <p:cNvSpPr/>
          <p:nvPr userDrawn="1"/>
        </p:nvSpPr>
        <p:spPr>
          <a:xfrm rot="2700000">
            <a:off x="1419034" y="3148228"/>
            <a:ext cx="1697453" cy="1525414"/>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3" name="フリーフォーム 42"/>
          <p:cNvSpPr/>
          <p:nvPr userDrawn="1"/>
        </p:nvSpPr>
        <p:spPr>
          <a:xfrm rot="2700000">
            <a:off x="8244701" y="2059820"/>
            <a:ext cx="1697453" cy="1525414"/>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4" name="フリーフォーム 43"/>
          <p:cNvSpPr/>
          <p:nvPr userDrawn="1"/>
        </p:nvSpPr>
        <p:spPr>
          <a:xfrm rot="2700000">
            <a:off x="4130050" y="4087219"/>
            <a:ext cx="1697453" cy="1525414"/>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7" name="グループ化 6"/>
          <p:cNvGrpSpPr/>
          <p:nvPr userDrawn="1"/>
        </p:nvGrpSpPr>
        <p:grpSpPr>
          <a:xfrm>
            <a:off x="2217946" y="984610"/>
            <a:ext cx="3603435" cy="3460869"/>
            <a:chOff x="3326919" y="1476686"/>
            <a:chExt cx="5405153"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6" name="テキスト ボックス 5"/>
            <p:cNvSpPr txBox="1"/>
            <p:nvPr userDrawn="1"/>
          </p:nvSpPr>
          <p:spPr>
            <a:xfrm>
              <a:off x="7599069" y="3510120"/>
              <a:ext cx="1133003" cy="1153984"/>
            </a:xfrm>
            <a:prstGeom prst="rect">
              <a:avLst/>
            </a:prstGeom>
            <a:noFill/>
          </p:spPr>
          <p:txBody>
            <a:bodyPr wrap="none" rtlCol="0">
              <a:spAutoFit/>
            </a:bodyPr>
            <a:lstStyle/>
            <a:p>
              <a:r>
                <a:rPr kumimoji="1" lang="en-US" altLang="ja-JP" sz="4400" dirty="0">
                  <a:solidFill>
                    <a:schemeClr val="bg1"/>
                  </a:solidFill>
                </a:rPr>
                <a:t>01</a:t>
              </a:r>
              <a:endParaRPr kumimoji="1" lang="ja-JP" altLang="en-US" sz="44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1800599" y="2321388"/>
            <a:ext cx="3072647" cy="498098"/>
          </a:xfrm>
        </p:spPr>
        <p:txBody>
          <a:bodyPr anchor="ctr">
            <a:noAutofit/>
          </a:bodyPr>
          <a:lstStyle>
            <a:lvl1pPr algn="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4540948" y="1935669"/>
            <a:ext cx="3638495" cy="3460869"/>
            <a:chOff x="6811422" y="2903055"/>
            <a:chExt cx="5457743"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6" name="テキスト ボックス 45"/>
            <p:cNvSpPr txBox="1"/>
            <p:nvPr userDrawn="1"/>
          </p:nvSpPr>
          <p:spPr>
            <a:xfrm>
              <a:off x="11136162" y="4918390"/>
              <a:ext cx="1133003" cy="1153984"/>
            </a:xfrm>
            <a:prstGeom prst="rect">
              <a:avLst/>
            </a:prstGeom>
            <a:noFill/>
          </p:spPr>
          <p:txBody>
            <a:bodyPr wrap="none" rtlCol="0">
              <a:spAutoFit/>
            </a:bodyPr>
            <a:lstStyle/>
            <a:p>
              <a:r>
                <a:rPr kumimoji="1" lang="en-US" altLang="ja-JP" sz="4400" dirty="0">
                  <a:solidFill>
                    <a:schemeClr val="bg1"/>
                  </a:solidFill>
                </a:rPr>
                <a:t>02</a:t>
              </a:r>
              <a:endParaRPr kumimoji="1" lang="ja-JP" altLang="en-US" sz="4400" dirty="0">
                <a:solidFill>
                  <a:schemeClr val="bg1"/>
                </a:solidFill>
              </a:endParaRPr>
            </a:p>
          </p:txBody>
        </p:sp>
      </p:grpSp>
      <p:sp>
        <p:nvSpPr>
          <p:cNvPr id="49" name="テキスト プレースホルダー 12"/>
          <p:cNvSpPr>
            <a:spLocks noGrp="1"/>
          </p:cNvSpPr>
          <p:nvPr>
            <p:ph type="body" sz="quarter" idx="15" hasCustomPrompt="1"/>
          </p:nvPr>
        </p:nvSpPr>
        <p:spPr>
          <a:xfrm>
            <a:off x="4127388" y="3282142"/>
            <a:ext cx="3072647" cy="498098"/>
          </a:xfrm>
        </p:spPr>
        <p:txBody>
          <a:bodyPr anchor="ctr">
            <a:noAutofit/>
          </a:bodyPr>
          <a:lstStyle>
            <a:lvl1pPr algn="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6863950" y="2886728"/>
            <a:ext cx="3648232" cy="3460869"/>
            <a:chOff x="10295924" y="4329423"/>
            <a:chExt cx="5472348"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8" name="テキスト ボックス 47"/>
            <p:cNvSpPr txBox="1"/>
            <p:nvPr userDrawn="1"/>
          </p:nvSpPr>
          <p:spPr>
            <a:xfrm>
              <a:off x="14635269" y="6375550"/>
              <a:ext cx="1133003" cy="1153984"/>
            </a:xfrm>
            <a:prstGeom prst="rect">
              <a:avLst/>
            </a:prstGeom>
            <a:noFill/>
          </p:spPr>
          <p:txBody>
            <a:bodyPr wrap="none" rtlCol="0">
              <a:spAutoFit/>
            </a:bodyPr>
            <a:lstStyle/>
            <a:p>
              <a:r>
                <a:rPr kumimoji="1" lang="en-US" altLang="ja-JP" sz="4400" dirty="0">
                  <a:solidFill>
                    <a:schemeClr val="bg1"/>
                  </a:solidFill>
                </a:rPr>
                <a:t>03</a:t>
              </a:r>
              <a:endParaRPr kumimoji="1" lang="ja-JP" altLang="en-US" sz="4400" dirty="0">
                <a:solidFill>
                  <a:schemeClr val="bg1"/>
                </a:solidFill>
              </a:endParaRPr>
            </a:p>
          </p:txBody>
        </p:sp>
      </p:grpSp>
      <p:sp>
        <p:nvSpPr>
          <p:cNvPr id="50" name="テキスト プレースホルダー 12"/>
          <p:cNvSpPr>
            <a:spLocks noGrp="1"/>
          </p:cNvSpPr>
          <p:nvPr>
            <p:ph type="body" sz="quarter" idx="16" hasCustomPrompt="1"/>
          </p:nvPr>
        </p:nvSpPr>
        <p:spPr>
          <a:xfrm>
            <a:off x="6451753" y="4220305"/>
            <a:ext cx="3072647" cy="498098"/>
          </a:xfrm>
        </p:spPr>
        <p:txBody>
          <a:bodyPr anchor="ctr">
            <a:noAutofit/>
          </a:bodyPr>
          <a:lstStyle>
            <a:lvl1pPr algn="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2130659" y="5155660"/>
            <a:ext cx="7930683" cy="1015419"/>
          </a:xfrm>
        </p:spPr>
        <p:txBody>
          <a:bodyPr anchor="ctr">
            <a:normAutofit/>
          </a:bodyPr>
          <a:lstStyle>
            <a:lvl1pPr algn="ctr">
              <a:spcBef>
                <a:spcPts val="0"/>
              </a:spcBef>
              <a:defRPr sz="1333"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6738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009085" y="1841145"/>
            <a:ext cx="1697453" cy="1525414"/>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7" name="グループ化 6"/>
          <p:cNvGrpSpPr/>
          <p:nvPr userDrawn="1"/>
        </p:nvGrpSpPr>
        <p:grpSpPr>
          <a:xfrm>
            <a:off x="1054100" y="2035772"/>
            <a:ext cx="2904826" cy="2753050"/>
            <a:chOff x="3326919" y="1476686"/>
            <a:chExt cx="5477502"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6" name="テキスト ボックス 5"/>
            <p:cNvSpPr txBox="1"/>
            <p:nvPr userDrawn="1"/>
          </p:nvSpPr>
          <p:spPr>
            <a:xfrm>
              <a:off x="7380119" y="3291170"/>
              <a:ext cx="1424302" cy="1450677"/>
            </a:xfrm>
            <a:prstGeom prst="rect">
              <a:avLst/>
            </a:prstGeom>
            <a:noFill/>
          </p:spPr>
          <p:txBody>
            <a:bodyPr wrap="none" rtlCol="0">
              <a:spAutoFit/>
            </a:bodyPr>
            <a:lstStyle/>
            <a:p>
              <a:r>
                <a:rPr kumimoji="1" lang="en-US" altLang="ja-JP" sz="4400" dirty="0">
                  <a:solidFill>
                    <a:schemeClr val="bg1"/>
                  </a:solidFill>
                </a:rPr>
                <a:t>01</a:t>
              </a:r>
              <a:endParaRPr kumimoji="1" lang="ja-JP" altLang="en-US" sz="44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688824" y="3052647"/>
            <a:ext cx="2470014" cy="498098"/>
          </a:xfrm>
        </p:spPr>
        <p:txBody>
          <a:bodyPr anchor="ctr">
            <a:noAutofit/>
          </a:bodyPr>
          <a:lstStyle>
            <a:lvl1pPr algn="r">
              <a:lnSpc>
                <a:spcPct val="100000"/>
              </a:lnSpc>
              <a:spcBef>
                <a:spcPts val="0"/>
              </a:spcBef>
              <a:defRPr sz="1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4749901" y="2051946"/>
            <a:ext cx="2904826" cy="2753050"/>
            <a:chOff x="3326919" y="1476686"/>
            <a:chExt cx="5477500"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26" name="テキスト ボックス 25"/>
            <p:cNvSpPr txBox="1"/>
            <p:nvPr userDrawn="1"/>
          </p:nvSpPr>
          <p:spPr>
            <a:xfrm>
              <a:off x="7380118" y="3291170"/>
              <a:ext cx="1424301" cy="1450677"/>
            </a:xfrm>
            <a:prstGeom prst="rect">
              <a:avLst/>
            </a:prstGeom>
            <a:noFill/>
          </p:spPr>
          <p:txBody>
            <a:bodyPr wrap="none" rtlCol="0">
              <a:spAutoFit/>
            </a:bodyPr>
            <a:lstStyle/>
            <a:p>
              <a:r>
                <a:rPr kumimoji="1" lang="en-US" altLang="ja-JP" sz="4400" dirty="0">
                  <a:solidFill>
                    <a:schemeClr val="bg1"/>
                  </a:solidFill>
                </a:rPr>
                <a:t>02</a:t>
              </a:r>
              <a:endParaRPr kumimoji="1" lang="ja-JP" altLang="en-US" sz="4400" dirty="0">
                <a:solidFill>
                  <a:schemeClr val="bg1"/>
                </a:solidFill>
              </a:endParaRPr>
            </a:p>
          </p:txBody>
        </p:sp>
      </p:grpSp>
      <p:sp>
        <p:nvSpPr>
          <p:cNvPr id="27" name="テキスト プレースホルダー 12"/>
          <p:cNvSpPr>
            <a:spLocks noGrp="1"/>
          </p:cNvSpPr>
          <p:nvPr>
            <p:ph type="body" sz="quarter" idx="15" hasCustomPrompt="1"/>
          </p:nvPr>
        </p:nvSpPr>
        <p:spPr>
          <a:xfrm>
            <a:off x="4384625" y="3068821"/>
            <a:ext cx="2470014" cy="498098"/>
          </a:xfrm>
        </p:spPr>
        <p:txBody>
          <a:bodyPr anchor="ctr">
            <a:noAutofit/>
          </a:bodyPr>
          <a:lstStyle>
            <a:lvl1pPr algn="r">
              <a:lnSpc>
                <a:spcPct val="100000"/>
              </a:lnSpc>
              <a:spcBef>
                <a:spcPts val="0"/>
              </a:spcBef>
              <a:defRPr sz="1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8445703" y="2051946"/>
            <a:ext cx="2904826" cy="2753050"/>
            <a:chOff x="3326919" y="1476686"/>
            <a:chExt cx="5477502"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30" name="テキスト ボックス 29"/>
            <p:cNvSpPr txBox="1"/>
            <p:nvPr userDrawn="1"/>
          </p:nvSpPr>
          <p:spPr>
            <a:xfrm>
              <a:off x="7380119" y="3291170"/>
              <a:ext cx="1424302" cy="1450677"/>
            </a:xfrm>
            <a:prstGeom prst="rect">
              <a:avLst/>
            </a:prstGeom>
            <a:noFill/>
          </p:spPr>
          <p:txBody>
            <a:bodyPr wrap="none" rtlCol="0">
              <a:spAutoFit/>
            </a:bodyPr>
            <a:lstStyle/>
            <a:p>
              <a:r>
                <a:rPr kumimoji="1" lang="en-US" altLang="ja-JP" sz="4400" dirty="0">
                  <a:solidFill>
                    <a:schemeClr val="bg1"/>
                  </a:solidFill>
                </a:rPr>
                <a:t>03</a:t>
              </a:r>
              <a:endParaRPr kumimoji="1" lang="ja-JP" altLang="en-US" sz="4400" dirty="0">
                <a:solidFill>
                  <a:schemeClr val="bg1"/>
                </a:solidFill>
              </a:endParaRPr>
            </a:p>
          </p:txBody>
        </p:sp>
      </p:grpSp>
      <p:sp>
        <p:nvSpPr>
          <p:cNvPr id="31" name="テキスト プレースホルダー 12"/>
          <p:cNvSpPr>
            <a:spLocks noGrp="1"/>
          </p:cNvSpPr>
          <p:nvPr>
            <p:ph type="body" sz="quarter" idx="16" hasCustomPrompt="1"/>
          </p:nvPr>
        </p:nvSpPr>
        <p:spPr>
          <a:xfrm>
            <a:off x="8080426" y="3068821"/>
            <a:ext cx="2470014" cy="498098"/>
          </a:xfrm>
        </p:spPr>
        <p:txBody>
          <a:bodyPr anchor="ctr">
            <a:noAutofit/>
          </a:bodyPr>
          <a:lstStyle>
            <a:lvl1pPr algn="r">
              <a:lnSpc>
                <a:spcPct val="100000"/>
              </a:lnSpc>
              <a:spcBef>
                <a:spcPts val="0"/>
              </a:spcBef>
              <a:defRPr sz="1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4067984" y="1399451"/>
            <a:ext cx="1697453" cy="1525414"/>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フリーフォーム 33"/>
          <p:cNvSpPr/>
          <p:nvPr userDrawn="1"/>
        </p:nvSpPr>
        <p:spPr>
          <a:xfrm rot="2700000">
            <a:off x="8130400" y="2059820"/>
            <a:ext cx="1697453" cy="1525414"/>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テキスト プレースホルダー 12"/>
          <p:cNvSpPr>
            <a:spLocks noGrp="1"/>
          </p:cNvSpPr>
          <p:nvPr>
            <p:ph type="body" sz="quarter" idx="27" hasCustomPrompt="1"/>
          </p:nvPr>
        </p:nvSpPr>
        <p:spPr>
          <a:xfrm>
            <a:off x="634633" y="3623967"/>
            <a:ext cx="3499431" cy="1949019"/>
          </a:xfrm>
        </p:spPr>
        <p:txBody>
          <a:bodyPr>
            <a:normAutofit/>
          </a:bodyPr>
          <a:lstStyle>
            <a:lvl1pPr marL="228611" indent="-228611" algn="l">
              <a:spcBef>
                <a:spcPts val="800"/>
              </a:spcBef>
              <a:buFont typeface="Wingdings" panose="05000000000000000000" pitchFamily="2" charset="2"/>
              <a:buChar char="n"/>
              <a:defRPr sz="1333"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4337858" y="3623967"/>
            <a:ext cx="3499431" cy="1949019"/>
          </a:xfrm>
        </p:spPr>
        <p:txBody>
          <a:bodyPr>
            <a:normAutofit/>
          </a:bodyPr>
          <a:lstStyle>
            <a:lvl1pPr marL="228611" indent="-228611" algn="l">
              <a:spcBef>
                <a:spcPts val="800"/>
              </a:spcBef>
              <a:buFont typeface="Wingdings" panose="05000000000000000000" pitchFamily="2" charset="2"/>
              <a:buChar char="n"/>
              <a:defRPr sz="1333"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8012831" y="3623967"/>
            <a:ext cx="3499431" cy="1949019"/>
          </a:xfrm>
        </p:spPr>
        <p:txBody>
          <a:bodyPr>
            <a:normAutofit/>
          </a:bodyPr>
          <a:lstStyle>
            <a:lvl1pPr marL="228611" indent="-228611" algn="l">
              <a:spcBef>
                <a:spcPts val="800"/>
              </a:spcBef>
              <a:buFont typeface="Wingdings" panose="05000000000000000000" pitchFamily="2" charset="2"/>
              <a:buChar char="n"/>
              <a:defRPr sz="1333"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453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678393" y="1655991"/>
            <a:ext cx="3493772" cy="2200113"/>
          </a:xfrm>
        </p:spPr>
        <p:txBody>
          <a:bodyPr>
            <a:normAutofit/>
          </a:bodyPr>
          <a:lstStyle>
            <a:lvl1pPr>
              <a:defRPr sz="12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4363508" y="1655991"/>
            <a:ext cx="3493772" cy="2200113"/>
          </a:xfrm>
        </p:spPr>
        <p:txBody>
          <a:bodyPr>
            <a:normAutofit/>
          </a:bodyPr>
          <a:lstStyle>
            <a:lvl1pPr>
              <a:defRPr sz="12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8048394" y="1655991"/>
            <a:ext cx="3493772" cy="2200113"/>
          </a:xfrm>
        </p:spPr>
        <p:txBody>
          <a:bodyPr>
            <a:normAutofit/>
          </a:bodyPr>
          <a:lstStyle>
            <a:lvl1pPr>
              <a:defRPr sz="12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678393" y="2770896"/>
            <a:ext cx="3498799" cy="1084695"/>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4363509" y="2771408"/>
            <a:ext cx="3498799" cy="1084695"/>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8048395" y="2771408"/>
            <a:ext cx="3498799" cy="1084695"/>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726925" y="3395600"/>
            <a:ext cx="3416451" cy="498098"/>
          </a:xfrm>
        </p:spPr>
        <p:txBody>
          <a:bodyPr anchor="ctr">
            <a:noAutofit/>
          </a:bodyPr>
          <a:lstStyle>
            <a:lvl1pPr algn="ctr">
              <a:lnSpc>
                <a:spcPct val="100000"/>
              </a:lnSpc>
              <a:spcBef>
                <a:spcPts val="0"/>
              </a:spcBef>
              <a:defRPr sz="1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4412041" y="3395600"/>
            <a:ext cx="3416451" cy="498098"/>
          </a:xfrm>
        </p:spPr>
        <p:txBody>
          <a:bodyPr anchor="ctr">
            <a:noAutofit/>
          </a:bodyPr>
          <a:lstStyle>
            <a:lvl1pPr algn="ctr">
              <a:lnSpc>
                <a:spcPct val="100000"/>
              </a:lnSpc>
              <a:spcBef>
                <a:spcPts val="0"/>
              </a:spcBef>
              <a:defRPr sz="1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8096927" y="3395600"/>
            <a:ext cx="3416451" cy="498098"/>
          </a:xfrm>
        </p:spPr>
        <p:txBody>
          <a:bodyPr anchor="ctr">
            <a:noAutofit/>
          </a:bodyPr>
          <a:lstStyle>
            <a:lvl1pPr algn="ctr">
              <a:lnSpc>
                <a:spcPct val="100000"/>
              </a:lnSpc>
              <a:spcBef>
                <a:spcPts val="0"/>
              </a:spcBef>
              <a:defRPr sz="1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672734" y="4010644"/>
            <a:ext cx="3499431" cy="1848135"/>
          </a:xfrm>
        </p:spPr>
        <p:txBody>
          <a:bodyPr>
            <a:normAutofit/>
          </a:bodyPr>
          <a:lstStyle>
            <a:lvl1pPr marL="228611" indent="-228611" algn="l">
              <a:spcBef>
                <a:spcPts val="800"/>
              </a:spcBef>
              <a:buFont typeface="Wingdings" panose="05000000000000000000" pitchFamily="2" charset="2"/>
              <a:buChar char="n"/>
              <a:defRPr sz="1333"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4375959" y="4010644"/>
            <a:ext cx="3499431" cy="1848135"/>
          </a:xfrm>
        </p:spPr>
        <p:txBody>
          <a:bodyPr>
            <a:normAutofit/>
          </a:bodyPr>
          <a:lstStyle>
            <a:lvl1pPr marL="228611" indent="-228611" algn="l">
              <a:spcBef>
                <a:spcPts val="800"/>
              </a:spcBef>
              <a:buFont typeface="Wingdings" panose="05000000000000000000" pitchFamily="2" charset="2"/>
              <a:buChar char="n"/>
              <a:defRPr sz="1333"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8050932" y="4010644"/>
            <a:ext cx="3499431" cy="1848135"/>
          </a:xfrm>
        </p:spPr>
        <p:txBody>
          <a:bodyPr>
            <a:normAutofit/>
          </a:bodyPr>
          <a:lstStyle>
            <a:lvl1pPr marL="228611" indent="-228611" algn="l">
              <a:spcBef>
                <a:spcPts val="800"/>
              </a:spcBef>
              <a:buFont typeface="Wingdings" panose="05000000000000000000" pitchFamily="2" charset="2"/>
              <a:buChar char="n"/>
              <a:defRPr sz="1333"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8636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6835420" y="1406478"/>
            <a:ext cx="1697453" cy="1525414"/>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16" name="グループ化 15"/>
          <p:cNvGrpSpPr/>
          <p:nvPr userDrawn="1"/>
        </p:nvGrpSpPr>
        <p:grpSpPr>
          <a:xfrm>
            <a:off x="1075180" y="147432"/>
            <a:ext cx="4920913" cy="4552417"/>
            <a:chOff x="1612770" y="221114"/>
            <a:chExt cx="7381369"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6" name="テキスト ボックス 5"/>
            <p:cNvSpPr txBox="1"/>
            <p:nvPr userDrawn="1"/>
          </p:nvSpPr>
          <p:spPr>
            <a:xfrm>
              <a:off x="7861136" y="3073044"/>
              <a:ext cx="1133003" cy="1153983"/>
            </a:xfrm>
            <a:prstGeom prst="rect">
              <a:avLst/>
            </a:prstGeom>
            <a:noFill/>
          </p:spPr>
          <p:txBody>
            <a:bodyPr wrap="none" rtlCol="0">
              <a:spAutoFit/>
            </a:bodyPr>
            <a:lstStyle/>
            <a:p>
              <a:r>
                <a:rPr kumimoji="1" lang="en-US" altLang="ja-JP" sz="4400" dirty="0">
                  <a:solidFill>
                    <a:schemeClr val="bg1"/>
                  </a:solidFill>
                </a:rPr>
                <a:t>01</a:t>
              </a:r>
              <a:endParaRPr kumimoji="1" lang="ja-JP" altLang="en-US" sz="44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3392616" y="1091657"/>
            <a:ext cx="4440399" cy="4154286"/>
            <a:chOff x="5088923" y="1637232"/>
            <a:chExt cx="6660598"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28" name="テキスト ボックス 27"/>
            <p:cNvSpPr txBox="1"/>
            <p:nvPr userDrawn="1"/>
          </p:nvSpPr>
          <p:spPr>
            <a:xfrm>
              <a:off x="10616519" y="4190611"/>
              <a:ext cx="1133002" cy="1153984"/>
            </a:xfrm>
            <a:prstGeom prst="rect">
              <a:avLst/>
            </a:prstGeom>
            <a:noFill/>
          </p:spPr>
          <p:txBody>
            <a:bodyPr wrap="none" rtlCol="0">
              <a:spAutoFit/>
            </a:bodyPr>
            <a:lstStyle/>
            <a:p>
              <a:r>
                <a:rPr kumimoji="1" lang="en-US" altLang="ja-JP" sz="4400" dirty="0">
                  <a:solidFill>
                    <a:schemeClr val="bg1"/>
                  </a:solidFill>
                </a:rPr>
                <a:t>02</a:t>
              </a:r>
              <a:endParaRPr kumimoji="1" lang="ja-JP" altLang="en-US" sz="4400" dirty="0">
                <a:solidFill>
                  <a:schemeClr val="bg1"/>
                </a:solidFill>
              </a:endParaRPr>
            </a:p>
          </p:txBody>
        </p:sp>
      </p:grpSp>
      <p:grpSp>
        <p:nvGrpSpPr>
          <p:cNvPr id="14" name="グループ化 13"/>
          <p:cNvGrpSpPr/>
          <p:nvPr userDrawn="1"/>
        </p:nvGrpSpPr>
        <p:grpSpPr>
          <a:xfrm>
            <a:off x="5627303" y="2001600"/>
            <a:ext cx="4042633" cy="3824715"/>
            <a:chOff x="8440954" y="3001937"/>
            <a:chExt cx="6063950"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33" name="テキスト ボックス 32"/>
            <p:cNvSpPr txBox="1"/>
            <p:nvPr userDrawn="1"/>
          </p:nvSpPr>
          <p:spPr>
            <a:xfrm>
              <a:off x="13371901" y="5308176"/>
              <a:ext cx="1133003" cy="1153984"/>
            </a:xfrm>
            <a:prstGeom prst="rect">
              <a:avLst/>
            </a:prstGeom>
            <a:noFill/>
          </p:spPr>
          <p:txBody>
            <a:bodyPr wrap="none" rtlCol="0">
              <a:spAutoFit/>
            </a:bodyPr>
            <a:lstStyle/>
            <a:p>
              <a:r>
                <a:rPr kumimoji="1" lang="en-US" altLang="ja-JP" sz="4400" dirty="0">
                  <a:solidFill>
                    <a:schemeClr val="bg1"/>
                  </a:solidFill>
                </a:rPr>
                <a:t>03</a:t>
              </a:r>
              <a:endParaRPr kumimoji="1" lang="ja-JP" altLang="en-US" sz="4400" dirty="0">
                <a:solidFill>
                  <a:schemeClr val="bg1"/>
                </a:solidFill>
              </a:endParaRPr>
            </a:p>
          </p:txBody>
        </p:sp>
      </p:grpSp>
      <p:grpSp>
        <p:nvGrpSpPr>
          <p:cNvPr id="13" name="グループ化 12"/>
          <p:cNvGrpSpPr/>
          <p:nvPr userDrawn="1"/>
        </p:nvGrpSpPr>
        <p:grpSpPr>
          <a:xfrm>
            <a:off x="7903422" y="2928658"/>
            <a:ext cx="3603435" cy="3460869"/>
            <a:chOff x="11855133" y="4392308"/>
            <a:chExt cx="5405153"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47" name="テキスト ボックス 46"/>
            <p:cNvSpPr txBox="1"/>
            <p:nvPr userDrawn="1"/>
          </p:nvSpPr>
          <p:spPr>
            <a:xfrm>
              <a:off x="16127283" y="6425742"/>
              <a:ext cx="1133003" cy="1153984"/>
            </a:xfrm>
            <a:prstGeom prst="rect">
              <a:avLst/>
            </a:prstGeom>
            <a:noFill/>
          </p:spPr>
          <p:txBody>
            <a:bodyPr wrap="none" rtlCol="0">
              <a:spAutoFit/>
            </a:bodyPr>
            <a:lstStyle/>
            <a:p>
              <a:r>
                <a:rPr kumimoji="1" lang="en-US" altLang="ja-JP" sz="4400" dirty="0">
                  <a:solidFill>
                    <a:schemeClr val="bg1"/>
                  </a:solidFill>
                </a:rPr>
                <a:t>04</a:t>
              </a:r>
              <a:endParaRPr kumimoji="1" lang="ja-JP" altLang="en-US" sz="4400" dirty="0">
                <a:solidFill>
                  <a:schemeClr val="bg1"/>
                </a:solidFill>
              </a:endParaRPr>
            </a:p>
          </p:txBody>
        </p:sp>
      </p:grpSp>
      <p:sp>
        <p:nvSpPr>
          <p:cNvPr id="53" name="フリーフォーム 52"/>
          <p:cNvSpPr/>
          <p:nvPr userDrawn="1"/>
        </p:nvSpPr>
        <p:spPr>
          <a:xfrm rot="2700000">
            <a:off x="480637" y="701606"/>
            <a:ext cx="1697453" cy="1525414"/>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フリーフォーム 53"/>
          <p:cNvSpPr/>
          <p:nvPr userDrawn="1"/>
        </p:nvSpPr>
        <p:spPr>
          <a:xfrm rot="2700000">
            <a:off x="10177400" y="2064965"/>
            <a:ext cx="1697453" cy="1525414"/>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6" name="テキスト プレースホルダー 12"/>
          <p:cNvSpPr>
            <a:spLocks noGrp="1"/>
          </p:cNvSpPr>
          <p:nvPr userDrawn="1">
            <p:ph type="body" sz="quarter" idx="14" hasCustomPrompt="1"/>
          </p:nvPr>
        </p:nvSpPr>
        <p:spPr>
          <a:xfrm>
            <a:off x="1994876" y="2050774"/>
            <a:ext cx="3072647" cy="498098"/>
          </a:xfrm>
        </p:spPr>
        <p:txBody>
          <a:bodyPr anchor="ctr">
            <a:noAutofit/>
          </a:bodyPr>
          <a:lstStyle>
            <a:lvl1pPr algn="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3820021" y="2787215"/>
            <a:ext cx="3072647" cy="498098"/>
          </a:xfrm>
        </p:spPr>
        <p:txBody>
          <a:bodyPr anchor="ctr">
            <a:noAutofit/>
          </a:bodyPr>
          <a:lstStyle>
            <a:lvl1pPr algn="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5688431" y="3532314"/>
            <a:ext cx="3072647" cy="498098"/>
          </a:xfrm>
        </p:spPr>
        <p:txBody>
          <a:bodyPr anchor="ctr">
            <a:noAutofit/>
          </a:bodyPr>
          <a:lstStyle>
            <a:lvl1pPr algn="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7500147" y="4286179"/>
            <a:ext cx="3072647" cy="498098"/>
          </a:xfrm>
        </p:spPr>
        <p:txBody>
          <a:bodyPr anchor="ctr">
            <a:noAutofit/>
          </a:bodyPr>
          <a:lstStyle>
            <a:lvl1pPr algn="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352685" y="2627786"/>
            <a:ext cx="2092255" cy="2156491"/>
          </a:xfrm>
        </p:spPr>
        <p:txBody>
          <a:bodyPr>
            <a:normAutofit/>
          </a:bodyPr>
          <a:lstStyle>
            <a:lvl1pPr algn="l">
              <a:spcBef>
                <a:spcPts val="0"/>
              </a:spcBef>
              <a:defRPr sz="1333"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2745755" y="3363133"/>
            <a:ext cx="2092255" cy="2156491"/>
          </a:xfrm>
        </p:spPr>
        <p:txBody>
          <a:bodyPr>
            <a:normAutofit/>
          </a:bodyPr>
          <a:lstStyle>
            <a:lvl1pPr algn="l">
              <a:spcBef>
                <a:spcPts val="0"/>
              </a:spcBef>
              <a:defRPr sz="1333"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5036389" y="4111863"/>
            <a:ext cx="2092255" cy="2156491"/>
          </a:xfrm>
        </p:spPr>
        <p:txBody>
          <a:bodyPr>
            <a:normAutofit/>
          </a:bodyPr>
          <a:lstStyle>
            <a:lvl1pPr algn="l">
              <a:spcBef>
                <a:spcPts val="0"/>
              </a:spcBef>
              <a:defRPr sz="1333"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7384737" y="4866687"/>
            <a:ext cx="4396740" cy="1401667"/>
          </a:xfrm>
        </p:spPr>
        <p:txBody>
          <a:bodyPr>
            <a:normAutofit/>
          </a:bodyPr>
          <a:lstStyle>
            <a:lvl1pPr algn="l">
              <a:spcBef>
                <a:spcPts val="0"/>
              </a:spcBef>
              <a:defRPr sz="1333"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2114042" y="5387897"/>
            <a:ext cx="1697453" cy="1525414"/>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365780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mod="1">
    <p:ext uri="{DCECCB84-F9BA-43D5-87BE-67443E8EF086}">
      <p15:sldGuideLst xmlns:p15="http://schemas.microsoft.com/office/powerpoint/2012/main">
        <p15:guide id="1" orient="horz" pos="3239">
          <p15:clr>
            <a:srgbClr val="FBAE40"/>
          </p15:clr>
        </p15:guide>
        <p15:guide id="2" pos="573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5362424" y="1722628"/>
            <a:ext cx="1467153" cy="4035594"/>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楕円 12"/>
          <p:cNvSpPr/>
          <p:nvPr userDrawn="1"/>
        </p:nvSpPr>
        <p:spPr>
          <a:xfrm rot="18000000">
            <a:off x="5362311" y="1722940"/>
            <a:ext cx="1467379" cy="4034971"/>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楕円 13"/>
          <p:cNvSpPr/>
          <p:nvPr userDrawn="1"/>
        </p:nvSpPr>
        <p:spPr>
          <a:xfrm rot="14400000">
            <a:off x="5362311" y="1722940"/>
            <a:ext cx="1467379" cy="4034971"/>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楕円 14"/>
          <p:cNvSpPr/>
          <p:nvPr userDrawn="1"/>
        </p:nvSpPr>
        <p:spPr>
          <a:xfrm>
            <a:off x="6451345" y="2090566"/>
            <a:ext cx="256931" cy="256971"/>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楕円 15"/>
          <p:cNvSpPr/>
          <p:nvPr userDrawn="1"/>
        </p:nvSpPr>
        <p:spPr>
          <a:xfrm>
            <a:off x="4241545" y="4199091"/>
            <a:ext cx="256931" cy="256971"/>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楕円 16"/>
          <p:cNvSpPr/>
          <p:nvPr userDrawn="1"/>
        </p:nvSpPr>
        <p:spPr>
          <a:xfrm>
            <a:off x="7262848" y="4777845"/>
            <a:ext cx="256931" cy="256971"/>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テキスト プレースホルダー 12"/>
          <p:cNvSpPr>
            <a:spLocks noGrp="1"/>
          </p:cNvSpPr>
          <p:nvPr>
            <p:ph type="body" sz="quarter" idx="23" hasCustomPrompt="1"/>
          </p:nvPr>
        </p:nvSpPr>
        <p:spPr>
          <a:xfrm>
            <a:off x="8209982" y="2229460"/>
            <a:ext cx="3619752" cy="1199011"/>
          </a:xfrm>
        </p:spPr>
        <p:txBody>
          <a:bodyPr>
            <a:normAutofit/>
          </a:bodyPr>
          <a:lstStyle>
            <a:lvl1pPr algn="l">
              <a:spcBef>
                <a:spcPts val="0"/>
              </a:spcBef>
              <a:defRPr sz="1333"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8209982" y="1569811"/>
            <a:ext cx="3619752" cy="498098"/>
          </a:xfrm>
        </p:spPr>
        <p:txBody>
          <a:bodyPr anchor="ctr">
            <a:noAutofit/>
          </a:bodyPr>
          <a:lstStyle>
            <a:lvl1pPr algn="l">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8281647" y="2080000"/>
            <a:ext cx="1218599" cy="48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21" name="テキスト プレースホルダー 12"/>
          <p:cNvSpPr>
            <a:spLocks noGrp="1"/>
          </p:cNvSpPr>
          <p:nvPr>
            <p:ph type="body" sz="quarter" idx="16" hasCustomPrompt="1"/>
          </p:nvPr>
        </p:nvSpPr>
        <p:spPr>
          <a:xfrm>
            <a:off x="348640" y="4111956"/>
            <a:ext cx="3676269" cy="1194624"/>
          </a:xfrm>
        </p:spPr>
        <p:txBody>
          <a:bodyPr>
            <a:normAutofit/>
          </a:bodyPr>
          <a:lstStyle>
            <a:lvl1pPr algn="r">
              <a:spcBef>
                <a:spcPts val="0"/>
              </a:spcBef>
              <a:defRPr sz="1333"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348640" y="3452307"/>
            <a:ext cx="3676269" cy="498098"/>
          </a:xfrm>
        </p:spPr>
        <p:txBody>
          <a:bodyPr anchor="ctr">
            <a:noAutofit/>
          </a:bodyPr>
          <a:lstStyle>
            <a:lvl1pPr algn="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2719579" y="3962496"/>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24" name="テキスト プレースホルダー 12"/>
          <p:cNvSpPr>
            <a:spLocks noGrp="1"/>
          </p:cNvSpPr>
          <p:nvPr>
            <p:ph type="body" sz="quarter" idx="25" hasCustomPrompt="1"/>
          </p:nvPr>
        </p:nvSpPr>
        <p:spPr>
          <a:xfrm>
            <a:off x="8209982" y="4481780"/>
            <a:ext cx="3619752" cy="1199011"/>
          </a:xfrm>
        </p:spPr>
        <p:txBody>
          <a:bodyPr>
            <a:normAutofit/>
          </a:bodyPr>
          <a:lstStyle>
            <a:lvl1pPr algn="l">
              <a:spcBef>
                <a:spcPts val="0"/>
              </a:spcBef>
              <a:defRPr sz="1333"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8209982" y="3822131"/>
            <a:ext cx="3619752" cy="498098"/>
          </a:xfrm>
        </p:spPr>
        <p:txBody>
          <a:bodyPr anchor="ctr">
            <a:noAutofit/>
          </a:bodyPr>
          <a:lstStyle>
            <a:lvl1pPr algn="l">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8281647" y="4332320"/>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cxnSp>
        <p:nvCxnSpPr>
          <p:cNvPr id="27" name="直線コネクタ 9"/>
          <p:cNvCxnSpPr>
            <a:stCxn id="15" idx="6"/>
            <a:endCxn id="19" idx="1"/>
          </p:cNvCxnSpPr>
          <p:nvPr userDrawn="1"/>
        </p:nvCxnSpPr>
        <p:spPr>
          <a:xfrm flipV="1">
            <a:off x="6708276" y="1818860"/>
            <a:ext cx="1501706" cy="400191"/>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4024909" y="3701356"/>
            <a:ext cx="345102" cy="497735"/>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7519779" y="4071180"/>
            <a:ext cx="690203" cy="835150"/>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09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2130659" y="5155660"/>
            <a:ext cx="7930683" cy="1015419"/>
          </a:xfrm>
        </p:spPr>
        <p:txBody>
          <a:bodyPr anchor="ctr">
            <a:normAutofit/>
          </a:bodyPr>
          <a:lstStyle>
            <a:lvl1pPr algn="ctr">
              <a:spcBef>
                <a:spcPts val="0"/>
              </a:spcBef>
              <a:defRPr sz="1333" baseline="0"/>
            </a:lvl1pPr>
          </a:lstStyle>
          <a:p>
            <a:pPr lvl="0"/>
            <a:r>
              <a:rPr kumimoji="1" lang="en-US" altLang="ja-JP" dirty="0"/>
              <a:t>Text goes here</a:t>
            </a:r>
            <a:endParaRPr kumimoji="1" lang="ja-JP" altLang="en-US" dirty="0"/>
          </a:p>
        </p:txBody>
      </p:sp>
      <p:sp>
        <p:nvSpPr>
          <p:cNvPr id="25" name="正方形/長方形 24"/>
          <p:cNvSpPr/>
          <p:nvPr userDrawn="1"/>
        </p:nvSpPr>
        <p:spPr>
          <a:xfrm>
            <a:off x="1255183" y="1666973"/>
            <a:ext cx="2768600" cy="4320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6" name="正方形/長方形 25"/>
          <p:cNvSpPr/>
          <p:nvPr userDrawn="1"/>
        </p:nvSpPr>
        <p:spPr>
          <a:xfrm>
            <a:off x="1255183" y="2092986"/>
            <a:ext cx="2768600" cy="846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正方形/長方形 26"/>
          <p:cNvSpPr/>
          <p:nvPr userDrawn="1"/>
        </p:nvSpPr>
        <p:spPr>
          <a:xfrm>
            <a:off x="1255183" y="2919868"/>
            <a:ext cx="2768600" cy="18705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正方形/長方形 27"/>
          <p:cNvSpPr/>
          <p:nvPr userDrawn="1"/>
        </p:nvSpPr>
        <p:spPr>
          <a:xfrm>
            <a:off x="1255183" y="4795220"/>
            <a:ext cx="2768600" cy="164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9" name="テキスト プレースホルダー 18"/>
          <p:cNvSpPr>
            <a:spLocks noGrp="1"/>
          </p:cNvSpPr>
          <p:nvPr>
            <p:ph type="body" sz="quarter" idx="31" hasCustomPrompt="1"/>
          </p:nvPr>
        </p:nvSpPr>
        <p:spPr>
          <a:xfrm>
            <a:off x="1255183" y="2096116"/>
            <a:ext cx="2768600" cy="820621"/>
          </a:xfrm>
          <a:noFill/>
        </p:spPr>
        <p:txBody>
          <a:bodyPr anchor="ctr">
            <a:noAutofit/>
          </a:bodyPr>
          <a:lstStyle>
            <a:lvl1pPr algn="ctr">
              <a:lnSpc>
                <a:spcPct val="100000"/>
              </a:lnSpc>
              <a:spcBef>
                <a:spcPts val="0"/>
              </a:spcBef>
              <a:defRPr sz="32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255183" y="1670103"/>
            <a:ext cx="2768600" cy="432067"/>
          </a:xfrm>
          <a:noFill/>
        </p:spPr>
        <p:txBody>
          <a:bodyPr anchor="ctr">
            <a:normAutofit/>
          </a:bodyPr>
          <a:lstStyle>
            <a:lvl1pPr algn="ctr">
              <a:lnSpc>
                <a:spcPct val="100000"/>
              </a:lnSpc>
              <a:spcBef>
                <a:spcPts val="0"/>
              </a:spcBef>
              <a:defRPr sz="16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255183" y="3030086"/>
            <a:ext cx="2768600"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255183" y="3455050"/>
            <a:ext cx="2768600"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255183" y="3880013"/>
            <a:ext cx="2768600"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255183" y="4304978"/>
            <a:ext cx="2768600"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4709583" y="1664591"/>
            <a:ext cx="2768600" cy="4320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正方形/長方形 33"/>
          <p:cNvSpPr/>
          <p:nvPr userDrawn="1"/>
        </p:nvSpPr>
        <p:spPr>
          <a:xfrm>
            <a:off x="4709583" y="2090604"/>
            <a:ext cx="2768600" cy="846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正方形/長方形 34"/>
          <p:cNvSpPr/>
          <p:nvPr userDrawn="1"/>
        </p:nvSpPr>
        <p:spPr>
          <a:xfrm>
            <a:off x="4709583" y="2917486"/>
            <a:ext cx="2768600" cy="187055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6" name="正方形/長方形 35"/>
          <p:cNvSpPr/>
          <p:nvPr userDrawn="1"/>
        </p:nvSpPr>
        <p:spPr>
          <a:xfrm>
            <a:off x="4709583" y="4792838"/>
            <a:ext cx="2768600" cy="1641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テキスト プレースホルダー 18"/>
          <p:cNvSpPr>
            <a:spLocks noGrp="1"/>
          </p:cNvSpPr>
          <p:nvPr>
            <p:ph type="body" sz="quarter" idx="35" hasCustomPrompt="1"/>
          </p:nvPr>
        </p:nvSpPr>
        <p:spPr>
          <a:xfrm>
            <a:off x="4709583" y="2093734"/>
            <a:ext cx="2768600" cy="820621"/>
          </a:xfrm>
          <a:noFill/>
        </p:spPr>
        <p:txBody>
          <a:bodyPr anchor="ctr">
            <a:noAutofit/>
          </a:bodyPr>
          <a:lstStyle>
            <a:lvl1pPr algn="ctr">
              <a:lnSpc>
                <a:spcPct val="100000"/>
              </a:lnSpc>
              <a:spcBef>
                <a:spcPts val="0"/>
              </a:spcBef>
              <a:defRPr sz="32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4709583" y="1667722"/>
            <a:ext cx="2768600" cy="432067"/>
          </a:xfrm>
          <a:noFill/>
        </p:spPr>
        <p:txBody>
          <a:bodyPr anchor="ctr">
            <a:normAutofit/>
          </a:bodyPr>
          <a:lstStyle>
            <a:lvl1pPr algn="ctr">
              <a:lnSpc>
                <a:spcPct val="100000"/>
              </a:lnSpc>
              <a:spcBef>
                <a:spcPts val="0"/>
              </a:spcBef>
              <a:defRPr sz="16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4709583" y="3027705"/>
            <a:ext cx="2768600"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4709583" y="3452668"/>
            <a:ext cx="2768600"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4709583" y="3877632"/>
            <a:ext cx="2768600"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4709583" y="4302596"/>
            <a:ext cx="2768600"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8163983" y="1662178"/>
            <a:ext cx="2768600" cy="4320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4" name="正方形/長方形 43"/>
          <p:cNvSpPr/>
          <p:nvPr userDrawn="1"/>
        </p:nvSpPr>
        <p:spPr>
          <a:xfrm>
            <a:off x="8163983" y="2088190"/>
            <a:ext cx="2768600" cy="8467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j-lt"/>
            </a:endParaRPr>
          </a:p>
        </p:txBody>
      </p:sp>
      <p:sp>
        <p:nvSpPr>
          <p:cNvPr id="45" name="正方形/長方形 44"/>
          <p:cNvSpPr/>
          <p:nvPr userDrawn="1"/>
        </p:nvSpPr>
        <p:spPr>
          <a:xfrm>
            <a:off x="8163983" y="2915073"/>
            <a:ext cx="2768600" cy="18705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6" name="正方形/長方形 45"/>
          <p:cNvSpPr/>
          <p:nvPr userDrawn="1"/>
        </p:nvSpPr>
        <p:spPr>
          <a:xfrm>
            <a:off x="8163983" y="4790424"/>
            <a:ext cx="2768600" cy="1641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7" name="テキスト プレースホルダー 18"/>
          <p:cNvSpPr>
            <a:spLocks noGrp="1"/>
          </p:cNvSpPr>
          <p:nvPr>
            <p:ph type="body" sz="quarter" idx="41" hasCustomPrompt="1"/>
          </p:nvPr>
        </p:nvSpPr>
        <p:spPr>
          <a:xfrm>
            <a:off x="8163983" y="2091321"/>
            <a:ext cx="2768600" cy="820621"/>
          </a:xfrm>
          <a:noFill/>
        </p:spPr>
        <p:txBody>
          <a:bodyPr anchor="ctr">
            <a:noAutofit/>
          </a:bodyPr>
          <a:lstStyle>
            <a:lvl1pPr algn="ctr">
              <a:lnSpc>
                <a:spcPct val="100000"/>
              </a:lnSpc>
              <a:spcBef>
                <a:spcPts val="0"/>
              </a:spcBef>
              <a:defRPr sz="32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8163983" y="1665308"/>
            <a:ext cx="2768600" cy="432067"/>
          </a:xfrm>
          <a:noFill/>
        </p:spPr>
        <p:txBody>
          <a:bodyPr anchor="ctr">
            <a:normAutofit/>
          </a:bodyPr>
          <a:lstStyle>
            <a:lvl1pPr algn="ctr">
              <a:lnSpc>
                <a:spcPct val="100000"/>
              </a:lnSpc>
              <a:spcBef>
                <a:spcPts val="0"/>
              </a:spcBef>
              <a:defRPr sz="16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8163983" y="3025291"/>
            <a:ext cx="2768600"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8163983" y="3450254"/>
            <a:ext cx="2768600"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8163983" y="3875218"/>
            <a:ext cx="2768600"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8163983" y="4300182"/>
            <a:ext cx="2768600"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59440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2130659" y="5155660"/>
            <a:ext cx="7930683" cy="1015419"/>
          </a:xfrm>
        </p:spPr>
        <p:txBody>
          <a:bodyPr anchor="ctr">
            <a:normAutofit/>
          </a:bodyPr>
          <a:lstStyle>
            <a:lvl1pPr algn="ctr">
              <a:spcBef>
                <a:spcPts val="0"/>
              </a:spcBef>
              <a:defRPr sz="1333" baseline="0"/>
            </a:lvl1pPr>
          </a:lstStyle>
          <a:p>
            <a:pPr lvl="0"/>
            <a:r>
              <a:rPr kumimoji="1" lang="en-US" altLang="ja-JP" dirty="0"/>
              <a:t>Text goes here</a:t>
            </a:r>
            <a:endParaRPr kumimoji="1" lang="ja-JP" altLang="en-US" dirty="0"/>
          </a:p>
        </p:txBody>
      </p:sp>
      <p:sp>
        <p:nvSpPr>
          <p:cNvPr id="25" name="正方形/長方形 24"/>
          <p:cNvSpPr/>
          <p:nvPr userDrawn="1"/>
        </p:nvSpPr>
        <p:spPr>
          <a:xfrm>
            <a:off x="633861" y="1666973"/>
            <a:ext cx="2578263" cy="4320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6" name="正方形/長方形 25"/>
          <p:cNvSpPr/>
          <p:nvPr userDrawn="1"/>
        </p:nvSpPr>
        <p:spPr>
          <a:xfrm>
            <a:off x="633861" y="2092986"/>
            <a:ext cx="2578263" cy="846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正方形/長方形 26"/>
          <p:cNvSpPr/>
          <p:nvPr userDrawn="1"/>
        </p:nvSpPr>
        <p:spPr>
          <a:xfrm>
            <a:off x="633861" y="2919868"/>
            <a:ext cx="2578263" cy="18705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正方形/長方形 27"/>
          <p:cNvSpPr/>
          <p:nvPr userDrawn="1"/>
        </p:nvSpPr>
        <p:spPr>
          <a:xfrm>
            <a:off x="633861" y="4795220"/>
            <a:ext cx="2578263" cy="164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9" name="テキスト プレースホルダー 18"/>
          <p:cNvSpPr>
            <a:spLocks noGrp="1"/>
          </p:cNvSpPr>
          <p:nvPr>
            <p:ph type="body" sz="quarter" idx="31" hasCustomPrompt="1"/>
          </p:nvPr>
        </p:nvSpPr>
        <p:spPr>
          <a:xfrm>
            <a:off x="633861" y="2096116"/>
            <a:ext cx="2578263" cy="820621"/>
          </a:xfrm>
          <a:noFill/>
        </p:spPr>
        <p:txBody>
          <a:bodyPr anchor="ctr">
            <a:noAutofit/>
          </a:bodyPr>
          <a:lstStyle>
            <a:lvl1pPr algn="ctr">
              <a:lnSpc>
                <a:spcPct val="100000"/>
              </a:lnSpc>
              <a:spcBef>
                <a:spcPts val="0"/>
              </a:spcBef>
              <a:defRPr sz="32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633861" y="1670103"/>
            <a:ext cx="2578263" cy="432067"/>
          </a:xfrm>
          <a:noFill/>
        </p:spPr>
        <p:txBody>
          <a:bodyPr anchor="ctr">
            <a:normAutofit/>
          </a:bodyPr>
          <a:lstStyle>
            <a:lvl1pPr algn="ctr">
              <a:lnSpc>
                <a:spcPct val="100000"/>
              </a:lnSpc>
              <a:spcBef>
                <a:spcPts val="0"/>
              </a:spcBef>
              <a:defRPr sz="16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633861" y="3030086"/>
            <a:ext cx="2578263"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633861" y="3455050"/>
            <a:ext cx="2578263"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633861" y="3880013"/>
            <a:ext cx="2578263"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633861" y="4304978"/>
            <a:ext cx="2578263"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3417277" y="1664591"/>
            <a:ext cx="2578263" cy="4320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正方形/長方形 33"/>
          <p:cNvSpPr/>
          <p:nvPr userDrawn="1"/>
        </p:nvSpPr>
        <p:spPr>
          <a:xfrm>
            <a:off x="3417277" y="2090604"/>
            <a:ext cx="2578263" cy="846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正方形/長方形 34"/>
          <p:cNvSpPr/>
          <p:nvPr userDrawn="1"/>
        </p:nvSpPr>
        <p:spPr>
          <a:xfrm>
            <a:off x="3417277" y="2917486"/>
            <a:ext cx="2578263" cy="187055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6" name="正方形/長方形 35"/>
          <p:cNvSpPr/>
          <p:nvPr userDrawn="1"/>
        </p:nvSpPr>
        <p:spPr>
          <a:xfrm>
            <a:off x="3417277" y="4792838"/>
            <a:ext cx="2578263" cy="1641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テキスト プレースホルダー 18"/>
          <p:cNvSpPr>
            <a:spLocks noGrp="1"/>
          </p:cNvSpPr>
          <p:nvPr>
            <p:ph type="body" sz="quarter" idx="35" hasCustomPrompt="1"/>
          </p:nvPr>
        </p:nvSpPr>
        <p:spPr>
          <a:xfrm>
            <a:off x="3417277" y="2093734"/>
            <a:ext cx="2578263" cy="820621"/>
          </a:xfrm>
          <a:noFill/>
        </p:spPr>
        <p:txBody>
          <a:bodyPr anchor="ctr">
            <a:noAutofit/>
          </a:bodyPr>
          <a:lstStyle>
            <a:lvl1pPr algn="ctr">
              <a:lnSpc>
                <a:spcPct val="100000"/>
              </a:lnSpc>
              <a:spcBef>
                <a:spcPts val="0"/>
              </a:spcBef>
              <a:defRPr sz="32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3417277" y="1667722"/>
            <a:ext cx="2578263" cy="432067"/>
          </a:xfrm>
          <a:noFill/>
        </p:spPr>
        <p:txBody>
          <a:bodyPr anchor="ctr">
            <a:normAutofit/>
          </a:bodyPr>
          <a:lstStyle>
            <a:lvl1pPr algn="ctr">
              <a:lnSpc>
                <a:spcPct val="100000"/>
              </a:lnSpc>
              <a:spcBef>
                <a:spcPts val="0"/>
              </a:spcBef>
              <a:defRPr sz="16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3417277" y="3027705"/>
            <a:ext cx="2578263"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3417277" y="3452668"/>
            <a:ext cx="2578263"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3417277" y="3877632"/>
            <a:ext cx="2578263"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3417277" y="4302596"/>
            <a:ext cx="2578263"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6200694" y="1662178"/>
            <a:ext cx="2578263" cy="4320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4" name="正方形/長方形 43"/>
          <p:cNvSpPr/>
          <p:nvPr userDrawn="1"/>
        </p:nvSpPr>
        <p:spPr>
          <a:xfrm>
            <a:off x="6200694" y="2088190"/>
            <a:ext cx="2578263" cy="8467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j-lt"/>
            </a:endParaRPr>
          </a:p>
        </p:txBody>
      </p:sp>
      <p:sp>
        <p:nvSpPr>
          <p:cNvPr id="45" name="正方形/長方形 44"/>
          <p:cNvSpPr/>
          <p:nvPr userDrawn="1"/>
        </p:nvSpPr>
        <p:spPr>
          <a:xfrm>
            <a:off x="6200694" y="2915073"/>
            <a:ext cx="2578263" cy="18705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6" name="正方形/長方形 45"/>
          <p:cNvSpPr/>
          <p:nvPr userDrawn="1"/>
        </p:nvSpPr>
        <p:spPr>
          <a:xfrm>
            <a:off x="6200694" y="4790424"/>
            <a:ext cx="2578263" cy="1641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7" name="テキスト プレースホルダー 18"/>
          <p:cNvSpPr>
            <a:spLocks noGrp="1"/>
          </p:cNvSpPr>
          <p:nvPr>
            <p:ph type="body" sz="quarter" idx="41" hasCustomPrompt="1"/>
          </p:nvPr>
        </p:nvSpPr>
        <p:spPr>
          <a:xfrm>
            <a:off x="6200694" y="2091321"/>
            <a:ext cx="2578263" cy="820621"/>
          </a:xfrm>
          <a:noFill/>
        </p:spPr>
        <p:txBody>
          <a:bodyPr anchor="ctr">
            <a:noAutofit/>
          </a:bodyPr>
          <a:lstStyle>
            <a:lvl1pPr algn="ctr">
              <a:lnSpc>
                <a:spcPct val="100000"/>
              </a:lnSpc>
              <a:spcBef>
                <a:spcPts val="0"/>
              </a:spcBef>
              <a:defRPr sz="32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6200694" y="1665308"/>
            <a:ext cx="2578263" cy="432067"/>
          </a:xfrm>
          <a:noFill/>
        </p:spPr>
        <p:txBody>
          <a:bodyPr anchor="ctr">
            <a:normAutofit/>
          </a:bodyPr>
          <a:lstStyle>
            <a:lvl1pPr algn="ctr">
              <a:lnSpc>
                <a:spcPct val="100000"/>
              </a:lnSpc>
              <a:spcBef>
                <a:spcPts val="0"/>
              </a:spcBef>
              <a:defRPr sz="16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6200694" y="3025291"/>
            <a:ext cx="2578263"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6200694" y="3450254"/>
            <a:ext cx="2578263"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6200694" y="3875218"/>
            <a:ext cx="2578263"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6200694" y="4300182"/>
            <a:ext cx="2578263"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8984111" y="1665308"/>
            <a:ext cx="2578263" cy="4320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正方形/長方形 53"/>
          <p:cNvSpPr/>
          <p:nvPr userDrawn="1"/>
        </p:nvSpPr>
        <p:spPr>
          <a:xfrm>
            <a:off x="8984111" y="2091321"/>
            <a:ext cx="2578263" cy="8467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mj-lt"/>
            </a:endParaRPr>
          </a:p>
        </p:txBody>
      </p:sp>
      <p:sp>
        <p:nvSpPr>
          <p:cNvPr id="55" name="正方形/長方形 54"/>
          <p:cNvSpPr/>
          <p:nvPr userDrawn="1"/>
        </p:nvSpPr>
        <p:spPr>
          <a:xfrm>
            <a:off x="8984111" y="2918203"/>
            <a:ext cx="2578263" cy="187055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6" name="正方形/長方形 55"/>
          <p:cNvSpPr/>
          <p:nvPr userDrawn="1"/>
        </p:nvSpPr>
        <p:spPr>
          <a:xfrm>
            <a:off x="8984111" y="4793555"/>
            <a:ext cx="2578263" cy="1641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7" name="テキスト プレースホルダー 18"/>
          <p:cNvSpPr>
            <a:spLocks noGrp="1"/>
          </p:cNvSpPr>
          <p:nvPr>
            <p:ph type="body" sz="quarter" idx="47" hasCustomPrompt="1"/>
          </p:nvPr>
        </p:nvSpPr>
        <p:spPr>
          <a:xfrm>
            <a:off x="8984111" y="2094451"/>
            <a:ext cx="2578263" cy="820621"/>
          </a:xfrm>
          <a:noFill/>
        </p:spPr>
        <p:txBody>
          <a:bodyPr anchor="ctr">
            <a:noAutofit/>
          </a:bodyPr>
          <a:lstStyle>
            <a:lvl1pPr algn="ctr">
              <a:lnSpc>
                <a:spcPct val="100000"/>
              </a:lnSpc>
              <a:spcBef>
                <a:spcPts val="0"/>
              </a:spcBef>
              <a:defRPr sz="32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8984111" y="1668439"/>
            <a:ext cx="2578263" cy="432067"/>
          </a:xfrm>
          <a:noFill/>
        </p:spPr>
        <p:txBody>
          <a:bodyPr anchor="ctr">
            <a:normAutofit/>
          </a:bodyPr>
          <a:lstStyle>
            <a:lvl1pPr algn="ctr">
              <a:lnSpc>
                <a:spcPct val="100000"/>
              </a:lnSpc>
              <a:spcBef>
                <a:spcPts val="0"/>
              </a:spcBef>
              <a:defRPr sz="16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8984111" y="3028421"/>
            <a:ext cx="2578263"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8984111" y="3453385"/>
            <a:ext cx="2578263"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8984111" y="3878349"/>
            <a:ext cx="2578263"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8984111" y="4303313"/>
            <a:ext cx="2578263" cy="352850"/>
          </a:xfrm>
          <a:noFill/>
        </p:spPr>
        <p:txBody>
          <a:bodyPr anchor="ctr">
            <a:normAutofit/>
          </a:bodyPr>
          <a:lstStyle>
            <a:lvl1pPr algn="ctr">
              <a:lnSpc>
                <a:spcPct val="100000"/>
              </a:lnSpc>
              <a:spcBef>
                <a:spcPts val="0"/>
              </a:spcBef>
              <a:defRPr sz="1333">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45934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 presetClass="entr" presetSubtype="1" decel="100000" fill="hold" grpId="0" nodeType="afterEffect">
                                  <p:stCondLst>
                                    <p:cond delay="25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750" fill="hold"/>
                                        <p:tgtEl>
                                          <p:spTgt spid="53"/>
                                        </p:tgtEl>
                                        <p:attrNameLst>
                                          <p:attrName>ppt_x</p:attrName>
                                        </p:attrNameLst>
                                      </p:cBhvr>
                                      <p:tavLst>
                                        <p:tav tm="0">
                                          <p:val>
                                            <p:strVal val="#ppt_x"/>
                                          </p:val>
                                        </p:tav>
                                        <p:tav tm="100000">
                                          <p:val>
                                            <p:strVal val="#ppt_x"/>
                                          </p:val>
                                        </p:tav>
                                      </p:tavLst>
                                    </p:anim>
                                    <p:anim calcmode="lin" valueType="num">
                                      <p:cBhvr additive="base">
                                        <p:cTn id="122" dur="750" fill="hold"/>
                                        <p:tgtEl>
                                          <p:spTgt spid="53"/>
                                        </p:tgtEl>
                                        <p:attrNameLst>
                                          <p:attrName>ppt_y</p:attrName>
                                        </p:attrNameLst>
                                      </p:cBhvr>
                                      <p:tavLst>
                                        <p:tav tm="0">
                                          <p:val>
                                            <p:strVal val="0-#ppt_h/2"/>
                                          </p:val>
                                        </p:tav>
                                        <p:tav tm="100000">
                                          <p:val>
                                            <p:strVal val="#ppt_y"/>
                                          </p:val>
                                        </p:tav>
                                      </p:tavLst>
                                    </p:anim>
                                  </p:childTnLst>
                                </p:cTn>
                              </p:par>
                              <p:par>
                                <p:cTn id="123" presetID="2" presetClass="entr" presetSubtype="1" decel="100000" fill="hold" grpId="0" nodeType="withEffect">
                                  <p:stCondLst>
                                    <p:cond delay="250"/>
                                  </p:stCondLst>
                                  <p:childTnLst>
                                    <p:set>
                                      <p:cBhvr>
                                        <p:cTn id="124" dur="1" fill="hold">
                                          <p:stCondLst>
                                            <p:cond delay="0"/>
                                          </p:stCondLst>
                                        </p:cTn>
                                        <p:tgtEl>
                                          <p:spTgt spid="54"/>
                                        </p:tgtEl>
                                        <p:attrNameLst>
                                          <p:attrName>style.visibility</p:attrName>
                                        </p:attrNameLst>
                                      </p:cBhvr>
                                      <p:to>
                                        <p:strVal val="visible"/>
                                      </p:to>
                                    </p:set>
                                    <p:anim calcmode="lin" valueType="num">
                                      <p:cBhvr additive="base">
                                        <p:cTn id="125" dur="750" fill="hold"/>
                                        <p:tgtEl>
                                          <p:spTgt spid="54"/>
                                        </p:tgtEl>
                                        <p:attrNameLst>
                                          <p:attrName>ppt_x</p:attrName>
                                        </p:attrNameLst>
                                      </p:cBhvr>
                                      <p:tavLst>
                                        <p:tav tm="0">
                                          <p:val>
                                            <p:strVal val="#ppt_x"/>
                                          </p:val>
                                        </p:tav>
                                        <p:tav tm="100000">
                                          <p:val>
                                            <p:strVal val="#ppt_x"/>
                                          </p:val>
                                        </p:tav>
                                      </p:tavLst>
                                    </p:anim>
                                    <p:anim calcmode="lin" valueType="num">
                                      <p:cBhvr additive="base">
                                        <p:cTn id="126" dur="750" fill="hold"/>
                                        <p:tgtEl>
                                          <p:spTgt spid="54"/>
                                        </p:tgtEl>
                                        <p:attrNameLst>
                                          <p:attrName>ppt_y</p:attrName>
                                        </p:attrNameLst>
                                      </p:cBhvr>
                                      <p:tavLst>
                                        <p:tav tm="0">
                                          <p:val>
                                            <p:strVal val="0-#ppt_h/2"/>
                                          </p:val>
                                        </p:tav>
                                        <p:tav tm="100000">
                                          <p:val>
                                            <p:strVal val="#ppt_y"/>
                                          </p:val>
                                        </p:tav>
                                      </p:tavLst>
                                    </p:anim>
                                  </p:childTnLst>
                                </p:cTn>
                              </p:par>
                              <p:par>
                                <p:cTn id="127" presetID="2" presetClass="entr" presetSubtype="1" decel="100000" fill="hold" grpId="0" nodeType="withEffect">
                                  <p:stCondLst>
                                    <p:cond delay="250"/>
                                  </p:stCondLst>
                                  <p:childTnLst>
                                    <p:set>
                                      <p:cBhvr>
                                        <p:cTn id="128" dur="1" fill="hold">
                                          <p:stCondLst>
                                            <p:cond delay="0"/>
                                          </p:stCondLst>
                                        </p:cTn>
                                        <p:tgtEl>
                                          <p:spTgt spid="55"/>
                                        </p:tgtEl>
                                        <p:attrNameLst>
                                          <p:attrName>style.visibility</p:attrName>
                                        </p:attrNameLst>
                                      </p:cBhvr>
                                      <p:to>
                                        <p:strVal val="visible"/>
                                      </p:to>
                                    </p:set>
                                    <p:anim calcmode="lin" valueType="num">
                                      <p:cBhvr additive="base">
                                        <p:cTn id="129" dur="750" fill="hold"/>
                                        <p:tgtEl>
                                          <p:spTgt spid="55"/>
                                        </p:tgtEl>
                                        <p:attrNameLst>
                                          <p:attrName>ppt_x</p:attrName>
                                        </p:attrNameLst>
                                      </p:cBhvr>
                                      <p:tavLst>
                                        <p:tav tm="0">
                                          <p:val>
                                            <p:strVal val="#ppt_x"/>
                                          </p:val>
                                        </p:tav>
                                        <p:tav tm="100000">
                                          <p:val>
                                            <p:strVal val="#ppt_x"/>
                                          </p:val>
                                        </p:tav>
                                      </p:tavLst>
                                    </p:anim>
                                    <p:anim calcmode="lin" valueType="num">
                                      <p:cBhvr additive="base">
                                        <p:cTn id="130" dur="750" fill="hold"/>
                                        <p:tgtEl>
                                          <p:spTgt spid="55"/>
                                        </p:tgtEl>
                                        <p:attrNameLst>
                                          <p:attrName>ppt_y</p:attrName>
                                        </p:attrNameLst>
                                      </p:cBhvr>
                                      <p:tavLst>
                                        <p:tav tm="0">
                                          <p:val>
                                            <p:strVal val="0-#ppt_h/2"/>
                                          </p:val>
                                        </p:tav>
                                        <p:tav tm="100000">
                                          <p:val>
                                            <p:strVal val="#ppt_y"/>
                                          </p:val>
                                        </p:tav>
                                      </p:tavLst>
                                    </p:anim>
                                  </p:childTnLst>
                                </p:cTn>
                              </p:par>
                              <p:par>
                                <p:cTn id="131" presetID="2" presetClass="entr" presetSubtype="4" decel="100000" fill="hold" grpId="0" nodeType="withEffect">
                                  <p:stCondLst>
                                    <p:cond delay="250"/>
                                  </p:stCondLst>
                                  <p:childTnLst>
                                    <p:set>
                                      <p:cBhvr>
                                        <p:cTn id="132" dur="1" fill="hold">
                                          <p:stCondLst>
                                            <p:cond delay="0"/>
                                          </p:stCondLst>
                                        </p:cTn>
                                        <p:tgtEl>
                                          <p:spTgt spid="56"/>
                                        </p:tgtEl>
                                        <p:attrNameLst>
                                          <p:attrName>style.visibility</p:attrName>
                                        </p:attrNameLst>
                                      </p:cBhvr>
                                      <p:to>
                                        <p:strVal val="visible"/>
                                      </p:to>
                                    </p:set>
                                    <p:anim calcmode="lin" valueType="num">
                                      <p:cBhvr additive="base">
                                        <p:cTn id="133" dur="750" fill="hold"/>
                                        <p:tgtEl>
                                          <p:spTgt spid="56"/>
                                        </p:tgtEl>
                                        <p:attrNameLst>
                                          <p:attrName>ppt_x</p:attrName>
                                        </p:attrNameLst>
                                      </p:cBhvr>
                                      <p:tavLst>
                                        <p:tav tm="0">
                                          <p:val>
                                            <p:strVal val="#ppt_x"/>
                                          </p:val>
                                        </p:tav>
                                        <p:tav tm="100000">
                                          <p:val>
                                            <p:strVal val="#ppt_x"/>
                                          </p:val>
                                        </p:tav>
                                      </p:tavLst>
                                    </p:anim>
                                    <p:anim calcmode="lin" valueType="num">
                                      <p:cBhvr additive="base">
                                        <p:cTn id="134" dur="750" fill="hold"/>
                                        <p:tgtEl>
                                          <p:spTgt spid="56"/>
                                        </p:tgtEl>
                                        <p:attrNameLst>
                                          <p:attrName>ppt_y</p:attrName>
                                        </p:attrNameLst>
                                      </p:cBhvr>
                                      <p:tavLst>
                                        <p:tav tm="0">
                                          <p:val>
                                            <p:strVal val="1+#ppt_h/2"/>
                                          </p:val>
                                        </p:tav>
                                        <p:tav tm="100000">
                                          <p:val>
                                            <p:strVal val="#ppt_y"/>
                                          </p:val>
                                        </p:tav>
                                      </p:tavLst>
                                    </p:anim>
                                  </p:childTnLst>
                                </p:cTn>
                              </p:par>
                              <p:par>
                                <p:cTn id="135" presetID="2" presetClass="entr" presetSubtype="1" decel="100000" fill="hold" grpId="0" nodeType="withEffect">
                                  <p:stCondLst>
                                    <p:cond delay="250"/>
                                  </p:stCondLst>
                                  <p:childTnLst>
                                    <p:set>
                                      <p:cBhvr>
                                        <p:cTn id="136" dur="1" fill="hold">
                                          <p:stCondLst>
                                            <p:cond delay="0"/>
                                          </p:stCondLst>
                                        </p:cTn>
                                        <p:tgtEl>
                                          <p:spTgt spid="57">
                                            <p:txEl>
                                              <p:pRg st="0" end="0"/>
                                            </p:txEl>
                                          </p:spTgt>
                                        </p:tgtEl>
                                        <p:attrNameLst>
                                          <p:attrName>style.visibility</p:attrName>
                                        </p:attrNameLst>
                                      </p:cBhvr>
                                      <p:to>
                                        <p:strVal val="visible"/>
                                      </p:to>
                                    </p:set>
                                    <p:anim calcmode="lin" valueType="num">
                                      <p:cBhvr additive="base">
                                        <p:cTn id="137"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8"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250"/>
                                  </p:stCondLst>
                                  <p:childTnLst>
                                    <p:set>
                                      <p:cBhvr>
                                        <p:cTn id="140" dur="1" fill="hold">
                                          <p:stCondLst>
                                            <p:cond delay="0"/>
                                          </p:stCondLst>
                                        </p:cTn>
                                        <p:tgtEl>
                                          <p:spTgt spid="58">
                                            <p:txEl>
                                              <p:pRg st="0" end="0"/>
                                            </p:txEl>
                                          </p:spTgt>
                                        </p:tgtEl>
                                        <p:attrNameLst>
                                          <p:attrName>style.visibility</p:attrName>
                                        </p:attrNameLst>
                                      </p:cBhvr>
                                      <p:to>
                                        <p:strVal val="visible"/>
                                      </p:to>
                                    </p:set>
                                    <p:anim calcmode="lin" valueType="num">
                                      <p:cBhvr additive="base">
                                        <p:cTn id="141"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2"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3" fill="hold">
                            <p:stCondLst>
                              <p:cond delay="6150"/>
                            </p:stCondLst>
                            <p:childTnLst>
                              <p:par>
                                <p:cTn id="144" presetID="22" presetClass="entr" presetSubtype="8" fill="hold" grpId="0" nodeType="afterEffect">
                                  <p:stCondLst>
                                    <p:cond delay="0"/>
                                  </p:stCondLst>
                                  <p:childTnLst>
                                    <p:set>
                                      <p:cBhvr>
                                        <p:cTn id="145" dur="1" fill="hold">
                                          <p:stCondLst>
                                            <p:cond delay="0"/>
                                          </p:stCondLst>
                                        </p:cTn>
                                        <p:tgtEl>
                                          <p:spTgt spid="59">
                                            <p:txEl>
                                              <p:pRg st="0" end="0"/>
                                            </p:txEl>
                                          </p:spTgt>
                                        </p:tgtEl>
                                        <p:attrNameLst>
                                          <p:attrName>style.visibility</p:attrName>
                                        </p:attrNameLst>
                                      </p:cBhvr>
                                      <p:to>
                                        <p:strVal val="visible"/>
                                      </p:to>
                                    </p:set>
                                    <p:animEffect transition="in" filter="wipe(left)">
                                      <p:cBhvr>
                                        <p:cTn id="146" dur="500"/>
                                        <p:tgtEl>
                                          <p:spTgt spid="59">
                                            <p:txEl>
                                              <p:pRg st="0" end="0"/>
                                            </p:txEl>
                                          </p:spTgt>
                                        </p:tgtEl>
                                      </p:cBhvr>
                                    </p:animEffect>
                                  </p:childTnLst>
                                </p:cTn>
                              </p:par>
                              <p:par>
                                <p:cTn id="147" presetID="22" presetClass="entr" presetSubtype="8" fill="hold" grpId="0" nodeType="withEffect">
                                  <p:stCondLst>
                                    <p:cond delay="100"/>
                                  </p:stCondLst>
                                  <p:childTnLst>
                                    <p:set>
                                      <p:cBhvr>
                                        <p:cTn id="148" dur="1" fill="hold">
                                          <p:stCondLst>
                                            <p:cond delay="0"/>
                                          </p:stCondLst>
                                        </p:cTn>
                                        <p:tgtEl>
                                          <p:spTgt spid="60">
                                            <p:txEl>
                                              <p:pRg st="0" end="0"/>
                                            </p:txEl>
                                          </p:spTgt>
                                        </p:tgtEl>
                                        <p:attrNameLst>
                                          <p:attrName>style.visibility</p:attrName>
                                        </p:attrNameLst>
                                      </p:cBhvr>
                                      <p:to>
                                        <p:strVal val="visible"/>
                                      </p:to>
                                    </p:set>
                                    <p:animEffect transition="in" filter="wipe(left)">
                                      <p:cBhvr>
                                        <p:cTn id="149" dur="500"/>
                                        <p:tgtEl>
                                          <p:spTgt spid="60">
                                            <p:txEl>
                                              <p:pRg st="0" end="0"/>
                                            </p:txEl>
                                          </p:spTgt>
                                        </p:tgtEl>
                                      </p:cBhvr>
                                    </p:animEffect>
                                  </p:childTnLst>
                                </p:cTn>
                              </p:par>
                              <p:par>
                                <p:cTn id="150" presetID="22" presetClass="entr" presetSubtype="8" fill="hold" grpId="0" nodeType="withEffect">
                                  <p:stCondLst>
                                    <p:cond delay="200"/>
                                  </p:stCondLst>
                                  <p:childTnLst>
                                    <p:set>
                                      <p:cBhvr>
                                        <p:cTn id="151" dur="1" fill="hold">
                                          <p:stCondLst>
                                            <p:cond delay="0"/>
                                          </p:stCondLst>
                                        </p:cTn>
                                        <p:tgtEl>
                                          <p:spTgt spid="61">
                                            <p:txEl>
                                              <p:pRg st="0" end="0"/>
                                            </p:txEl>
                                          </p:spTgt>
                                        </p:tgtEl>
                                        <p:attrNameLst>
                                          <p:attrName>style.visibility</p:attrName>
                                        </p:attrNameLst>
                                      </p:cBhvr>
                                      <p:to>
                                        <p:strVal val="visible"/>
                                      </p:to>
                                    </p:set>
                                    <p:animEffect transition="in" filter="wipe(left)">
                                      <p:cBhvr>
                                        <p:cTn id="152" dur="500"/>
                                        <p:tgtEl>
                                          <p:spTgt spid="61">
                                            <p:txEl>
                                              <p:pRg st="0" end="0"/>
                                            </p:txEl>
                                          </p:spTgt>
                                        </p:tgtEl>
                                      </p:cBhvr>
                                    </p:animEffect>
                                  </p:childTnLst>
                                </p:cTn>
                              </p:par>
                              <p:par>
                                <p:cTn id="153" presetID="22" presetClass="entr" presetSubtype="8" fill="hold" grpId="0" nodeType="withEffect">
                                  <p:stCondLst>
                                    <p:cond delay="300"/>
                                  </p:stCondLst>
                                  <p:childTnLst>
                                    <p:set>
                                      <p:cBhvr>
                                        <p:cTn id="154" dur="1" fill="hold">
                                          <p:stCondLst>
                                            <p:cond delay="0"/>
                                          </p:stCondLst>
                                        </p:cTn>
                                        <p:tgtEl>
                                          <p:spTgt spid="62">
                                            <p:txEl>
                                              <p:pRg st="0" end="0"/>
                                            </p:txEl>
                                          </p:spTgt>
                                        </p:tgtEl>
                                        <p:attrNameLst>
                                          <p:attrName>style.visibility</p:attrName>
                                        </p:attrNameLst>
                                      </p:cBhvr>
                                      <p:to>
                                        <p:strVal val="visible"/>
                                      </p:to>
                                    </p:set>
                                    <p:animEffect transition="in" filter="wipe(left)">
                                      <p:cBhvr>
                                        <p:cTn id="155" dur="500"/>
                                        <p:tgtEl>
                                          <p:spTgt spid="62">
                                            <p:txEl>
                                              <p:pRg st="0" end="0"/>
                                            </p:txEl>
                                          </p:spTgt>
                                        </p:tgtEl>
                                      </p:cBhvr>
                                    </p:animEffect>
                                  </p:childTnLst>
                                </p:cTn>
                              </p:par>
                            </p:childTnLst>
                          </p:cTn>
                        </p:par>
                        <p:par>
                          <p:cTn id="156" fill="hold">
                            <p:stCondLst>
                              <p:cond delay="6950"/>
                            </p:stCondLst>
                            <p:childTnLst>
                              <p:par>
                                <p:cTn id="157" presetID="22" presetClass="entr" presetSubtype="8" fill="hold" grpId="0" nodeType="afterEffect">
                                  <p:stCondLst>
                                    <p:cond delay="0"/>
                                  </p:stCondLst>
                                  <p:childTnLst>
                                    <p:set>
                                      <p:cBhvr>
                                        <p:cTn id="158" dur="1" fill="hold">
                                          <p:stCondLst>
                                            <p:cond delay="0"/>
                                          </p:stCondLst>
                                        </p:cTn>
                                        <p:tgtEl>
                                          <p:spTgt spid="23"/>
                                        </p:tgtEl>
                                        <p:attrNameLst>
                                          <p:attrName>style.visibility</p:attrName>
                                        </p:attrNameLst>
                                      </p:cBhvr>
                                      <p:to>
                                        <p:strVal val="visible"/>
                                      </p:to>
                                    </p:set>
                                    <p:animEffect transition="in" filter="wipe(left)">
                                      <p:cBhvr>
                                        <p:cTn id="1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814193" y="3133093"/>
            <a:ext cx="3444541" cy="1939223"/>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814193" y="2386346"/>
            <a:ext cx="3444541" cy="498098"/>
          </a:xfrm>
        </p:spPr>
        <p:txBody>
          <a:bodyPr anchor="ctr">
            <a:noAutofit/>
          </a:bodyPr>
          <a:lstStyle>
            <a:lvl1pPr>
              <a:lnSpc>
                <a:spcPct val="100000"/>
              </a:lnSpc>
              <a:spcBef>
                <a:spcPts val="0"/>
              </a:spcBef>
              <a:defRPr sz="2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888160" y="2944923"/>
            <a:ext cx="1074141"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テキスト プレースホルダー 12"/>
          <p:cNvSpPr>
            <a:spLocks noGrp="1"/>
          </p:cNvSpPr>
          <p:nvPr>
            <p:ph type="body" sz="quarter" idx="14" hasCustomPrompt="1"/>
          </p:nvPr>
        </p:nvSpPr>
        <p:spPr>
          <a:xfrm>
            <a:off x="4373730" y="3133093"/>
            <a:ext cx="3444541" cy="1939223"/>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4373730" y="2386346"/>
            <a:ext cx="3444541" cy="498098"/>
          </a:xfrm>
        </p:spPr>
        <p:txBody>
          <a:bodyPr anchor="ctr">
            <a:noAutofit/>
          </a:bodyPr>
          <a:lstStyle>
            <a:lvl1pPr>
              <a:lnSpc>
                <a:spcPct val="100000"/>
              </a:lnSpc>
              <a:spcBef>
                <a:spcPts val="0"/>
              </a:spcBef>
              <a:defRPr sz="2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4447697" y="2944923"/>
            <a:ext cx="1074141"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テキスト プレースホルダー 12"/>
          <p:cNvSpPr>
            <a:spLocks noGrp="1"/>
          </p:cNvSpPr>
          <p:nvPr>
            <p:ph type="body" sz="quarter" idx="16" hasCustomPrompt="1"/>
          </p:nvPr>
        </p:nvSpPr>
        <p:spPr>
          <a:xfrm>
            <a:off x="7933266" y="3133093"/>
            <a:ext cx="3444541" cy="1939223"/>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7933266" y="2386346"/>
            <a:ext cx="3444541" cy="498098"/>
          </a:xfrm>
        </p:spPr>
        <p:txBody>
          <a:bodyPr anchor="ctr">
            <a:noAutofit/>
          </a:bodyPr>
          <a:lstStyle>
            <a:lvl1pPr>
              <a:lnSpc>
                <a:spcPct val="100000"/>
              </a:lnSpc>
              <a:spcBef>
                <a:spcPts val="0"/>
              </a:spcBef>
              <a:defRPr sz="2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8007234" y="2944923"/>
            <a:ext cx="1074141"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156565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4726989" y="2560410"/>
            <a:ext cx="791174" cy="1308122"/>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5505143" y="4827724"/>
            <a:ext cx="1181715" cy="192508"/>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grpSp>
        <p:nvGrpSpPr>
          <p:cNvPr id="92" name="グループ化 91"/>
          <p:cNvGrpSpPr/>
          <p:nvPr userDrawn="1"/>
        </p:nvGrpSpPr>
        <p:grpSpPr>
          <a:xfrm>
            <a:off x="5505143" y="5083557"/>
            <a:ext cx="1181715" cy="398910"/>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
        <p:nvSpPr>
          <p:cNvPr id="76" name="フリーフォーム 75"/>
          <p:cNvSpPr/>
          <p:nvPr userDrawn="1"/>
        </p:nvSpPr>
        <p:spPr>
          <a:xfrm>
            <a:off x="6108820" y="1825291"/>
            <a:ext cx="1184919" cy="1064362"/>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5" name="フリーフォーム 84"/>
          <p:cNvSpPr/>
          <p:nvPr userDrawn="1"/>
        </p:nvSpPr>
        <p:spPr>
          <a:xfrm>
            <a:off x="6671618" y="2560855"/>
            <a:ext cx="791174" cy="1308122"/>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7" name="フリーフォーム 86"/>
          <p:cNvSpPr/>
          <p:nvPr userDrawn="1"/>
        </p:nvSpPr>
        <p:spPr>
          <a:xfrm>
            <a:off x="6113900" y="3546117"/>
            <a:ext cx="1157869" cy="1219171"/>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8" name="フリーフォーム 87"/>
          <p:cNvSpPr/>
          <p:nvPr userDrawn="1"/>
        </p:nvSpPr>
        <p:spPr>
          <a:xfrm flipH="1">
            <a:off x="4896042" y="1824846"/>
            <a:ext cx="1184919" cy="1064362"/>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0" name="フリーフォーム 89"/>
          <p:cNvSpPr/>
          <p:nvPr userDrawn="1"/>
        </p:nvSpPr>
        <p:spPr>
          <a:xfrm flipH="1">
            <a:off x="4918012" y="3545672"/>
            <a:ext cx="1157869" cy="1219171"/>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3" name="図プレースホルダー 25"/>
          <p:cNvSpPr>
            <a:spLocks noGrp="1"/>
          </p:cNvSpPr>
          <p:nvPr>
            <p:ph type="pic" sz="quarter" idx="14" hasCustomPrompt="1"/>
          </p:nvPr>
        </p:nvSpPr>
        <p:spPr>
          <a:xfrm>
            <a:off x="6404133" y="2137949"/>
            <a:ext cx="327264" cy="327314"/>
          </a:xfrm>
        </p:spPr>
        <p:txBody>
          <a:bodyPr>
            <a:normAutofit/>
          </a:bodyPr>
          <a:lstStyle>
            <a:lvl1pPr>
              <a:defRPr sz="733">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6903573" y="3048447"/>
            <a:ext cx="327264" cy="327314"/>
          </a:xfrm>
        </p:spPr>
        <p:txBody>
          <a:bodyPr>
            <a:normAutofit/>
          </a:bodyPr>
          <a:lstStyle>
            <a:lvl1pPr>
              <a:defRPr sz="733">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6404133" y="3873432"/>
            <a:ext cx="327264" cy="327314"/>
          </a:xfrm>
        </p:spPr>
        <p:txBody>
          <a:bodyPr>
            <a:normAutofit/>
          </a:bodyPr>
          <a:lstStyle>
            <a:lvl1pPr>
              <a:defRPr sz="733">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5418363" y="3873432"/>
            <a:ext cx="327264" cy="327314"/>
          </a:xfrm>
        </p:spPr>
        <p:txBody>
          <a:bodyPr>
            <a:normAutofit/>
          </a:bodyPr>
          <a:lstStyle>
            <a:lvl1pPr>
              <a:defRPr sz="733">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4958943" y="3044851"/>
            <a:ext cx="327264" cy="327314"/>
          </a:xfrm>
        </p:spPr>
        <p:txBody>
          <a:bodyPr>
            <a:normAutofit/>
          </a:bodyPr>
          <a:lstStyle>
            <a:lvl1pPr>
              <a:defRPr sz="733">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5418363" y="2137949"/>
            <a:ext cx="327264" cy="327314"/>
          </a:xfrm>
        </p:spPr>
        <p:txBody>
          <a:bodyPr>
            <a:normAutofit/>
          </a:bodyPr>
          <a:lstStyle>
            <a:lvl1pPr>
              <a:defRPr sz="733">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4036626" y="5912113"/>
            <a:ext cx="4118749" cy="357264"/>
          </a:xfrm>
        </p:spPr>
        <p:txBody>
          <a:bodyPr>
            <a:normAutofit/>
          </a:bodyPr>
          <a:lstStyle>
            <a:lvl1pPr algn="ctr">
              <a:spcBef>
                <a:spcPts val="0"/>
              </a:spcBef>
              <a:defRPr sz="12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4036626" y="5552199"/>
            <a:ext cx="4118749" cy="391287"/>
          </a:xfrm>
        </p:spPr>
        <p:txBody>
          <a:bodyPr anchor="b">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7829485" y="4459222"/>
            <a:ext cx="3072647" cy="609181"/>
          </a:xfrm>
        </p:spPr>
        <p:txBody>
          <a:bodyPr>
            <a:normAutofit/>
          </a:bodyPr>
          <a:lstStyle>
            <a:lvl1pPr algn="l">
              <a:spcBef>
                <a:spcPts val="0"/>
              </a:spcBef>
              <a:defRPr sz="12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7829486" y="4127562"/>
            <a:ext cx="3072647" cy="363033"/>
          </a:xfrm>
        </p:spPr>
        <p:txBody>
          <a:bodyPr anchor="b">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7829485" y="3133443"/>
            <a:ext cx="3072647" cy="609181"/>
          </a:xfrm>
        </p:spPr>
        <p:txBody>
          <a:bodyPr>
            <a:normAutofit/>
          </a:bodyPr>
          <a:lstStyle>
            <a:lvl1pPr algn="l">
              <a:spcBef>
                <a:spcPts val="0"/>
              </a:spcBef>
              <a:defRPr sz="12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7829485" y="2801783"/>
            <a:ext cx="3072647" cy="363033"/>
          </a:xfrm>
        </p:spPr>
        <p:txBody>
          <a:bodyPr anchor="b">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7340649" y="1770158"/>
            <a:ext cx="3072647" cy="609181"/>
          </a:xfrm>
        </p:spPr>
        <p:txBody>
          <a:bodyPr>
            <a:normAutofit/>
          </a:bodyPr>
          <a:lstStyle>
            <a:lvl1pPr algn="l">
              <a:spcBef>
                <a:spcPts val="0"/>
              </a:spcBef>
              <a:defRPr sz="12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7340649" y="1438497"/>
            <a:ext cx="3072647" cy="363033"/>
          </a:xfrm>
        </p:spPr>
        <p:txBody>
          <a:bodyPr anchor="b">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1654341" y="1770158"/>
            <a:ext cx="3072647" cy="609181"/>
          </a:xfrm>
        </p:spPr>
        <p:txBody>
          <a:bodyPr>
            <a:normAutofit/>
          </a:bodyPr>
          <a:lstStyle>
            <a:lvl1pPr algn="r">
              <a:spcBef>
                <a:spcPts val="0"/>
              </a:spcBef>
              <a:defRPr sz="12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1654342" y="1451382"/>
            <a:ext cx="3072647" cy="350148"/>
          </a:xfrm>
        </p:spPr>
        <p:txBody>
          <a:bodyPr anchor="b">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252711" y="3133161"/>
            <a:ext cx="3072647" cy="609181"/>
          </a:xfrm>
        </p:spPr>
        <p:txBody>
          <a:bodyPr>
            <a:normAutofit/>
          </a:bodyPr>
          <a:lstStyle>
            <a:lvl1pPr algn="r">
              <a:spcBef>
                <a:spcPts val="0"/>
              </a:spcBef>
              <a:defRPr sz="12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252711" y="2814386"/>
            <a:ext cx="3072647" cy="350148"/>
          </a:xfrm>
        </p:spPr>
        <p:txBody>
          <a:bodyPr anchor="b">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306265" y="4459294"/>
            <a:ext cx="3072647" cy="609181"/>
          </a:xfrm>
        </p:spPr>
        <p:txBody>
          <a:bodyPr>
            <a:normAutofit/>
          </a:bodyPr>
          <a:lstStyle>
            <a:lvl1pPr algn="r">
              <a:spcBef>
                <a:spcPts val="0"/>
              </a:spcBef>
              <a:defRPr sz="12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306265" y="4140518"/>
            <a:ext cx="3072647" cy="350148"/>
          </a:xfrm>
        </p:spPr>
        <p:txBody>
          <a:bodyPr anchor="b">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6695239" y="1492540"/>
            <a:ext cx="517935" cy="772883"/>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7230837" y="2983299"/>
            <a:ext cx="598648" cy="228805"/>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6731397" y="4037089"/>
            <a:ext cx="1098088" cy="271989"/>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4378913" y="4037089"/>
            <a:ext cx="1039451" cy="278504"/>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4325358" y="2989460"/>
            <a:ext cx="633585" cy="219048"/>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4726989" y="1626456"/>
            <a:ext cx="855007" cy="511492"/>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57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5675540" y="1973492"/>
            <a:ext cx="2651276" cy="2651685"/>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3835249" y="1973492"/>
            <a:ext cx="2651276" cy="2651685"/>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47" name="アーチ 46"/>
          <p:cNvSpPr/>
          <p:nvPr userDrawn="1"/>
        </p:nvSpPr>
        <p:spPr>
          <a:xfrm rot="10800000">
            <a:off x="3835249" y="1973492"/>
            <a:ext cx="2651276" cy="2651685"/>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49" name="アーチ 48"/>
          <p:cNvSpPr/>
          <p:nvPr userDrawn="1"/>
        </p:nvSpPr>
        <p:spPr>
          <a:xfrm rot="10800000">
            <a:off x="5675540" y="1973492"/>
            <a:ext cx="2651276" cy="2651685"/>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3" name="テキスト プレースホルダー 12"/>
          <p:cNvSpPr>
            <a:spLocks noGrp="1"/>
          </p:cNvSpPr>
          <p:nvPr>
            <p:ph type="body" sz="quarter" idx="28" hasCustomPrompt="1"/>
          </p:nvPr>
        </p:nvSpPr>
        <p:spPr>
          <a:xfrm>
            <a:off x="4334024" y="2296063"/>
            <a:ext cx="1626510" cy="350148"/>
          </a:xfrm>
        </p:spPr>
        <p:txBody>
          <a:bodyPr anchor="b">
            <a:noAutofit/>
          </a:bodyPr>
          <a:lstStyle>
            <a:lvl1pPr algn="ct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697283" y="1973492"/>
            <a:ext cx="3072647" cy="1281899"/>
          </a:xfrm>
        </p:spPr>
        <p:txBody>
          <a:bodyPr anchor="ctr">
            <a:normAutofit/>
          </a:bodyPr>
          <a:lstStyle>
            <a:lvl1pPr algn="r">
              <a:spcBef>
                <a:spcPts val="0"/>
              </a:spcBef>
              <a:defRPr sz="1333"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697283" y="3343278"/>
            <a:ext cx="3072647" cy="1281899"/>
          </a:xfrm>
        </p:spPr>
        <p:txBody>
          <a:bodyPr anchor="ctr">
            <a:normAutofit/>
          </a:bodyPr>
          <a:lstStyle>
            <a:lvl1pPr algn="r">
              <a:spcBef>
                <a:spcPts val="0"/>
              </a:spcBef>
              <a:defRPr sz="1333"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8418884" y="1971316"/>
            <a:ext cx="3072647" cy="1281899"/>
          </a:xfrm>
        </p:spPr>
        <p:txBody>
          <a:bodyPr anchor="ctr">
            <a:normAutofit/>
          </a:bodyPr>
          <a:lstStyle>
            <a:lvl1pPr algn="l">
              <a:spcBef>
                <a:spcPts val="0"/>
              </a:spcBef>
              <a:defRPr sz="1333"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8418884" y="3343278"/>
            <a:ext cx="3072647" cy="1281899"/>
          </a:xfrm>
        </p:spPr>
        <p:txBody>
          <a:bodyPr anchor="ctr">
            <a:normAutofit/>
          </a:bodyPr>
          <a:lstStyle>
            <a:lvl1pPr algn="l">
              <a:spcBef>
                <a:spcPts val="0"/>
              </a:spcBef>
              <a:defRPr sz="1333"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6198345" y="3846596"/>
            <a:ext cx="1626510" cy="350148"/>
          </a:xfrm>
        </p:spPr>
        <p:txBody>
          <a:bodyPr anchor="b">
            <a:noAutofit/>
          </a:bodyPr>
          <a:lstStyle>
            <a:lvl1pPr algn="ct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6198344" y="2296062"/>
            <a:ext cx="1626510" cy="350148"/>
          </a:xfrm>
        </p:spPr>
        <p:txBody>
          <a:bodyPr anchor="b">
            <a:noAutofit/>
          </a:bodyPr>
          <a:lstStyle>
            <a:lvl1pPr algn="ct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4334024" y="3854110"/>
            <a:ext cx="1626510" cy="350148"/>
          </a:xfrm>
        </p:spPr>
        <p:txBody>
          <a:bodyPr anchor="b">
            <a:noAutofit/>
          </a:bodyPr>
          <a:lstStyle>
            <a:lvl1pPr algn="ct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2130659" y="5155660"/>
            <a:ext cx="7930683" cy="1015419"/>
          </a:xfrm>
        </p:spPr>
        <p:txBody>
          <a:bodyPr anchor="ctr">
            <a:normAutofit/>
          </a:bodyPr>
          <a:lstStyle>
            <a:lvl1pPr algn="ctr">
              <a:spcBef>
                <a:spcPts val="0"/>
              </a:spcBef>
              <a:defRPr sz="1333"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5615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6815748" y="2066897"/>
            <a:ext cx="661411" cy="67240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3" name="楕円 32"/>
          <p:cNvSpPr/>
          <p:nvPr userDrawn="1"/>
        </p:nvSpPr>
        <p:spPr>
          <a:xfrm>
            <a:off x="9244592" y="4143055"/>
            <a:ext cx="641206" cy="641305"/>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楕円 23"/>
          <p:cNvSpPr/>
          <p:nvPr userDrawn="1"/>
        </p:nvSpPr>
        <p:spPr>
          <a:xfrm>
            <a:off x="424273" y="4167669"/>
            <a:ext cx="1022519" cy="102267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31" name="楕円 30"/>
          <p:cNvSpPr/>
          <p:nvPr userDrawn="1"/>
        </p:nvSpPr>
        <p:spPr>
          <a:xfrm>
            <a:off x="5264642" y="5157607"/>
            <a:ext cx="409579" cy="41639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p:cNvSpPr/>
          <p:nvPr userDrawn="1"/>
        </p:nvSpPr>
        <p:spPr>
          <a:xfrm>
            <a:off x="2643373" y="5159672"/>
            <a:ext cx="394492" cy="394553"/>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328809" y="1698619"/>
            <a:ext cx="3315759" cy="331627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19" name="楕円 18"/>
          <p:cNvSpPr/>
          <p:nvPr userDrawn="1"/>
        </p:nvSpPr>
        <p:spPr>
          <a:xfrm>
            <a:off x="3078592" y="3281395"/>
            <a:ext cx="2523966" cy="2524355"/>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楕円 22"/>
          <p:cNvSpPr/>
          <p:nvPr userDrawn="1"/>
        </p:nvSpPr>
        <p:spPr>
          <a:xfrm>
            <a:off x="4906747" y="2206052"/>
            <a:ext cx="2060530" cy="2060848"/>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楕円 24"/>
          <p:cNvSpPr/>
          <p:nvPr userDrawn="1"/>
        </p:nvSpPr>
        <p:spPr>
          <a:xfrm>
            <a:off x="6291456" y="3343648"/>
            <a:ext cx="2371406" cy="2371772"/>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6" name="楕円 25"/>
          <p:cNvSpPr/>
          <p:nvPr userDrawn="1"/>
        </p:nvSpPr>
        <p:spPr>
          <a:xfrm>
            <a:off x="8036931" y="1753447"/>
            <a:ext cx="2629659" cy="2630064"/>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楕円 26"/>
          <p:cNvSpPr/>
          <p:nvPr userDrawn="1"/>
        </p:nvSpPr>
        <p:spPr>
          <a:xfrm>
            <a:off x="9964679" y="3599954"/>
            <a:ext cx="1858872" cy="1859159"/>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楕円 27"/>
          <p:cNvSpPr/>
          <p:nvPr userDrawn="1"/>
        </p:nvSpPr>
        <p:spPr>
          <a:xfrm>
            <a:off x="3689611" y="2149026"/>
            <a:ext cx="686150" cy="686256"/>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9" name="楕円 28"/>
          <p:cNvSpPr/>
          <p:nvPr userDrawn="1"/>
        </p:nvSpPr>
        <p:spPr>
          <a:xfrm>
            <a:off x="328809" y="1580563"/>
            <a:ext cx="570353" cy="57044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楕円 31"/>
          <p:cNvSpPr/>
          <p:nvPr userDrawn="1"/>
        </p:nvSpPr>
        <p:spPr>
          <a:xfrm>
            <a:off x="8685117" y="4832094"/>
            <a:ext cx="495027" cy="49510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楕円 33"/>
          <p:cNvSpPr/>
          <p:nvPr userDrawn="1"/>
        </p:nvSpPr>
        <p:spPr>
          <a:xfrm>
            <a:off x="11311173" y="3021804"/>
            <a:ext cx="589872" cy="589963"/>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6" name="テキスト プレースホルダー 12"/>
          <p:cNvSpPr>
            <a:spLocks noGrp="1"/>
          </p:cNvSpPr>
          <p:nvPr>
            <p:ph type="body" sz="quarter" idx="28" hasCustomPrompt="1"/>
          </p:nvPr>
        </p:nvSpPr>
        <p:spPr>
          <a:xfrm>
            <a:off x="450365" y="2479911"/>
            <a:ext cx="3072647" cy="350148"/>
          </a:xfrm>
        </p:spPr>
        <p:txBody>
          <a:bodyPr anchor="b">
            <a:noAutofit/>
          </a:bodyPr>
          <a:lstStyle>
            <a:lvl1pPr algn="ct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8072411" y="2389158"/>
            <a:ext cx="2558699" cy="350148"/>
          </a:xfrm>
        </p:spPr>
        <p:txBody>
          <a:bodyPr anchor="b">
            <a:noAutofit/>
          </a:bodyPr>
          <a:lstStyle>
            <a:lvl1pPr algn="ct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6421421" y="3603701"/>
            <a:ext cx="2111475" cy="814580"/>
          </a:xfrm>
        </p:spPr>
        <p:txBody>
          <a:bodyPr anchor="b">
            <a:noAutofit/>
          </a:bodyPr>
          <a:lstStyle>
            <a:lvl1pPr algn="ct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3272054" y="3589217"/>
            <a:ext cx="2111475" cy="814580"/>
          </a:xfrm>
        </p:spPr>
        <p:txBody>
          <a:bodyPr anchor="b">
            <a:noAutofit/>
          </a:bodyPr>
          <a:lstStyle>
            <a:lvl1pPr algn="ct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647700" y="2932296"/>
            <a:ext cx="2624354" cy="1291766"/>
          </a:xfrm>
        </p:spPr>
        <p:txBody>
          <a:bodyPr>
            <a:normAutofit/>
          </a:bodyPr>
          <a:lstStyle>
            <a:lvl1pPr algn="ctr">
              <a:spcBef>
                <a:spcPts val="0"/>
              </a:spcBef>
              <a:defRPr sz="1333"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3092729" y="4459797"/>
            <a:ext cx="2470124" cy="878466"/>
          </a:xfrm>
        </p:spPr>
        <p:txBody>
          <a:bodyPr>
            <a:normAutofit/>
          </a:bodyPr>
          <a:lstStyle>
            <a:lvl1pPr algn="ctr">
              <a:spcBef>
                <a:spcPts val="0"/>
              </a:spcBef>
              <a:defRPr sz="1333"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6405730" y="4433031"/>
            <a:ext cx="2142857" cy="878466"/>
          </a:xfrm>
        </p:spPr>
        <p:txBody>
          <a:bodyPr>
            <a:normAutofit/>
          </a:bodyPr>
          <a:lstStyle>
            <a:lvl1pPr algn="ctr">
              <a:spcBef>
                <a:spcPts val="0"/>
              </a:spcBef>
              <a:defRPr sz="1333"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8116698" y="2825160"/>
            <a:ext cx="2470124" cy="878466"/>
          </a:xfrm>
        </p:spPr>
        <p:txBody>
          <a:bodyPr>
            <a:normAutofit/>
          </a:bodyPr>
          <a:lstStyle>
            <a:lvl1pPr algn="ctr">
              <a:spcBef>
                <a:spcPts val="0"/>
              </a:spcBef>
              <a:defRPr sz="1333"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4939576" y="2837626"/>
            <a:ext cx="1994872" cy="774141"/>
          </a:xfrm>
        </p:spPr>
        <p:txBody>
          <a:bodyPr anchor="ctr">
            <a:noAutofit/>
          </a:bodyPr>
          <a:lstStyle>
            <a:lvl1pPr algn="ctr">
              <a:lnSpc>
                <a:spcPct val="100000"/>
              </a:lnSpc>
              <a:spcBef>
                <a:spcPts val="0"/>
              </a:spcBef>
              <a:defRPr sz="16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0046877" y="4098123"/>
            <a:ext cx="1689367" cy="863539"/>
          </a:xfrm>
        </p:spPr>
        <p:txBody>
          <a:bodyPr anchor="ctr">
            <a:noAutofit/>
          </a:bodyPr>
          <a:lstStyle>
            <a:lvl1pPr algn="ctr">
              <a:lnSpc>
                <a:spcPct val="100000"/>
              </a:lnSpc>
              <a:spcBef>
                <a:spcPts val="0"/>
              </a:spcBef>
              <a:defRPr sz="16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92858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6096001" y="1926993"/>
            <a:ext cx="0" cy="79145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5891320" y="1432775"/>
            <a:ext cx="409361" cy="409424"/>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テキスト プレースホルダー 12"/>
          <p:cNvSpPr>
            <a:spLocks noGrp="1"/>
          </p:cNvSpPr>
          <p:nvPr>
            <p:ph type="body" sz="quarter" idx="12" hasCustomPrompt="1"/>
          </p:nvPr>
        </p:nvSpPr>
        <p:spPr>
          <a:xfrm>
            <a:off x="1599972" y="3225441"/>
            <a:ext cx="3072647" cy="986160"/>
          </a:xfrm>
        </p:spPr>
        <p:txBody>
          <a:bodyPr>
            <a:normAutofit/>
          </a:bodyPr>
          <a:lstStyle>
            <a:lvl1pPr algn="r">
              <a:spcBef>
                <a:spcPts val="0"/>
              </a:spcBef>
              <a:defRPr sz="12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599972" y="2597880"/>
            <a:ext cx="3072647" cy="498098"/>
          </a:xfrm>
        </p:spPr>
        <p:txBody>
          <a:bodyPr anchor="ctr">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3384351" y="3075980"/>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cxnSp>
        <p:nvCxnSpPr>
          <p:cNvPr id="22" name="直線コネクタ 21"/>
          <p:cNvCxnSpPr>
            <a:stCxn id="8" idx="4"/>
            <a:endCxn id="24" idx="0"/>
          </p:cNvCxnSpPr>
          <p:nvPr userDrawn="1"/>
        </p:nvCxnSpPr>
        <p:spPr>
          <a:xfrm>
            <a:off x="6096001" y="2975416"/>
            <a:ext cx="0" cy="98097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6224466" y="4084875"/>
            <a:ext cx="419844"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6657652" y="3705436"/>
            <a:ext cx="757677" cy="758880"/>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テキスト プレースホルダー 12"/>
          <p:cNvSpPr>
            <a:spLocks noGrp="1"/>
          </p:cNvSpPr>
          <p:nvPr>
            <p:ph type="body" sz="quarter" idx="15" hasCustomPrompt="1"/>
          </p:nvPr>
        </p:nvSpPr>
        <p:spPr>
          <a:xfrm>
            <a:off x="6644311" y="3835826"/>
            <a:ext cx="784359" cy="498098"/>
          </a:xfrm>
        </p:spPr>
        <p:txBody>
          <a:bodyPr anchor="ctr">
            <a:noAutofit/>
          </a:bodyPr>
          <a:lstStyle>
            <a:lvl1pPr algn="ct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7516796" y="4463387"/>
            <a:ext cx="3072647" cy="986160"/>
          </a:xfrm>
        </p:spPr>
        <p:txBody>
          <a:bodyPr>
            <a:normAutofit/>
          </a:bodyPr>
          <a:lstStyle>
            <a:lvl1pPr algn="l">
              <a:spcBef>
                <a:spcPts val="0"/>
              </a:spcBef>
              <a:defRPr sz="12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7516796" y="3835826"/>
            <a:ext cx="3072647"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7586465" y="4313926"/>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43" name="テキスト プレースホルダー 12"/>
          <p:cNvSpPr>
            <a:spLocks noGrp="1"/>
          </p:cNvSpPr>
          <p:nvPr>
            <p:ph type="body" sz="quarter" idx="19" hasCustomPrompt="1"/>
          </p:nvPr>
        </p:nvSpPr>
        <p:spPr>
          <a:xfrm>
            <a:off x="1599972" y="5665394"/>
            <a:ext cx="3072647" cy="986160"/>
          </a:xfrm>
        </p:spPr>
        <p:txBody>
          <a:bodyPr>
            <a:normAutofit/>
          </a:bodyPr>
          <a:lstStyle>
            <a:lvl1pPr algn="r">
              <a:spcBef>
                <a:spcPts val="0"/>
              </a:spcBef>
              <a:defRPr sz="12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1599972" y="5037833"/>
            <a:ext cx="3072647" cy="498098"/>
          </a:xfrm>
        </p:spPr>
        <p:txBody>
          <a:bodyPr anchor="ctr">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384351" y="5515933"/>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cxnSp>
        <p:nvCxnSpPr>
          <p:cNvPr id="46" name="直線コネクタ 45"/>
          <p:cNvCxnSpPr>
            <a:stCxn id="24" idx="4"/>
            <a:endCxn id="40" idx="0"/>
          </p:cNvCxnSpPr>
          <p:nvPr userDrawn="1"/>
        </p:nvCxnSpPr>
        <p:spPr>
          <a:xfrm>
            <a:off x="6096001" y="4213362"/>
            <a:ext cx="0" cy="94410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5557230" y="2846930"/>
            <a:ext cx="410305"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4799554" y="2467490"/>
            <a:ext cx="757677" cy="758880"/>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テキスト プレースホルダー 12"/>
          <p:cNvSpPr>
            <a:spLocks noGrp="1"/>
          </p:cNvSpPr>
          <p:nvPr>
            <p:ph type="body" sz="quarter" idx="13" hasCustomPrompt="1"/>
          </p:nvPr>
        </p:nvSpPr>
        <p:spPr>
          <a:xfrm>
            <a:off x="4786213" y="2597880"/>
            <a:ext cx="784359" cy="498098"/>
          </a:xfrm>
        </p:spPr>
        <p:txBody>
          <a:bodyPr anchor="ctr">
            <a:noAutofit/>
          </a:bodyPr>
          <a:lstStyle>
            <a:lvl1pPr algn="ct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5557230" y="5285954"/>
            <a:ext cx="410305"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6096001" y="5414440"/>
            <a:ext cx="0" cy="14435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4799554" y="4906514"/>
            <a:ext cx="757677" cy="758880"/>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テキスト プレースホルダー 12"/>
          <p:cNvSpPr>
            <a:spLocks noGrp="1"/>
          </p:cNvSpPr>
          <p:nvPr>
            <p:ph type="body" sz="quarter" idx="18" hasCustomPrompt="1"/>
          </p:nvPr>
        </p:nvSpPr>
        <p:spPr>
          <a:xfrm>
            <a:off x="4786213" y="5037833"/>
            <a:ext cx="784359" cy="498098"/>
          </a:xfrm>
        </p:spPr>
        <p:txBody>
          <a:bodyPr anchor="ctr">
            <a:noAutofit/>
          </a:bodyPr>
          <a:lstStyle>
            <a:lvl1pPr algn="ctr">
              <a:lnSpc>
                <a:spcPct val="100000"/>
              </a:lnSpc>
              <a:spcBef>
                <a:spcPts val="0"/>
              </a:spcBef>
              <a:defRPr sz="1867"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5967535" y="2718445"/>
            <a:ext cx="256931" cy="256971"/>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楕円 23"/>
          <p:cNvSpPr/>
          <p:nvPr userDrawn="1"/>
        </p:nvSpPr>
        <p:spPr>
          <a:xfrm>
            <a:off x="5967535" y="3956391"/>
            <a:ext cx="256931" cy="256971"/>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0" name="楕円 39"/>
          <p:cNvSpPr/>
          <p:nvPr userDrawn="1"/>
        </p:nvSpPr>
        <p:spPr>
          <a:xfrm>
            <a:off x="5967535" y="5157469"/>
            <a:ext cx="256931" cy="256971"/>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88658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正方形/長方形 2"/>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正方形/長方形 3"/>
          <p:cNvSpPr/>
          <p:nvPr userDrawn="1"/>
        </p:nvSpPr>
        <p:spPr>
          <a:xfrm rot="10800000">
            <a:off x="9673770" y="-9678"/>
            <a:ext cx="4073676" cy="686767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16" name="正方形/長方形 3"/>
          <p:cNvSpPr/>
          <p:nvPr userDrawn="1"/>
        </p:nvSpPr>
        <p:spPr>
          <a:xfrm>
            <a:off x="-1325637" y="0"/>
            <a:ext cx="6507237" cy="68773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4" name="正方形/長方形 3"/>
          <p:cNvSpPr/>
          <p:nvPr userDrawn="1"/>
        </p:nvSpPr>
        <p:spPr>
          <a:xfrm>
            <a:off x="5848047" y="0"/>
            <a:ext cx="6541105" cy="68773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13" name="正方形/長方形 3"/>
          <p:cNvSpPr/>
          <p:nvPr userDrawn="1"/>
        </p:nvSpPr>
        <p:spPr>
          <a:xfrm rot="10800000">
            <a:off x="3166533" y="1"/>
            <a:ext cx="4073676" cy="686767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14" name="正方形/長方形 3"/>
          <p:cNvSpPr/>
          <p:nvPr userDrawn="1"/>
        </p:nvSpPr>
        <p:spPr>
          <a:xfrm rot="10800000">
            <a:off x="5954484" y="-29033"/>
            <a:ext cx="6337905" cy="6887033"/>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5" name="直角三角形 4"/>
          <p:cNvSpPr/>
          <p:nvPr userDrawn="1"/>
        </p:nvSpPr>
        <p:spPr>
          <a:xfrm rot="5400000">
            <a:off x="2637436" y="-2697764"/>
            <a:ext cx="6943741" cy="1229238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直角三角形 18"/>
          <p:cNvSpPr/>
          <p:nvPr userDrawn="1"/>
        </p:nvSpPr>
        <p:spPr>
          <a:xfrm rot="16200000">
            <a:off x="2652484" y="-2657323"/>
            <a:ext cx="6887034" cy="12192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6" name="直角三角形 25"/>
          <p:cNvSpPr/>
          <p:nvPr userDrawn="1"/>
        </p:nvSpPr>
        <p:spPr>
          <a:xfrm rot="5400000">
            <a:off x="2645557" y="-2699321"/>
            <a:ext cx="6928710" cy="12265777"/>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直角三角形 26"/>
          <p:cNvSpPr/>
          <p:nvPr userDrawn="1"/>
        </p:nvSpPr>
        <p:spPr>
          <a:xfrm rot="16200000">
            <a:off x="2652483" y="-2667000"/>
            <a:ext cx="6887034" cy="12192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直角三角形 27"/>
          <p:cNvSpPr/>
          <p:nvPr userDrawn="1"/>
        </p:nvSpPr>
        <p:spPr>
          <a:xfrm rot="5400000">
            <a:off x="2591158" y="-2688984"/>
            <a:ext cx="6954674" cy="1231174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9" name="直角三角形 28"/>
          <p:cNvSpPr/>
          <p:nvPr userDrawn="1"/>
        </p:nvSpPr>
        <p:spPr>
          <a:xfrm rot="16200000">
            <a:off x="2652483" y="-2667000"/>
            <a:ext cx="6887034" cy="12192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正方形/長方形 29"/>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タイトル 1"/>
          <p:cNvSpPr>
            <a:spLocks noGrp="1"/>
          </p:cNvSpPr>
          <p:nvPr>
            <p:ph type="title" hasCustomPrompt="1"/>
          </p:nvPr>
        </p:nvSpPr>
        <p:spPr>
          <a:xfrm>
            <a:off x="317326" y="2433937"/>
            <a:ext cx="11557348" cy="853492"/>
          </a:xfrm>
        </p:spPr>
        <p:txBody>
          <a:bodyPr anchor="b">
            <a:normAutofit/>
          </a:bodyPr>
          <a:lstStyle>
            <a:lvl1pPr>
              <a:defRPr sz="4000"/>
            </a:lvl1pPr>
          </a:lstStyle>
          <a:p>
            <a:r>
              <a:rPr kumimoji="1" lang="en-US" altLang="ja-JP" dirty="0"/>
              <a:t>Presentation Title</a:t>
            </a:r>
            <a:endParaRPr kumimoji="1" lang="ja-JP" altLang="en-US" dirty="0"/>
          </a:p>
        </p:txBody>
      </p:sp>
      <p:sp>
        <p:nvSpPr>
          <p:cNvPr id="32" name="正方形/長方形 31"/>
          <p:cNvSpPr/>
          <p:nvPr userDrawn="1"/>
        </p:nvSpPr>
        <p:spPr>
          <a:xfrm>
            <a:off x="5447536" y="3383372"/>
            <a:ext cx="432048"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3" name="正方形/長方形 32"/>
          <p:cNvSpPr/>
          <p:nvPr userDrawn="1"/>
        </p:nvSpPr>
        <p:spPr>
          <a:xfrm>
            <a:off x="5879584" y="3383372"/>
            <a:ext cx="432048"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正方形/長方形 33"/>
          <p:cNvSpPr/>
          <p:nvPr userDrawn="1"/>
        </p:nvSpPr>
        <p:spPr>
          <a:xfrm>
            <a:off x="6312416" y="3383372"/>
            <a:ext cx="432048"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テキスト プレースホルダー 12"/>
          <p:cNvSpPr>
            <a:spLocks noGrp="1"/>
          </p:cNvSpPr>
          <p:nvPr>
            <p:ph type="body" sz="quarter" idx="13" hasCustomPrompt="1"/>
          </p:nvPr>
        </p:nvSpPr>
        <p:spPr>
          <a:xfrm>
            <a:off x="2133600" y="3565017"/>
            <a:ext cx="7924800" cy="498098"/>
          </a:xfrm>
        </p:spPr>
        <p:txBody>
          <a:bodyPr anchor="t">
            <a:noAutofit/>
          </a:bodyPr>
          <a:lstStyle>
            <a:lvl1pPr algn="ct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2133600" y="5521118"/>
            <a:ext cx="7924800" cy="1103501"/>
          </a:xfrm>
        </p:spPr>
        <p:txBody>
          <a:bodyPr anchor="b">
            <a:normAutofit/>
          </a:bodyPr>
          <a:lstStyle>
            <a:lvl1pPr algn="ctr">
              <a:spcBef>
                <a:spcPts val="0"/>
              </a:spcBef>
              <a:defRPr sz="1333"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3310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0"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0"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1"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1"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1"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1"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1"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2"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2"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2"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2"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2"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P spid="16" grpId="0" animBg="1"/>
      <p:bldP spid="16" grpId="1" animBg="1"/>
      <p:bldP spid="16" grpId="2" animBg="1"/>
      <p:bldP spid="4" grpId="0" animBg="1"/>
      <p:bldP spid="4" grpId="1" animBg="1"/>
      <p:bldP spid="4" grpId="2" animBg="1"/>
      <p:bldP spid="13" grpId="0" animBg="1"/>
      <p:bldP spid="13" grpId="1" animBg="1"/>
      <p:bldP spid="13" grpId="2" animBg="1"/>
      <p:bldP spid="14" grpId="0" animBg="1"/>
      <p:bldP spid="14" grpId="1" animBg="1"/>
      <p:bldP spid="14" grpId="2"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0" y="0"/>
            <a:ext cx="12191762" cy="4724671"/>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200"/>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200"/>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200"/>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200"/>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200"/>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6097" y="240958"/>
            <a:ext cx="5274412" cy="4273390"/>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66867" y="882645"/>
            <a:ext cx="2553847" cy="3631704"/>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51531" y="1736811"/>
            <a:ext cx="1363308" cy="2777538"/>
          </a:xfrm>
          <a:prstGeom prst="rect">
            <a:avLst/>
          </a:prstGeom>
        </p:spPr>
      </p:pic>
      <p:sp>
        <p:nvSpPr>
          <p:cNvPr id="33" name="図プレースホルダー 8"/>
          <p:cNvSpPr>
            <a:spLocks noGrp="1"/>
          </p:cNvSpPr>
          <p:nvPr>
            <p:ph type="pic" sz="quarter" idx="12" hasCustomPrompt="1"/>
          </p:nvPr>
        </p:nvSpPr>
        <p:spPr>
          <a:xfrm>
            <a:off x="2263273" y="2090370"/>
            <a:ext cx="1139825" cy="2070419"/>
          </a:xfrm>
        </p:spPr>
        <p:txBody>
          <a:bodyPr>
            <a:normAutofit/>
          </a:bodyPr>
          <a:lstStyle>
            <a:lvl1pPr>
              <a:defRPr sz="1067"/>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3659875" y="421006"/>
            <a:ext cx="4890543" cy="2704573"/>
          </a:xfrm>
        </p:spPr>
        <p:txBody>
          <a:bodyPr>
            <a:normAutofit/>
          </a:bodyPr>
          <a:lstStyle>
            <a:lvl1pPr>
              <a:defRPr sz="1067"/>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8838313" y="1215156"/>
            <a:ext cx="2209800" cy="2956846"/>
          </a:xfrm>
        </p:spPr>
        <p:txBody>
          <a:bodyPr>
            <a:normAutofit/>
          </a:bodyPr>
          <a:lstStyle>
            <a:lvl1pPr>
              <a:defRPr sz="1067"/>
            </a:lvl1pPr>
          </a:lstStyle>
          <a:p>
            <a:r>
              <a:rPr kumimoji="1" lang="en-US" altLang="ja-JP" dirty="0"/>
              <a:t>Add an image</a:t>
            </a:r>
            <a:endParaRPr kumimoji="1" lang="ja-JP" altLang="en-US" dirty="0"/>
          </a:p>
        </p:txBody>
      </p:sp>
      <p:grpSp>
        <p:nvGrpSpPr>
          <p:cNvPr id="36" name="グループ化 35"/>
          <p:cNvGrpSpPr/>
          <p:nvPr userDrawn="1"/>
        </p:nvGrpSpPr>
        <p:grpSpPr>
          <a:xfrm>
            <a:off x="5460605" y="5119882"/>
            <a:ext cx="1293753" cy="48013"/>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40" name="テキスト プレースホルダー 12"/>
          <p:cNvSpPr>
            <a:spLocks noGrp="1"/>
          </p:cNvSpPr>
          <p:nvPr>
            <p:ph type="body" sz="quarter" idx="18" hasCustomPrompt="1"/>
          </p:nvPr>
        </p:nvSpPr>
        <p:spPr>
          <a:xfrm>
            <a:off x="3258861" y="5307106"/>
            <a:ext cx="5697242" cy="948885"/>
          </a:xfrm>
        </p:spPr>
        <p:txBody>
          <a:bodyPr>
            <a:normAutofit/>
          </a:bodyPr>
          <a:lstStyle>
            <a:lvl1pPr algn="ctr">
              <a:defRPr sz="1333"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3258861" y="4560360"/>
            <a:ext cx="5697242" cy="498098"/>
          </a:xfrm>
        </p:spPr>
        <p:txBody>
          <a:bodyPr anchor="ctr">
            <a:noAutofit/>
          </a:bodyPr>
          <a:lstStyle>
            <a:lvl1pPr algn="ctr">
              <a:lnSpc>
                <a:spcPct val="100000"/>
              </a:lnSpc>
              <a:spcBef>
                <a:spcPts val="0"/>
              </a:spcBef>
              <a:defRPr sz="2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5984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910974" y="4741334"/>
            <a:ext cx="10370052" cy="1952029"/>
          </a:xfrm>
        </p:spPr>
        <p:txBody>
          <a:bodyPr anchor="b">
            <a:normAutofit/>
          </a:bodyPr>
          <a:lstStyle>
            <a:lvl1pPr marL="0" indent="0" algn="ctr">
              <a:buNone/>
              <a:defRPr sz="1333">
                <a:solidFill>
                  <a:schemeClr val="tx1">
                    <a:tint val="75000"/>
                  </a:schemeClr>
                </a:solidFill>
                <a:latin typeface="Open Sans Light" panose="020B0306030504020204" pitchFamily="34" charset="0"/>
                <a:cs typeface="Open Sans Light" panose="020B0306030504020204" pitchFamily="34" charset="0"/>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5730640" y="4429600"/>
            <a:ext cx="725488" cy="125685"/>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Tree>
    <p:extLst>
      <p:ext uri="{BB962C8B-B14F-4D97-AF65-F5344CB8AC3E}">
        <p14:creationId xmlns:p14="http://schemas.microsoft.com/office/powerpoint/2010/main" val="1160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861590" y="2352793"/>
            <a:ext cx="4720270"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861590" y="1693143"/>
            <a:ext cx="4720270"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935557" y="2203332"/>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テキスト プレースホルダー 12"/>
          <p:cNvSpPr>
            <a:spLocks noGrp="1"/>
          </p:cNvSpPr>
          <p:nvPr>
            <p:ph type="body" sz="quarter" idx="15" hasCustomPrompt="1"/>
          </p:nvPr>
        </p:nvSpPr>
        <p:spPr>
          <a:xfrm>
            <a:off x="6609566" y="2352793"/>
            <a:ext cx="4720270"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6609566" y="1693143"/>
            <a:ext cx="4720270"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6683533" y="2203332"/>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テキスト プレースホルダー 12"/>
          <p:cNvSpPr>
            <a:spLocks noGrp="1"/>
          </p:cNvSpPr>
          <p:nvPr>
            <p:ph type="body" sz="quarter" idx="18" hasCustomPrompt="1"/>
          </p:nvPr>
        </p:nvSpPr>
        <p:spPr>
          <a:xfrm>
            <a:off x="861590" y="4596419"/>
            <a:ext cx="4720270"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861590" y="3936770"/>
            <a:ext cx="4720270"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935557" y="4446959"/>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テキスト プレースホルダー 12"/>
          <p:cNvSpPr>
            <a:spLocks noGrp="1"/>
          </p:cNvSpPr>
          <p:nvPr>
            <p:ph type="body" sz="quarter" idx="21" hasCustomPrompt="1"/>
          </p:nvPr>
        </p:nvSpPr>
        <p:spPr>
          <a:xfrm>
            <a:off x="6609566" y="4596419"/>
            <a:ext cx="4720270"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6609566" y="3936770"/>
            <a:ext cx="4720270"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6683533" y="4446959"/>
            <a:ext cx="1218599" cy="480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7793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851880" y="3704844"/>
            <a:ext cx="2495573" cy="1653532"/>
          </a:xfrm>
        </p:spPr>
        <p:txBody>
          <a:bodyPr>
            <a:normAutofit/>
          </a:bodyPr>
          <a:lstStyle>
            <a:lvl1pPr algn="ctr">
              <a:defRPr sz="1333"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851880" y="3045195"/>
            <a:ext cx="2495573" cy="498098"/>
          </a:xfrm>
        </p:spPr>
        <p:txBody>
          <a:bodyPr anchor="ctr">
            <a:noAutofit/>
          </a:bodyPr>
          <a:lstStyle>
            <a:lvl1pPr algn="ct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1490367" y="3555384"/>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円/楕円 4"/>
          <p:cNvSpPr/>
          <p:nvPr userDrawn="1"/>
        </p:nvSpPr>
        <p:spPr>
          <a:xfrm>
            <a:off x="1720828" y="2116907"/>
            <a:ext cx="757677" cy="758880"/>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6" name="図プレースホルダー 25"/>
          <p:cNvSpPr>
            <a:spLocks noGrp="1"/>
          </p:cNvSpPr>
          <p:nvPr>
            <p:ph type="pic" sz="quarter" idx="14" hasCustomPrompt="1"/>
          </p:nvPr>
        </p:nvSpPr>
        <p:spPr>
          <a:xfrm>
            <a:off x="1889666" y="2286314"/>
            <a:ext cx="420000" cy="420065"/>
          </a:xfrm>
        </p:spPr>
        <p:txBody>
          <a:bodyPr>
            <a:normAutofit/>
          </a:bodyPr>
          <a:lstStyle>
            <a:lvl1pPr algn="ctr">
              <a:defRPr sz="933">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3516291" y="3704844"/>
            <a:ext cx="2495573" cy="1653532"/>
          </a:xfrm>
        </p:spPr>
        <p:txBody>
          <a:bodyPr>
            <a:normAutofit/>
          </a:bodyPr>
          <a:lstStyle>
            <a:lvl1pPr algn="ctr">
              <a:defRPr sz="1333"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3516291" y="3045195"/>
            <a:ext cx="2495573" cy="498098"/>
          </a:xfrm>
        </p:spPr>
        <p:txBody>
          <a:bodyPr anchor="ctr">
            <a:noAutofit/>
          </a:bodyPr>
          <a:lstStyle>
            <a:lvl1pPr algn="ct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4154779" y="3555384"/>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円/楕円 4"/>
          <p:cNvSpPr/>
          <p:nvPr userDrawn="1"/>
        </p:nvSpPr>
        <p:spPr>
          <a:xfrm>
            <a:off x="4385240" y="2116907"/>
            <a:ext cx="757677" cy="758880"/>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6" name="図プレースホルダー 25"/>
          <p:cNvSpPr>
            <a:spLocks noGrp="1"/>
          </p:cNvSpPr>
          <p:nvPr>
            <p:ph type="pic" sz="quarter" idx="17" hasCustomPrompt="1"/>
          </p:nvPr>
        </p:nvSpPr>
        <p:spPr>
          <a:xfrm>
            <a:off x="4554077" y="2286314"/>
            <a:ext cx="420000" cy="420065"/>
          </a:xfrm>
        </p:spPr>
        <p:txBody>
          <a:bodyPr>
            <a:normAutofit/>
          </a:bodyPr>
          <a:lstStyle>
            <a:lvl1pPr algn="ctr">
              <a:defRPr sz="933">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6180702" y="3704844"/>
            <a:ext cx="2495573" cy="1653532"/>
          </a:xfrm>
        </p:spPr>
        <p:txBody>
          <a:bodyPr>
            <a:normAutofit/>
          </a:bodyPr>
          <a:lstStyle>
            <a:lvl1pPr algn="ctr">
              <a:defRPr sz="1333"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6180702" y="3045195"/>
            <a:ext cx="2495573" cy="498098"/>
          </a:xfrm>
        </p:spPr>
        <p:txBody>
          <a:bodyPr anchor="ctr">
            <a:noAutofit/>
          </a:bodyPr>
          <a:lstStyle>
            <a:lvl1pPr algn="ct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6819190" y="3555384"/>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9" name="円/楕円 4"/>
          <p:cNvSpPr/>
          <p:nvPr userDrawn="1"/>
        </p:nvSpPr>
        <p:spPr>
          <a:xfrm>
            <a:off x="7049651" y="2116907"/>
            <a:ext cx="757677" cy="758880"/>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0" name="図プレースホルダー 25"/>
          <p:cNvSpPr>
            <a:spLocks noGrp="1"/>
          </p:cNvSpPr>
          <p:nvPr>
            <p:ph type="pic" sz="quarter" idx="20" hasCustomPrompt="1"/>
          </p:nvPr>
        </p:nvSpPr>
        <p:spPr>
          <a:xfrm>
            <a:off x="7218489" y="2286314"/>
            <a:ext cx="420000" cy="420065"/>
          </a:xfrm>
        </p:spPr>
        <p:txBody>
          <a:bodyPr>
            <a:normAutofit/>
          </a:bodyPr>
          <a:lstStyle>
            <a:lvl1pPr algn="ctr">
              <a:defRPr sz="933">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8845114" y="3704844"/>
            <a:ext cx="2495573" cy="1653532"/>
          </a:xfrm>
        </p:spPr>
        <p:txBody>
          <a:bodyPr>
            <a:normAutofit/>
          </a:bodyPr>
          <a:lstStyle>
            <a:lvl1pPr algn="ctr">
              <a:defRPr sz="1333"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8845114" y="3045195"/>
            <a:ext cx="2495573" cy="498098"/>
          </a:xfrm>
        </p:spPr>
        <p:txBody>
          <a:bodyPr anchor="ctr">
            <a:noAutofit/>
          </a:bodyPr>
          <a:lstStyle>
            <a:lvl1pPr algn="ct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9483601" y="3555384"/>
            <a:ext cx="1218599" cy="480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円/楕円 4"/>
          <p:cNvSpPr/>
          <p:nvPr userDrawn="1"/>
        </p:nvSpPr>
        <p:spPr>
          <a:xfrm>
            <a:off x="9714062" y="2116907"/>
            <a:ext cx="757677" cy="758880"/>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5" name="図プレースホルダー 25"/>
          <p:cNvSpPr>
            <a:spLocks noGrp="1"/>
          </p:cNvSpPr>
          <p:nvPr>
            <p:ph type="pic" sz="quarter" idx="23" hasCustomPrompt="1"/>
          </p:nvPr>
        </p:nvSpPr>
        <p:spPr>
          <a:xfrm>
            <a:off x="9882900" y="2286314"/>
            <a:ext cx="420000" cy="420065"/>
          </a:xfrm>
        </p:spPr>
        <p:txBody>
          <a:bodyPr>
            <a:normAutofit/>
          </a:bodyPr>
          <a:lstStyle>
            <a:lvl1pPr algn="ctr">
              <a:defRPr sz="933">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15357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029356" y="3704844"/>
            <a:ext cx="3276329" cy="1653532"/>
          </a:xfrm>
        </p:spPr>
        <p:txBody>
          <a:bodyPr>
            <a:normAutofit/>
          </a:bodyPr>
          <a:lstStyle>
            <a:lvl1pPr algn="ctr">
              <a:defRPr sz="1333"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029356" y="3045195"/>
            <a:ext cx="3276329" cy="498098"/>
          </a:xfrm>
        </p:spPr>
        <p:txBody>
          <a:bodyPr anchor="ctr">
            <a:noAutofit/>
          </a:bodyPr>
          <a:lstStyle>
            <a:lvl1pPr algn="ct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058221" y="3555384"/>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円/楕円 4"/>
          <p:cNvSpPr/>
          <p:nvPr userDrawn="1"/>
        </p:nvSpPr>
        <p:spPr>
          <a:xfrm>
            <a:off x="2288682" y="2116907"/>
            <a:ext cx="757677" cy="758880"/>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6" name="図プレースホルダー 25"/>
          <p:cNvSpPr>
            <a:spLocks noGrp="1"/>
          </p:cNvSpPr>
          <p:nvPr>
            <p:ph type="pic" sz="quarter" idx="14" hasCustomPrompt="1"/>
          </p:nvPr>
        </p:nvSpPr>
        <p:spPr>
          <a:xfrm>
            <a:off x="2457520" y="2286314"/>
            <a:ext cx="420000" cy="420065"/>
          </a:xfrm>
        </p:spPr>
        <p:txBody>
          <a:bodyPr>
            <a:normAutofit/>
          </a:bodyPr>
          <a:lstStyle>
            <a:lvl1pPr algn="ctr">
              <a:defRPr sz="933">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4457836" y="3704844"/>
            <a:ext cx="3276329" cy="1653532"/>
          </a:xfrm>
        </p:spPr>
        <p:txBody>
          <a:bodyPr>
            <a:normAutofit/>
          </a:bodyPr>
          <a:lstStyle>
            <a:lvl1pPr algn="ctr">
              <a:defRPr sz="1333"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4457836" y="3045195"/>
            <a:ext cx="3276329" cy="498098"/>
          </a:xfrm>
        </p:spPr>
        <p:txBody>
          <a:bodyPr anchor="ctr">
            <a:noAutofit/>
          </a:bodyPr>
          <a:lstStyle>
            <a:lvl1pPr algn="ct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5486701" y="3555384"/>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円/楕円 4"/>
          <p:cNvSpPr/>
          <p:nvPr userDrawn="1"/>
        </p:nvSpPr>
        <p:spPr>
          <a:xfrm>
            <a:off x="5717162" y="2116907"/>
            <a:ext cx="757677" cy="758880"/>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6" name="図プレースホルダー 25"/>
          <p:cNvSpPr>
            <a:spLocks noGrp="1"/>
          </p:cNvSpPr>
          <p:nvPr>
            <p:ph type="pic" sz="quarter" idx="17" hasCustomPrompt="1"/>
          </p:nvPr>
        </p:nvSpPr>
        <p:spPr>
          <a:xfrm>
            <a:off x="5885999" y="2286314"/>
            <a:ext cx="420000" cy="420065"/>
          </a:xfrm>
        </p:spPr>
        <p:txBody>
          <a:bodyPr>
            <a:normAutofit/>
          </a:bodyPr>
          <a:lstStyle>
            <a:lvl1pPr algn="ctr">
              <a:defRPr sz="933">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7886315" y="3704844"/>
            <a:ext cx="3276329" cy="1653532"/>
          </a:xfrm>
        </p:spPr>
        <p:txBody>
          <a:bodyPr>
            <a:normAutofit/>
          </a:bodyPr>
          <a:lstStyle>
            <a:lvl1pPr algn="ctr">
              <a:defRPr sz="1333"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7886315" y="3045195"/>
            <a:ext cx="3276329" cy="498098"/>
          </a:xfrm>
        </p:spPr>
        <p:txBody>
          <a:bodyPr anchor="ctr">
            <a:noAutofit/>
          </a:bodyPr>
          <a:lstStyle>
            <a:lvl1pPr algn="ct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8915180" y="3555384"/>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9" name="円/楕円 4"/>
          <p:cNvSpPr/>
          <p:nvPr userDrawn="1"/>
        </p:nvSpPr>
        <p:spPr>
          <a:xfrm>
            <a:off x="9145641" y="2116907"/>
            <a:ext cx="757677" cy="758880"/>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0" name="図プレースホルダー 25"/>
          <p:cNvSpPr>
            <a:spLocks noGrp="1"/>
          </p:cNvSpPr>
          <p:nvPr>
            <p:ph type="pic" sz="quarter" idx="20" hasCustomPrompt="1"/>
          </p:nvPr>
        </p:nvSpPr>
        <p:spPr>
          <a:xfrm>
            <a:off x="9314479" y="2286314"/>
            <a:ext cx="420000" cy="420065"/>
          </a:xfrm>
        </p:spPr>
        <p:txBody>
          <a:bodyPr>
            <a:normAutofit/>
          </a:bodyPr>
          <a:lstStyle>
            <a:lvl1pPr algn="ctr">
              <a:defRPr sz="933">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00235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12"/>
          <p:cNvSpPr>
            <a:spLocks noGrp="1"/>
          </p:cNvSpPr>
          <p:nvPr>
            <p:ph type="body" sz="quarter" idx="13" hasCustomPrompt="1"/>
          </p:nvPr>
        </p:nvSpPr>
        <p:spPr>
          <a:xfrm>
            <a:off x="2820001" y="1509037"/>
            <a:ext cx="4285159"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820001" y="2104143"/>
            <a:ext cx="1218599"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円/楕円 4"/>
          <p:cNvSpPr/>
          <p:nvPr userDrawn="1"/>
        </p:nvSpPr>
        <p:spPr>
          <a:xfrm>
            <a:off x="1878608" y="1475654"/>
            <a:ext cx="757677" cy="758880"/>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6" name="図プレースホルダー 25"/>
          <p:cNvSpPr>
            <a:spLocks noGrp="1"/>
          </p:cNvSpPr>
          <p:nvPr>
            <p:ph type="pic" sz="quarter" idx="14" hasCustomPrompt="1"/>
          </p:nvPr>
        </p:nvSpPr>
        <p:spPr>
          <a:xfrm>
            <a:off x="760733" y="1906201"/>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7258855" y="2265694"/>
            <a:ext cx="4285159"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2851094" y="2546420"/>
            <a:ext cx="4285159"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2820000" y="3216659"/>
            <a:ext cx="1218599"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円/楕円 4"/>
          <p:cNvSpPr/>
          <p:nvPr userDrawn="1"/>
        </p:nvSpPr>
        <p:spPr>
          <a:xfrm>
            <a:off x="1878608" y="2605070"/>
            <a:ext cx="757677" cy="758880"/>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図プレースホルダー 25"/>
          <p:cNvSpPr>
            <a:spLocks noGrp="1"/>
          </p:cNvSpPr>
          <p:nvPr>
            <p:ph type="pic" sz="quarter" idx="17" hasCustomPrompt="1"/>
          </p:nvPr>
        </p:nvSpPr>
        <p:spPr>
          <a:xfrm>
            <a:off x="6547414" y="1906201"/>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37" name="テキスト プレースホルダー 12"/>
          <p:cNvSpPr>
            <a:spLocks noGrp="1"/>
          </p:cNvSpPr>
          <p:nvPr>
            <p:ph type="body" sz="quarter" idx="19" hasCustomPrompt="1"/>
          </p:nvPr>
        </p:nvSpPr>
        <p:spPr>
          <a:xfrm>
            <a:off x="2851093" y="3829645"/>
            <a:ext cx="4285159"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819999" y="4435622"/>
            <a:ext cx="1218599"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円/楕円 4"/>
          <p:cNvSpPr/>
          <p:nvPr userDrawn="1"/>
        </p:nvSpPr>
        <p:spPr>
          <a:xfrm>
            <a:off x="1878607" y="3750441"/>
            <a:ext cx="757677" cy="758880"/>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0" name="図プレースホルダー 25"/>
          <p:cNvSpPr>
            <a:spLocks noGrp="1"/>
          </p:cNvSpPr>
          <p:nvPr>
            <p:ph type="pic" sz="quarter" idx="20" hasCustomPrompt="1"/>
          </p:nvPr>
        </p:nvSpPr>
        <p:spPr>
          <a:xfrm>
            <a:off x="760733" y="4149827"/>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7258855" y="4509321"/>
            <a:ext cx="4285159" cy="1371415"/>
          </a:xfrm>
        </p:spPr>
        <p:txBody>
          <a:bodyPr>
            <a:normAutofit/>
          </a:bodyPr>
          <a:lstStyle>
            <a:lvl1pPr>
              <a:defRPr sz="1333"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2851093" y="4897477"/>
            <a:ext cx="4285159" cy="498098"/>
          </a:xfrm>
        </p:spPr>
        <p:txBody>
          <a:bodyPr anchor="ctr">
            <a:noAutofit/>
          </a:bodyPr>
          <a:lstStyle>
            <a:lvl1pPr>
              <a:lnSpc>
                <a:spcPct val="100000"/>
              </a:lnSpc>
              <a:spcBef>
                <a:spcPts val="0"/>
              </a:spcBef>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2819999" y="5505815"/>
            <a:ext cx="1218599" cy="480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4" name="円/楕円 4"/>
          <p:cNvSpPr/>
          <p:nvPr userDrawn="1"/>
        </p:nvSpPr>
        <p:spPr>
          <a:xfrm>
            <a:off x="1878607" y="4906359"/>
            <a:ext cx="757677" cy="758880"/>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5" name="図プレースホルダー 25"/>
          <p:cNvSpPr>
            <a:spLocks noGrp="1"/>
          </p:cNvSpPr>
          <p:nvPr>
            <p:ph type="pic" sz="quarter" idx="23" hasCustomPrompt="1"/>
          </p:nvPr>
        </p:nvSpPr>
        <p:spPr>
          <a:xfrm>
            <a:off x="6547414" y="4149827"/>
            <a:ext cx="420000" cy="420065"/>
          </a:xfrm>
        </p:spPr>
        <p:txBody>
          <a:bodyPr>
            <a:normAutofit/>
          </a:bodyPr>
          <a:lstStyle>
            <a:lvl1pPr>
              <a:defRPr sz="933">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8592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 presetClass="entr" presetSubtype="1" decel="10000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750" fill="hold"/>
                                        <p:tgtEl>
                                          <p:spTgt spid="23"/>
                                        </p:tgtEl>
                                        <p:attrNameLst>
                                          <p:attrName>ppt_x</p:attrName>
                                        </p:attrNameLst>
                                      </p:cBhvr>
                                      <p:tavLst>
                                        <p:tav tm="0">
                                          <p:val>
                                            <p:strVal val="#ppt_x"/>
                                          </p:val>
                                        </p:tav>
                                        <p:tav tm="100000">
                                          <p:val>
                                            <p:strVal val="#ppt_x"/>
                                          </p:val>
                                        </p:tav>
                                      </p:tavLst>
                                    </p:anim>
                                    <p:anim calcmode="lin" valueType="num">
                                      <p:cBhvr additive="base">
                                        <p:cTn id="26" dur="750" fill="hold"/>
                                        <p:tgtEl>
                                          <p:spTgt spid="23"/>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750" fill="hold"/>
                                        <p:tgtEl>
                                          <p:spTgt spid="24"/>
                                        </p:tgtEl>
                                        <p:attrNameLst>
                                          <p:attrName>ppt_x</p:attrName>
                                        </p:attrNameLst>
                                      </p:cBhvr>
                                      <p:tavLst>
                                        <p:tav tm="0">
                                          <p:val>
                                            <p:strVal val="#ppt_x"/>
                                          </p:val>
                                        </p:tav>
                                        <p:tav tm="100000">
                                          <p:val>
                                            <p:strVal val="#ppt_x"/>
                                          </p:val>
                                        </p:tav>
                                      </p:tavLst>
                                    </p:anim>
                                    <p:anim calcmode="lin" valueType="num">
                                      <p:cBhvr additive="base">
                                        <p:cTn id="30" dur="750" fill="hold"/>
                                        <p:tgtEl>
                                          <p:spTgt spid="24"/>
                                        </p:tgtEl>
                                        <p:attrNameLst>
                                          <p:attrName>ppt_y</p:attrName>
                                        </p:attrNameLst>
                                      </p:cBhvr>
                                      <p:tavLst>
                                        <p:tav tm="0">
                                          <p:val>
                                            <p:strVal val="0-#ppt_h/2"/>
                                          </p:val>
                                        </p:tav>
                                        <p:tav tm="100000">
                                          <p:val>
                                            <p:strVal val="#ppt_y"/>
                                          </p:val>
                                        </p:tav>
                                      </p:tavLst>
                                    </p:anim>
                                  </p:childTnLst>
                                </p:cTn>
                              </p:par>
                            </p:childTnLst>
                          </p:cTn>
                        </p:par>
                        <p:par>
                          <p:cTn id="31" fill="hold">
                            <p:stCondLst>
                              <p:cond delay="2000"/>
                            </p:stCondLst>
                            <p:childTnLst>
                              <p:par>
                                <p:cTn id="32" presetID="2" presetClass="entr" presetSubtype="8" decel="100000" fill="hold" grpId="0" nodeType="afterEffect">
                                  <p:stCondLst>
                                    <p:cond delay="0"/>
                                  </p:stCondLst>
                                  <p:childTnLst>
                                    <p:set>
                                      <p:cBhvr>
                                        <p:cTn id="33" dur="1" fill="hold">
                                          <p:stCondLst>
                                            <p:cond delay="0"/>
                                          </p:stCondLst>
                                        </p:cTn>
                                        <p:tgtEl>
                                          <p:spTgt spid="21">
                                            <p:txEl>
                                              <p:pRg st="0" end="0"/>
                                            </p:txEl>
                                          </p:spTgt>
                                        </p:tgtEl>
                                        <p:attrNameLst>
                                          <p:attrName>style.visibility</p:attrName>
                                        </p:attrNameLst>
                                      </p:cBhvr>
                                      <p:to>
                                        <p:strVal val="visible"/>
                                      </p:to>
                                    </p:set>
                                    <p:anim calcmode="lin" valueType="num">
                                      <p:cBhvr additive="base">
                                        <p:cTn id="34"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1">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ppt_x"/>
                                          </p:val>
                                        </p:tav>
                                        <p:tav tm="100000">
                                          <p:val>
                                            <p:strVal val="#ppt_x"/>
                                          </p:val>
                                        </p:tav>
                                      </p:tavLst>
                                    </p:anim>
                                    <p:anim calcmode="lin" valueType="num">
                                      <p:cBhvr additive="base">
                                        <p:cTn id="39" dur="500" fill="hold"/>
                                        <p:tgtEl>
                                          <p:spTgt spid="22"/>
                                        </p:tgtEl>
                                        <p:attrNameLst>
                                          <p:attrName>ppt_y</p:attrName>
                                        </p:attrNameLst>
                                      </p:cBhvr>
                                      <p:tavLst>
                                        <p:tav tm="0">
                                          <p:val>
                                            <p:strVal val="1+#ppt_h/2"/>
                                          </p:val>
                                        </p:tav>
                                        <p:tav tm="100000">
                                          <p:val>
                                            <p:strVal val="#ppt_y"/>
                                          </p:val>
                                        </p:tav>
                                      </p:tavLst>
                                    </p:anim>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par>
                          <p:cTn id="44" fill="hold">
                            <p:stCondLst>
                              <p:cond delay="3000"/>
                            </p:stCondLst>
                            <p:childTnLst>
                              <p:par>
                                <p:cTn id="45" presetID="2" presetClass="entr" presetSubtype="1" decel="10000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750" fill="hold"/>
                                        <p:tgtEl>
                                          <p:spTgt spid="39"/>
                                        </p:tgtEl>
                                        <p:attrNameLst>
                                          <p:attrName>ppt_x</p:attrName>
                                        </p:attrNameLst>
                                      </p:cBhvr>
                                      <p:tavLst>
                                        <p:tav tm="0">
                                          <p:val>
                                            <p:strVal val="#ppt_x"/>
                                          </p:val>
                                        </p:tav>
                                        <p:tav tm="100000">
                                          <p:val>
                                            <p:strVal val="#ppt_x"/>
                                          </p:val>
                                        </p:tav>
                                      </p:tavLst>
                                    </p:anim>
                                    <p:anim calcmode="lin" valueType="num">
                                      <p:cBhvr additive="base">
                                        <p:cTn id="48" dur="750" fill="hold"/>
                                        <p:tgtEl>
                                          <p:spTgt spid="39"/>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750" fill="hold"/>
                                        <p:tgtEl>
                                          <p:spTgt spid="40"/>
                                        </p:tgtEl>
                                        <p:attrNameLst>
                                          <p:attrName>ppt_x</p:attrName>
                                        </p:attrNameLst>
                                      </p:cBhvr>
                                      <p:tavLst>
                                        <p:tav tm="0">
                                          <p:val>
                                            <p:strVal val="#ppt_x"/>
                                          </p:val>
                                        </p:tav>
                                        <p:tav tm="100000">
                                          <p:val>
                                            <p:strVal val="#ppt_x"/>
                                          </p:val>
                                        </p:tav>
                                      </p:tavLst>
                                    </p:anim>
                                    <p:anim calcmode="lin" valueType="num">
                                      <p:cBhvr additive="base">
                                        <p:cTn id="52" dur="750" fill="hold"/>
                                        <p:tgtEl>
                                          <p:spTgt spid="40"/>
                                        </p:tgtEl>
                                        <p:attrNameLst>
                                          <p:attrName>ppt_y</p:attrName>
                                        </p:attrNameLst>
                                      </p:cBhvr>
                                      <p:tavLst>
                                        <p:tav tm="0">
                                          <p:val>
                                            <p:strVal val="0-#ppt_h/2"/>
                                          </p:val>
                                        </p:tav>
                                        <p:tav tm="100000">
                                          <p:val>
                                            <p:strVal val="#ppt_y"/>
                                          </p:val>
                                        </p:tav>
                                      </p:tavLst>
                                    </p:anim>
                                  </p:childTnLst>
                                </p:cTn>
                              </p:par>
                            </p:childTnLst>
                          </p:cTn>
                        </p:par>
                        <p:par>
                          <p:cTn id="53" fill="hold">
                            <p:stCondLst>
                              <p:cond delay="3750"/>
                            </p:stCondLst>
                            <p:childTnLst>
                              <p:par>
                                <p:cTn id="54" presetID="2" presetClass="entr" presetSubtype="8" decel="100000" fill="hold" grpId="0" nodeType="afterEffect">
                                  <p:stCondLst>
                                    <p:cond delay="0"/>
                                  </p:stCondLst>
                                  <p:childTnLst>
                                    <p:set>
                                      <p:cBhvr>
                                        <p:cTn id="55" dur="1" fill="hold">
                                          <p:stCondLst>
                                            <p:cond delay="0"/>
                                          </p:stCondLst>
                                        </p:cTn>
                                        <p:tgtEl>
                                          <p:spTgt spid="37">
                                            <p:txEl>
                                              <p:pRg st="0" end="0"/>
                                            </p:txEl>
                                          </p:spTgt>
                                        </p:tgtEl>
                                        <p:attrNameLst>
                                          <p:attrName>style.visibility</p:attrName>
                                        </p:attrNameLst>
                                      </p:cBhvr>
                                      <p:to>
                                        <p:strVal val="visible"/>
                                      </p:to>
                                    </p:set>
                                    <p:anim calcmode="lin" valueType="num">
                                      <p:cBhvr additive="base">
                                        <p:cTn id="56"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37">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additive="base">
                                        <p:cTn id="60" dur="500" fill="hold"/>
                                        <p:tgtEl>
                                          <p:spTgt spid="38"/>
                                        </p:tgtEl>
                                        <p:attrNameLst>
                                          <p:attrName>ppt_x</p:attrName>
                                        </p:attrNameLst>
                                      </p:cBhvr>
                                      <p:tavLst>
                                        <p:tav tm="0">
                                          <p:val>
                                            <p:strVal val="#ppt_x"/>
                                          </p:val>
                                        </p:tav>
                                        <p:tav tm="100000">
                                          <p:val>
                                            <p:strVal val="#ppt_x"/>
                                          </p:val>
                                        </p:tav>
                                      </p:tavLst>
                                    </p:anim>
                                    <p:anim calcmode="lin" valueType="num">
                                      <p:cBhvr additive="base">
                                        <p:cTn id="61" dur="500" fill="hold"/>
                                        <p:tgtEl>
                                          <p:spTgt spid="38"/>
                                        </p:tgtEl>
                                        <p:attrNameLst>
                                          <p:attrName>ppt_y</p:attrName>
                                        </p:attrNameLst>
                                      </p:cBhvr>
                                      <p:tavLst>
                                        <p:tav tm="0">
                                          <p:val>
                                            <p:strVal val="1+#ppt_h/2"/>
                                          </p:val>
                                        </p:tav>
                                        <p:tav tm="100000">
                                          <p:val>
                                            <p:strVal val="#ppt_y"/>
                                          </p:val>
                                        </p:tav>
                                      </p:tavLst>
                                    </p:anim>
                                  </p:childTnLst>
                                </p:cTn>
                              </p:par>
                            </p:childTnLst>
                          </p:cTn>
                        </p:par>
                        <p:par>
                          <p:cTn id="62" fill="hold">
                            <p:stCondLst>
                              <p:cond delay="4250"/>
                            </p:stCondLst>
                            <p:childTnLst>
                              <p:par>
                                <p:cTn id="63" presetID="2" presetClass="entr" presetSubtype="1" decel="100000" fill="hold" grpId="0" nodeType="afterEffect">
                                  <p:stCondLst>
                                    <p:cond delay="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750" fill="hold"/>
                                        <p:tgtEl>
                                          <p:spTgt spid="44"/>
                                        </p:tgtEl>
                                        <p:attrNameLst>
                                          <p:attrName>ppt_x</p:attrName>
                                        </p:attrNameLst>
                                      </p:cBhvr>
                                      <p:tavLst>
                                        <p:tav tm="0">
                                          <p:val>
                                            <p:strVal val="#ppt_x"/>
                                          </p:val>
                                        </p:tav>
                                        <p:tav tm="100000">
                                          <p:val>
                                            <p:strVal val="#ppt_x"/>
                                          </p:val>
                                        </p:tav>
                                      </p:tavLst>
                                    </p:anim>
                                    <p:anim calcmode="lin" valueType="num">
                                      <p:cBhvr additive="base">
                                        <p:cTn id="66" dur="750" fill="hold"/>
                                        <p:tgtEl>
                                          <p:spTgt spid="44"/>
                                        </p:tgtEl>
                                        <p:attrNameLst>
                                          <p:attrName>ppt_y</p:attrName>
                                        </p:attrNameLst>
                                      </p:cBhvr>
                                      <p:tavLst>
                                        <p:tav tm="0">
                                          <p:val>
                                            <p:strVal val="0-#ppt_h/2"/>
                                          </p:val>
                                        </p:tav>
                                        <p:tav tm="100000">
                                          <p:val>
                                            <p:strVal val="#ppt_y"/>
                                          </p:val>
                                        </p:tav>
                                      </p:tavLst>
                                    </p:anim>
                                  </p:childTnLst>
                                </p:cTn>
                              </p:par>
                              <p:par>
                                <p:cTn id="67" presetID="2" presetClass="entr" presetSubtype="1" decel="10000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additive="base">
                                        <p:cTn id="69" dur="750" fill="hold"/>
                                        <p:tgtEl>
                                          <p:spTgt spid="45"/>
                                        </p:tgtEl>
                                        <p:attrNameLst>
                                          <p:attrName>ppt_x</p:attrName>
                                        </p:attrNameLst>
                                      </p:cBhvr>
                                      <p:tavLst>
                                        <p:tav tm="0">
                                          <p:val>
                                            <p:strVal val="#ppt_x"/>
                                          </p:val>
                                        </p:tav>
                                        <p:tav tm="100000">
                                          <p:val>
                                            <p:strVal val="#ppt_x"/>
                                          </p:val>
                                        </p:tav>
                                      </p:tavLst>
                                    </p:anim>
                                    <p:anim calcmode="lin" valueType="num">
                                      <p:cBhvr additive="base">
                                        <p:cTn id="70" dur="750" fill="hold"/>
                                        <p:tgtEl>
                                          <p:spTgt spid="45"/>
                                        </p:tgtEl>
                                        <p:attrNameLst>
                                          <p:attrName>ppt_y</p:attrName>
                                        </p:attrNameLst>
                                      </p:cBhvr>
                                      <p:tavLst>
                                        <p:tav tm="0">
                                          <p:val>
                                            <p:strVal val="0-#ppt_h/2"/>
                                          </p:val>
                                        </p:tav>
                                        <p:tav tm="100000">
                                          <p:val>
                                            <p:strVal val="#ppt_y"/>
                                          </p:val>
                                        </p:tav>
                                      </p:tavLst>
                                    </p:anim>
                                  </p:childTnLst>
                                </p:cTn>
                              </p:par>
                            </p:childTnLst>
                          </p:cTn>
                        </p:par>
                        <p:par>
                          <p:cTn id="71" fill="hold">
                            <p:stCondLst>
                              <p:cond delay="5000"/>
                            </p:stCondLst>
                            <p:childTnLst>
                              <p:par>
                                <p:cTn id="72" presetID="2" presetClass="entr" presetSubtype="8" decel="100000" fill="hold" grpId="0" nodeType="afterEffect">
                                  <p:stCondLst>
                                    <p:cond delay="0"/>
                                  </p:stCondLst>
                                  <p:childTnLst>
                                    <p:set>
                                      <p:cBhvr>
                                        <p:cTn id="73" dur="1" fill="hold">
                                          <p:stCondLst>
                                            <p:cond delay="0"/>
                                          </p:stCondLst>
                                        </p:cTn>
                                        <p:tgtEl>
                                          <p:spTgt spid="42">
                                            <p:txEl>
                                              <p:pRg st="0" end="0"/>
                                            </p:txEl>
                                          </p:spTgt>
                                        </p:tgtEl>
                                        <p:attrNameLst>
                                          <p:attrName>style.visibility</p:attrName>
                                        </p:attrNameLst>
                                      </p:cBhvr>
                                      <p:to>
                                        <p:strVal val="visible"/>
                                      </p:to>
                                    </p:set>
                                    <p:anim calcmode="lin" valueType="num">
                                      <p:cBhvr additive="base">
                                        <p:cTn id="74"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42">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43"/>
                                        </p:tgtEl>
                                        <p:attrNameLst>
                                          <p:attrName>style.visibility</p:attrName>
                                        </p:attrNameLst>
                                      </p:cBhvr>
                                      <p:to>
                                        <p:strVal val="visible"/>
                                      </p:to>
                                    </p:set>
                                    <p:anim calcmode="lin" valueType="num">
                                      <p:cBhvr additive="base">
                                        <p:cTn id="78" dur="500" fill="hold"/>
                                        <p:tgtEl>
                                          <p:spTgt spid="43"/>
                                        </p:tgtEl>
                                        <p:attrNameLst>
                                          <p:attrName>ppt_x</p:attrName>
                                        </p:attrNameLst>
                                      </p:cBhvr>
                                      <p:tavLst>
                                        <p:tav tm="0">
                                          <p:val>
                                            <p:strVal val="#ppt_x"/>
                                          </p:val>
                                        </p:tav>
                                        <p:tav tm="100000">
                                          <p:val>
                                            <p:strVal val="#ppt_x"/>
                                          </p:val>
                                        </p:tav>
                                      </p:tavLst>
                                    </p:anim>
                                    <p:anim calcmode="lin" valueType="num">
                                      <p:cBhvr additive="base">
                                        <p:cTn id="79" dur="500" fill="hold"/>
                                        <p:tgtEl>
                                          <p:spTgt spid="43"/>
                                        </p:tgtEl>
                                        <p:attrNameLst>
                                          <p:attrName>ppt_y</p:attrName>
                                        </p:attrNameLst>
                                      </p:cBhvr>
                                      <p:tavLst>
                                        <p:tav tm="0">
                                          <p:val>
                                            <p:strVal val="1+#ppt_h/2"/>
                                          </p:val>
                                        </p:tav>
                                        <p:tav tm="100000">
                                          <p:val>
                                            <p:strVal val="#ppt_y"/>
                                          </p:val>
                                        </p:tav>
                                      </p:tavLst>
                                    </p:anim>
                                  </p:childTnLst>
                                </p:cTn>
                              </p:par>
                            </p:childTnLst>
                          </p:cTn>
                        </p:par>
                        <p:par>
                          <p:cTn id="80" fill="hold">
                            <p:stCondLst>
                              <p:cond delay="5500"/>
                            </p:stCondLst>
                            <p:childTnLst>
                              <p:par>
                                <p:cTn id="81" presetID="22" presetClass="entr" presetSubtype="8" fill="hold" grpId="0"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8809" y="232264"/>
            <a:ext cx="11557348" cy="853492"/>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328809" y="1361371"/>
            <a:ext cx="11557348" cy="4815592"/>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4038600" y="6389527"/>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1407246" y="6401024"/>
            <a:ext cx="784517" cy="326074"/>
          </a:xfrm>
          <a:prstGeom prst="rect">
            <a:avLst/>
          </a:prstGeom>
        </p:spPr>
        <p:txBody>
          <a:bodyPr vert="horz" lIns="91440" tIns="45720" rIns="91440" bIns="45720" rtlCol="0" anchor="ctr"/>
          <a:lstStyle>
            <a:lvl1pPr algn="l">
              <a:defRPr sz="16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5456003" y="1029275"/>
            <a:ext cx="432048"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正方形/長方形 7"/>
          <p:cNvSpPr/>
          <p:nvPr userDrawn="1"/>
        </p:nvSpPr>
        <p:spPr>
          <a:xfrm>
            <a:off x="5879584" y="1029275"/>
            <a:ext cx="432048"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正方形/長方形 8"/>
          <p:cNvSpPr/>
          <p:nvPr userDrawn="1"/>
        </p:nvSpPr>
        <p:spPr>
          <a:xfrm>
            <a:off x="6303949" y="1029275"/>
            <a:ext cx="432048"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正方形/長方形 18"/>
          <p:cNvSpPr/>
          <p:nvPr userDrawn="1"/>
        </p:nvSpPr>
        <p:spPr>
          <a:xfrm>
            <a:off x="11438466" y="6345306"/>
            <a:ext cx="753297" cy="480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161955072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914324"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0" indent="0" algn="l" defTabSz="914324" rtl="0" eaLnBrk="1" latinLnBrk="0" hangingPunct="1">
        <a:lnSpc>
          <a:spcPct val="130000"/>
        </a:lnSpc>
        <a:spcBef>
          <a:spcPts val="800"/>
        </a:spcBef>
        <a:buFontTx/>
        <a:buNone/>
        <a:defRPr sz="1600" kern="1200" baseline="0">
          <a:solidFill>
            <a:schemeClr val="tx2"/>
          </a:solidFill>
          <a:latin typeface="+mn-lt"/>
          <a:ea typeface="+mn-ea"/>
          <a:cs typeface="+mn-cs"/>
        </a:defRPr>
      </a:lvl1pPr>
      <a:lvl2pPr marL="457162" indent="0" algn="l" defTabSz="914324" rtl="0" eaLnBrk="1" latinLnBrk="0" hangingPunct="1">
        <a:lnSpc>
          <a:spcPct val="90000"/>
        </a:lnSpc>
        <a:spcBef>
          <a:spcPts val="500"/>
        </a:spcBef>
        <a:buFontTx/>
        <a:buNone/>
        <a:defRPr sz="2400" kern="1200">
          <a:solidFill>
            <a:schemeClr val="tx1"/>
          </a:solidFill>
          <a:latin typeface="+mn-lt"/>
          <a:ea typeface="+mn-ea"/>
          <a:cs typeface="+mn-cs"/>
        </a:defRPr>
      </a:lvl2pPr>
      <a:lvl3pPr marL="914324" indent="0" algn="l" defTabSz="914324" rtl="0" eaLnBrk="1" latinLnBrk="0" hangingPunct="1">
        <a:lnSpc>
          <a:spcPct val="90000"/>
        </a:lnSpc>
        <a:spcBef>
          <a:spcPts val="500"/>
        </a:spcBef>
        <a:buFontTx/>
        <a:buNone/>
        <a:defRPr sz="2000" kern="1200">
          <a:solidFill>
            <a:schemeClr val="tx1"/>
          </a:solidFill>
          <a:latin typeface="+mn-lt"/>
          <a:ea typeface="+mn-ea"/>
          <a:cs typeface="+mn-cs"/>
        </a:defRPr>
      </a:lvl3pPr>
      <a:lvl4pPr marL="1371486" indent="0" algn="l" defTabSz="914324" rtl="0" eaLnBrk="1" latinLnBrk="0" hangingPunct="1">
        <a:lnSpc>
          <a:spcPct val="90000"/>
        </a:lnSpc>
        <a:spcBef>
          <a:spcPts val="500"/>
        </a:spcBef>
        <a:buFontTx/>
        <a:buNone/>
        <a:defRPr sz="1800" kern="1200">
          <a:solidFill>
            <a:schemeClr val="tx1"/>
          </a:solidFill>
          <a:latin typeface="+mn-lt"/>
          <a:ea typeface="+mn-ea"/>
          <a:cs typeface="+mn-cs"/>
        </a:defRPr>
      </a:lvl4pPr>
      <a:lvl5pPr marL="1828648" indent="0" algn="l" defTabSz="914324" rtl="0" eaLnBrk="1" latinLnBrk="0" hangingPunct="1">
        <a:lnSpc>
          <a:spcPct val="90000"/>
        </a:lnSpc>
        <a:spcBef>
          <a:spcPts val="500"/>
        </a:spcBef>
        <a:buFontTx/>
        <a:buNone/>
        <a:defRPr sz="18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24" rtl="0" eaLnBrk="1" latinLnBrk="0" hangingPunct="1">
        <a:defRPr sz="1800" kern="1200">
          <a:solidFill>
            <a:schemeClr val="tx1"/>
          </a:solidFill>
          <a:latin typeface="+mn-lt"/>
          <a:ea typeface="+mn-ea"/>
          <a:cs typeface="+mn-cs"/>
        </a:defRPr>
      </a:lvl1pPr>
      <a:lvl2pPr marL="457162" algn="l" defTabSz="914324" rtl="0" eaLnBrk="1" latinLnBrk="0" hangingPunct="1">
        <a:defRPr sz="1800" kern="1200">
          <a:solidFill>
            <a:schemeClr val="tx1"/>
          </a:solidFill>
          <a:latin typeface="+mn-lt"/>
          <a:ea typeface="+mn-ea"/>
          <a:cs typeface="+mn-cs"/>
        </a:defRPr>
      </a:lvl2pPr>
      <a:lvl3pPr marL="914324" algn="l" defTabSz="914324" rtl="0" eaLnBrk="1" latinLnBrk="0" hangingPunct="1">
        <a:defRPr sz="1800" kern="1200">
          <a:solidFill>
            <a:schemeClr val="tx1"/>
          </a:solidFill>
          <a:latin typeface="+mn-lt"/>
          <a:ea typeface="+mn-ea"/>
          <a:cs typeface="+mn-cs"/>
        </a:defRPr>
      </a:lvl3pPr>
      <a:lvl4pPr marL="1371486" algn="l" defTabSz="914324" rtl="0" eaLnBrk="1" latinLnBrk="0" hangingPunct="1">
        <a:defRPr sz="1800" kern="1200">
          <a:solidFill>
            <a:schemeClr val="tx1"/>
          </a:solidFill>
          <a:latin typeface="+mn-lt"/>
          <a:ea typeface="+mn-ea"/>
          <a:cs typeface="+mn-cs"/>
        </a:defRPr>
      </a:lvl4pPr>
      <a:lvl5pPr marL="1828647" algn="l" defTabSz="914324" rtl="0" eaLnBrk="1" latinLnBrk="0" hangingPunct="1">
        <a:defRPr sz="1800" kern="1200">
          <a:solidFill>
            <a:schemeClr val="tx1"/>
          </a:solidFill>
          <a:latin typeface="+mn-lt"/>
          <a:ea typeface="+mn-ea"/>
          <a:cs typeface="+mn-cs"/>
        </a:defRPr>
      </a:lvl5pPr>
      <a:lvl6pPr marL="2285810" algn="l" defTabSz="914324" rtl="0" eaLnBrk="1" latinLnBrk="0" hangingPunct="1">
        <a:defRPr sz="1800" kern="1200">
          <a:solidFill>
            <a:schemeClr val="tx1"/>
          </a:solidFill>
          <a:latin typeface="+mn-lt"/>
          <a:ea typeface="+mn-ea"/>
          <a:cs typeface="+mn-cs"/>
        </a:defRPr>
      </a:lvl6pPr>
      <a:lvl7pPr marL="2742971" algn="l" defTabSz="914324" rtl="0" eaLnBrk="1" latinLnBrk="0" hangingPunct="1">
        <a:defRPr sz="1800" kern="1200">
          <a:solidFill>
            <a:schemeClr val="tx1"/>
          </a:solidFill>
          <a:latin typeface="+mn-lt"/>
          <a:ea typeface="+mn-ea"/>
          <a:cs typeface="+mn-cs"/>
        </a:defRPr>
      </a:lvl7pPr>
      <a:lvl8pPr marL="3200133" algn="l" defTabSz="914324" rtl="0" eaLnBrk="1" latinLnBrk="0" hangingPunct="1">
        <a:defRPr sz="1800" kern="1200">
          <a:solidFill>
            <a:schemeClr val="tx1"/>
          </a:solidFill>
          <a:latin typeface="+mn-lt"/>
          <a:ea typeface="+mn-ea"/>
          <a:cs typeface="+mn-cs"/>
        </a:defRPr>
      </a:lvl8pPr>
      <a:lvl9pPr marL="3657295" algn="l" defTabSz="91432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DBCFFA-23C6-44F3-8607-BC0DA8A4FCC4}"/>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BÁO CÁO</a:t>
            </a:r>
          </a:p>
        </p:txBody>
      </p:sp>
      <p:sp>
        <p:nvSpPr>
          <p:cNvPr id="4" name="Chỗ dành sẵn cho Số hiệu Bản chiếu 3">
            <a:extLst>
              <a:ext uri="{FF2B5EF4-FFF2-40B4-BE49-F238E27FC236}">
                <a16:creationId xmlns:a16="http://schemas.microsoft.com/office/drawing/2014/main" id="{A346BD21-2347-43A3-BE5E-9B2248E71CFC}"/>
              </a:ext>
            </a:extLst>
          </p:cNvPr>
          <p:cNvSpPr>
            <a:spLocks noGrp="1"/>
          </p:cNvSpPr>
          <p:nvPr>
            <p:ph type="sldNum" sz="quarter" idx="11"/>
          </p:nvPr>
        </p:nvSpPr>
        <p:spPr/>
        <p:txBody>
          <a:bodyPr/>
          <a:lstStyle/>
          <a:p>
            <a:fld id="{03EB59E2-90B9-4CD3-AC74-D672227E13C3}" type="slidenum">
              <a:rPr lang="en-US" smtClean="0"/>
              <a:pPr/>
              <a:t>1</a:t>
            </a:fld>
            <a:endParaRPr lang="en-US" dirty="0"/>
          </a:p>
        </p:txBody>
      </p:sp>
      <p:pic>
        <p:nvPicPr>
          <p:cNvPr id="6" name="Hình ảnh 5">
            <a:extLst>
              <a:ext uri="{FF2B5EF4-FFF2-40B4-BE49-F238E27FC236}">
                <a16:creationId xmlns:a16="http://schemas.microsoft.com/office/drawing/2014/main" id="{5937A989-44F8-48DB-AEB6-64477FE28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79694"/>
            <a:ext cx="2828925" cy="1619250"/>
          </a:xfrm>
          <a:prstGeom prst="rect">
            <a:avLst/>
          </a:prstGeom>
        </p:spPr>
      </p:pic>
      <p:sp>
        <p:nvSpPr>
          <p:cNvPr id="7" name="Tiêu đề 1">
            <a:extLst>
              <a:ext uri="{FF2B5EF4-FFF2-40B4-BE49-F238E27FC236}">
                <a16:creationId xmlns:a16="http://schemas.microsoft.com/office/drawing/2014/main" id="{441A8A5D-BEDF-4A6F-909D-F9217C559009}"/>
              </a:ext>
            </a:extLst>
          </p:cNvPr>
          <p:cNvSpPr txBox="1">
            <a:spLocks/>
          </p:cNvSpPr>
          <p:nvPr/>
        </p:nvSpPr>
        <p:spPr>
          <a:xfrm>
            <a:off x="483264" y="1296254"/>
            <a:ext cx="11557348" cy="3942496"/>
          </a:xfrm>
          <a:prstGeom prst="rect">
            <a:avLst/>
          </a:prstGeom>
        </p:spPr>
        <p:txBody>
          <a:bodyPr vert="horz" lIns="91440" tIns="45720" rIns="91440" bIns="45720" rtlCol="0" anchor="ctr">
            <a:normAutofit/>
          </a:bodyPr>
          <a:lstStyle>
            <a:lvl1pPr algn="ctr" defTabSz="914324" rtl="0" eaLnBrk="1" latinLnBrk="0" hangingPunct="1">
              <a:lnSpc>
                <a:spcPct val="90000"/>
              </a:lnSpc>
              <a:spcBef>
                <a:spcPct val="0"/>
              </a:spcBef>
              <a:buNone/>
              <a:defRPr sz="3600" kern="1200">
                <a:solidFill>
                  <a:schemeClr val="tx2"/>
                </a:solidFill>
                <a:latin typeface="+mj-lt"/>
                <a:ea typeface="+mj-ea"/>
                <a:cs typeface="+mj-cs"/>
              </a:defRPr>
            </a:lvl1pPr>
          </a:lstStyle>
          <a:p>
            <a:pPr>
              <a:lnSpc>
                <a:spcPct val="100000"/>
              </a:lnSpc>
            </a:pPr>
            <a:r>
              <a:rPr lang="en-US" sz="5400" dirty="0">
                <a:latin typeface="Times New Roman" panose="02020603050405020304" pitchFamily="18" charset="0"/>
                <a:cs typeface="Times New Roman" panose="02020603050405020304" pitchFamily="18" charset="0"/>
              </a:rPr>
              <a:t>BÀI TẬP LỚN </a:t>
            </a:r>
          </a:p>
          <a:p>
            <a:pPr>
              <a:lnSpc>
                <a:spcPct val="100000"/>
              </a:lnSpc>
            </a:pPr>
            <a:r>
              <a:rPr lang="en-US" sz="5400" dirty="0">
                <a:latin typeface="Times New Roman" panose="02020603050405020304" pitchFamily="18" charset="0"/>
                <a:cs typeface="Times New Roman" panose="02020603050405020304" pitchFamily="18" charset="0"/>
              </a:rPr>
              <a:t>MÔN</a:t>
            </a:r>
          </a:p>
          <a:p>
            <a:pPr>
              <a:lnSpc>
                <a:spcPct val="100000"/>
              </a:lnSpc>
            </a:pPr>
            <a:r>
              <a:rPr lang="en-US" sz="5400" dirty="0">
                <a:solidFill>
                  <a:srgbClr val="0070C0"/>
                </a:solidFill>
                <a:latin typeface="Times New Roman" panose="02020603050405020304" pitchFamily="18" charset="0"/>
                <a:cs typeface="Times New Roman" panose="02020603050405020304" pitchFamily="18" charset="0"/>
              </a:rPr>
              <a:t>THIẾT KẾ VÀ LẬP TRÌNH WEB</a:t>
            </a:r>
          </a:p>
        </p:txBody>
      </p:sp>
    </p:spTree>
    <p:extLst>
      <p:ext uri="{BB962C8B-B14F-4D97-AF65-F5344CB8AC3E}">
        <p14:creationId xmlns:p14="http://schemas.microsoft.com/office/powerpoint/2010/main" val="2934868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29535E-AF6E-46C8-9B16-BCE0B54D90E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GIẢI QUYẾT MỘT SỐ BÀI TOÁN</a:t>
            </a:r>
          </a:p>
        </p:txBody>
      </p:sp>
      <p:sp>
        <p:nvSpPr>
          <p:cNvPr id="4" name="Chỗ dành sẵn cho Số hiệu Bản chiếu 3">
            <a:extLst>
              <a:ext uri="{FF2B5EF4-FFF2-40B4-BE49-F238E27FC236}">
                <a16:creationId xmlns:a16="http://schemas.microsoft.com/office/drawing/2014/main" id="{F70D0AC6-1166-43F9-AE1A-980FFB364B3F}"/>
              </a:ext>
            </a:extLst>
          </p:cNvPr>
          <p:cNvSpPr>
            <a:spLocks noGrp="1"/>
          </p:cNvSpPr>
          <p:nvPr>
            <p:ph type="sldNum" sz="quarter" idx="11"/>
          </p:nvPr>
        </p:nvSpPr>
        <p:spPr/>
        <p:txBody>
          <a:bodyPr/>
          <a:lstStyle/>
          <a:p>
            <a:fld id="{03EB59E2-90B9-4CD3-AC74-D672227E13C3}" type="slidenum">
              <a:rPr lang="en-US" smtClean="0"/>
              <a:pPr/>
              <a:t>10</a:t>
            </a:fld>
            <a:endParaRPr lang="en-US" dirty="0"/>
          </a:p>
        </p:txBody>
      </p:sp>
      <p:pic>
        <p:nvPicPr>
          <p:cNvPr id="9" name="Picture 8">
            <a:extLst>
              <a:ext uri="{FF2B5EF4-FFF2-40B4-BE49-F238E27FC236}">
                <a16:creationId xmlns:a16="http://schemas.microsoft.com/office/drawing/2014/main" id="{258F4824-68E0-4585-B950-4901EEF20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217" y="2129562"/>
            <a:ext cx="4759767" cy="3065290"/>
          </a:xfrm>
          <a:prstGeom prst="rect">
            <a:avLst/>
          </a:prstGeom>
        </p:spPr>
      </p:pic>
      <p:sp>
        <p:nvSpPr>
          <p:cNvPr id="10" name="Tiêu đề 1">
            <a:extLst>
              <a:ext uri="{FF2B5EF4-FFF2-40B4-BE49-F238E27FC236}">
                <a16:creationId xmlns:a16="http://schemas.microsoft.com/office/drawing/2014/main" id="{4B981843-31BA-454F-B0F6-31623AD8EAB3}"/>
              </a:ext>
            </a:extLst>
          </p:cNvPr>
          <p:cNvSpPr txBox="1">
            <a:spLocks/>
          </p:cNvSpPr>
          <p:nvPr/>
        </p:nvSpPr>
        <p:spPr>
          <a:xfrm>
            <a:off x="-3931764" y="1106949"/>
            <a:ext cx="11557348" cy="853492"/>
          </a:xfrm>
          <a:prstGeom prst="rect">
            <a:avLst/>
          </a:prstGeom>
        </p:spPr>
        <p:txBody>
          <a:bodyPr vert="horz" lIns="91440" tIns="45720" rIns="91440" bIns="45720" rtlCol="0" anchor="ctr">
            <a:normAutofit/>
          </a:bodyPr>
          <a:lstStyle>
            <a:lvl1pPr algn="ctr" defTabSz="914324" rtl="0" eaLnBrk="1" latinLnBrk="0" hangingPunct="1">
              <a:lnSpc>
                <a:spcPct val="90000"/>
              </a:lnSpc>
              <a:spcBef>
                <a:spcPct val="0"/>
              </a:spcBef>
              <a:buNone/>
              <a:defRPr sz="3600" kern="1200">
                <a:solidFill>
                  <a:schemeClr val="tx2"/>
                </a:solidFill>
                <a:latin typeface="+mj-lt"/>
                <a:ea typeface="+mj-ea"/>
                <a:cs typeface="+mj-cs"/>
              </a:defRPr>
            </a:lvl1pPr>
          </a:lstStyle>
          <a:p>
            <a:r>
              <a:rPr lang="en-US" dirty="0" err="1">
                <a:solidFill>
                  <a:srgbClr val="FFC000"/>
                </a:solidFill>
                <a:latin typeface="Times New Roman" panose="02020603050405020304" pitchFamily="18" charset="0"/>
                <a:cs typeface="Times New Roman" panose="02020603050405020304" pitchFamily="18" charset="0"/>
              </a:rPr>
              <a:t>Đăng</a:t>
            </a:r>
            <a:r>
              <a:rPr lang="en-US" dirty="0">
                <a:solidFill>
                  <a:srgbClr val="FFC000"/>
                </a:solidFill>
                <a:latin typeface="Times New Roman" panose="02020603050405020304" pitchFamily="18" charset="0"/>
                <a:cs typeface="Times New Roman" panose="02020603050405020304" pitchFamily="18" charset="0"/>
              </a:rPr>
              <a:t> </a:t>
            </a:r>
            <a:r>
              <a:rPr lang="en-US" dirty="0" err="1">
                <a:solidFill>
                  <a:srgbClr val="FFC000"/>
                </a:solidFill>
                <a:latin typeface="Times New Roman" panose="02020603050405020304" pitchFamily="18" charset="0"/>
                <a:cs typeface="Times New Roman" panose="02020603050405020304" pitchFamily="18" charset="0"/>
              </a:rPr>
              <a:t>nhập</a:t>
            </a:r>
            <a:endParaRPr lang="en-US" dirty="0">
              <a:solidFill>
                <a:srgbClr val="FFC000"/>
              </a:solidFill>
              <a:latin typeface="Times New Roman" panose="02020603050405020304" pitchFamily="18" charset="0"/>
              <a:cs typeface="Times New Roman" panose="02020603050405020304" pitchFamily="18" charset="0"/>
            </a:endParaRPr>
          </a:p>
        </p:txBody>
      </p:sp>
      <p:sp>
        <p:nvSpPr>
          <p:cNvPr id="11" name="Tiêu đề 1">
            <a:extLst>
              <a:ext uri="{FF2B5EF4-FFF2-40B4-BE49-F238E27FC236}">
                <a16:creationId xmlns:a16="http://schemas.microsoft.com/office/drawing/2014/main" id="{D8E5021B-3DB0-41DA-94D2-581943D90359}"/>
              </a:ext>
            </a:extLst>
          </p:cNvPr>
          <p:cNvSpPr txBox="1">
            <a:spLocks/>
          </p:cNvSpPr>
          <p:nvPr/>
        </p:nvSpPr>
        <p:spPr>
          <a:xfrm>
            <a:off x="5493027" y="2170680"/>
            <a:ext cx="6393130" cy="2983054"/>
          </a:xfrm>
          <a:prstGeom prst="rect">
            <a:avLst/>
          </a:prstGeom>
        </p:spPr>
        <p:txBody>
          <a:bodyPr vert="horz" lIns="91440" tIns="45720" rIns="91440" bIns="45720" rtlCol="0" anchor="ctr">
            <a:noAutofit/>
          </a:bodyPr>
          <a:lstStyle>
            <a:lvl1pPr algn="ctr" defTabSz="914324" rtl="0" eaLnBrk="1" latinLnBrk="0" hangingPunct="1">
              <a:lnSpc>
                <a:spcPct val="90000"/>
              </a:lnSpc>
              <a:spcBef>
                <a:spcPct val="0"/>
              </a:spcBef>
              <a:buNone/>
              <a:defRPr sz="3600" kern="1200">
                <a:solidFill>
                  <a:schemeClr val="tx2"/>
                </a:solidFill>
                <a:latin typeface="+mj-lt"/>
                <a:ea typeface="+mj-ea"/>
                <a:cs typeface="+mj-cs"/>
              </a:defRPr>
            </a:lvl1pPr>
          </a:lstStyle>
          <a:p>
            <a:r>
              <a:rPr lang="vi-VN" sz="2800" dirty="0">
                <a:solidFill>
                  <a:schemeClr val="tx1"/>
                </a:solidFill>
                <a:latin typeface="Times New Roman" panose="02020603050405020304" pitchFamily="18" charset="0"/>
                <a:cs typeface="Times New Roman" panose="02020603050405020304" pitchFamily="18" charset="0"/>
              </a:rPr>
              <a:t>PassportJS là một thư viện trên Nodejs, giúp chúng ta có thể chứng thực người dùng với các dạng database phổ biến. Chúng ta có thể dùng Passport để làm các chức năng đăng nhập qua Facebook, Google, Twitter, Username/Email/Password của người dùng.</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12" name="Chỗ dành sẵn cho Chân trang 2">
            <a:extLst>
              <a:ext uri="{FF2B5EF4-FFF2-40B4-BE49-F238E27FC236}">
                <a16:creationId xmlns:a16="http://schemas.microsoft.com/office/drawing/2014/main" id="{CE05AB5F-4344-4F3E-8F01-7E64995CF5EA}"/>
              </a:ext>
            </a:extLst>
          </p:cNvPr>
          <p:cNvSpPr>
            <a:spLocks noGrp="1"/>
          </p:cNvSpPr>
          <p:nvPr>
            <p:ph type="ftr" sz="quarter" idx="10"/>
          </p:nvPr>
        </p:nvSpPr>
        <p:spPr>
          <a:xfrm>
            <a:off x="4038600" y="6389527"/>
            <a:ext cx="4114800" cy="365125"/>
          </a:xfrm>
        </p:spPr>
        <p:txBody>
          <a:bodyPr/>
          <a:lstStyle/>
          <a:p>
            <a:r>
              <a:rPr lang="en-US" dirty="0"/>
              <a:t>By TTB</a:t>
            </a:r>
          </a:p>
        </p:txBody>
      </p:sp>
    </p:spTree>
    <p:extLst>
      <p:ext uri="{BB962C8B-B14F-4D97-AF65-F5344CB8AC3E}">
        <p14:creationId xmlns:p14="http://schemas.microsoft.com/office/powerpoint/2010/main" val="322724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29535E-AF6E-46C8-9B16-BCE0B54D90E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ĐA NGÔN NGỮ</a:t>
            </a:r>
          </a:p>
        </p:txBody>
      </p:sp>
      <p:sp>
        <p:nvSpPr>
          <p:cNvPr id="4" name="Chỗ dành sẵn cho Số hiệu Bản chiếu 3">
            <a:extLst>
              <a:ext uri="{FF2B5EF4-FFF2-40B4-BE49-F238E27FC236}">
                <a16:creationId xmlns:a16="http://schemas.microsoft.com/office/drawing/2014/main" id="{F70D0AC6-1166-43F9-AE1A-980FFB364B3F}"/>
              </a:ext>
            </a:extLst>
          </p:cNvPr>
          <p:cNvSpPr>
            <a:spLocks noGrp="1"/>
          </p:cNvSpPr>
          <p:nvPr>
            <p:ph type="sldNum" sz="quarter" idx="11"/>
          </p:nvPr>
        </p:nvSpPr>
        <p:spPr/>
        <p:txBody>
          <a:bodyPr/>
          <a:lstStyle/>
          <a:p>
            <a:fld id="{03EB59E2-90B9-4CD3-AC74-D672227E13C3}" type="slidenum">
              <a:rPr lang="en-US" smtClean="0"/>
              <a:pPr/>
              <a:t>11</a:t>
            </a:fld>
            <a:endParaRPr lang="en-US" dirty="0"/>
          </a:p>
        </p:txBody>
      </p:sp>
      <p:sp>
        <p:nvSpPr>
          <p:cNvPr id="7" name="Chỗ dành sẵn cho Chân trang 2">
            <a:extLst>
              <a:ext uri="{FF2B5EF4-FFF2-40B4-BE49-F238E27FC236}">
                <a16:creationId xmlns:a16="http://schemas.microsoft.com/office/drawing/2014/main" id="{ABF32A95-14BF-4370-924C-85B5043844ED}"/>
              </a:ext>
            </a:extLst>
          </p:cNvPr>
          <p:cNvSpPr>
            <a:spLocks noGrp="1"/>
          </p:cNvSpPr>
          <p:nvPr>
            <p:ph type="ftr" sz="quarter" idx="10"/>
          </p:nvPr>
        </p:nvSpPr>
        <p:spPr>
          <a:xfrm>
            <a:off x="4038600" y="6389527"/>
            <a:ext cx="4114800" cy="365125"/>
          </a:xfrm>
        </p:spPr>
        <p:txBody>
          <a:bodyPr/>
          <a:lstStyle/>
          <a:p>
            <a:r>
              <a:rPr lang="en-US" dirty="0"/>
              <a:t>By TTB</a:t>
            </a:r>
          </a:p>
        </p:txBody>
      </p:sp>
      <p:pic>
        <p:nvPicPr>
          <p:cNvPr id="5" name="Picture 4">
            <a:extLst>
              <a:ext uri="{FF2B5EF4-FFF2-40B4-BE49-F238E27FC236}">
                <a16:creationId xmlns:a16="http://schemas.microsoft.com/office/drawing/2014/main" id="{7D0E433B-9C84-4680-A80E-5625EE6E8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664" y="1596690"/>
            <a:ext cx="8854226" cy="4358144"/>
          </a:xfrm>
          <a:prstGeom prst="rect">
            <a:avLst/>
          </a:prstGeom>
        </p:spPr>
      </p:pic>
    </p:spTree>
    <p:extLst>
      <p:ext uri="{BB962C8B-B14F-4D97-AF65-F5344CB8AC3E}">
        <p14:creationId xmlns:p14="http://schemas.microsoft.com/office/powerpoint/2010/main" val="2963035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570DAAA-542D-4A1E-88C4-4AF64A249B93}"/>
              </a:ext>
            </a:extLst>
          </p:cNvPr>
          <p:cNvSpPr>
            <a:spLocks noGrp="1"/>
          </p:cNvSpPr>
          <p:nvPr>
            <p:ph type="title"/>
          </p:nvPr>
        </p:nvSpPr>
        <p:spPr>
          <a:xfrm>
            <a:off x="242156" y="2029832"/>
            <a:ext cx="11557348" cy="2980049"/>
          </a:xfrm>
        </p:spPr>
        <p:txBody>
          <a:bodyPr>
            <a:noAutofit/>
          </a:bodyPr>
          <a:lstStyle/>
          <a:p>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4400" b="1" dirty="0">
                <a:solidFill>
                  <a:schemeClr val="accent6"/>
                </a:solidFill>
                <a:latin typeface="Times New Roman" panose="02020603050405020304" pitchFamily="18" charset="0"/>
                <a:cs typeface="Times New Roman" panose="02020603050405020304" pitchFamily="18" charset="0"/>
              </a:rPr>
              <a:t>1. </a:t>
            </a:r>
            <a:r>
              <a:rPr lang="en-US" sz="4400" b="1" dirty="0" err="1">
                <a:solidFill>
                  <a:schemeClr val="accent6"/>
                </a:solidFill>
                <a:latin typeface="Times New Roman" panose="02020603050405020304" pitchFamily="18" charset="0"/>
                <a:cs typeface="Times New Roman" panose="02020603050405020304" pitchFamily="18" charset="0"/>
              </a:rPr>
              <a:t>K</a:t>
            </a:r>
            <a:r>
              <a:rPr lang="en-US" b="1" dirty="0" err="1">
                <a:solidFill>
                  <a:schemeClr val="accent6"/>
                </a:solidFill>
                <a:latin typeface="Times New Roman" panose="02020603050405020304" pitchFamily="18" charset="0"/>
                <a:cs typeface="Times New Roman" panose="02020603050405020304" pitchFamily="18" charset="0"/>
              </a:rPr>
              <a:t>ết</a:t>
            </a:r>
            <a:r>
              <a:rPr lang="en-US" b="1" dirty="0">
                <a:solidFill>
                  <a:schemeClr val="accent6"/>
                </a:solidFill>
                <a:latin typeface="Times New Roman" panose="02020603050405020304" pitchFamily="18" charset="0"/>
                <a:cs typeface="Times New Roman" panose="02020603050405020304" pitchFamily="18" charset="0"/>
              </a:rPr>
              <a:t> </a:t>
            </a:r>
            <a:r>
              <a:rPr lang="en-US" b="1" dirty="0" err="1">
                <a:solidFill>
                  <a:schemeClr val="accent6"/>
                </a:solidFill>
                <a:latin typeface="Times New Roman" panose="02020603050405020304" pitchFamily="18" charset="0"/>
                <a:cs typeface="Times New Roman" panose="02020603050405020304" pitchFamily="18" charset="0"/>
              </a:rPr>
              <a:t>quả</a:t>
            </a:r>
            <a:r>
              <a:rPr lang="en-US" b="1" dirty="0">
                <a:solidFill>
                  <a:schemeClr val="accent6"/>
                </a:solidFill>
                <a:latin typeface="Times New Roman" panose="02020603050405020304" pitchFamily="18" charset="0"/>
                <a:cs typeface="Times New Roman" panose="02020603050405020304" pitchFamily="18" charset="0"/>
              </a:rPr>
              <a:t> </a:t>
            </a:r>
            <a:r>
              <a:rPr lang="en-US" b="1" dirty="0" err="1">
                <a:solidFill>
                  <a:schemeClr val="accent6"/>
                </a:solidFill>
                <a:latin typeface="Times New Roman" panose="02020603050405020304" pitchFamily="18" charset="0"/>
                <a:cs typeface="Times New Roman" panose="02020603050405020304" pitchFamily="18" charset="0"/>
              </a:rPr>
              <a:t>đạt</a:t>
            </a:r>
            <a:r>
              <a:rPr lang="en-US" b="1" dirty="0">
                <a:solidFill>
                  <a:schemeClr val="accent6"/>
                </a:solidFill>
                <a:latin typeface="Times New Roman" panose="02020603050405020304" pitchFamily="18" charset="0"/>
                <a:cs typeface="Times New Roman" panose="02020603050405020304" pitchFamily="18" charset="0"/>
              </a:rPr>
              <a:t> </a:t>
            </a:r>
            <a:r>
              <a:rPr lang="en-US" b="1" dirty="0" err="1">
                <a:solidFill>
                  <a:schemeClr val="accent6"/>
                </a:solidFill>
                <a:latin typeface="Times New Roman" panose="02020603050405020304" pitchFamily="18" charset="0"/>
                <a:cs typeface="Times New Roman" panose="02020603050405020304" pitchFamily="18" charset="0"/>
              </a:rPr>
              <a:t>được</a:t>
            </a:r>
            <a:br>
              <a:rPr lang="en-US" b="1" dirty="0">
                <a:solidFill>
                  <a:schemeClr val="accent6"/>
                </a:solidFill>
                <a:latin typeface="Times New Roman" panose="02020603050405020304" pitchFamily="18" charset="0"/>
                <a:cs typeface="Times New Roman" panose="02020603050405020304" pitchFamily="18" charset="0"/>
              </a:rPr>
            </a:br>
            <a:r>
              <a:rPr lang="en-US" b="1" dirty="0">
                <a:solidFill>
                  <a:schemeClr val="accent6"/>
                </a:solidFill>
                <a:latin typeface="Times New Roman" panose="02020603050405020304" pitchFamily="18" charset="0"/>
                <a:cs typeface="Times New Roman" panose="02020603050405020304" pitchFamily="18" charset="0"/>
              </a:rPr>
              <a:t> </a:t>
            </a:r>
            <a:br>
              <a:rPr lang="en-US" b="1" dirty="0">
                <a:solidFill>
                  <a:schemeClr val="accent6"/>
                </a:solidFill>
                <a:latin typeface="Times New Roman" panose="02020603050405020304" pitchFamily="18" charset="0"/>
                <a:cs typeface="Times New Roman" panose="02020603050405020304" pitchFamily="18" charset="0"/>
              </a:rPr>
            </a:br>
            <a:r>
              <a:rPr lang="en-US" b="1" dirty="0">
                <a:solidFill>
                  <a:schemeClr val="accent6"/>
                </a:solidFill>
                <a:latin typeface="Times New Roman" panose="02020603050405020304" pitchFamily="18" charset="0"/>
                <a:cs typeface="Times New Roman" panose="02020603050405020304" pitchFamily="18" charset="0"/>
              </a:rPr>
              <a:t>2. </a:t>
            </a:r>
            <a:r>
              <a:rPr lang="en-US" b="1" dirty="0" err="1">
                <a:solidFill>
                  <a:schemeClr val="accent6"/>
                </a:solidFill>
                <a:latin typeface="Times New Roman" panose="02020603050405020304" pitchFamily="18" charset="0"/>
                <a:cs typeface="Times New Roman" panose="02020603050405020304" pitchFamily="18" charset="0"/>
              </a:rPr>
              <a:t>Hạn</a:t>
            </a:r>
            <a:r>
              <a:rPr lang="en-US" b="1" dirty="0">
                <a:solidFill>
                  <a:schemeClr val="accent6"/>
                </a:solidFill>
                <a:latin typeface="Times New Roman" panose="02020603050405020304" pitchFamily="18" charset="0"/>
                <a:cs typeface="Times New Roman" panose="02020603050405020304" pitchFamily="18" charset="0"/>
              </a:rPr>
              <a:t> </a:t>
            </a:r>
            <a:r>
              <a:rPr lang="en-US" b="1" dirty="0" err="1">
                <a:solidFill>
                  <a:schemeClr val="accent6"/>
                </a:solidFill>
                <a:latin typeface="Times New Roman" panose="02020603050405020304" pitchFamily="18" charset="0"/>
                <a:cs typeface="Times New Roman" panose="02020603050405020304" pitchFamily="18" charset="0"/>
              </a:rPr>
              <a:t>chế</a:t>
            </a:r>
            <a:r>
              <a:rPr lang="en-US" b="1" dirty="0">
                <a:solidFill>
                  <a:schemeClr val="accent6"/>
                </a:solidFill>
                <a:latin typeface="Times New Roman" panose="02020603050405020304" pitchFamily="18" charset="0"/>
                <a:cs typeface="Times New Roman" panose="02020603050405020304" pitchFamily="18" charset="0"/>
              </a:rPr>
              <a:t> </a:t>
            </a:r>
            <a:r>
              <a:rPr lang="en-US" b="1" dirty="0" err="1">
                <a:solidFill>
                  <a:schemeClr val="accent6"/>
                </a:solidFill>
                <a:latin typeface="Times New Roman" panose="02020603050405020304" pitchFamily="18" charset="0"/>
                <a:cs typeface="Times New Roman" panose="02020603050405020304" pitchFamily="18" charset="0"/>
              </a:rPr>
              <a:t>của</a:t>
            </a:r>
            <a:r>
              <a:rPr lang="en-US" b="1" dirty="0">
                <a:solidFill>
                  <a:schemeClr val="accent6"/>
                </a:solidFill>
                <a:latin typeface="Times New Roman" panose="02020603050405020304" pitchFamily="18" charset="0"/>
                <a:cs typeface="Times New Roman" panose="02020603050405020304" pitchFamily="18" charset="0"/>
              </a:rPr>
              <a:t> </a:t>
            </a:r>
            <a:r>
              <a:rPr lang="en-US" b="1" dirty="0" err="1">
                <a:solidFill>
                  <a:schemeClr val="accent6"/>
                </a:solidFill>
                <a:latin typeface="Times New Roman" panose="02020603050405020304" pitchFamily="18" charset="0"/>
                <a:cs typeface="Times New Roman" panose="02020603050405020304" pitchFamily="18" charset="0"/>
              </a:rPr>
              <a:t>nhóm</a:t>
            </a:r>
            <a:br>
              <a:rPr lang="en-US" b="1" dirty="0">
                <a:solidFill>
                  <a:schemeClr val="accent6"/>
                </a:solidFill>
                <a:latin typeface="Times New Roman" panose="02020603050405020304" pitchFamily="18" charset="0"/>
                <a:cs typeface="Times New Roman" panose="02020603050405020304" pitchFamily="18" charset="0"/>
              </a:rPr>
            </a:br>
            <a:br>
              <a:rPr lang="en-US" b="1" dirty="0">
                <a:solidFill>
                  <a:schemeClr val="accent6"/>
                </a:solidFill>
                <a:latin typeface="Times New Roman" panose="02020603050405020304" pitchFamily="18" charset="0"/>
                <a:cs typeface="Times New Roman" panose="02020603050405020304" pitchFamily="18" charset="0"/>
              </a:rPr>
            </a:br>
            <a:r>
              <a:rPr lang="en-US" b="1" dirty="0">
                <a:solidFill>
                  <a:schemeClr val="accent6"/>
                </a:solidFill>
                <a:latin typeface="Times New Roman" panose="02020603050405020304" pitchFamily="18" charset="0"/>
                <a:cs typeface="Times New Roman" panose="02020603050405020304" pitchFamily="18" charset="0"/>
              </a:rPr>
              <a:t>3. </a:t>
            </a:r>
            <a:r>
              <a:rPr lang="en-US" b="1" dirty="0" err="1">
                <a:solidFill>
                  <a:schemeClr val="accent6"/>
                </a:solidFill>
                <a:latin typeface="Times New Roman" panose="02020603050405020304" pitchFamily="18" charset="0"/>
                <a:cs typeface="Times New Roman" panose="02020603050405020304" pitchFamily="18" charset="0"/>
              </a:rPr>
              <a:t>Định</a:t>
            </a:r>
            <a:r>
              <a:rPr lang="en-US" b="1" dirty="0">
                <a:solidFill>
                  <a:schemeClr val="accent6"/>
                </a:solidFill>
                <a:latin typeface="Times New Roman" panose="02020603050405020304" pitchFamily="18" charset="0"/>
                <a:cs typeface="Times New Roman" panose="02020603050405020304" pitchFamily="18" charset="0"/>
              </a:rPr>
              <a:t> </a:t>
            </a:r>
            <a:r>
              <a:rPr lang="en-US" b="1" dirty="0" err="1">
                <a:solidFill>
                  <a:schemeClr val="accent6"/>
                </a:solidFill>
                <a:latin typeface="Times New Roman" panose="02020603050405020304" pitchFamily="18" charset="0"/>
                <a:cs typeface="Times New Roman" panose="02020603050405020304" pitchFamily="18" charset="0"/>
              </a:rPr>
              <a:t>hướng</a:t>
            </a:r>
            <a:r>
              <a:rPr lang="en-US" b="1" dirty="0">
                <a:solidFill>
                  <a:schemeClr val="accent6"/>
                </a:solidFill>
                <a:latin typeface="Times New Roman" panose="02020603050405020304" pitchFamily="18" charset="0"/>
                <a:cs typeface="Times New Roman" panose="02020603050405020304" pitchFamily="18" charset="0"/>
              </a:rPr>
              <a:t> </a:t>
            </a:r>
            <a:r>
              <a:rPr lang="en-US" b="1" dirty="0" err="1">
                <a:solidFill>
                  <a:schemeClr val="accent6"/>
                </a:solidFill>
                <a:latin typeface="Times New Roman" panose="02020603050405020304" pitchFamily="18" charset="0"/>
                <a:cs typeface="Times New Roman" panose="02020603050405020304" pitchFamily="18" charset="0"/>
              </a:rPr>
              <a:t>đề</a:t>
            </a:r>
            <a:r>
              <a:rPr lang="en-US" b="1" dirty="0">
                <a:solidFill>
                  <a:schemeClr val="accent6"/>
                </a:solidFill>
                <a:latin typeface="Times New Roman" panose="02020603050405020304" pitchFamily="18" charset="0"/>
                <a:cs typeface="Times New Roman" panose="02020603050405020304" pitchFamily="18" charset="0"/>
              </a:rPr>
              <a:t> </a:t>
            </a:r>
            <a:r>
              <a:rPr lang="en-US" b="1" dirty="0" err="1">
                <a:solidFill>
                  <a:schemeClr val="accent6"/>
                </a:solidFill>
                <a:latin typeface="Times New Roman" panose="02020603050405020304" pitchFamily="18" charset="0"/>
                <a:cs typeface="Times New Roman" panose="02020603050405020304" pitchFamily="18" charset="0"/>
              </a:rPr>
              <a:t>tài</a:t>
            </a:r>
            <a:br>
              <a:rPr lang="en-US" dirty="0">
                <a:solidFill>
                  <a:schemeClr val="accent6"/>
                </a:solidFill>
                <a:latin typeface="Times New Roman" panose="02020603050405020304" pitchFamily="18" charset="0"/>
                <a:cs typeface="Times New Roman" panose="02020603050405020304" pitchFamily="18" charset="0"/>
              </a:rPr>
            </a:br>
            <a:br>
              <a:rPr lang="en-US" sz="4400" dirty="0">
                <a:solidFill>
                  <a:schemeClr val="accent6"/>
                </a:solidFill>
                <a:latin typeface="Times New Roman" panose="02020603050405020304" pitchFamily="18" charset="0"/>
                <a:cs typeface="Times New Roman" panose="02020603050405020304" pitchFamily="18" charset="0"/>
              </a:rPr>
            </a:br>
            <a:endParaRPr lang="en-US" sz="4400" dirty="0">
              <a:solidFill>
                <a:schemeClr val="accent6"/>
              </a:solidFill>
              <a:latin typeface="Times New Roman" panose="02020603050405020304" pitchFamily="18" charset="0"/>
              <a:cs typeface="Times New Roman" panose="02020603050405020304" pitchFamily="18" charset="0"/>
            </a:endParaRPr>
          </a:p>
        </p:txBody>
      </p:sp>
      <p:sp>
        <p:nvSpPr>
          <p:cNvPr id="4" name="Chỗ dành sẵn cho Số hiệu Bản chiếu 3">
            <a:extLst>
              <a:ext uri="{FF2B5EF4-FFF2-40B4-BE49-F238E27FC236}">
                <a16:creationId xmlns:a16="http://schemas.microsoft.com/office/drawing/2014/main" id="{06EBD3B6-8910-49C9-A396-505C39E12066}"/>
              </a:ext>
            </a:extLst>
          </p:cNvPr>
          <p:cNvSpPr>
            <a:spLocks noGrp="1"/>
          </p:cNvSpPr>
          <p:nvPr>
            <p:ph type="sldNum" sz="quarter" idx="11"/>
          </p:nvPr>
        </p:nvSpPr>
        <p:spPr/>
        <p:txBody>
          <a:bodyPr/>
          <a:lstStyle/>
          <a:p>
            <a:fld id="{03EB59E2-90B9-4CD3-AC74-D672227E13C3}" type="slidenum">
              <a:rPr lang="en-US" smtClean="0"/>
              <a:pPr/>
              <a:t>12</a:t>
            </a:fld>
            <a:endParaRPr lang="en-US" dirty="0"/>
          </a:p>
        </p:txBody>
      </p:sp>
      <p:sp>
        <p:nvSpPr>
          <p:cNvPr id="5" name="Tiêu đề 1">
            <a:extLst>
              <a:ext uri="{FF2B5EF4-FFF2-40B4-BE49-F238E27FC236}">
                <a16:creationId xmlns:a16="http://schemas.microsoft.com/office/drawing/2014/main" id="{BC5E6AD5-7078-4194-A95A-F8295090044E}"/>
              </a:ext>
            </a:extLst>
          </p:cNvPr>
          <p:cNvSpPr txBox="1">
            <a:spLocks/>
          </p:cNvSpPr>
          <p:nvPr/>
        </p:nvSpPr>
        <p:spPr>
          <a:xfrm>
            <a:off x="317326" y="225156"/>
            <a:ext cx="11557348" cy="880533"/>
          </a:xfrm>
          <a:prstGeom prst="rect">
            <a:avLst/>
          </a:prstGeom>
        </p:spPr>
        <p:txBody>
          <a:bodyPr vert="horz" lIns="91440" tIns="45720" rIns="91440" bIns="45720" rtlCol="0" anchor="ctr">
            <a:noAutofit/>
          </a:bodyPr>
          <a:lstStyle>
            <a:lvl1pPr algn="ctr" defTabSz="914324" rtl="0" eaLnBrk="1" latinLnBrk="0" hangingPunct="1">
              <a:lnSpc>
                <a:spcPct val="90000"/>
              </a:lnSpc>
              <a:spcBef>
                <a:spcPct val="0"/>
              </a:spcBef>
              <a:buNone/>
              <a:defRPr sz="3600" kern="1200">
                <a:solidFill>
                  <a:schemeClr val="tx2"/>
                </a:solidFill>
                <a:latin typeface="+mj-lt"/>
                <a:ea typeface="+mj-ea"/>
                <a:cs typeface="+mj-cs"/>
              </a:defRPr>
            </a:lvl1pPr>
          </a:lstStyle>
          <a:p>
            <a:r>
              <a:rPr lang="en-US" sz="4400" dirty="0">
                <a:latin typeface="Times New Roman" panose="02020603050405020304" pitchFamily="18" charset="0"/>
                <a:cs typeface="Times New Roman" panose="02020603050405020304" pitchFamily="18" charset="0"/>
              </a:rPr>
              <a:t>TỔNG KẾT</a:t>
            </a:r>
            <a:endParaRPr lang="en-US" sz="44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844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Hình ảnh 7">
            <a:extLst>
              <a:ext uri="{FF2B5EF4-FFF2-40B4-BE49-F238E27FC236}">
                <a16:creationId xmlns:a16="http://schemas.microsoft.com/office/drawing/2014/main" id="{8074C400-90E2-4290-B170-FE21FC241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89565" cy="10111409"/>
          </a:xfrm>
          <a:prstGeom prst="rect">
            <a:avLst/>
          </a:prstGeom>
        </p:spPr>
      </p:pic>
      <p:sp>
        <p:nvSpPr>
          <p:cNvPr id="2" name="Tiêu đề 1">
            <a:extLst>
              <a:ext uri="{FF2B5EF4-FFF2-40B4-BE49-F238E27FC236}">
                <a16:creationId xmlns:a16="http://schemas.microsoft.com/office/drawing/2014/main" id="{C75A3E10-20B9-41AE-9DEE-C440709A41F3}"/>
              </a:ext>
            </a:extLst>
          </p:cNvPr>
          <p:cNvSpPr>
            <a:spLocks noGrp="1"/>
          </p:cNvSpPr>
          <p:nvPr>
            <p:ph type="ctrTitle"/>
          </p:nvPr>
        </p:nvSpPr>
        <p:spPr>
          <a:xfrm>
            <a:off x="715617" y="1286169"/>
            <a:ext cx="10363200" cy="1057333"/>
          </a:xfrm>
        </p:spPr>
        <p:txBody>
          <a:bodyPr/>
          <a:lstStyle/>
          <a:p>
            <a:r>
              <a:rPr lang="en-US"/>
              <a:t>CẢM </a:t>
            </a:r>
            <a:r>
              <a:rPr lang="vi-VN"/>
              <a:t>Ơ</a:t>
            </a:r>
            <a:r>
              <a:rPr lang="en-US"/>
              <a:t>N THẦY CÔ VÀ CÁC BẠN ĐÃ LẮNG NGHE!!!</a:t>
            </a:r>
          </a:p>
        </p:txBody>
      </p:sp>
    </p:spTree>
    <p:extLst>
      <p:ext uri="{BB962C8B-B14F-4D97-AF65-F5344CB8AC3E}">
        <p14:creationId xmlns:p14="http://schemas.microsoft.com/office/powerpoint/2010/main" val="2617688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570DAAA-542D-4A1E-88C4-4AF64A249B93}"/>
              </a:ext>
            </a:extLst>
          </p:cNvPr>
          <p:cNvSpPr>
            <a:spLocks noGrp="1"/>
          </p:cNvSpPr>
          <p:nvPr>
            <p:ph type="title"/>
          </p:nvPr>
        </p:nvSpPr>
        <p:spPr>
          <a:xfrm>
            <a:off x="317326" y="2160105"/>
            <a:ext cx="11557348" cy="2053165"/>
          </a:xfrm>
        </p:spPr>
        <p:txBody>
          <a:bodyPr>
            <a:noAutofit/>
          </a:bodyPr>
          <a:lstStyle/>
          <a:p>
            <a:r>
              <a:rPr lang="en-US" sz="6600" dirty="0"/>
              <a:t>Demo</a:t>
            </a:r>
          </a:p>
        </p:txBody>
      </p:sp>
      <p:sp>
        <p:nvSpPr>
          <p:cNvPr id="4" name="Chỗ dành sẵn cho Số hiệu Bản chiếu 3">
            <a:extLst>
              <a:ext uri="{FF2B5EF4-FFF2-40B4-BE49-F238E27FC236}">
                <a16:creationId xmlns:a16="http://schemas.microsoft.com/office/drawing/2014/main" id="{06EBD3B6-8910-49C9-A396-505C39E12066}"/>
              </a:ext>
            </a:extLst>
          </p:cNvPr>
          <p:cNvSpPr>
            <a:spLocks noGrp="1"/>
          </p:cNvSpPr>
          <p:nvPr>
            <p:ph type="sldNum" sz="quarter" idx="11"/>
          </p:nvPr>
        </p:nvSpPr>
        <p:spPr/>
        <p:txBody>
          <a:bodyPr/>
          <a:lstStyle/>
          <a:p>
            <a:fld id="{03EB59E2-90B9-4CD3-AC74-D672227E13C3}" type="slidenum">
              <a:rPr lang="en-US" smtClean="0"/>
              <a:pPr/>
              <a:t>14</a:t>
            </a:fld>
            <a:endParaRPr lang="en-US" dirty="0"/>
          </a:p>
        </p:txBody>
      </p:sp>
    </p:spTree>
    <p:extLst>
      <p:ext uri="{BB962C8B-B14F-4D97-AF65-F5344CB8AC3E}">
        <p14:creationId xmlns:p14="http://schemas.microsoft.com/office/powerpoint/2010/main" val="299142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317326" y="1610435"/>
            <a:ext cx="11557348" cy="1501253"/>
          </a:xfrm>
        </p:spPr>
        <p:txBody>
          <a:bodyPr>
            <a:normAutofit/>
          </a:bodyPr>
          <a:lstStyle/>
          <a:p>
            <a:r>
              <a:rPr kumimoji="1" lang="en-US" altLang="ja-JP" sz="4400" dirty="0">
                <a:latin typeface="Times New Roman" panose="02020603050405020304" pitchFamily="18" charset="0"/>
                <a:cs typeface="Times New Roman" panose="02020603050405020304" pitchFamily="18" charset="0"/>
              </a:rPr>
              <a:t>HỆ THỐNG </a:t>
            </a:r>
            <a:br>
              <a:rPr kumimoji="1" lang="en-US" altLang="ja-JP" sz="4400" dirty="0">
                <a:latin typeface="Times New Roman" panose="02020603050405020304" pitchFamily="18" charset="0"/>
                <a:cs typeface="Times New Roman" panose="02020603050405020304" pitchFamily="18" charset="0"/>
              </a:rPr>
            </a:br>
            <a:r>
              <a:rPr kumimoji="1" lang="en-US" altLang="ja-JP" sz="4400" dirty="0">
                <a:latin typeface="Times New Roman" panose="02020603050405020304" pitchFamily="18" charset="0"/>
                <a:cs typeface="Times New Roman" panose="02020603050405020304" pitchFamily="18" charset="0"/>
              </a:rPr>
              <a:t>XEM TIN TỨC ONLINE </a:t>
            </a:r>
            <a:endParaRPr kumimoji="1" lang="ja-JP"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485692"/>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mod="1">
    <p:ext uri="{E180D4A7-C9FB-4DFB-919C-405C955672EB}">
      <p14:showEvtLst xmlns:p14="http://schemas.microsoft.com/office/powerpoint/2010/main">
        <p14:playEvt time="7609" objId="2"/>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CC31235-3BD9-49EF-AE84-8D04519F8BB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NỘI DUNG</a:t>
            </a:r>
          </a:p>
        </p:txBody>
      </p:sp>
      <p:sp>
        <p:nvSpPr>
          <p:cNvPr id="3" name="Chỗ dành sẵn cho Chân trang 2">
            <a:extLst>
              <a:ext uri="{FF2B5EF4-FFF2-40B4-BE49-F238E27FC236}">
                <a16:creationId xmlns:a16="http://schemas.microsoft.com/office/drawing/2014/main" id="{C4F3B95E-CA6A-45D4-BC4E-0E2EDC6588CC}"/>
              </a:ext>
            </a:extLst>
          </p:cNvPr>
          <p:cNvSpPr>
            <a:spLocks noGrp="1"/>
          </p:cNvSpPr>
          <p:nvPr>
            <p:ph type="ftr" sz="quarter" idx="10"/>
          </p:nvPr>
        </p:nvSpPr>
        <p:spPr/>
        <p:txBody>
          <a:bodyPr/>
          <a:lstStyle/>
          <a:p>
            <a:r>
              <a:rPr lang="en-US" dirty="0"/>
              <a:t>By TTB</a:t>
            </a:r>
          </a:p>
        </p:txBody>
      </p:sp>
      <p:sp>
        <p:nvSpPr>
          <p:cNvPr id="4" name="Chỗ dành sẵn cho Số hiệu Bản chiếu 3">
            <a:extLst>
              <a:ext uri="{FF2B5EF4-FFF2-40B4-BE49-F238E27FC236}">
                <a16:creationId xmlns:a16="http://schemas.microsoft.com/office/drawing/2014/main" id="{7CA73D5B-9811-45D7-929B-9431FAADA3D5}"/>
              </a:ext>
            </a:extLst>
          </p:cNvPr>
          <p:cNvSpPr>
            <a:spLocks noGrp="1"/>
          </p:cNvSpPr>
          <p:nvPr>
            <p:ph type="sldNum" sz="quarter" idx="11"/>
          </p:nvPr>
        </p:nvSpPr>
        <p:spPr/>
        <p:txBody>
          <a:bodyPr/>
          <a:lstStyle/>
          <a:p>
            <a:fld id="{03EB59E2-90B9-4CD3-AC74-D672227E13C3}" type="slidenum">
              <a:rPr lang="en-US" smtClean="0"/>
              <a:pPr/>
              <a:t>3</a:t>
            </a:fld>
            <a:endParaRPr lang="en-US" dirty="0"/>
          </a:p>
        </p:txBody>
      </p:sp>
      <p:sp>
        <p:nvSpPr>
          <p:cNvPr id="6" name="Chỗ dành sẵn cho Văn bản 5">
            <a:extLst>
              <a:ext uri="{FF2B5EF4-FFF2-40B4-BE49-F238E27FC236}">
                <a16:creationId xmlns:a16="http://schemas.microsoft.com/office/drawing/2014/main" id="{2C7C5A08-B793-45DB-A1DC-CE62D9359DB8}"/>
              </a:ext>
            </a:extLst>
          </p:cNvPr>
          <p:cNvSpPr>
            <a:spLocks noGrp="1"/>
          </p:cNvSpPr>
          <p:nvPr>
            <p:ph type="body" sz="quarter" idx="13"/>
          </p:nvPr>
        </p:nvSpPr>
        <p:spPr>
          <a:xfrm>
            <a:off x="2992276" y="1652394"/>
            <a:ext cx="4285159" cy="498098"/>
          </a:xfrm>
        </p:spPr>
        <p:txBody>
          <a:bodyPr/>
          <a:lstStyle/>
          <a:p>
            <a:r>
              <a:rPr lang="en-US" sz="2800" dirty="0">
                <a:latin typeface="Times New Roman" panose="02020603050405020304" pitchFamily="18" charset="0"/>
                <a:cs typeface="Times New Roman" panose="02020603050405020304" pitchFamily="18" charset="0"/>
              </a:rPr>
              <a:t>GIỚI THIỆU</a:t>
            </a:r>
          </a:p>
        </p:txBody>
      </p:sp>
      <p:sp>
        <p:nvSpPr>
          <p:cNvPr id="9" name="Chỗ dành sẵn cho Văn bản 8">
            <a:extLst>
              <a:ext uri="{FF2B5EF4-FFF2-40B4-BE49-F238E27FC236}">
                <a16:creationId xmlns:a16="http://schemas.microsoft.com/office/drawing/2014/main" id="{98E15AEB-572E-401A-81CA-49E0025787D3}"/>
              </a:ext>
            </a:extLst>
          </p:cNvPr>
          <p:cNvSpPr>
            <a:spLocks noGrp="1"/>
          </p:cNvSpPr>
          <p:nvPr>
            <p:ph type="body" sz="quarter" idx="16"/>
          </p:nvPr>
        </p:nvSpPr>
        <p:spPr>
          <a:xfrm>
            <a:off x="2992276" y="2717131"/>
            <a:ext cx="4285159" cy="498098"/>
          </a:xfrm>
        </p:spPr>
        <p:txBody>
          <a:bodyPr/>
          <a:lstStyle/>
          <a:p>
            <a:r>
              <a:rPr lang="en-US" sz="2800" dirty="0">
                <a:latin typeface="Times New Roman" panose="02020603050405020304" pitchFamily="18" charset="0"/>
                <a:cs typeface="Times New Roman" panose="02020603050405020304" pitchFamily="18" charset="0"/>
              </a:rPr>
              <a:t>TỔNG QUAN</a:t>
            </a:r>
          </a:p>
        </p:txBody>
      </p:sp>
      <p:sp>
        <p:nvSpPr>
          <p:cNvPr id="12" name="Chỗ dành sẵn cho Văn bản 11">
            <a:extLst>
              <a:ext uri="{FF2B5EF4-FFF2-40B4-BE49-F238E27FC236}">
                <a16:creationId xmlns:a16="http://schemas.microsoft.com/office/drawing/2014/main" id="{BF71EC2E-80C1-4479-B4BE-AC082A978C12}"/>
              </a:ext>
            </a:extLst>
          </p:cNvPr>
          <p:cNvSpPr>
            <a:spLocks noGrp="1"/>
          </p:cNvSpPr>
          <p:nvPr>
            <p:ph type="body" sz="quarter" idx="19"/>
          </p:nvPr>
        </p:nvSpPr>
        <p:spPr>
          <a:xfrm>
            <a:off x="2992276" y="3969418"/>
            <a:ext cx="4285159" cy="498098"/>
          </a:xfrm>
        </p:spPr>
        <p:txBody>
          <a:bodyPr/>
          <a:lstStyle/>
          <a:p>
            <a:r>
              <a:rPr lang="en-US" sz="2800" dirty="0">
                <a:latin typeface="Times New Roman" panose="02020603050405020304" pitchFamily="18" charset="0"/>
                <a:cs typeface="Times New Roman" panose="02020603050405020304" pitchFamily="18" charset="0"/>
              </a:rPr>
              <a:t>THIẾT KẾ HỆ THỐNG</a:t>
            </a:r>
          </a:p>
        </p:txBody>
      </p:sp>
      <p:sp>
        <p:nvSpPr>
          <p:cNvPr id="15" name="Chỗ dành sẵn cho Văn bản 14">
            <a:extLst>
              <a:ext uri="{FF2B5EF4-FFF2-40B4-BE49-F238E27FC236}">
                <a16:creationId xmlns:a16="http://schemas.microsoft.com/office/drawing/2014/main" id="{1DD0889C-ADE0-4ED5-B0A8-61DDC498E142}"/>
              </a:ext>
            </a:extLst>
          </p:cNvPr>
          <p:cNvSpPr>
            <a:spLocks noGrp="1"/>
          </p:cNvSpPr>
          <p:nvPr>
            <p:ph type="body" sz="quarter" idx="22"/>
          </p:nvPr>
        </p:nvSpPr>
        <p:spPr>
          <a:xfrm>
            <a:off x="2992276" y="4985062"/>
            <a:ext cx="5559295" cy="498098"/>
          </a:xfrm>
        </p:spPr>
        <p:txBody>
          <a:bodyPr/>
          <a:lstStyle/>
          <a:p>
            <a:r>
              <a:rPr lang="en-US" sz="2800" dirty="0">
                <a:latin typeface="Times New Roman" panose="02020603050405020304" pitchFamily="18" charset="0"/>
                <a:cs typeface="Times New Roman" panose="02020603050405020304" pitchFamily="18" charset="0"/>
              </a:rPr>
              <a:t>GIẢI QUYẾT MỘT SỐ BÀI TOÁN</a:t>
            </a:r>
          </a:p>
        </p:txBody>
      </p:sp>
    </p:spTree>
    <p:extLst>
      <p:ext uri="{BB962C8B-B14F-4D97-AF65-F5344CB8AC3E}">
        <p14:creationId xmlns:p14="http://schemas.microsoft.com/office/powerpoint/2010/main" val="337207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9FA77F3-DC8A-4C7B-B19E-962B352F417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TỔNG QUAN</a:t>
            </a:r>
          </a:p>
        </p:txBody>
      </p:sp>
      <p:sp>
        <p:nvSpPr>
          <p:cNvPr id="4" name="Chỗ dành sẵn cho Số hiệu Bản chiếu 3">
            <a:extLst>
              <a:ext uri="{FF2B5EF4-FFF2-40B4-BE49-F238E27FC236}">
                <a16:creationId xmlns:a16="http://schemas.microsoft.com/office/drawing/2014/main" id="{DD20BA5F-6D72-44D1-8AC6-79ADFA0DDFC0}"/>
              </a:ext>
            </a:extLst>
          </p:cNvPr>
          <p:cNvSpPr>
            <a:spLocks noGrp="1"/>
          </p:cNvSpPr>
          <p:nvPr>
            <p:ph type="sldNum" sz="quarter" idx="11"/>
          </p:nvPr>
        </p:nvSpPr>
        <p:spPr/>
        <p:txBody>
          <a:bodyPr/>
          <a:lstStyle/>
          <a:p>
            <a:fld id="{03EB59E2-90B9-4CD3-AC74-D672227E13C3}" type="slidenum">
              <a:rPr lang="en-US" smtClean="0"/>
              <a:pPr/>
              <a:t>4</a:t>
            </a:fld>
            <a:endParaRPr lang="en-US" dirty="0"/>
          </a:p>
        </p:txBody>
      </p:sp>
      <p:sp>
        <p:nvSpPr>
          <p:cNvPr id="5" name="Chỗ dành sẵn cho Văn bản 4">
            <a:extLst>
              <a:ext uri="{FF2B5EF4-FFF2-40B4-BE49-F238E27FC236}">
                <a16:creationId xmlns:a16="http://schemas.microsoft.com/office/drawing/2014/main" id="{E50254FF-8656-4A1C-8A3B-A1D82C099B9E}"/>
              </a:ext>
            </a:extLst>
          </p:cNvPr>
          <p:cNvSpPr>
            <a:spLocks noGrp="1"/>
          </p:cNvSpPr>
          <p:nvPr>
            <p:ph type="body" sz="quarter" idx="12"/>
          </p:nvPr>
        </p:nvSpPr>
        <p:spPr>
          <a:xfrm>
            <a:off x="1548063" y="334851"/>
            <a:ext cx="9095874" cy="6054676"/>
          </a:xfrm>
        </p:spPr>
        <p:txBody>
          <a:bodyPr>
            <a:noAutofit/>
          </a:bodyPr>
          <a:lstStyle/>
          <a:p>
            <a:r>
              <a:rPr lang="en-US" sz="2000" dirty="0">
                <a:solidFill>
                  <a:schemeClr val="tx1">
                    <a:lumMod val="50000"/>
                  </a:schemeClr>
                </a:solidFill>
                <a:effectLst>
                  <a:outerShdw blurRad="38100" dist="25400" dir="5400000" algn="ctr">
                    <a:srgbClr val="6E747A">
                      <a:alpha val="43000"/>
                    </a:srgbClr>
                  </a:outerShdw>
                </a:effectLst>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Ngày</a:t>
            </a:r>
            <a:r>
              <a:rPr lang="en-US" sz="2000" dirty="0">
                <a:solidFill>
                  <a:schemeClr val="tx1">
                    <a:lumMod val="50000"/>
                  </a:schemeClr>
                </a:solidFill>
                <a:latin typeface="Times New Roman" panose="02020603050405020304" pitchFamily="18" charset="0"/>
                <a:cs typeface="Times New Roman" panose="02020603050405020304" pitchFamily="18" charset="0"/>
              </a:rPr>
              <a:t> nay, </a:t>
            </a:r>
            <a:r>
              <a:rPr lang="en-US" sz="2000" dirty="0" err="1">
                <a:solidFill>
                  <a:schemeClr val="tx1">
                    <a:lumMod val="50000"/>
                  </a:schemeClr>
                </a:solidFill>
                <a:latin typeface="Times New Roman" panose="02020603050405020304" pitchFamily="18" charset="0"/>
                <a:cs typeface="Times New Roman" panose="02020603050405020304" pitchFamily="18" charset="0"/>
              </a:rPr>
              <a:t>mạng</a:t>
            </a:r>
            <a:r>
              <a:rPr lang="en-US" sz="2000" dirty="0">
                <a:solidFill>
                  <a:schemeClr val="tx1">
                    <a:lumMod val="50000"/>
                  </a:schemeClr>
                </a:solidFill>
                <a:latin typeface="Times New Roman" panose="02020603050405020304" pitchFamily="18" charset="0"/>
                <a:cs typeface="Times New Roman" panose="02020603050405020304" pitchFamily="18" charset="0"/>
              </a:rPr>
              <a:t> Internet </a:t>
            </a:r>
            <a:r>
              <a:rPr lang="en-US" sz="2000" dirty="0" err="1">
                <a:solidFill>
                  <a:schemeClr val="tx1">
                    <a:lumMod val="50000"/>
                  </a:schemeClr>
                </a:solidFill>
                <a:latin typeface="Times New Roman" panose="02020603050405020304" pitchFamily="18" charset="0"/>
                <a:cs typeface="Times New Roman" panose="02020603050405020304" pitchFamily="18" charset="0"/>
              </a:rPr>
              <a:t>là</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nền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tảng</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chính</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cho</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sự</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truyền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tải</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trao</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đổi</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tiếp</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cận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thông</a:t>
            </a:r>
            <a:r>
              <a:rPr lang="en-US" sz="2000" dirty="0">
                <a:solidFill>
                  <a:schemeClr val="tx1">
                    <a:lumMod val="50000"/>
                  </a:schemeClr>
                </a:solidFill>
                <a:latin typeface="Times New Roman" panose="02020603050405020304" pitchFamily="18" charset="0"/>
                <a:cs typeface="Times New Roman" panose="02020603050405020304" pitchFamily="18" charset="0"/>
              </a:rPr>
              <a:t> tin </a:t>
            </a:r>
            <a:r>
              <a:rPr lang="en-US" sz="2000" dirty="0" err="1">
                <a:solidFill>
                  <a:schemeClr val="tx1">
                    <a:lumMod val="50000"/>
                  </a:schemeClr>
                </a:solidFill>
                <a:latin typeface="Times New Roman" panose="02020603050405020304" pitchFamily="18" charset="0"/>
                <a:cs typeface="Times New Roman" panose="02020603050405020304" pitchFamily="18" charset="0"/>
              </a:rPr>
              <a:t>trên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toàn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cầu</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Bằng</a:t>
            </a:r>
            <a:r>
              <a:rPr lang="en-US" sz="2000" dirty="0">
                <a:solidFill>
                  <a:schemeClr val="tx1">
                    <a:lumMod val="50000"/>
                  </a:schemeClr>
                </a:solidFill>
                <a:latin typeface="Times New Roman" panose="02020603050405020304" pitchFamily="18" charset="0"/>
                <a:cs typeface="Times New Roman" panose="02020603050405020304" pitchFamily="18" charset="0"/>
              </a:rPr>
              <a:t> internet, </a:t>
            </a:r>
            <a:r>
              <a:rPr lang="en-US" sz="2000" dirty="0" err="1">
                <a:solidFill>
                  <a:schemeClr val="tx1">
                    <a:lumMod val="50000"/>
                  </a:schemeClr>
                </a:solidFill>
                <a:latin typeface="Times New Roman" panose="02020603050405020304" pitchFamily="18" charset="0"/>
                <a:cs typeface="Times New Roman" panose="02020603050405020304" pitchFamily="18" charset="0"/>
              </a:rPr>
              <a:t>chúng</a:t>
            </a:r>
            <a:r>
              <a:rPr lang="en-US" sz="2000" dirty="0">
                <a:solidFill>
                  <a:schemeClr val="tx1">
                    <a:lumMod val="50000"/>
                  </a:schemeClr>
                </a:solidFill>
                <a:latin typeface="Times New Roman" panose="02020603050405020304" pitchFamily="18" charset="0"/>
                <a:cs typeface="Times New Roman" panose="02020603050405020304" pitchFamily="18" charset="0"/>
              </a:rPr>
              <a:t> ta </a:t>
            </a:r>
            <a:r>
              <a:rPr lang="en-US" sz="2000" dirty="0" err="1">
                <a:solidFill>
                  <a:schemeClr val="tx1">
                    <a:lumMod val="50000"/>
                  </a:schemeClr>
                </a:solidFill>
                <a:latin typeface="Times New Roman" panose="02020603050405020304" pitchFamily="18" charset="0"/>
                <a:cs typeface="Times New Roman" panose="02020603050405020304" pitchFamily="18" charset="0"/>
              </a:rPr>
              <a:t>đã</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thực</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hiện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được</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nhiều</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công</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việc</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với</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tốc</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độ</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nhanh</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hơn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và</a:t>
            </a:r>
            <a:r>
              <a:rPr lang="en-US" sz="2000" dirty="0">
                <a:solidFill>
                  <a:schemeClr val="tx1">
                    <a:lumMod val="50000"/>
                  </a:schemeClr>
                </a:solidFill>
                <a:latin typeface="Times New Roman" panose="02020603050405020304" pitchFamily="18" charset="0"/>
                <a:cs typeface="Times New Roman" panose="02020603050405020304" pitchFamily="18" charset="0"/>
              </a:rPr>
              <a:t> chi </a:t>
            </a:r>
            <a:r>
              <a:rPr lang="en-US" sz="2000" dirty="0" err="1">
                <a:solidFill>
                  <a:schemeClr val="tx1">
                    <a:lumMod val="50000"/>
                  </a:schemeClr>
                </a:solidFill>
                <a:latin typeface="Times New Roman" panose="02020603050405020304" pitchFamily="18" charset="0"/>
                <a:cs typeface="Times New Roman" panose="02020603050405020304" pitchFamily="18" charset="0"/>
              </a:rPr>
              <a:t>phí</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thấp</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hơn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nhiều</a:t>
            </a:r>
            <a:r>
              <a:rPr lang="en-US" sz="2000" dirty="0">
                <a:solidFill>
                  <a:schemeClr val="tx1">
                    <a:lumMod val="50000"/>
                  </a:schemeClr>
                </a:solidFill>
                <a:latin typeface="Times New Roman" panose="02020603050405020304" pitchFamily="18" charset="0"/>
                <a:cs typeface="Times New Roman" panose="02020603050405020304" pitchFamily="18" charset="0"/>
              </a:rPr>
              <a:t> so </a:t>
            </a:r>
            <a:r>
              <a:rPr lang="en-US" sz="2000" dirty="0" err="1">
                <a:solidFill>
                  <a:schemeClr val="tx1">
                    <a:lumMod val="50000"/>
                  </a:schemeClr>
                </a:solidFill>
                <a:latin typeface="Times New Roman" panose="02020603050405020304" pitchFamily="18" charset="0"/>
                <a:cs typeface="Times New Roman" panose="02020603050405020304" pitchFamily="18" charset="0"/>
              </a:rPr>
              <a:t>với</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cách</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thức</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truyền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thống</a:t>
            </a:r>
            <a:r>
              <a:rPr lang="en-US" sz="2000" dirty="0">
                <a:solidFill>
                  <a:schemeClr val="tx1">
                    <a:lumMod val="50000"/>
                  </a:schemeClr>
                </a:solidFill>
                <a:latin typeface="Times New Roman" panose="02020603050405020304" pitchFamily="18" charset="0"/>
                <a:cs typeface="Times New Roman" panose="02020603050405020304" pitchFamily="18" charset="0"/>
              </a:rPr>
              <a:t>.</a:t>
            </a:r>
          </a:p>
          <a:p>
            <a:r>
              <a:rPr lang="en-US" sz="2000" dirty="0" err="1">
                <a:solidFill>
                  <a:schemeClr val="tx1">
                    <a:lumMod val="50000"/>
                  </a:schemeClr>
                </a:solidFill>
                <a:latin typeface="Times New Roman" panose="02020603050405020304" pitchFamily="18" charset="0"/>
                <a:cs typeface="Times New Roman" panose="02020603050405020304" pitchFamily="18" charset="0"/>
              </a:rPr>
              <a:t>Với</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sự</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phát</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triển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vượt</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bậc</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của</a:t>
            </a:r>
            <a:r>
              <a:rPr lang="en-US" sz="2000" dirty="0">
                <a:solidFill>
                  <a:schemeClr val="tx1">
                    <a:lumMod val="50000"/>
                  </a:schemeClr>
                </a:solidFill>
                <a:latin typeface="Times New Roman" panose="02020603050405020304" pitchFamily="18" charset="0"/>
                <a:cs typeface="Times New Roman" panose="02020603050405020304" pitchFamily="18" charset="0"/>
              </a:rPr>
              <a:t> Internet </a:t>
            </a:r>
            <a:r>
              <a:rPr lang="en-US" sz="2000" dirty="0" err="1">
                <a:solidFill>
                  <a:schemeClr val="tx1">
                    <a:lumMod val="50000"/>
                  </a:schemeClr>
                </a:solidFill>
                <a:latin typeface="Times New Roman" panose="02020603050405020304" pitchFamily="18" charset="0"/>
                <a:cs typeface="Times New Roman" panose="02020603050405020304" pitchFamily="18" charset="0"/>
              </a:rPr>
              <a:t>ngày</a:t>
            </a:r>
            <a:r>
              <a:rPr lang="en-US" sz="2000" dirty="0">
                <a:solidFill>
                  <a:schemeClr val="tx1">
                    <a:lumMod val="50000"/>
                  </a:schemeClr>
                </a:solidFill>
                <a:latin typeface="Times New Roman" panose="02020603050405020304" pitchFamily="18" charset="0"/>
                <a:cs typeface="Times New Roman" panose="02020603050405020304" pitchFamily="18" charset="0"/>
              </a:rPr>
              <a:t> nay </a:t>
            </a:r>
            <a:r>
              <a:rPr lang="en-US" sz="2000" dirty="0" err="1">
                <a:solidFill>
                  <a:schemeClr val="tx1">
                    <a:lumMod val="50000"/>
                  </a:schemeClr>
                </a:solidFill>
                <a:latin typeface="Times New Roman" panose="02020603050405020304" pitchFamily="18" charset="0"/>
                <a:cs typeface="Times New Roman" panose="02020603050405020304" pitchFamily="18" charset="0"/>
              </a:rPr>
              <a:t>thì</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các</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hình</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thức</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đọc</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báo</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giấy</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truyền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thống</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đã</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dần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được</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thay</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thế</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bởi</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báo</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mạng</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bởi</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tính</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ưu</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việt</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của</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nó</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Người</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dùng</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có</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thể</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đọc</a:t>
            </a:r>
            <a:r>
              <a:rPr lang="en-US" sz="2000" dirty="0">
                <a:solidFill>
                  <a:schemeClr val="tx1">
                    <a:lumMod val="50000"/>
                  </a:schemeClr>
                </a:solidFill>
                <a:latin typeface="Times New Roman" panose="02020603050405020304" pitchFamily="18" charset="0"/>
                <a:cs typeface="Times New Roman" panose="02020603050405020304" pitchFamily="18" charset="0"/>
              </a:rPr>
              <a:t> tin </a:t>
            </a:r>
            <a:r>
              <a:rPr lang="en-US" sz="2000" dirty="0" err="1">
                <a:solidFill>
                  <a:schemeClr val="tx1">
                    <a:lumMod val="50000"/>
                  </a:schemeClr>
                </a:solidFill>
                <a:latin typeface="Times New Roman" panose="02020603050405020304" pitchFamily="18" charset="0"/>
                <a:cs typeface="Times New Roman" panose="02020603050405020304" pitchFamily="18" charset="0"/>
              </a:rPr>
              <a:t>tức</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mọi</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lúc</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mọi</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nơi</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chỉ</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với</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một</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thiết</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bị</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điện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tử</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có</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kết</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nối</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mạng</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Các</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hệ</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thống</a:t>
            </a:r>
            <a:r>
              <a:rPr lang="en-US" sz="2000" dirty="0">
                <a:solidFill>
                  <a:schemeClr val="tx1">
                    <a:lumMod val="50000"/>
                  </a:schemeClr>
                </a:solidFill>
                <a:latin typeface="Times New Roman" panose="02020603050405020304" pitchFamily="18" charset="0"/>
                <a:cs typeface="Times New Roman" panose="02020603050405020304" pitchFamily="18" charset="0"/>
              </a:rPr>
              <a:t> tin </a:t>
            </a:r>
            <a:r>
              <a:rPr lang="en-US" sz="2000" dirty="0" err="1">
                <a:solidFill>
                  <a:schemeClr val="tx1">
                    <a:lumMod val="50000"/>
                  </a:schemeClr>
                </a:solidFill>
                <a:latin typeface="Times New Roman" panose="02020603050405020304" pitchFamily="18" charset="0"/>
                <a:cs typeface="Times New Roman" panose="02020603050405020304" pitchFamily="18" charset="0"/>
              </a:rPr>
              <a:t>tức</a:t>
            </a:r>
            <a:r>
              <a:rPr lang="en-US" sz="2000" dirty="0">
                <a:solidFill>
                  <a:schemeClr val="tx1">
                    <a:lumMod val="50000"/>
                  </a:schemeClr>
                </a:solidFill>
                <a:latin typeface="Times New Roman" panose="02020603050405020304" pitchFamily="18" charset="0"/>
                <a:cs typeface="Times New Roman" panose="02020603050405020304" pitchFamily="18" charset="0"/>
              </a:rPr>
              <a:t> ra </a:t>
            </a:r>
            <a:r>
              <a:rPr lang="en-US" sz="2000" dirty="0" err="1">
                <a:solidFill>
                  <a:schemeClr val="tx1">
                    <a:lumMod val="50000"/>
                  </a:schemeClr>
                </a:solidFill>
                <a:latin typeface="Times New Roman" panose="02020603050405020304" pitchFamily="18" charset="0"/>
                <a:cs typeface="Times New Roman" panose="02020603050405020304" pitchFamily="18" charset="0"/>
              </a:rPr>
              <a:t>đời</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ngày</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càng</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nhiều</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để</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đáp</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ứng</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thị</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hiếu</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của</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bạn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đọc</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Hệ</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thống</a:t>
            </a:r>
            <a:r>
              <a:rPr lang="en-US" sz="2000" dirty="0">
                <a:solidFill>
                  <a:schemeClr val="tx1">
                    <a:lumMod val="50000"/>
                  </a:schemeClr>
                </a:solidFill>
                <a:latin typeface="Times New Roman" panose="02020603050405020304" pitchFamily="18" charset="0"/>
                <a:cs typeface="Times New Roman" panose="02020603050405020304" pitchFamily="18" charset="0"/>
              </a:rPr>
              <a:t> tin </a:t>
            </a:r>
            <a:r>
              <a:rPr lang="en-US" sz="2000" dirty="0" err="1">
                <a:solidFill>
                  <a:schemeClr val="tx1">
                    <a:lumMod val="50000"/>
                  </a:schemeClr>
                </a:solidFill>
                <a:latin typeface="Times New Roman" panose="02020603050405020304" pitchFamily="18" charset="0"/>
                <a:cs typeface="Times New Roman" panose="02020603050405020304" pitchFamily="18" charset="0"/>
              </a:rPr>
              <a:t>tức</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có</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thể</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trang</a:t>
            </a:r>
            <a:r>
              <a:rPr lang="en-US" sz="2000" dirty="0">
                <a:solidFill>
                  <a:schemeClr val="tx1">
                    <a:lumMod val="50000"/>
                  </a:schemeClr>
                </a:solidFill>
                <a:latin typeface="Times New Roman" panose="02020603050405020304" pitchFamily="18" charset="0"/>
                <a:cs typeface="Times New Roman" panose="02020603050405020304" pitchFamily="18" charset="0"/>
              </a:rPr>
              <a:t> web, </a:t>
            </a:r>
            <a:r>
              <a:rPr lang="en-US" sz="2000" dirty="0" err="1">
                <a:solidFill>
                  <a:schemeClr val="tx1">
                    <a:lumMod val="50000"/>
                  </a:schemeClr>
                </a:solidFill>
                <a:latin typeface="Times New Roman" panose="02020603050405020304" pitchFamily="18" charset="0"/>
                <a:cs typeface="Times New Roman" panose="02020603050405020304" pitchFamily="18" charset="0"/>
              </a:rPr>
              <a:t>báo</a:t>
            </a:r>
            <a:r>
              <a:rPr lang="en-US" sz="2000" dirty="0">
                <a:solidFill>
                  <a:schemeClr val="tx1">
                    <a:lumMod val="50000"/>
                  </a:schemeClr>
                </a:solidFill>
                <a:latin typeface="Times New Roman" panose="02020603050405020304" pitchFamily="18" charset="0"/>
                <a:cs typeface="Times New Roman" panose="02020603050405020304" pitchFamily="18" charset="0"/>
              </a:rPr>
              <a:t> online </a:t>
            </a:r>
            <a:r>
              <a:rPr lang="en-US" sz="2000" dirty="0" err="1">
                <a:solidFill>
                  <a:schemeClr val="tx1">
                    <a:lumMod val="50000"/>
                  </a:schemeClr>
                </a:solidFill>
                <a:latin typeface="Times New Roman" panose="02020603050405020304" pitchFamily="18" charset="0"/>
                <a:cs typeface="Times New Roman" panose="02020603050405020304" pitchFamily="18" charset="0"/>
              </a:rPr>
              <a:t>như</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Dân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trí</a:t>
            </a:r>
            <a:r>
              <a:rPr lang="en-US" sz="2000" dirty="0">
                <a:solidFill>
                  <a:schemeClr val="tx1">
                    <a:lumMod val="50000"/>
                  </a:schemeClr>
                </a:solidFill>
                <a:latin typeface="Times New Roman" panose="02020603050405020304" pitchFamily="18" charset="0"/>
                <a:cs typeface="Times New Roman" panose="02020603050405020304" pitchFamily="18" charset="0"/>
              </a:rPr>
              <a:t>, VN Express,… </a:t>
            </a:r>
            <a:r>
              <a:rPr lang="en-US" sz="2000" dirty="0" err="1">
                <a:solidFill>
                  <a:schemeClr val="tx1">
                    <a:lumMod val="50000"/>
                  </a:schemeClr>
                </a:solidFill>
                <a:latin typeface="Times New Roman" panose="02020603050405020304" pitchFamily="18" charset="0"/>
                <a:cs typeface="Times New Roman" panose="02020603050405020304" pitchFamily="18" charset="0"/>
              </a:rPr>
              <a:t>Đó</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cũng</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là</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lý</a:t>
            </a:r>
            <a:r>
              <a:rPr lang="en-US" sz="2000" dirty="0">
                <a:solidFill>
                  <a:schemeClr val="tx1">
                    <a:lumMod val="50000"/>
                  </a:schemeClr>
                </a:solidFill>
                <a:latin typeface="Times New Roman" panose="02020603050405020304" pitchFamily="18" charset="0"/>
                <a:cs typeface="Times New Roman" panose="02020603050405020304" pitchFamily="18" charset="0"/>
              </a:rPr>
              <a:t> do </a:t>
            </a:r>
            <a:r>
              <a:rPr lang="en-US" sz="2000" dirty="0" err="1">
                <a:solidFill>
                  <a:schemeClr val="tx1">
                    <a:lumMod val="50000"/>
                  </a:schemeClr>
                </a:solidFill>
                <a:latin typeface="Times New Roman" panose="02020603050405020304" pitchFamily="18" charset="0"/>
                <a:cs typeface="Times New Roman" panose="02020603050405020304" pitchFamily="18" charset="0"/>
              </a:rPr>
              <a:t>mà</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nhóm</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em</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chọn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đề</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tài</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thiết</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kế</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hệ</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thống</a:t>
            </a:r>
            <a:r>
              <a:rPr lang="en-US" sz="2000" dirty="0">
                <a:solidFill>
                  <a:schemeClr val="tx1">
                    <a:lumMod val="50000"/>
                  </a:schemeClr>
                </a:solidFill>
                <a:latin typeface="Times New Roman" panose="02020603050405020304" pitchFamily="18" charset="0"/>
                <a:cs typeface="Times New Roman" panose="02020603050405020304" pitchFamily="18" charset="0"/>
              </a:rPr>
              <a:t> Website tin </a:t>
            </a:r>
            <a:r>
              <a:rPr lang="en-US" sz="2000" dirty="0" err="1">
                <a:solidFill>
                  <a:schemeClr val="tx1">
                    <a:lumMod val="50000"/>
                  </a:schemeClr>
                </a:solidFill>
                <a:latin typeface="Times New Roman" panose="02020603050405020304" pitchFamily="18" charset="0"/>
                <a:cs typeface="Times New Roman" panose="02020603050405020304" pitchFamily="18" charset="0"/>
              </a:rPr>
              <a:t>tức</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mô</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hình</a:t>
            </a:r>
            <a:r>
              <a:rPr lang="en-US" sz="2000" dirty="0">
                <a:solidFill>
                  <a:schemeClr val="tx1">
                    <a:lumMod val="50000"/>
                  </a:schemeClr>
                </a:solidFill>
                <a:latin typeface="Times New Roman" panose="02020603050405020304" pitchFamily="18" charset="0"/>
                <a:cs typeface="Times New Roman" panose="02020603050405020304" pitchFamily="18" charset="0"/>
              </a:rPr>
              <a:t> client-server </a:t>
            </a:r>
            <a:r>
              <a:rPr lang="en-US" sz="2000" dirty="0" err="1">
                <a:solidFill>
                  <a:schemeClr val="tx1">
                    <a:lumMod val="50000"/>
                  </a:schemeClr>
                </a:solidFill>
                <a:latin typeface="Times New Roman" panose="02020603050405020304" pitchFamily="18" charset="0"/>
                <a:cs typeface="Times New Roman" panose="02020603050405020304" pitchFamily="18" charset="0"/>
              </a:rPr>
              <a:t>với</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ngôn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ngữ</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lập</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trình</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sử</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dụng</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là</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nodejs</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và</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hệ</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quản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trị</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cơ</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sở</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quan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schemeClr>
                </a:solidFill>
                <a:latin typeface="Times New Roman" panose="02020603050405020304" pitchFamily="18" charset="0"/>
                <a:cs typeface="Times New Roman" panose="02020603050405020304" pitchFamily="18" charset="0"/>
              </a:rPr>
              <a:t>hệ</a:t>
            </a:r>
            <a:r>
              <a:rPr lang="en-US" sz="2000" dirty="0">
                <a:solidFill>
                  <a:schemeClr val="tx1">
                    <a:lumMod val="50000"/>
                  </a:schemeClr>
                </a:solidFill>
                <a:latin typeface="Times New Roman" panose="02020603050405020304" pitchFamily="18" charset="0"/>
                <a:cs typeface="Times New Roman" panose="02020603050405020304" pitchFamily="18" charset="0"/>
              </a:rPr>
              <a:t> PostgreSQL</a:t>
            </a:r>
          </a:p>
        </p:txBody>
      </p:sp>
      <p:sp>
        <p:nvSpPr>
          <p:cNvPr id="6" name="Chỗ dành sẵn cho Chân trang 2">
            <a:extLst>
              <a:ext uri="{FF2B5EF4-FFF2-40B4-BE49-F238E27FC236}">
                <a16:creationId xmlns:a16="http://schemas.microsoft.com/office/drawing/2014/main" id="{B52B7A1E-9429-424E-A2F3-DD7613CF558B}"/>
              </a:ext>
            </a:extLst>
          </p:cNvPr>
          <p:cNvSpPr>
            <a:spLocks noGrp="1"/>
          </p:cNvSpPr>
          <p:nvPr>
            <p:ph type="ftr" sz="quarter" idx="10"/>
          </p:nvPr>
        </p:nvSpPr>
        <p:spPr>
          <a:xfrm>
            <a:off x="4038600" y="6389527"/>
            <a:ext cx="4114800" cy="365125"/>
          </a:xfrm>
        </p:spPr>
        <p:txBody>
          <a:bodyPr/>
          <a:lstStyle/>
          <a:p>
            <a:r>
              <a:rPr lang="en-US" dirty="0"/>
              <a:t>By TTB</a:t>
            </a:r>
          </a:p>
        </p:txBody>
      </p:sp>
    </p:spTree>
    <p:extLst>
      <p:ext uri="{BB962C8B-B14F-4D97-AF65-F5344CB8AC3E}">
        <p14:creationId xmlns:p14="http://schemas.microsoft.com/office/powerpoint/2010/main" val="2561466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5</a:t>
            </a:fld>
            <a:endParaRPr lang="en-US" dirty="0"/>
          </a:p>
        </p:txBody>
      </p:sp>
      <p:sp>
        <p:nvSpPr>
          <p:cNvPr id="11" name="テキスト プレースホルダー 10"/>
          <p:cNvSpPr>
            <a:spLocks noGrp="1"/>
          </p:cNvSpPr>
          <p:nvPr>
            <p:ph type="body" sz="quarter" idx="18"/>
          </p:nvPr>
        </p:nvSpPr>
        <p:spPr/>
        <p:txBody>
          <a:bodyPr/>
          <a:lstStyle/>
          <a:p>
            <a:r>
              <a:rPr kumimoji="1" lang="fr-FR" altLang="ja-JP" dirty="0" err="1">
                <a:latin typeface="Times New Roman" panose="02020603050405020304" pitchFamily="18" charset="0"/>
                <a:cs typeface="Times New Roman" panose="02020603050405020304" pitchFamily="18" charset="0"/>
              </a:rPr>
              <a:t>Giao</a:t>
            </a:r>
            <a:r>
              <a:rPr kumimoji="1" lang="fr-FR" altLang="ja-JP" dirty="0">
                <a:latin typeface="Times New Roman" panose="02020603050405020304" pitchFamily="18" charset="0"/>
                <a:cs typeface="Times New Roman" panose="02020603050405020304" pitchFamily="18" charset="0"/>
              </a:rPr>
              <a:t> </a:t>
            </a:r>
            <a:r>
              <a:rPr kumimoji="1" lang="fr-FR" altLang="ja-JP" dirty="0" err="1">
                <a:latin typeface="Times New Roman" panose="02020603050405020304" pitchFamily="18" charset="0"/>
                <a:cs typeface="Times New Roman" panose="02020603050405020304" pitchFamily="18" charset="0"/>
              </a:rPr>
              <a:t>diện</a:t>
            </a:r>
            <a:r>
              <a:rPr kumimoji="1" lang="fr-FR" altLang="ja-JP" dirty="0">
                <a:latin typeface="Times New Roman" panose="02020603050405020304" pitchFamily="18" charset="0"/>
                <a:cs typeface="Times New Roman" panose="02020603050405020304" pitchFamily="18" charset="0"/>
              </a:rPr>
              <a:t> </a:t>
            </a:r>
            <a:r>
              <a:rPr kumimoji="1" lang="fr-FR" altLang="ja-JP" dirty="0" err="1">
                <a:latin typeface="Times New Roman" panose="02020603050405020304" pitchFamily="18" charset="0"/>
                <a:cs typeface="Times New Roman" panose="02020603050405020304" pitchFamily="18" charset="0"/>
              </a:rPr>
              <a:t>thiết</a:t>
            </a:r>
            <a:r>
              <a:rPr kumimoji="1" lang="fr-FR" altLang="ja-JP" dirty="0">
                <a:latin typeface="Times New Roman" panose="02020603050405020304" pitchFamily="18" charset="0"/>
                <a:cs typeface="Times New Roman" panose="02020603050405020304" pitchFamily="18" charset="0"/>
              </a:rPr>
              <a:t> </a:t>
            </a:r>
            <a:r>
              <a:rPr kumimoji="1" lang="fr-FR" altLang="ja-JP" dirty="0" err="1">
                <a:latin typeface="Times New Roman" panose="02020603050405020304" pitchFamily="18" charset="0"/>
                <a:cs typeface="Times New Roman" panose="02020603050405020304" pitchFamily="18" charset="0"/>
              </a:rPr>
              <a:t>kế</a:t>
            </a:r>
            <a:r>
              <a:rPr kumimoji="1" lang="fr-FR" altLang="ja-JP" dirty="0">
                <a:latin typeface="Times New Roman" panose="02020603050405020304" pitchFamily="18" charset="0"/>
                <a:cs typeface="Times New Roman" panose="02020603050405020304" pitchFamily="18" charset="0"/>
              </a:rPr>
              <a:t> </a:t>
            </a:r>
            <a:r>
              <a:rPr kumimoji="1" lang="fr-FR" altLang="ja-JP" dirty="0" err="1">
                <a:latin typeface="Times New Roman" panose="02020603050405020304" pitchFamily="18" charset="0"/>
                <a:cs typeface="Times New Roman" panose="02020603050405020304" pitchFamily="18" charset="0"/>
              </a:rPr>
              <a:t>theo</a:t>
            </a:r>
            <a:r>
              <a:rPr kumimoji="1" lang="fr-FR" altLang="ja-JP" dirty="0">
                <a:latin typeface="Times New Roman" panose="02020603050405020304" pitchFamily="18" charset="0"/>
                <a:cs typeface="Times New Roman" panose="02020603050405020304" pitchFamily="18" charset="0"/>
              </a:rPr>
              <a:t> </a:t>
            </a:r>
            <a:r>
              <a:rPr kumimoji="1" lang="fr-FR" altLang="ja-JP" dirty="0" err="1">
                <a:latin typeface="Times New Roman" panose="02020603050405020304" pitchFamily="18" charset="0"/>
                <a:cs typeface="Times New Roman" panose="02020603050405020304" pitchFamily="18" charset="0"/>
              </a:rPr>
              <a:t>chuẩn</a:t>
            </a:r>
            <a:r>
              <a:rPr kumimoji="1" lang="fr-FR" altLang="ja-JP" dirty="0">
                <a:latin typeface="Times New Roman" panose="02020603050405020304" pitchFamily="18" charset="0"/>
                <a:cs typeface="Times New Roman" panose="02020603050405020304" pitchFamily="18" charset="0"/>
              </a:rPr>
              <a:t> </a:t>
            </a:r>
            <a:r>
              <a:rPr kumimoji="1" lang="fr-FR" altLang="ja-JP" dirty="0" err="1">
                <a:latin typeface="Times New Roman" panose="02020603050405020304" pitchFamily="18" charset="0"/>
                <a:cs typeface="Times New Roman" panose="02020603050405020304" pitchFamily="18" charset="0"/>
              </a:rPr>
              <a:t>Material</a:t>
            </a:r>
            <a:r>
              <a:rPr kumimoji="1" lang="fr-FR" altLang="ja-JP" dirty="0">
                <a:latin typeface="Times New Roman" panose="02020603050405020304" pitchFamily="18" charset="0"/>
                <a:cs typeface="Times New Roman" panose="02020603050405020304" pitchFamily="18" charset="0"/>
              </a:rPr>
              <a:t> Design</a:t>
            </a:r>
            <a:endParaRPr kumimoji="1" lang="ja-JP" altLang="en-US" dirty="0">
              <a:latin typeface="Times New Roman" panose="02020603050405020304" pitchFamily="18" charset="0"/>
              <a:cs typeface="Times New Roman" panose="02020603050405020304" pitchFamily="18" charset="0"/>
            </a:endParaRPr>
          </a:p>
        </p:txBody>
      </p:sp>
      <p:sp>
        <p:nvSpPr>
          <p:cNvPr id="12" name="テキスト プレースホルダー 11"/>
          <p:cNvSpPr>
            <a:spLocks noGrp="1"/>
          </p:cNvSpPr>
          <p:nvPr>
            <p:ph type="body" sz="quarter" idx="19"/>
          </p:nvPr>
        </p:nvSpPr>
        <p:spPr/>
        <p:txBody>
          <a:bodyPr/>
          <a:lstStyle/>
          <a:p>
            <a:r>
              <a:rPr kumimoji="1" lang="en-US" altLang="ja-JP" dirty="0" err="1">
                <a:latin typeface="Times New Roman" panose="02020603050405020304" pitchFamily="18" charset="0"/>
                <a:cs typeface="Times New Roman" panose="02020603050405020304" pitchFamily="18" charset="0"/>
              </a:rPr>
              <a:t>Thiết</a:t>
            </a:r>
            <a:r>
              <a:rPr kumimoji="1" lang="en-US" altLang="ja-JP" dirty="0">
                <a:latin typeface="Times New Roman" panose="02020603050405020304" pitchFamily="18" charset="0"/>
                <a:cs typeface="Times New Roman" panose="02020603050405020304" pitchFamily="18" charset="0"/>
              </a:rPr>
              <a:t> </a:t>
            </a:r>
            <a:r>
              <a:rPr kumimoji="1" lang="en-US" altLang="ja-JP" dirty="0" err="1">
                <a:latin typeface="Times New Roman" panose="02020603050405020304" pitchFamily="18" charset="0"/>
                <a:cs typeface="Times New Roman" panose="02020603050405020304" pitchFamily="18" charset="0"/>
              </a:rPr>
              <a:t>kế</a:t>
            </a:r>
            <a:r>
              <a:rPr kumimoji="1" lang="en-US" altLang="ja-JP" dirty="0">
                <a:latin typeface="Times New Roman" panose="02020603050405020304" pitchFamily="18" charset="0"/>
                <a:cs typeface="Times New Roman" panose="02020603050405020304" pitchFamily="18" charset="0"/>
              </a:rPr>
              <a:t> </a:t>
            </a:r>
            <a:r>
              <a:rPr kumimoji="1" lang="en-US" altLang="ja-JP" dirty="0" err="1">
                <a:latin typeface="Times New Roman" panose="02020603050405020304" pitchFamily="18" charset="0"/>
                <a:cs typeface="Times New Roman" panose="02020603050405020304" pitchFamily="18" charset="0"/>
              </a:rPr>
              <a:t>giao</a:t>
            </a:r>
            <a:r>
              <a:rPr kumimoji="1" lang="en-US" altLang="ja-JP" dirty="0">
                <a:latin typeface="Times New Roman" panose="02020603050405020304" pitchFamily="18" charset="0"/>
                <a:cs typeface="Times New Roman" panose="02020603050405020304" pitchFamily="18" charset="0"/>
              </a:rPr>
              <a:t> </a:t>
            </a:r>
            <a:r>
              <a:rPr kumimoji="1" lang="en-US" altLang="ja-JP" dirty="0" err="1">
                <a:latin typeface="Times New Roman" panose="02020603050405020304" pitchFamily="18" charset="0"/>
                <a:cs typeface="Times New Roman" panose="02020603050405020304" pitchFamily="18" charset="0"/>
              </a:rPr>
              <a:t>diện</a:t>
            </a:r>
            <a:endParaRPr kumimoji="1" lang="ja-JP" altLang="en-US" dirty="0">
              <a:latin typeface="Times New Roman" panose="02020603050405020304" pitchFamily="18" charset="0"/>
              <a:cs typeface="Times New Roman" panose="02020603050405020304" pitchFamily="18" charset="0"/>
            </a:endParaRPr>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a:xfrm>
            <a:off x="8823827" y="1203943"/>
            <a:ext cx="2209800" cy="2956846"/>
          </a:xfrm>
        </p:spPr>
      </p:sp>
      <p:sp>
        <p:nvSpPr>
          <p:cNvPr id="9" name="Chỗ dành sẵn cho Chân trang 2">
            <a:extLst>
              <a:ext uri="{FF2B5EF4-FFF2-40B4-BE49-F238E27FC236}">
                <a16:creationId xmlns:a16="http://schemas.microsoft.com/office/drawing/2014/main" id="{AF4731EA-9317-4DE7-8A4A-12A1AB874FF9}"/>
              </a:ext>
            </a:extLst>
          </p:cNvPr>
          <p:cNvSpPr>
            <a:spLocks noGrp="1"/>
          </p:cNvSpPr>
          <p:nvPr>
            <p:ph type="ftr" sz="quarter" idx="10"/>
          </p:nvPr>
        </p:nvSpPr>
        <p:spPr>
          <a:xfrm>
            <a:off x="4038600" y="6389527"/>
            <a:ext cx="4114800" cy="365125"/>
          </a:xfrm>
        </p:spPr>
        <p:txBody>
          <a:bodyPr/>
          <a:lstStyle/>
          <a:p>
            <a:r>
              <a:rPr lang="en-US" dirty="0"/>
              <a:t>By TTB</a:t>
            </a:r>
          </a:p>
        </p:txBody>
      </p:sp>
    </p:spTree>
    <p:extLst>
      <p:ext uri="{BB962C8B-B14F-4D97-AF65-F5344CB8AC3E}">
        <p14:creationId xmlns:p14="http://schemas.microsoft.com/office/powerpoint/2010/main" val="1003088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84">
        <p15:prstTrans prst="pageCurlSingle"/>
      </p:transition>
    </mc:Choice>
    <mc:Fallback xmlns="">
      <p:transition spd="slow" advTm="428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29535E-AF6E-46C8-9B16-BCE0B54D90E9}"/>
              </a:ext>
            </a:extLst>
          </p:cNvPr>
          <p:cNvSpPr>
            <a:spLocks noGrp="1"/>
          </p:cNvSpPr>
          <p:nvPr>
            <p:ph type="title"/>
          </p:nvPr>
        </p:nvSpPr>
        <p:spPr/>
        <p:txBody>
          <a:bodyPr>
            <a:normAutofit/>
          </a:bodyPr>
          <a:lstStyle/>
          <a:p>
            <a:r>
              <a:rPr lang="en-US" sz="4400" dirty="0">
                <a:solidFill>
                  <a:schemeClr val="tx1">
                    <a:lumMod val="50000"/>
                  </a:schemeClr>
                </a:solidFill>
                <a:latin typeface="Times New Roman" panose="02020603050405020304" pitchFamily="18" charset="0"/>
                <a:cs typeface="Times New Roman" panose="02020603050405020304" pitchFamily="18" charset="0"/>
              </a:rPr>
              <a:t>NodeJS</a:t>
            </a:r>
          </a:p>
        </p:txBody>
      </p:sp>
      <p:sp>
        <p:nvSpPr>
          <p:cNvPr id="4" name="Chỗ dành sẵn cho Số hiệu Bản chiếu 3">
            <a:extLst>
              <a:ext uri="{FF2B5EF4-FFF2-40B4-BE49-F238E27FC236}">
                <a16:creationId xmlns:a16="http://schemas.microsoft.com/office/drawing/2014/main" id="{F70D0AC6-1166-43F9-AE1A-980FFB364B3F}"/>
              </a:ext>
            </a:extLst>
          </p:cNvPr>
          <p:cNvSpPr>
            <a:spLocks noGrp="1"/>
          </p:cNvSpPr>
          <p:nvPr>
            <p:ph type="sldNum" sz="quarter" idx="11"/>
          </p:nvPr>
        </p:nvSpPr>
        <p:spPr/>
        <p:txBody>
          <a:bodyPr/>
          <a:lstStyle/>
          <a:p>
            <a:fld id="{03EB59E2-90B9-4CD3-AC74-D672227E13C3}" type="slidenum">
              <a:rPr lang="en-US" smtClean="0"/>
              <a:pPr/>
              <a:t>6</a:t>
            </a:fld>
            <a:endParaRPr lang="en-US" dirty="0"/>
          </a:p>
        </p:txBody>
      </p:sp>
      <p:pic>
        <p:nvPicPr>
          <p:cNvPr id="13" name="Picture 12">
            <a:extLst>
              <a:ext uri="{FF2B5EF4-FFF2-40B4-BE49-F238E27FC236}">
                <a16:creationId xmlns:a16="http://schemas.microsoft.com/office/drawing/2014/main" id="{862301DA-3409-4211-8012-6243DF9B9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323" y="547235"/>
            <a:ext cx="7422516" cy="3711258"/>
          </a:xfrm>
          <a:prstGeom prst="rect">
            <a:avLst/>
          </a:prstGeom>
        </p:spPr>
      </p:pic>
      <p:pic>
        <p:nvPicPr>
          <p:cNvPr id="15" name="Picture 14">
            <a:extLst>
              <a:ext uri="{FF2B5EF4-FFF2-40B4-BE49-F238E27FC236}">
                <a16:creationId xmlns:a16="http://schemas.microsoft.com/office/drawing/2014/main" id="{063A9193-E006-4CAF-84F2-7137A812A5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225" y="4869133"/>
            <a:ext cx="7422515" cy="1531891"/>
          </a:xfrm>
          <a:prstGeom prst="rect">
            <a:avLst/>
          </a:prstGeom>
        </p:spPr>
      </p:pic>
      <p:sp>
        <p:nvSpPr>
          <p:cNvPr id="16" name="Tiêu đề 1">
            <a:extLst>
              <a:ext uri="{FF2B5EF4-FFF2-40B4-BE49-F238E27FC236}">
                <a16:creationId xmlns:a16="http://schemas.microsoft.com/office/drawing/2014/main" id="{A140E5EC-4682-4F2E-9B6B-EB4EDFE276E9}"/>
              </a:ext>
            </a:extLst>
          </p:cNvPr>
          <p:cNvSpPr txBox="1">
            <a:spLocks/>
          </p:cNvSpPr>
          <p:nvPr/>
        </p:nvSpPr>
        <p:spPr>
          <a:xfrm>
            <a:off x="0" y="3662013"/>
            <a:ext cx="11557348" cy="853492"/>
          </a:xfrm>
          <a:prstGeom prst="rect">
            <a:avLst/>
          </a:prstGeom>
        </p:spPr>
        <p:txBody>
          <a:bodyPr vert="horz" lIns="91440" tIns="45720" rIns="91440" bIns="45720" rtlCol="0" anchor="ctr">
            <a:noAutofit/>
          </a:bodyPr>
          <a:lstStyle>
            <a:lvl1pPr algn="ctr" defTabSz="914324" rtl="0" eaLnBrk="1" latinLnBrk="0" hangingPunct="1">
              <a:lnSpc>
                <a:spcPct val="90000"/>
              </a:lnSpc>
              <a:spcBef>
                <a:spcPct val="0"/>
              </a:spcBef>
              <a:buNone/>
              <a:defRPr sz="3600" kern="1200">
                <a:solidFill>
                  <a:schemeClr val="tx2"/>
                </a:solidFill>
                <a:latin typeface="+mj-lt"/>
                <a:ea typeface="+mj-ea"/>
                <a:cs typeface="+mj-cs"/>
              </a:defRPr>
            </a:lvl1pPr>
          </a:lstStyle>
          <a:p>
            <a:r>
              <a:rPr lang="en-US" sz="9600" dirty="0">
                <a:solidFill>
                  <a:schemeClr val="tx1">
                    <a:lumMod val="50000"/>
                  </a:schemeClr>
                </a:solidFill>
              </a:rPr>
              <a:t>+</a:t>
            </a:r>
          </a:p>
        </p:txBody>
      </p:sp>
      <p:sp>
        <p:nvSpPr>
          <p:cNvPr id="17" name="Chỗ dành sẵn cho Chân trang 2">
            <a:extLst>
              <a:ext uri="{FF2B5EF4-FFF2-40B4-BE49-F238E27FC236}">
                <a16:creationId xmlns:a16="http://schemas.microsoft.com/office/drawing/2014/main" id="{FFF565BD-1C77-4A75-908E-38D60D9BA7E8}"/>
              </a:ext>
            </a:extLst>
          </p:cNvPr>
          <p:cNvSpPr>
            <a:spLocks noGrp="1"/>
          </p:cNvSpPr>
          <p:nvPr>
            <p:ph type="ftr" sz="quarter" idx="10"/>
          </p:nvPr>
        </p:nvSpPr>
        <p:spPr>
          <a:xfrm>
            <a:off x="4038600" y="6389527"/>
            <a:ext cx="4114800" cy="365125"/>
          </a:xfrm>
        </p:spPr>
        <p:txBody>
          <a:bodyPr/>
          <a:lstStyle/>
          <a:p>
            <a:r>
              <a:rPr lang="en-US" dirty="0"/>
              <a:t>By TTB</a:t>
            </a:r>
          </a:p>
        </p:txBody>
      </p:sp>
    </p:spTree>
    <p:extLst>
      <p:ext uri="{BB962C8B-B14F-4D97-AF65-F5344CB8AC3E}">
        <p14:creationId xmlns:p14="http://schemas.microsoft.com/office/powerpoint/2010/main" val="84178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29535E-AF6E-46C8-9B16-BCE0B54D90E9}"/>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Postgre</a:t>
            </a:r>
            <a:r>
              <a:rPr lang="en-US" dirty="0">
                <a:latin typeface="Times New Roman" panose="02020603050405020304" pitchFamily="18" charset="0"/>
                <a:cs typeface="Times New Roman" panose="02020603050405020304" pitchFamily="18" charset="0"/>
              </a:rPr>
              <a:t> SQL</a:t>
            </a:r>
          </a:p>
        </p:txBody>
      </p:sp>
      <p:sp>
        <p:nvSpPr>
          <p:cNvPr id="4" name="Chỗ dành sẵn cho Số hiệu Bản chiếu 3">
            <a:extLst>
              <a:ext uri="{FF2B5EF4-FFF2-40B4-BE49-F238E27FC236}">
                <a16:creationId xmlns:a16="http://schemas.microsoft.com/office/drawing/2014/main" id="{F70D0AC6-1166-43F9-AE1A-980FFB364B3F}"/>
              </a:ext>
            </a:extLst>
          </p:cNvPr>
          <p:cNvSpPr>
            <a:spLocks noGrp="1"/>
          </p:cNvSpPr>
          <p:nvPr>
            <p:ph type="sldNum" sz="quarter" idx="11"/>
          </p:nvPr>
        </p:nvSpPr>
        <p:spPr/>
        <p:txBody>
          <a:bodyPr/>
          <a:lstStyle/>
          <a:p>
            <a:fld id="{03EB59E2-90B9-4CD3-AC74-D672227E13C3}" type="slidenum">
              <a:rPr lang="en-US" smtClean="0"/>
              <a:pPr/>
              <a:t>7</a:t>
            </a:fld>
            <a:endParaRPr lang="en-US" dirty="0"/>
          </a:p>
        </p:txBody>
      </p:sp>
      <p:pic>
        <p:nvPicPr>
          <p:cNvPr id="7" name="Picture 6">
            <a:extLst>
              <a:ext uri="{FF2B5EF4-FFF2-40B4-BE49-F238E27FC236}">
                <a16:creationId xmlns:a16="http://schemas.microsoft.com/office/drawing/2014/main" id="{9D955A4B-F213-4B08-AFF3-4BDBFDE61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538" y="1480054"/>
            <a:ext cx="7698684" cy="4515174"/>
          </a:xfrm>
          <a:prstGeom prst="rect">
            <a:avLst/>
          </a:prstGeom>
        </p:spPr>
      </p:pic>
      <p:sp>
        <p:nvSpPr>
          <p:cNvPr id="8" name="Chỗ dành sẵn cho Chân trang 2">
            <a:extLst>
              <a:ext uri="{FF2B5EF4-FFF2-40B4-BE49-F238E27FC236}">
                <a16:creationId xmlns:a16="http://schemas.microsoft.com/office/drawing/2014/main" id="{46FEBA54-D009-4549-8EAC-CF079E7AFFC3}"/>
              </a:ext>
            </a:extLst>
          </p:cNvPr>
          <p:cNvSpPr>
            <a:spLocks noGrp="1"/>
          </p:cNvSpPr>
          <p:nvPr>
            <p:ph type="ftr" sz="quarter" idx="10"/>
          </p:nvPr>
        </p:nvSpPr>
        <p:spPr>
          <a:xfrm>
            <a:off x="4038600" y="6389527"/>
            <a:ext cx="4114800" cy="365125"/>
          </a:xfrm>
        </p:spPr>
        <p:txBody>
          <a:bodyPr/>
          <a:lstStyle/>
          <a:p>
            <a:r>
              <a:rPr lang="en-US" dirty="0"/>
              <a:t>By TTB</a:t>
            </a:r>
          </a:p>
        </p:txBody>
      </p:sp>
    </p:spTree>
    <p:extLst>
      <p:ext uri="{BB962C8B-B14F-4D97-AF65-F5344CB8AC3E}">
        <p14:creationId xmlns:p14="http://schemas.microsoft.com/office/powerpoint/2010/main" val="2194227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29535E-AF6E-46C8-9B16-BCE0B54D90E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THIẾT KẾ HÊ THỐNG</a:t>
            </a:r>
          </a:p>
        </p:txBody>
      </p:sp>
      <p:sp>
        <p:nvSpPr>
          <p:cNvPr id="4" name="Chỗ dành sẵn cho Số hiệu Bản chiếu 3">
            <a:extLst>
              <a:ext uri="{FF2B5EF4-FFF2-40B4-BE49-F238E27FC236}">
                <a16:creationId xmlns:a16="http://schemas.microsoft.com/office/drawing/2014/main" id="{F70D0AC6-1166-43F9-AE1A-980FFB364B3F}"/>
              </a:ext>
            </a:extLst>
          </p:cNvPr>
          <p:cNvSpPr>
            <a:spLocks noGrp="1"/>
          </p:cNvSpPr>
          <p:nvPr>
            <p:ph type="sldNum" sz="quarter" idx="11"/>
          </p:nvPr>
        </p:nvSpPr>
        <p:spPr/>
        <p:txBody>
          <a:bodyPr/>
          <a:lstStyle/>
          <a:p>
            <a:fld id="{03EB59E2-90B9-4CD3-AC74-D672227E13C3}" type="slidenum">
              <a:rPr lang="en-US" smtClean="0"/>
              <a:pPr/>
              <a:t>8</a:t>
            </a:fld>
            <a:endParaRPr lang="en-US" dirty="0"/>
          </a:p>
        </p:txBody>
      </p:sp>
      <p:pic>
        <p:nvPicPr>
          <p:cNvPr id="9" name="Picture 8">
            <a:extLst>
              <a:ext uri="{FF2B5EF4-FFF2-40B4-BE49-F238E27FC236}">
                <a16:creationId xmlns:a16="http://schemas.microsoft.com/office/drawing/2014/main" id="{B178ADC0-9E93-4E67-863A-D222B4644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09" y="2045844"/>
            <a:ext cx="3038870" cy="3038870"/>
          </a:xfrm>
          <a:prstGeom prst="rect">
            <a:avLst/>
          </a:prstGeom>
        </p:spPr>
      </p:pic>
      <p:sp>
        <p:nvSpPr>
          <p:cNvPr id="10" name="Rectangle 9">
            <a:extLst>
              <a:ext uri="{FF2B5EF4-FFF2-40B4-BE49-F238E27FC236}">
                <a16:creationId xmlns:a16="http://schemas.microsoft.com/office/drawing/2014/main" id="{84820328-4BF5-49BB-88EA-56899120C73E}"/>
              </a:ext>
            </a:extLst>
          </p:cNvPr>
          <p:cNvSpPr/>
          <p:nvPr/>
        </p:nvSpPr>
        <p:spPr>
          <a:xfrm>
            <a:off x="3106422" y="2262134"/>
            <a:ext cx="8495512" cy="2606291"/>
          </a:xfrm>
          <a:prstGeom prst="rect">
            <a:avLst/>
          </a:prstGeom>
        </p:spPr>
        <p:txBody>
          <a:bodyPr wrap="square">
            <a:spAutoFit/>
          </a:bodyPr>
          <a:lstStyle/>
          <a:p>
            <a:pPr marL="457200" marR="0" indent="228600">
              <a:lnSpc>
                <a:spcPct val="115000"/>
              </a:lnSpc>
              <a:spcBef>
                <a:spcPts val="0"/>
              </a:spcBef>
              <a:spcAft>
                <a:spcPts val="0"/>
              </a:spcAft>
            </a:pPr>
            <a:r>
              <a:rPr lang="en-US" sz="2400" dirty="0" err="1">
                <a:solidFill>
                  <a:srgbClr val="000000"/>
                </a:solidFill>
                <a:latin typeface="Times New Roman" panose="02020603050405020304" pitchFamily="18" charset="0"/>
                <a:ea typeface="Times New Roman" panose="02020603050405020304" pitchFamily="18" charset="0"/>
              </a:rPr>
              <a:t>Ngôn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ngữ</a:t>
            </a:r>
            <a:r>
              <a:rPr lang="en-US" sz="2400" dirty="0">
                <a:solidFill>
                  <a:srgbClr val="000000"/>
                </a:solidFill>
                <a:latin typeface="Times New Roman" panose="02020603050405020304" pitchFamily="18" charset="0"/>
                <a:ea typeface="Times New Roman" panose="02020603050405020304" pitchFamily="18" charset="0"/>
              </a:rPr>
              <a:t> UML (Unified Modeling Language) </a:t>
            </a:r>
            <a:r>
              <a:rPr lang="en-US" sz="2400" dirty="0" err="1">
                <a:solidFill>
                  <a:srgbClr val="000000"/>
                </a:solidFill>
                <a:latin typeface="Times New Roman" panose="02020603050405020304" pitchFamily="18" charset="0"/>
                <a:ea typeface="Times New Roman" panose="02020603050405020304" pitchFamily="18" charset="0"/>
              </a:rPr>
              <a:t>là</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sự</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thống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nhất</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hóa</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của</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các</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mô</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hình</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mô</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tả</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hướng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đối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tượng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trước</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đây</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giúp</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mô</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hình</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hóa</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trực</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quan</a:t>
            </a:r>
            <a:r>
              <a:rPr lang="en-US" sz="2400" dirty="0">
                <a:solidFill>
                  <a:srgbClr val="000000"/>
                </a:solidFill>
                <a:latin typeface="Times New Roman" panose="02020603050405020304" pitchFamily="18" charset="0"/>
                <a:ea typeface="Times New Roman" panose="02020603050405020304" pitchFamily="18" charset="0"/>
              </a:rPr>
              <a:t> (Visualizing) , </a:t>
            </a:r>
            <a:r>
              <a:rPr lang="en-US" sz="2400" dirty="0" err="1">
                <a:solidFill>
                  <a:srgbClr val="000000"/>
                </a:solidFill>
                <a:latin typeface="Times New Roman" panose="02020603050405020304" pitchFamily="18" charset="0"/>
                <a:ea typeface="Times New Roman" panose="02020603050405020304" pitchFamily="18" charset="0"/>
              </a:rPr>
              <a:t>đặc</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tả</a:t>
            </a:r>
            <a:r>
              <a:rPr lang="en-US" sz="2400" dirty="0">
                <a:solidFill>
                  <a:srgbClr val="000000"/>
                </a:solidFill>
                <a:latin typeface="Times New Roman" panose="02020603050405020304" pitchFamily="18" charset="0"/>
                <a:ea typeface="Times New Roman" panose="02020603050405020304" pitchFamily="18" charset="0"/>
              </a:rPr>
              <a:t> (Specifying) , </a:t>
            </a:r>
            <a:r>
              <a:rPr lang="en-US" sz="2400" dirty="0" err="1">
                <a:solidFill>
                  <a:srgbClr val="000000"/>
                </a:solidFill>
                <a:latin typeface="Times New Roman" panose="02020603050405020304" pitchFamily="18" charset="0"/>
                <a:ea typeface="Times New Roman" panose="02020603050405020304" pitchFamily="18" charset="0"/>
              </a:rPr>
              <a:t>xây</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dựng</a:t>
            </a:r>
            <a:r>
              <a:rPr lang="en-US" sz="2400" dirty="0">
                <a:solidFill>
                  <a:srgbClr val="000000"/>
                </a:solidFill>
                <a:latin typeface="Times New Roman" panose="02020603050405020304" pitchFamily="18" charset="0"/>
                <a:ea typeface="Times New Roman" panose="02020603050405020304" pitchFamily="18" charset="0"/>
              </a:rPr>
              <a:t> (Constructing) </a:t>
            </a:r>
            <a:r>
              <a:rPr lang="en-US" sz="2400" dirty="0" err="1">
                <a:solidFill>
                  <a:srgbClr val="000000"/>
                </a:solidFill>
                <a:latin typeface="Times New Roman" panose="02020603050405020304" pitchFamily="18" charset="0"/>
                <a:ea typeface="Times New Roman" panose="02020603050405020304" pitchFamily="18" charset="0"/>
              </a:rPr>
              <a:t>và</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tài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liệu</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hóa</a:t>
            </a:r>
            <a:r>
              <a:rPr lang="en-US" sz="2400" dirty="0">
                <a:solidFill>
                  <a:srgbClr val="000000"/>
                </a:solidFill>
                <a:latin typeface="Times New Roman" panose="02020603050405020304" pitchFamily="18" charset="0"/>
                <a:ea typeface="Times New Roman" panose="02020603050405020304" pitchFamily="18" charset="0"/>
              </a:rPr>
              <a:t> (Documenting) </a:t>
            </a:r>
            <a:r>
              <a:rPr lang="en-US" sz="2400" dirty="0" err="1">
                <a:solidFill>
                  <a:srgbClr val="000000"/>
                </a:solidFill>
                <a:latin typeface="Times New Roman" panose="02020603050405020304" pitchFamily="18" charset="0"/>
                <a:ea typeface="Times New Roman" panose="02020603050405020304" pitchFamily="18" charset="0"/>
              </a:rPr>
              <a:t>các</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nhân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tố</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của</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hệ</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thống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phần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mềm</a:t>
            </a:r>
            <a:r>
              <a:rPr lang="en-US" sz="2400" dirty="0">
                <a:solidFill>
                  <a:srgbClr val="000000"/>
                </a:solidFill>
                <a:latin typeface="Times New Roman" panose="02020603050405020304" pitchFamily="18" charset="0"/>
                <a:ea typeface="Times New Roman" panose="02020603050405020304" pitchFamily="18" charset="0"/>
              </a:rPr>
              <a:t>. UML </a:t>
            </a:r>
            <a:r>
              <a:rPr lang="en-US" sz="2400" dirty="0" err="1">
                <a:solidFill>
                  <a:srgbClr val="000000"/>
                </a:solidFill>
                <a:latin typeface="Times New Roman" panose="02020603050405020304" pitchFamily="18" charset="0"/>
                <a:ea typeface="Times New Roman" panose="02020603050405020304" pitchFamily="18" charset="0"/>
              </a:rPr>
              <a:t>là</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ngôn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ngữ</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mô</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hình</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hóa</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hợp</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nhất</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dùng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để</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biểu</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diễn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hệ</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thống</a:t>
            </a:r>
            <a:r>
              <a:rPr lang="en-US" sz="2400" dirty="0">
                <a:solidFill>
                  <a:srgbClr val="000000"/>
                </a:solidFill>
                <a:latin typeface="Times New Roman" panose="02020603050405020304" pitchFamily="18" charset="0"/>
                <a:ea typeface="Times New Roman" panose="02020603050405020304" pitchFamily="18" charset="0"/>
              </a:rPr>
              <a:t>.</a:t>
            </a:r>
            <a:endParaRPr lang="en-US" sz="2400" dirty="0">
              <a:solidFill>
                <a:srgbClr val="000000"/>
              </a:solidFill>
              <a:effectLst/>
              <a:latin typeface="Arial" panose="020B0604020202020204" pitchFamily="34" charset="0"/>
              <a:ea typeface="Times New Roman" panose="02020603050405020304" pitchFamily="18" charset="0"/>
            </a:endParaRPr>
          </a:p>
        </p:txBody>
      </p:sp>
      <p:sp>
        <p:nvSpPr>
          <p:cNvPr id="11" name="Chỗ dành sẵn cho Chân trang 2">
            <a:extLst>
              <a:ext uri="{FF2B5EF4-FFF2-40B4-BE49-F238E27FC236}">
                <a16:creationId xmlns:a16="http://schemas.microsoft.com/office/drawing/2014/main" id="{22754486-F059-4320-ABBD-4F0CE53CAFF0}"/>
              </a:ext>
            </a:extLst>
          </p:cNvPr>
          <p:cNvSpPr>
            <a:spLocks noGrp="1"/>
          </p:cNvSpPr>
          <p:nvPr>
            <p:ph type="ftr" sz="quarter" idx="10"/>
          </p:nvPr>
        </p:nvSpPr>
        <p:spPr>
          <a:xfrm>
            <a:off x="4038600" y="6389527"/>
            <a:ext cx="4114800" cy="365125"/>
          </a:xfrm>
        </p:spPr>
        <p:txBody>
          <a:bodyPr/>
          <a:lstStyle/>
          <a:p>
            <a:r>
              <a:rPr lang="en-US" dirty="0"/>
              <a:t>By TTB</a:t>
            </a:r>
          </a:p>
        </p:txBody>
      </p:sp>
    </p:spTree>
    <p:extLst>
      <p:ext uri="{BB962C8B-B14F-4D97-AF65-F5344CB8AC3E}">
        <p14:creationId xmlns:p14="http://schemas.microsoft.com/office/powerpoint/2010/main" val="86059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29535E-AF6E-46C8-9B16-BCE0B54D90E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USECASE</a:t>
            </a:r>
          </a:p>
        </p:txBody>
      </p:sp>
      <p:sp>
        <p:nvSpPr>
          <p:cNvPr id="4" name="Chỗ dành sẵn cho Số hiệu Bản chiếu 3">
            <a:extLst>
              <a:ext uri="{FF2B5EF4-FFF2-40B4-BE49-F238E27FC236}">
                <a16:creationId xmlns:a16="http://schemas.microsoft.com/office/drawing/2014/main" id="{F70D0AC6-1166-43F9-AE1A-980FFB364B3F}"/>
              </a:ext>
            </a:extLst>
          </p:cNvPr>
          <p:cNvSpPr>
            <a:spLocks noGrp="1"/>
          </p:cNvSpPr>
          <p:nvPr>
            <p:ph type="sldNum" sz="quarter" idx="11"/>
          </p:nvPr>
        </p:nvSpPr>
        <p:spPr/>
        <p:txBody>
          <a:bodyPr/>
          <a:lstStyle/>
          <a:p>
            <a:fld id="{03EB59E2-90B9-4CD3-AC74-D672227E13C3}" type="slidenum">
              <a:rPr lang="en-US" smtClean="0"/>
              <a:pPr/>
              <a:t>9</a:t>
            </a:fld>
            <a:endParaRPr lang="en-US" dirty="0"/>
          </a:p>
        </p:txBody>
      </p:sp>
      <p:pic>
        <p:nvPicPr>
          <p:cNvPr id="6" name="Picture 5">
            <a:extLst>
              <a:ext uri="{FF2B5EF4-FFF2-40B4-BE49-F238E27FC236}">
                <a16:creationId xmlns:a16="http://schemas.microsoft.com/office/drawing/2014/main" id="{1A2CF6F1-0477-44CC-9D0F-CF4E3CC6D213}"/>
              </a:ext>
            </a:extLst>
          </p:cNvPr>
          <p:cNvPicPr/>
          <p:nvPr/>
        </p:nvPicPr>
        <p:blipFill>
          <a:blip r:embed="rId2"/>
          <a:stretch>
            <a:fillRect/>
          </a:stretch>
        </p:blipFill>
        <p:spPr>
          <a:xfrm>
            <a:off x="2425149" y="1294974"/>
            <a:ext cx="8189842" cy="5106050"/>
          </a:xfrm>
          <a:prstGeom prst="rect">
            <a:avLst/>
          </a:prstGeom>
        </p:spPr>
      </p:pic>
      <p:sp>
        <p:nvSpPr>
          <p:cNvPr id="8" name="Chỗ dành sẵn cho Chân trang 2">
            <a:extLst>
              <a:ext uri="{FF2B5EF4-FFF2-40B4-BE49-F238E27FC236}">
                <a16:creationId xmlns:a16="http://schemas.microsoft.com/office/drawing/2014/main" id="{42DCCA5D-B72B-459A-AC3F-2C8B1B2B0646}"/>
              </a:ext>
            </a:extLst>
          </p:cNvPr>
          <p:cNvSpPr>
            <a:spLocks noGrp="1"/>
          </p:cNvSpPr>
          <p:nvPr>
            <p:ph type="ftr" sz="quarter" idx="10"/>
          </p:nvPr>
        </p:nvSpPr>
        <p:spPr>
          <a:xfrm>
            <a:off x="4038600" y="6389527"/>
            <a:ext cx="4114800" cy="365125"/>
          </a:xfrm>
        </p:spPr>
        <p:txBody>
          <a:bodyPr/>
          <a:lstStyle/>
          <a:p>
            <a:r>
              <a:rPr lang="en-US" dirty="0"/>
              <a:t>By TTB</a:t>
            </a:r>
          </a:p>
        </p:txBody>
      </p:sp>
    </p:spTree>
    <p:extLst>
      <p:ext uri="{BB962C8B-B14F-4D97-AF65-F5344CB8AC3E}">
        <p14:creationId xmlns:p14="http://schemas.microsoft.com/office/powerpoint/2010/main" val="1584758014"/>
      </p:ext>
    </p:extLst>
  </p:cSld>
  <p:clrMapOvr>
    <a:masterClrMapping/>
  </p:clrMapOvr>
</p:sld>
</file>

<file path=ppt/theme/theme1.xml><?xml version="1.0" encoding="utf-8"?>
<a:theme xmlns:a="http://schemas.openxmlformats.org/drawingml/2006/main" name="Arcturus - Conten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240</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Open Sans Light</vt:lpstr>
      <vt:lpstr>Route 159 UltraLight</vt:lpstr>
      <vt:lpstr>Spica Neue P</vt:lpstr>
      <vt:lpstr>Spica Neue P Light</vt:lpstr>
      <vt:lpstr>Times New Roman</vt:lpstr>
      <vt:lpstr>Ubuntu</vt:lpstr>
      <vt:lpstr>Ubuntu Bold</vt:lpstr>
      <vt:lpstr>Ubuntu Medium</vt:lpstr>
      <vt:lpstr>Wingdings</vt:lpstr>
      <vt:lpstr>Arcturus - Content</vt:lpstr>
      <vt:lpstr>BÁO CÁO</vt:lpstr>
      <vt:lpstr>HỆ THỐNG  XEM TIN TỨC ONLINE </vt:lpstr>
      <vt:lpstr>NỘI DUNG</vt:lpstr>
      <vt:lpstr>TỔNG QUAN</vt:lpstr>
      <vt:lpstr>PowerPoint Presentation</vt:lpstr>
      <vt:lpstr>NodeJS</vt:lpstr>
      <vt:lpstr>Postgre SQL</vt:lpstr>
      <vt:lpstr>THIẾT KẾ HÊ THỐNG</vt:lpstr>
      <vt:lpstr>USECASE</vt:lpstr>
      <vt:lpstr>GIẢI QUYẾT MỘT SỐ BÀI TOÁN</vt:lpstr>
      <vt:lpstr>ĐA NGÔN NGỮ</vt:lpstr>
      <vt:lpstr>  1. Kết quả đạt được   2. Hạn chế của nhóm  3. Định hướng đề tài  </vt:lpstr>
      <vt:lpstr>CẢM ƠN THẦY CÔ VÀ CÁC BẠN ĐÃ LẮNG NGHE!!!</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dc:title>
  <dc:creator>Dam_Minh_Tien</dc:creator>
  <cp:lastModifiedBy>Trong Binh</cp:lastModifiedBy>
  <cp:revision>46</cp:revision>
  <dcterms:created xsi:type="dcterms:W3CDTF">2018-05-03T06:34:31Z</dcterms:created>
  <dcterms:modified xsi:type="dcterms:W3CDTF">2018-05-20T17:08:23Z</dcterms:modified>
</cp:coreProperties>
</file>