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8" y="1069102"/>
            <a:ext cx="10929677" cy="1470025"/>
          </a:xfrm>
        </p:spPr>
        <p:txBody>
          <a:bodyPr/>
          <a:lstStyle/>
          <a:p>
            <a:r>
              <a:rPr lang="en-GB" dirty="0"/>
              <a:t>PROJECT TITLE: MITRE ENGAGE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8" y="2539127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b="0" dirty="0">
                <a:solidFill>
                  <a:schemeClr val="tx1"/>
                </a:solidFill>
              </a:rPr>
              <a:t>2020-2024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69027"/>
              </p:ext>
            </p:extLst>
          </p:nvPr>
        </p:nvGraphicFramePr>
        <p:xfrm>
          <a:off x="790468" y="3766690"/>
          <a:ext cx="483986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12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266745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20201CCS0130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Name: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Arun Ashok Badri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55306" y="2916689"/>
            <a:ext cx="5366564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Under the Supervision of,</a:t>
            </a:r>
          </a:p>
          <a:p>
            <a:pPr algn="l"/>
            <a:endParaRPr lang="en-GB" dirty="0"/>
          </a:p>
          <a:p>
            <a:pPr algn="l"/>
            <a:r>
              <a:rPr lang="en-GB" sz="1700" dirty="0"/>
              <a:t>Dr . Mohana S D</a:t>
            </a:r>
          </a:p>
          <a:p>
            <a:pPr algn="l"/>
            <a:r>
              <a:rPr lang="en-GB" sz="1700" dirty="0"/>
              <a:t>Assistant Professor,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 University Project-I</a:t>
            </a:r>
          </a:p>
          <a:p>
            <a:r>
              <a:rPr lang="en-GB" dirty="0"/>
              <a:t>Review-0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Statement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STATEMENT/ Internship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To read the MITRE Engage documents; </a:t>
            </a:r>
            <a:r>
              <a:rPr lang="en-US" altLang="zh-TW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elect one of the goals (Expose, Affect, and Elicit) to study deeper and define each action under these goals in detail. </a:t>
            </a:r>
          </a:p>
          <a:p>
            <a:pPr marL="457200" indent="-457200">
              <a:buFont typeface="+mj-lt"/>
              <a:buAutoNum type="arabicPeriod"/>
            </a:pPr>
            <a:endParaRPr lang="en-IN" altLang="zh-TW" sz="24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Propose possible actions to be implemented in SSH honeypot. There are about 10 to 20 actions listed under each goal. Try to propose corresponding actions for the honeypots.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Real implementation: Need to implement at least four actions according to our design in (2) in the real honeypot.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731500" cy="508195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200" dirty="0">
                <a:solidFill>
                  <a:srgbClr val="242424"/>
                </a:solidFill>
                <a:effectLst/>
                <a:latin typeface="+mn-ea"/>
                <a:ea typeface="+mn-ea"/>
              </a:rPr>
              <a:t>MITRE ENGAGE is a comprehensive cybersecurity framework designed to help organizations effectively defend against and respond to cyber threats. It focuses on understanding and mitigating adversary behavior.</a:t>
            </a:r>
          </a:p>
          <a:p>
            <a:pPr algn="just"/>
            <a:endParaRPr lang="en-US" altLang="zh-TW" sz="2200" b="0" i="0" dirty="0">
              <a:solidFill>
                <a:srgbClr val="242424"/>
              </a:solidFill>
              <a:latin typeface="+mn-ea"/>
              <a:ea typeface="+mn-ea"/>
            </a:endParaRPr>
          </a:p>
          <a:p>
            <a:pPr algn="just"/>
            <a:r>
              <a:rPr lang="en-US" altLang="zh-TW" sz="2200" b="0" i="0" dirty="0">
                <a:solidFill>
                  <a:srgbClr val="242424"/>
                </a:solidFill>
                <a:effectLst/>
                <a:latin typeface="+mn-ea"/>
                <a:ea typeface="+mn-ea"/>
              </a:rPr>
              <a:t> The framework is divided into three core components - Expose, Affect, and Elicit. These components represent different phases of the cybersecurity process, from initial exposure to understanding adversaries' motivations.</a:t>
            </a:r>
          </a:p>
          <a:p>
            <a:pPr algn="just"/>
            <a:endParaRPr lang="en-US" altLang="zh-TW" sz="2200" b="0" i="0" dirty="0">
              <a:solidFill>
                <a:srgbClr val="242424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en-US" sz="2200" dirty="0">
                <a:latin typeface="+mn-ea"/>
                <a:ea typeface="+mn-ea"/>
              </a:rPr>
              <a:t>The framework is particularly valuable for incident response teams, helping them understand and mitigate the impact of cyber threats effectively.</a:t>
            </a:r>
            <a:endParaRPr lang="en-GB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</TotalTime>
  <Words>229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Verdana</vt:lpstr>
      <vt:lpstr>Bioinformatics</vt:lpstr>
      <vt:lpstr>PROJECT TITLE: MITRE ENGAGE IMPLEMENTATION</vt:lpstr>
      <vt:lpstr>Index</vt:lpstr>
      <vt:lpstr>PROBLEM STATEMENT/ Internship Goal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19</cp:revision>
  <dcterms:created xsi:type="dcterms:W3CDTF">2023-03-16T03:26:27Z</dcterms:created>
  <dcterms:modified xsi:type="dcterms:W3CDTF">2023-10-28T10:08:52Z</dcterms:modified>
</cp:coreProperties>
</file>