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1eda97f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b61eda97f4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1eda97f4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61eda97f4_1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8fb687c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b8fb687cc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8fb687c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b8fb687cc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fb687c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b8fb687cc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fb687c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b8fb687cc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d68a0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fd68a0a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8fb687c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b8fb687cce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15" Type="http://schemas.openxmlformats.org/officeDocument/2006/relationships/image" Target="../media/image18.png"/><Relationship Id="rId14" Type="http://schemas.openxmlformats.org/officeDocument/2006/relationships/image" Target="../media/image15.png"/><Relationship Id="rId5" Type="http://schemas.openxmlformats.org/officeDocument/2006/relationships/hyperlink" Target="https://public.tableau.com/es-es/gallery/?tab=viz-of-the-day&amp;type=viz-of-the-day" TargetMode="External"/><Relationship Id="rId6" Type="http://schemas.openxmlformats.org/officeDocument/2006/relationships/hyperlink" Target="https://community.powerbi.com/t5/Data-Stories-Gallery/bd-p/DataStoriesGallery" TargetMode="External"/><Relationship Id="rId7" Type="http://schemas.openxmlformats.org/officeDocument/2006/relationships/hyperlink" Target="https://datastudio.google.com/gallery" TargetMode="External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¿Qué es storytelling?</a:t>
            </a:r>
            <a:endParaRPr sz="2500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135" name="Google Shape;13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136" name="Google Shape;13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41" name="Google Shape;141;p2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 es storytelling?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21450" y="1221575"/>
            <a:ext cx="6025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trabajo del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científico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datos no termina una vez realizado un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los resultados deben de exponerse, muchas veces ante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no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simultáneamente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poder contar lo que se hizo en el proyecto, los descubrimientos, los resultados y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llegó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los mismos es lo que conocemos como storytelling.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6" name="Google Shape;146;p26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7" name="Google Shape;147;p2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99650" y="932853"/>
            <a:ext cx="2359574" cy="30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56" name="Google Shape;156;p27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57" name="Google Shape;1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unión</a:t>
            </a: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 de 3 mundos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21450" y="1221575"/>
            <a:ext cx="6186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storytelling consiste de la unión de 3 mundos: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Ciencia de datos.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Visualizaciones.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Narrativa.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1" name="Google Shape;161;p2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2" name="Google Shape;162;p2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10">
            <a:alphaModFix/>
          </a:blip>
          <a:srcRect b="6310" l="0" r="0" t="11728"/>
          <a:stretch/>
        </p:blipFill>
        <p:spPr>
          <a:xfrm>
            <a:off x="3237325" y="1821650"/>
            <a:ext cx="3007951" cy="243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71" name="Google Shape;171;p2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21450" y="1373975"/>
            <a:ext cx="36828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 el campo en el que se convierten los datos en información y se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generan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modelos que ayudan a predecir futuros resultados.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76" name="Google Shape;176;p28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77" name="Google Shape;177;p28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4550" y="1085240"/>
            <a:ext cx="4566463" cy="282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186" name="Google Shape;186;p2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Visualizaciones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21450" y="1221575"/>
            <a:ext cx="41934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este campo se generan gráficos impactantes, que sean auto descriptivos, y que nos permitan ver las conclusiones del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facilmente. Existen muchos tipos de gráficos, y saber usar el correcto es un arte.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91" name="Google Shape;191;p29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92" name="Google Shape;192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14850" y="1407551"/>
            <a:ext cx="4318801" cy="24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01" name="Google Shape;201;p30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Narrativa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221450" y="1221575"/>
            <a:ext cx="4632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 exponer las conclusiones, no solo se deben decir los resultados, se debe explicar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llegó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los mismos, de una forma apta para público técnico y no técnico, y que todo mantenga coherencia y un flujo natural, como una historia.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06" name="Google Shape;206;p30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07" name="Google Shape;207;p30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5116113" y="3705625"/>
            <a:ext cx="326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Fuente: https://politicologos.com/storytelling-politico/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10">
            <a:alphaModFix/>
          </a:blip>
          <a:srcRect b="0" l="0" r="0" t="20710"/>
          <a:stretch/>
        </p:blipFill>
        <p:spPr>
          <a:xfrm>
            <a:off x="4775800" y="1714731"/>
            <a:ext cx="3947926" cy="176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17" name="Google Shape;217;p3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Pautas para un buen Storytelling	de datos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145250" y="1221575"/>
            <a:ext cx="4632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Definir objetivos claros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Definir las preguntas a responder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Redactar la historia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Considerar a la audiencia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 genuino / original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Evitar sesgos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Considerar el propósito y las expectativas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Declarar las suposiciones y advertencias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Char char="●"/>
            </a:pPr>
            <a:r>
              <a:rPr lang="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caer en la trampa de "se ve genial"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22" name="Google Shape;222;p31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23" name="Google Shape;223;p31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4930189" y="3662725"/>
            <a:ext cx="372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Calibri"/>
                <a:ea typeface="Calibri"/>
                <a:cs typeface="Calibri"/>
                <a:sym typeface="Calibri"/>
              </a:rPr>
              <a:t>Fuente: h</a:t>
            </a:r>
            <a:r>
              <a:rPr lang="es" sz="900">
                <a:latin typeface="Calibri"/>
                <a:ea typeface="Calibri"/>
                <a:cs typeface="Calibri"/>
                <a:sym typeface="Calibri"/>
              </a:rPr>
              <a:t>ttps://commons.wikimedia.org/wiki/File:Visual-Storytelling.jpg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0250" y="1220603"/>
            <a:ext cx="3722880" cy="248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líneas&#10;&#10;Descripción generada automáticamente" id="233" name="Google Shape;233;p3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 sz="2400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221450" y="1221575"/>
            <a:ext cx="8340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Existen muchas herramientas en esta área, algunas ejemplos públicos de las más usadas: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Tableau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Power Bi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●"/>
            </a:pPr>
            <a:r>
              <a:rPr lang="e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Google Data Studio</a:t>
            </a:r>
            <a:r>
              <a:rPr lang="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238" name="Google Shape;238;p32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239" name="Google Shape;239;p32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10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11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12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01075" y="1854675"/>
            <a:ext cx="3869946" cy="8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02800" y="2796775"/>
            <a:ext cx="2351811" cy="12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19850" y="2742025"/>
            <a:ext cx="1495325" cy="14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