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1eda97f4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87871e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b87871ec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b87871ec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b87871ec6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87871ec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b87871ec6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e8ef8e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bbe8ef8e0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87871e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b87871ec6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b87871ec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b87871ec6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hyperlink" Target="https://datos.gob.ar/" TargetMode="Externa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atos.gob.ar/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hyperlink" Target="https://datos.bancomundial.org/" TargetMode="External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hyperlink" Target="https://developers.facebook.com/docs/apis-and-sdks?locale=es_ES" TargetMode="External"/><Relationship Id="rId13" Type="http://schemas.openxmlformats.org/officeDocument/2006/relationships/image" Target="../media/image16.png"/><Relationship Id="rId12" Type="http://schemas.openxmlformats.org/officeDocument/2006/relationships/hyperlink" Target="https://www.instagram.com/developer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image" Target="../media/image14.png"/><Relationship Id="rId14" Type="http://schemas.openxmlformats.org/officeDocument/2006/relationships/hyperlink" Target="https://developer.twitter.com/en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Datos abiertos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" name="Google Shape;13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21450" y="1040900"/>
            <a:ext cx="8126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Como científicos de datos, nuestra materia prima para trabajar son los datos. Si trabajamos en una empresa probablemente necesitemos crear y usar datos generados por la misma, pero, para proyectos educativos o de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se suelen trabajar con datos abiertos.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de las grandes fuentes de datos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abiertos son los gobiernos, quienes suelen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colocar información gratuita sobre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diferentes aspectos de las naciones.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43" name="Google Shape;143;p2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Datos Abiertos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6" name="Google Shape;146;p2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7" name="Google Shape;147;p2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2550" y="2531375"/>
            <a:ext cx="2723965" cy="1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221450" y="1117100"/>
            <a:ext cx="6111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Ley de Acceso a la Información Pública establece que la información en poder del Estado debe ser accesible para todas las personas y estar disponible en formatos electrónicos abiertos para facilitar su circulación y redistribución. En el año 2016, mediante Decreto 117/2016 el gobierno nacional impulsó el “Plan de Apertura de Datos”.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 Abiertos es una iniciativa global, ligada a las políticas de Gobierno Abierto. Se trata de un medio que posibilita un mejor conocimiento del funcionamiento del gobierno, el fortalecimiento del rendimiento de cuentas y la mejora de la vida en ciudadanía.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58" name="Google Shape;158;p2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Datos Abiertos en Argentina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1" name="Google Shape;161;p2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2" name="Google Shape;162;p2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15625" y="3634900"/>
            <a:ext cx="24479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13151" y="367797"/>
            <a:ext cx="1913524" cy="341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21450" y="1726700"/>
            <a:ext cx="431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 Argentina (</a:t>
            </a:r>
            <a:r>
              <a:rPr lang="e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datos.gob.ar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es el sitio web oficial donde se publican los datos abiertos de la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nación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invitamos a recorrer el sitio.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74" name="Google Shape;174;p28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Datos Argentina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77" name="Google Shape;177;p28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78" name="Google Shape;178;p28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10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12022" y="1074287"/>
            <a:ext cx="4279150" cy="29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221450" y="1117100"/>
            <a:ext cx="84474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fuente de datos mundiales en temas de economía, salud, educación, etc. Es el banco mundial de datos.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89" name="Google Shape;189;p2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Datos del mundo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92" name="Google Shape;192;p29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93" name="Google Shape;193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450" y="2491525"/>
            <a:ext cx="2828125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01075" y="1591175"/>
            <a:ext cx="4849751" cy="24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221450" y="1117100"/>
            <a:ext cx="84474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Existen muchas otras fuentes de datos abiertas, en las que podemos encontrar datos de cualquier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índole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una de las más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populares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 el mundo de la ciencia de datos es la página Kaggle, se debe tomar en cuenta que la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mayoría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estos datos son subidos por la comunidad, por lo que es recomendable verificar la fuente para poder confiar en su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veracidad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05" name="Google Shape;205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Datos de todo tipo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08" name="Google Shape;208;p30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09" name="Google Shape;209;p30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2625" y="2876225"/>
            <a:ext cx="1980250" cy="10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221450" y="1117100"/>
            <a:ext cx="84474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Otra fuente de datos abiertos son las API de redes sociales, para usar las mismas generalmente solo debes crearte una cuenta de desarrollador en la red social.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20" name="Google Shape;220;p3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edes sociales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23" name="Google Shape;223;p3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24" name="Google Shape;224;p31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6794" y="2396907"/>
            <a:ext cx="1633525" cy="16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33263" y="2374938"/>
            <a:ext cx="1677475" cy="1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>
            <a:hlinkClick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43675" y="2396900"/>
            <a:ext cx="1677450" cy="16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