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1eda97f4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e6dd2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fe6dd24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95ef9595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b95ef95952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95ef9595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b95ef95952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1eda97f4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61eda97f4_1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5ef959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b95ef9595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5ef959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95ef9595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5ef959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95ef95952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5ef959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95ef9595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95ef959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95ef9595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5ef959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b95ef95952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95ef959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b95ef95952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hyperlink" Target="https://app.diagrams.net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hyperlink" Target="https://app.diagrams.net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Pensamiento computacional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" name="Google Shape;13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67" name="Google Shape;267;p3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Representación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03500" y="1888750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Ejercicio: 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Usando el dataset de datos simulados de partidos, hagan algún gráfico del que se pueda obtener una conclusión de forma directa. 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72" name="Google Shape;272;p34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73" name="Google Shape;273;p34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81" name="Google Shape;281;p3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82" name="Google Shape;2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Búsqueda de patrones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303500" y="1022875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 la búsqueda de similitudes, o sucesiones de eventos entre los datos, con la idea de poder predecir o simular el comportamiento de los mismos, muy similar a las típicas preguntas de “¿cuál es el siguiente número o imágen?”. 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¿Pueden colocar las siguientes tres figuras?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86" name="Google Shape;286;p35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87" name="Google Shape;287;p3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5238" y="2847275"/>
            <a:ext cx="7993533" cy="139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96" name="Google Shape;296;p3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Búsqueda de patrones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455900" y="1235250"/>
            <a:ext cx="3897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¿Cual es el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último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resultado?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+ 4 = 5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+ 5 = 12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 + 6 = 21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 + 8 = ??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301" name="Google Shape;301;p3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302" name="Google Shape;302;p3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7300" y="1869846"/>
            <a:ext cx="4458176" cy="1737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4510563" y="1211400"/>
            <a:ext cx="3897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¿Cómo sería la tercera línea?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41" name="Google Shape;141;p2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21449" y="1221573"/>
            <a:ext cx="7824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pensamiento computacional es la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habilidad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usar técnicas propias de las ciencias de la computación para la resolución de todo tipo de problemas. Se basa en: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Algoritmos.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Descomposición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problema.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Representación de la información.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Búsqueda de patrones.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6" name="Google Shape;146;p2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7" name="Google Shape;147;p2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1275" y="2433325"/>
            <a:ext cx="2835475" cy="1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820225" y="4013600"/>
            <a:ext cx="4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Fuente: https://reinventtheclassroom.com/pensamiento-computacional/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57" name="Google Shape;157;p27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58" name="Google Shape;1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Algoritmos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221450" y="1221575"/>
            <a:ext cx="5067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algoritmos son la secuencia de pasos ordenados que se realizan para completar un proceso o resolver un problema. Por ejemplo si queremos armar un partido de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fútbol, debemos armar los equipos, buscar donde jugar y finalmente jugar el partido.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2" name="Google Shape;162;p2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3" name="Google Shape;163;p2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0950" y="598725"/>
            <a:ext cx="2796947" cy="3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72" name="Google Shape;172;p2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Algoritmos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21450" y="1259825"/>
            <a:ext cx="85248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Ejercicio: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Vayan a </a:t>
            </a: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Draw.io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creen el algoritmo de alguna actividad que suelan hacer.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Draw.io es la herramientas de Google Workspace para el diseño de diagramas, permite crear diagramas de entidad - relación (los de las bases de datos relacionales), diagramas de flujo (como el que haremos 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continuación</a:t>
            </a:r>
            <a:r>
              <a:rPr lang="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entre muchos otros.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77" name="Google Shape;177;p28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78" name="Google Shape;178;p28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10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86" name="Google Shape;186;p2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Descomposición 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92750" y="973675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Cuando nos enfrentamos a un problema es ideal descomponer el mismo en varios sub-problemas pequeños. Esto no solo nos ayuda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psicológicamente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(pues enfrentamos un problema pequeño a la vez), sino que,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disminuimos la complejidad del problema que estamos resolviendo en ese momento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permitiéndonos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avanzar más rápido. En nuestro ejemplo podemos encontrar 3 sub problemas.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91" name="Google Shape;191;p29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92" name="Google Shape;192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1221575" y="3321850"/>
            <a:ext cx="1157400" cy="773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Armado de equipo.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993300" y="3321850"/>
            <a:ext cx="1157400" cy="77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Alquiler de cancha.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6765025" y="3321850"/>
            <a:ext cx="1157400" cy="77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Jugar partido.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03" name="Google Shape;203;p3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221456" y="96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Descomposición 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93224" y="517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07" name="Google Shape;207;p30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08" name="Google Shape;208;p30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1155990" y="1932400"/>
            <a:ext cx="1158600" cy="943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Armado de equipo.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4454091" y="779401"/>
            <a:ext cx="1158600" cy="94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Alquiler de cancha.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7218791" y="1475200"/>
            <a:ext cx="1158600" cy="943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Jugar partido.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79014" y="2542036"/>
            <a:ext cx="3827710" cy="174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2413" y="1802224"/>
            <a:ext cx="3921824" cy="128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6525" y="2389624"/>
            <a:ext cx="3651247" cy="1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22" name="Google Shape;222;p3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Descomposición 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03500" y="1888750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Ejercicio: 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Encuentren cuales serian los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subproblemas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resolver para la actividad planteada en el ejercicio anterior. Diseñen el algoritmo de cada subproblema en </a:t>
            </a:r>
            <a:r>
              <a:rPr lang="e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Draw.io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27" name="Google Shape;227;p31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28" name="Google Shape;228;p31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8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10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36" name="Google Shape;236;p3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Representación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27300" y="1082850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presentación de los datos con los que trabajamos es crucial para dar a entender nuestros resultados, hay que saber que herramientas usar en que momento. Por ejemplo si queremos saber la relación entre la cantidad de disparos a puerta que genera nuestro equipo por partido entre la cantidad de disparos a puerta que 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recibe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●"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Podríamos</a:t>
            </a: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simplemente ver 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 datos en crudo, pero esto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dice mucho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41" name="Google Shape;241;p32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42" name="Google Shape;242;p32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6375" y="2502374"/>
            <a:ext cx="2243575" cy="159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51" name="Google Shape;251;p3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Pensamiento computacional - Representación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293224" y="898653"/>
            <a:ext cx="5332500" cy="171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03500" y="1159050"/>
            <a:ext cx="8758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Mejor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sería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realizar un gráfico, pero 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podríamos</a:t>
            </a:r>
            <a:r>
              <a:rPr lang="es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escoger alguno en el que no sea fácil obtener una conclusión ¿En cual se ve mejor la relación?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56" name="Google Shape;256;p3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57" name="Google Shape;257;p33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28925" y="2177775"/>
            <a:ext cx="3056975" cy="20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98000" y="2176645"/>
            <a:ext cx="3056975" cy="209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