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7" d="100"/>
          <a:sy n="227" d="100"/>
        </p:scale>
        <p:origin x="21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A69E1-E5EE-42EA-AB4B-500E1BD85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B0CCF-8DDF-5CC7-3A7F-79E3B4BB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F676F-3D72-6EC6-365C-C3CB5DE0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698E9-DF8E-4D85-8C8D-44CB52C4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EE561-8C03-4F68-762D-DE34ADB3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D93FD-972B-F6E3-C77C-367F0B03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785F2C-3D7B-00FD-911C-82E01C30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B7362-92CE-A081-EE75-D7D7E1EA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BC2ED3-6477-A8B7-D07D-B40955A2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DE4A0-5781-BBAD-58EC-6444D149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91C790-2992-CA42-B927-21E56D8ED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7419F-8AFB-4CC1-E535-6D01763A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1BDCA-8078-8B43-3EB4-E30CCBE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98BB5-7B63-EFC2-9495-5D6C3D4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B7B55-880F-1CC4-9EA1-F421D2B5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99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2905E-F3E1-7294-C3D9-856E24E6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16685-47FA-EB78-4E62-574B5B8E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98AEB-2348-252E-4B70-2349A9A7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5587-0744-C47F-AC63-9F54ADDA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E9611-DC12-790D-DC72-CAE19370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02405-3D61-E60F-FDC1-121C2465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2C6B1-BE96-6240-5715-155A5F88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0C1F8-532B-AC8B-5A32-B36A435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02ABE-4245-6452-D417-A4D70ADD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D1FD1-1CE6-4FB6-CC76-D481DA35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3ACF9-0918-10F1-A901-63CD121C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6499A-39D5-E39B-25E8-7ACE8C6C8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1D6B4A-1D54-DACD-8FD9-8B17B1F5F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0BB5B-47F6-5CD4-928A-70DB589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62E3B-8A9E-746C-8856-C1A550FE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05D7A-D00C-4786-24C5-BFA39D6D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61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803FA-A355-519D-5BA5-19AE23E1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2FC10D-788F-5870-F7E7-D99BC9D7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2CA3E9-1510-F9A9-1C77-786D30EB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2C5AA2-B26F-D176-1A5E-C2D40208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1EC04A-CF63-9C01-1590-292E2985E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265353-CF15-3F3F-B302-5A3393F4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578887-25A5-7923-840E-BC49F98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50A44A-78C7-919E-15EE-AFE15425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3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E3AB2-FCCE-0B60-4367-5F2EF8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88DC38-13A5-A14C-8793-3C1CECC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6697D-61BF-11B3-3CB9-B894BFE8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57C643-CEBF-4CD0-23FC-2C24E055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5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5658DD-EEBB-6465-191C-0C8AF1CD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735D4B-2AA8-01AF-9F68-98F88CB1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67CD6-7DFA-3D9D-16D0-B286CB58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D2A9D-BA25-CA55-C235-D1551E80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4C23A-DEC1-9435-533E-C5CD7267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29850F-FC2A-33E6-8E79-AADAA888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7ACA4D-A8BF-906D-6B5E-ECA1F8A0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5ACC7-4DE2-6938-8F39-75DC0CB4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36F2FB-E48D-A627-4A10-7A80A683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FC105-75A4-2F74-40EA-7F3A634F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298C90-F383-A668-C7A5-FB9487339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B53BF3-8910-7C6B-9948-490B36E56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864DF-EADE-1AA9-0B15-FA1211F1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5503C1-D762-6F37-E84B-FE9034D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6988-D3F7-00AB-37FB-272C22D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2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094D63-3C93-3297-188E-4DF382B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1CFBBE-BFE8-7F27-C385-59391968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D8EFA-FBE9-CA79-68C3-F98AE2BD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E8590-639F-4961-B5CA-1132B17EA28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6F8F4-F0DA-A582-AFC3-C3415F746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35CD8-1EE1-F692-951B-B5ACA77D5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BA260-69A4-4C05-A842-6CE53C15A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1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BBB813-0607-2BE8-190A-7E1C98EBFB64}"/>
              </a:ext>
            </a:extLst>
          </p:cNvPr>
          <p:cNvSpPr/>
          <p:nvPr/>
        </p:nvSpPr>
        <p:spPr bwMode="auto">
          <a:xfrm>
            <a:off x="145142" y="4143725"/>
            <a:ext cx="11901714" cy="2094234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ｺﾞｼｯｸE" pitchFamily="50" charset="-128"/>
              <a:cs typeface="ＭＳ Ｐゴシック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EAA140-218E-E498-AD8B-D98F61B4DB8A}"/>
              </a:ext>
            </a:extLst>
          </p:cNvPr>
          <p:cNvSpPr/>
          <p:nvPr/>
        </p:nvSpPr>
        <p:spPr bwMode="auto">
          <a:xfrm>
            <a:off x="145143" y="988316"/>
            <a:ext cx="11901714" cy="2507781"/>
          </a:xfrm>
          <a:prstGeom prst="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ｺﾞｼｯｸE" pitchFamily="50" charset="-128"/>
              <a:cs typeface="ＭＳ Ｐゴシック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0E4E185-4C32-C1F5-9777-49448F422B38}"/>
              </a:ext>
            </a:extLst>
          </p:cNvPr>
          <p:cNvSpPr/>
          <p:nvPr/>
        </p:nvSpPr>
        <p:spPr>
          <a:xfrm>
            <a:off x="464815" y="4685877"/>
            <a:ext cx="2209805" cy="1075038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7" name="グラフィックス 22">
            <a:extLst>
              <a:ext uri="{FF2B5EF4-FFF2-40B4-BE49-F238E27FC236}">
                <a16:creationId xmlns:a16="http://schemas.microsoft.com/office/drawing/2014/main" id="{FC9A5FD4-15F1-5A43-76B0-92F9E2E9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7" y="4381470"/>
            <a:ext cx="496847" cy="49684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67B07CE-5E69-4F7C-0EE8-0D42119A370B}"/>
              </a:ext>
            </a:extLst>
          </p:cNvPr>
          <p:cNvSpPr/>
          <p:nvPr/>
        </p:nvSpPr>
        <p:spPr>
          <a:xfrm>
            <a:off x="464815" y="1531860"/>
            <a:ext cx="2209805" cy="1820766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グラフィックス 22">
            <a:extLst>
              <a:ext uri="{FF2B5EF4-FFF2-40B4-BE49-F238E27FC236}">
                <a16:creationId xmlns:a16="http://schemas.microsoft.com/office/drawing/2014/main" id="{AF8F65FF-6DEF-6533-9123-6D288B1B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7" y="1227453"/>
            <a:ext cx="496847" cy="496847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8A537C4-EBCC-A26D-99F2-3715BDBF4BD2}"/>
              </a:ext>
            </a:extLst>
          </p:cNvPr>
          <p:cNvSpPr/>
          <p:nvPr/>
        </p:nvSpPr>
        <p:spPr>
          <a:xfrm>
            <a:off x="4782559" y="1562827"/>
            <a:ext cx="3589547" cy="1503575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11" name="グラフィックス 22">
            <a:extLst>
              <a:ext uri="{FF2B5EF4-FFF2-40B4-BE49-F238E27FC236}">
                <a16:creationId xmlns:a16="http://schemas.microsoft.com/office/drawing/2014/main" id="{37BBBA2A-BC37-FEB9-1A42-2CFB9DF9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782" y="1227453"/>
            <a:ext cx="496847" cy="49684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D3D854-A3FC-F16F-E62A-B12C3C8ABB23}"/>
              </a:ext>
            </a:extLst>
          </p:cNvPr>
          <p:cNvCxnSpPr>
            <a:cxnSpLocks/>
            <a:stCxn id="48" idx="3"/>
            <a:endCxn id="74" idx="1"/>
          </p:cNvCxnSpPr>
          <p:nvPr/>
        </p:nvCxnSpPr>
        <p:spPr bwMode="auto">
          <a:xfrm flipV="1">
            <a:off x="2265515" y="5197213"/>
            <a:ext cx="3007320" cy="708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24D349A-DA67-D817-2B62-0747B1F62993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 bwMode="auto">
          <a:xfrm flipV="1">
            <a:off x="2265515" y="2204588"/>
            <a:ext cx="3007321" cy="2999709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0EE6B48-0C21-D021-6160-7DCAF883D649}"/>
              </a:ext>
            </a:extLst>
          </p:cNvPr>
          <p:cNvCxnSpPr>
            <a:cxnSpLocks/>
            <a:stCxn id="44" idx="3"/>
            <a:endCxn id="74" idx="1"/>
          </p:cNvCxnSpPr>
          <p:nvPr/>
        </p:nvCxnSpPr>
        <p:spPr bwMode="auto">
          <a:xfrm>
            <a:off x="2304077" y="2208855"/>
            <a:ext cx="2968758" cy="298835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77F3E0-9141-0418-50CC-5631D34DA71F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 bwMode="auto">
          <a:xfrm flipV="1">
            <a:off x="2304077" y="2204588"/>
            <a:ext cx="2968759" cy="4267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F46864-7C14-425A-9318-C3D3DC737381}"/>
              </a:ext>
            </a:extLst>
          </p:cNvPr>
          <p:cNvSpPr txBox="1"/>
          <p:nvPr/>
        </p:nvSpPr>
        <p:spPr>
          <a:xfrm>
            <a:off x="54742" y="821835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リージョン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JapanEast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CDE56-CA22-893D-9841-FC0D9A9D112B}"/>
              </a:ext>
            </a:extLst>
          </p:cNvPr>
          <p:cNvSpPr txBox="1"/>
          <p:nvPr/>
        </p:nvSpPr>
        <p:spPr>
          <a:xfrm>
            <a:off x="117261" y="3961625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リージョン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SoutheastAsia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331361-C298-DAC5-289A-2CDE9C4F80D9}"/>
              </a:ext>
            </a:extLst>
          </p:cNvPr>
          <p:cNvSpPr txBox="1"/>
          <p:nvPr/>
        </p:nvSpPr>
        <p:spPr>
          <a:xfrm>
            <a:off x="5097953" y="1255050"/>
            <a:ext cx="2351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対応リージョン想定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グラフィックス 17">
            <a:extLst>
              <a:ext uri="{FF2B5EF4-FFF2-40B4-BE49-F238E27FC236}">
                <a16:creationId xmlns:a16="http://schemas.microsoft.com/office/drawing/2014/main" id="{7794DBCF-234A-831F-3531-D36E8673B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2847" y="2479573"/>
            <a:ext cx="238263" cy="248000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302C5BD6-AC11-9FCD-8CF6-DE12AD761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919" y="1879109"/>
            <a:ext cx="352626" cy="352626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AB718EF8-5C2C-88C0-EC09-3D64F0592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9482" y="2447547"/>
            <a:ext cx="312053" cy="312053"/>
          </a:xfrm>
          <a:prstGeom prst="rect">
            <a:avLst/>
          </a:prstGeom>
        </p:spPr>
      </p:pic>
      <p:pic>
        <p:nvPicPr>
          <p:cNvPr id="22" name="グラフィックス 39">
            <a:extLst>
              <a:ext uri="{FF2B5EF4-FFF2-40B4-BE49-F238E27FC236}">
                <a16:creationId xmlns:a16="http://schemas.microsoft.com/office/drawing/2014/main" id="{CB8C37A1-7CEA-E7D2-62FF-C9A6584280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7609" y="2134133"/>
            <a:ext cx="365504" cy="38044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C91587A-BC82-0B33-C323-E3253EABFE80}"/>
              </a:ext>
            </a:extLst>
          </p:cNvPr>
          <p:cNvGrpSpPr/>
          <p:nvPr/>
        </p:nvGrpSpPr>
        <p:grpSpPr>
          <a:xfrm>
            <a:off x="807688" y="1920400"/>
            <a:ext cx="503894" cy="512634"/>
            <a:chOff x="1644036" y="1809354"/>
            <a:chExt cx="662707" cy="674202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BD606CEC-7B3C-72DD-F0B2-DA297BD2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44036" y="1809354"/>
              <a:ext cx="508000" cy="508000"/>
            </a:xfrm>
            <a:prstGeom prst="rect">
              <a:avLst/>
            </a:prstGeom>
          </p:spPr>
        </p:pic>
        <p:pic>
          <p:nvPicPr>
            <p:cNvPr id="25" name="グラフィックス 118">
              <a:extLst>
                <a:ext uri="{FF2B5EF4-FFF2-40B4-BE49-F238E27FC236}">
                  <a16:creationId xmlns:a16="http://schemas.microsoft.com/office/drawing/2014/main" id="{9CD2432A-5CB8-512B-18DA-BCE01AED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98036" y="2060531"/>
              <a:ext cx="408707" cy="423025"/>
            </a:xfrm>
            <a:prstGeom prst="rect">
              <a:avLst/>
            </a:prstGeom>
          </p:spPr>
        </p:pic>
      </p:grp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6DA2DBB3-86A5-E802-25FF-0A9842892C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586" y="5086075"/>
            <a:ext cx="307395" cy="307395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4C26B41-1983-B4D8-AC54-3E13BFACC3F9}"/>
              </a:ext>
            </a:extLst>
          </p:cNvPr>
          <p:cNvSpPr/>
          <p:nvPr/>
        </p:nvSpPr>
        <p:spPr>
          <a:xfrm>
            <a:off x="9091526" y="1539455"/>
            <a:ext cx="2170473" cy="1552385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28" name="グラフィックス 22">
            <a:extLst>
              <a:ext uri="{FF2B5EF4-FFF2-40B4-BE49-F238E27FC236}">
                <a16:creationId xmlns:a16="http://schemas.microsoft.com/office/drawing/2014/main" id="{2F761E8B-F480-24B4-B2AF-9D7DCDC1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748" y="1235049"/>
            <a:ext cx="496847" cy="496847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4F7EAC8-8778-4E5C-9023-F0E38491941A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 bwMode="auto">
          <a:xfrm flipH="1" flipV="1">
            <a:off x="8372106" y="2314615"/>
            <a:ext cx="719420" cy="1033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EFD405-13A4-D41A-C77B-885D14975BF5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 bwMode="auto">
          <a:xfrm>
            <a:off x="10895596" y="2333272"/>
            <a:ext cx="546536" cy="2091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F700BA4-7F73-16FB-F38A-05E45BF0F588}"/>
              </a:ext>
            </a:extLst>
          </p:cNvPr>
          <p:cNvSpPr/>
          <p:nvPr/>
        </p:nvSpPr>
        <p:spPr>
          <a:xfrm>
            <a:off x="6938666" y="1820811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9BE92FC-F587-AAE4-7109-E93351424270}"/>
              </a:ext>
            </a:extLst>
          </p:cNvPr>
          <p:cNvSpPr/>
          <p:nvPr/>
        </p:nvSpPr>
        <p:spPr>
          <a:xfrm>
            <a:off x="6938666" y="2422490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F751F30E-475E-31C3-8DFD-49FFADA74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03032" y="1650203"/>
            <a:ext cx="362604" cy="362604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43974489-62FA-F281-B351-9E30161DB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01693" y="2266244"/>
            <a:ext cx="362604" cy="362604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4E2E736-0963-52DF-4F68-F1743A73BEB5}"/>
              </a:ext>
            </a:extLst>
          </p:cNvPr>
          <p:cNvSpPr/>
          <p:nvPr/>
        </p:nvSpPr>
        <p:spPr>
          <a:xfrm>
            <a:off x="5014363" y="1973820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06911F59-4763-C026-AD87-44226E7F5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67702" y="1749840"/>
            <a:ext cx="362604" cy="36260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D0E49A12-AB07-D4A1-02ED-7BA2734825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2836" y="2037133"/>
            <a:ext cx="334910" cy="334910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01A9CBE-DE4D-FB46-C1DB-631B2322D94E}"/>
              </a:ext>
            </a:extLst>
          </p:cNvPr>
          <p:cNvSpPr/>
          <p:nvPr/>
        </p:nvSpPr>
        <p:spPr>
          <a:xfrm>
            <a:off x="626401" y="1800231"/>
            <a:ext cx="866469" cy="714479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69326149-EEAF-ECB1-3B7F-67B6DED657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9740" y="1576251"/>
            <a:ext cx="362604" cy="362604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B80F4B8-D739-56D3-DE4C-A44A39874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9125" y="2516889"/>
            <a:ext cx="362604" cy="362604"/>
          </a:xfrm>
          <a:prstGeom prst="rect">
            <a:avLst/>
          </a:prstGeom>
        </p:spPr>
      </p:pic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7BBE83BF-4A2B-4747-0A34-2248C4FE4F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5377" y="2851508"/>
            <a:ext cx="307920" cy="307920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F8191C5-D55E-32F2-877E-577EBE4C9A43}"/>
              </a:ext>
            </a:extLst>
          </p:cNvPr>
          <p:cNvSpPr/>
          <p:nvPr/>
        </p:nvSpPr>
        <p:spPr>
          <a:xfrm>
            <a:off x="1710694" y="1978087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96E75132-242D-DB2E-C732-E7D7179DA9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4033" y="1754107"/>
            <a:ext cx="362604" cy="362604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44907C21-E43B-BA26-B191-2A582197F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69167" y="2041400"/>
            <a:ext cx="334910" cy="334910"/>
          </a:xfrm>
          <a:prstGeom prst="rect">
            <a:avLst/>
          </a:prstGeom>
        </p:spPr>
      </p:pic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55D1C7F-3BDC-A287-B879-AB4B5DC23B65}"/>
              </a:ext>
            </a:extLst>
          </p:cNvPr>
          <p:cNvSpPr/>
          <p:nvPr/>
        </p:nvSpPr>
        <p:spPr>
          <a:xfrm>
            <a:off x="596103" y="2762462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527BC42-683C-DEA0-2E7A-60AEF93B660D}"/>
              </a:ext>
            </a:extLst>
          </p:cNvPr>
          <p:cNvSpPr/>
          <p:nvPr/>
        </p:nvSpPr>
        <p:spPr>
          <a:xfrm>
            <a:off x="1672132" y="4973529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11710D2B-4AC4-5527-9BA0-09BCBD40D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5471" y="4749549"/>
            <a:ext cx="362604" cy="362604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02E0A4EB-6B6E-0FEC-CDAD-4CF4E347B0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30605" y="5036842"/>
            <a:ext cx="334910" cy="334910"/>
          </a:xfrm>
          <a:prstGeom prst="rect">
            <a:avLst/>
          </a:prstGeom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4B35DEF-36D2-2C49-77F1-BDB7C2F5D897}"/>
              </a:ext>
            </a:extLst>
          </p:cNvPr>
          <p:cNvCxnSpPr>
            <a:cxnSpLocks/>
            <a:stCxn id="48" idx="3"/>
            <a:endCxn id="44" idx="3"/>
          </p:cNvCxnSpPr>
          <p:nvPr/>
        </p:nvCxnSpPr>
        <p:spPr bwMode="auto">
          <a:xfrm flipV="1">
            <a:off x="2265515" y="2208855"/>
            <a:ext cx="38562" cy="299544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CD392D3-DAFF-D79F-067A-FD66064B96A7}"/>
              </a:ext>
            </a:extLst>
          </p:cNvPr>
          <p:cNvCxnSpPr>
            <a:cxnSpLocks/>
            <a:stCxn id="74" idx="1"/>
            <a:endCxn id="37" idx="1"/>
          </p:cNvCxnSpPr>
          <p:nvPr/>
        </p:nvCxnSpPr>
        <p:spPr bwMode="auto">
          <a:xfrm flipV="1">
            <a:off x="5272835" y="2204588"/>
            <a:ext cx="1" cy="2992625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838EC0A-840B-FBEC-CA01-2D2884A50671}"/>
              </a:ext>
            </a:extLst>
          </p:cNvPr>
          <p:cNvGrpSpPr/>
          <p:nvPr/>
        </p:nvGrpSpPr>
        <p:grpSpPr>
          <a:xfrm>
            <a:off x="10125473" y="1869755"/>
            <a:ext cx="1013130" cy="697783"/>
            <a:chOff x="9943451" y="1869755"/>
            <a:chExt cx="1013130" cy="697783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64256894-E7AC-EFDC-A3C2-8E9999E6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350970" y="2151970"/>
              <a:ext cx="362604" cy="362604"/>
            </a:xfrm>
            <a:prstGeom prst="rect">
              <a:avLst/>
            </a:prstGeom>
          </p:spPr>
        </p:pic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E4C94052-B89A-611A-A2C6-B9B6BA7E7209}"/>
                </a:ext>
              </a:extLst>
            </p:cNvPr>
            <p:cNvSpPr/>
            <p:nvPr/>
          </p:nvSpPr>
          <p:spPr>
            <a:xfrm>
              <a:off x="10090112" y="2093735"/>
              <a:ext cx="866469" cy="473803"/>
            </a:xfrm>
            <a:prstGeom prst="roundRect">
              <a:avLst>
                <a:gd name="adj" fmla="val 2309"/>
              </a:avLst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pic>
          <p:nvPicPr>
            <p:cNvPr id="54" name="グラフィックス 53">
              <a:extLst>
                <a:ext uri="{FF2B5EF4-FFF2-40B4-BE49-F238E27FC236}">
                  <a16:creationId xmlns:a16="http://schemas.microsoft.com/office/drawing/2014/main" id="{529ACD93-1636-F882-92D5-9A2AE5F0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43451" y="1869755"/>
              <a:ext cx="362604" cy="362604"/>
            </a:xfrm>
            <a:prstGeom prst="rect">
              <a:avLst/>
            </a:prstGeom>
          </p:spPr>
        </p:pic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E92AD21-BE78-892B-6C19-1D1E267E84B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 bwMode="auto">
          <a:xfrm flipV="1">
            <a:off x="7351535" y="2603573"/>
            <a:ext cx="112131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22ED4086-A012-3A78-3FE2-BA850161A4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3793" y="2189851"/>
            <a:ext cx="193692" cy="193692"/>
          </a:xfrm>
          <a:prstGeom prst="rect">
            <a:avLst/>
          </a:prstGeom>
        </p:spPr>
      </p:pic>
      <p:cxnSp>
        <p:nvCxnSpPr>
          <p:cNvPr id="57" name="直線コネクタ 176">
            <a:extLst>
              <a:ext uri="{FF2B5EF4-FFF2-40B4-BE49-F238E27FC236}">
                <a16:creationId xmlns:a16="http://schemas.microsoft.com/office/drawing/2014/main" id="{190E4842-9FF2-6378-F09E-BB452F59461A}"/>
              </a:ext>
            </a:extLst>
          </p:cNvPr>
          <p:cNvCxnSpPr>
            <a:cxnSpLocks/>
            <a:stCxn id="58" idx="0"/>
            <a:endCxn id="85" idx="2"/>
          </p:cNvCxnSpPr>
          <p:nvPr/>
        </p:nvCxnSpPr>
        <p:spPr bwMode="auto">
          <a:xfrm rot="5400000" flipH="1" flipV="1">
            <a:off x="7508472" y="3133410"/>
            <a:ext cx="490902" cy="235318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3CB52B97-7BE0-E63E-51CD-3E78D763A0B0}"/>
              </a:ext>
            </a:extLst>
          </p:cNvPr>
          <p:cNvSpPr/>
          <p:nvPr/>
        </p:nvSpPr>
        <p:spPr>
          <a:xfrm>
            <a:off x="4782558" y="4555452"/>
            <a:ext cx="3589547" cy="1503575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59" name="グラフィックス 22">
            <a:extLst>
              <a:ext uri="{FF2B5EF4-FFF2-40B4-BE49-F238E27FC236}">
                <a16:creationId xmlns:a16="http://schemas.microsoft.com/office/drawing/2014/main" id="{3177AC41-BAA4-24C4-B42C-FC6A9393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781" y="4220078"/>
            <a:ext cx="496847" cy="496847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3A982A6-77BE-F29C-E81F-14E386E52D86}"/>
              </a:ext>
            </a:extLst>
          </p:cNvPr>
          <p:cNvSpPr txBox="1"/>
          <p:nvPr/>
        </p:nvSpPr>
        <p:spPr>
          <a:xfrm>
            <a:off x="4938298" y="4247675"/>
            <a:ext cx="2351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対応リージョン想定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19A3087-47D9-22FE-607C-0D5DE7DBE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534" y="4887147"/>
            <a:ext cx="352626" cy="352626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FBB4093E-EA5C-6351-7C72-7F1FFEE3E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9097" y="5455585"/>
            <a:ext cx="312053" cy="312053"/>
          </a:xfrm>
          <a:prstGeom prst="rect">
            <a:avLst/>
          </a:prstGeom>
        </p:spPr>
      </p:pic>
      <p:pic>
        <p:nvPicPr>
          <p:cNvPr id="63" name="グラフィックス 39">
            <a:extLst>
              <a:ext uri="{FF2B5EF4-FFF2-40B4-BE49-F238E27FC236}">
                <a16:creationId xmlns:a16="http://schemas.microsoft.com/office/drawing/2014/main" id="{C6A694E3-A806-502B-9A1D-AABCB22DF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7224" y="5142171"/>
            <a:ext cx="365504" cy="380441"/>
          </a:xfrm>
          <a:prstGeom prst="rect">
            <a:avLst/>
          </a:prstGeom>
        </p:spPr>
      </p:pic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F04D7FE-C110-0D9F-E342-A9B3B5DCAAD3}"/>
              </a:ext>
            </a:extLst>
          </p:cNvPr>
          <p:cNvSpPr/>
          <p:nvPr/>
        </p:nvSpPr>
        <p:spPr>
          <a:xfrm>
            <a:off x="9091525" y="4532080"/>
            <a:ext cx="2170473" cy="1552385"/>
          </a:xfrm>
          <a:prstGeom prst="roundRect">
            <a:avLst>
              <a:gd name="adj" fmla="val 230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65" name="グラフィックス 22">
            <a:extLst>
              <a:ext uri="{FF2B5EF4-FFF2-40B4-BE49-F238E27FC236}">
                <a16:creationId xmlns:a16="http://schemas.microsoft.com/office/drawing/2014/main" id="{34FCC5A6-DF0C-D8BE-DCCA-42CEC841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747" y="4227674"/>
            <a:ext cx="496847" cy="496847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4159C94-4C1B-7190-8C50-22E02CBC6783}"/>
              </a:ext>
            </a:extLst>
          </p:cNvPr>
          <p:cNvCxnSpPr>
            <a:cxnSpLocks/>
            <a:stCxn id="64" idx="1"/>
            <a:endCxn id="58" idx="3"/>
          </p:cNvCxnSpPr>
          <p:nvPr/>
        </p:nvCxnSpPr>
        <p:spPr bwMode="auto">
          <a:xfrm flipH="1" flipV="1">
            <a:off x="8372105" y="5307240"/>
            <a:ext cx="719420" cy="1033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1E8D71E-E18D-C566-6F41-6631D92D4AC3}"/>
              </a:ext>
            </a:extLst>
          </p:cNvPr>
          <p:cNvCxnSpPr>
            <a:cxnSpLocks/>
            <a:stCxn id="76" idx="3"/>
            <a:endCxn id="87" idx="1"/>
          </p:cNvCxnSpPr>
          <p:nvPr/>
        </p:nvCxnSpPr>
        <p:spPr bwMode="auto">
          <a:xfrm>
            <a:off x="10895595" y="5325897"/>
            <a:ext cx="568492" cy="692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F396249-DBF8-7E04-0DF0-C785E726ECFC}"/>
              </a:ext>
            </a:extLst>
          </p:cNvPr>
          <p:cNvSpPr/>
          <p:nvPr/>
        </p:nvSpPr>
        <p:spPr>
          <a:xfrm>
            <a:off x="6938281" y="4828849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0F926FE3-C334-206B-4B04-B80065F05408}"/>
              </a:ext>
            </a:extLst>
          </p:cNvPr>
          <p:cNvSpPr/>
          <p:nvPr/>
        </p:nvSpPr>
        <p:spPr>
          <a:xfrm>
            <a:off x="6938281" y="5430528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B47AB5DB-BB1E-C4BB-8E5D-40063D0D91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02647" y="4658241"/>
            <a:ext cx="362604" cy="362604"/>
          </a:xfrm>
          <a:prstGeom prst="rect">
            <a:avLst/>
          </a:prstGeom>
        </p:spPr>
      </p:pic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A7DFFFBC-3CDC-F163-E346-9FE0BFD408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01308" y="5274282"/>
            <a:ext cx="362604" cy="362604"/>
          </a:xfrm>
          <a:prstGeom prst="rect">
            <a:avLst/>
          </a:prstGeom>
        </p:spPr>
      </p:pic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00913CF7-644F-1854-F421-B05FF48F5F1B}"/>
              </a:ext>
            </a:extLst>
          </p:cNvPr>
          <p:cNvSpPr/>
          <p:nvPr/>
        </p:nvSpPr>
        <p:spPr>
          <a:xfrm>
            <a:off x="5014362" y="4966445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9C837702-A495-31FD-8DBF-44294DA6DB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67701" y="4742465"/>
            <a:ext cx="362604" cy="362604"/>
          </a:xfrm>
          <a:prstGeom prst="rect">
            <a:avLst/>
          </a:prstGeom>
        </p:spPr>
      </p:pic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C50BC0C5-316C-B5DC-32E1-E2CB5CFC4D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2835" y="5029758"/>
            <a:ext cx="334910" cy="334910"/>
          </a:xfrm>
          <a:prstGeom prst="rect">
            <a:avLst/>
          </a:prstGeom>
        </p:spPr>
      </p:pic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A0A7FB8-5D73-1524-1EB1-D5547B44DAB6}"/>
              </a:ext>
            </a:extLst>
          </p:cNvPr>
          <p:cNvGrpSpPr/>
          <p:nvPr/>
        </p:nvGrpSpPr>
        <p:grpSpPr>
          <a:xfrm>
            <a:off x="10125472" y="4862380"/>
            <a:ext cx="1013130" cy="697783"/>
            <a:chOff x="9943450" y="4862380"/>
            <a:chExt cx="1013130" cy="697783"/>
          </a:xfrm>
        </p:grpSpPr>
        <p:pic>
          <p:nvPicPr>
            <p:cNvPr id="76" name="グラフィックス 75">
              <a:extLst>
                <a:ext uri="{FF2B5EF4-FFF2-40B4-BE49-F238E27FC236}">
                  <a16:creationId xmlns:a16="http://schemas.microsoft.com/office/drawing/2014/main" id="{ECA3E145-FB78-7248-E9FC-DA9412C2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350969" y="5144595"/>
              <a:ext cx="362604" cy="362604"/>
            </a:xfrm>
            <a:prstGeom prst="rect">
              <a:avLst/>
            </a:prstGeom>
          </p:spPr>
        </p:pic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A4262FAD-980C-C677-EE52-E519C30EA43A}"/>
                </a:ext>
              </a:extLst>
            </p:cNvPr>
            <p:cNvSpPr/>
            <p:nvPr/>
          </p:nvSpPr>
          <p:spPr>
            <a:xfrm>
              <a:off x="10090111" y="5086360"/>
              <a:ext cx="866469" cy="473803"/>
            </a:xfrm>
            <a:prstGeom prst="roundRect">
              <a:avLst>
                <a:gd name="adj" fmla="val 2309"/>
              </a:avLst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167786DE-7E31-B4F2-4C6B-870A46A0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43450" y="4862380"/>
              <a:ext cx="362604" cy="362604"/>
            </a:xfrm>
            <a:prstGeom prst="rect">
              <a:avLst/>
            </a:prstGeom>
          </p:spPr>
        </p:pic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D495BC0-A948-3A5C-8679-7583D6C763B8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 bwMode="auto">
          <a:xfrm flipV="1">
            <a:off x="7351150" y="5611611"/>
            <a:ext cx="1132940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F0746E29-B5D1-1427-0687-50C2C0C1575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3792" y="5182476"/>
            <a:ext cx="193692" cy="193692"/>
          </a:xfrm>
          <a:prstGeom prst="rect">
            <a:avLst/>
          </a:prstGeom>
        </p:spPr>
      </p:pic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6F8A1215-07A7-3711-0459-6C9CBE0E6A8D}"/>
              </a:ext>
            </a:extLst>
          </p:cNvPr>
          <p:cNvCxnSpPr>
            <a:cxnSpLocks/>
            <a:stCxn id="85" idx="0"/>
            <a:endCxn id="10" idx="2"/>
          </p:cNvCxnSpPr>
          <p:nvPr/>
        </p:nvCxnSpPr>
        <p:spPr bwMode="auto">
          <a:xfrm rot="16200000" flipV="1">
            <a:off x="7461729" y="2182007"/>
            <a:ext cx="584391" cy="235318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グラフィックス 17">
            <a:extLst>
              <a:ext uri="{FF2B5EF4-FFF2-40B4-BE49-F238E27FC236}">
                <a16:creationId xmlns:a16="http://schemas.microsoft.com/office/drawing/2014/main" id="{FEF14DAB-EA04-2DC8-209D-45DC56363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4090" y="5487611"/>
            <a:ext cx="238263" cy="248000"/>
          </a:xfrm>
          <a:prstGeom prst="rect">
            <a:avLst/>
          </a:prstGeom>
        </p:spPr>
      </p:pic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7BB75647-0BBC-74AC-3576-DE37FC067D2F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9084458" y="2514574"/>
            <a:ext cx="1629836" cy="121647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75B5DCF8-A626-7BF9-A5B5-3276188C72B8}"/>
              </a:ext>
            </a:extLst>
          </p:cNvPr>
          <p:cNvCxnSpPr>
            <a:cxnSpLocks/>
            <a:endCxn id="76" idx="0"/>
          </p:cNvCxnSpPr>
          <p:nvPr/>
        </p:nvCxnSpPr>
        <p:spPr bwMode="auto">
          <a:xfrm>
            <a:off x="9044222" y="3961625"/>
            <a:ext cx="1670071" cy="11829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85" name="グラフィックス 118">
            <a:extLst>
              <a:ext uri="{FF2B5EF4-FFF2-40B4-BE49-F238E27FC236}">
                <a16:creationId xmlns:a16="http://schemas.microsoft.com/office/drawing/2014/main" id="{461D6CAD-494B-3130-95BC-60725D6FEB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30638" y="3650793"/>
            <a:ext cx="399752" cy="413757"/>
          </a:xfrm>
          <a:prstGeom prst="rect">
            <a:avLst/>
          </a:prstGeom>
        </p:spPr>
      </p:pic>
      <p:pic>
        <p:nvPicPr>
          <p:cNvPr id="86" name="グラフィックス 85">
            <a:extLst>
              <a:ext uri="{FF2B5EF4-FFF2-40B4-BE49-F238E27FC236}">
                <a16:creationId xmlns:a16="http://schemas.microsoft.com/office/drawing/2014/main" id="{F630AD06-1220-3FD3-F377-9C9C873014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442132" y="2081363"/>
            <a:ext cx="508000" cy="508000"/>
          </a:xfrm>
          <a:prstGeom prst="rect">
            <a:avLst/>
          </a:prstGeom>
        </p:spPr>
      </p:pic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C8C67F4-89BC-8E8A-726D-1A7D5B8D4C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464087" y="5078821"/>
            <a:ext cx="508000" cy="508000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32B2056-91E4-6223-0AE3-383007872D6B}"/>
              </a:ext>
            </a:extLst>
          </p:cNvPr>
          <p:cNvSpPr txBox="1"/>
          <p:nvPr/>
        </p:nvSpPr>
        <p:spPr>
          <a:xfrm>
            <a:off x="797048" y="439395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6281209-B8DF-A02A-59FA-BEE43ECBF07A}"/>
              </a:ext>
            </a:extLst>
          </p:cNvPr>
          <p:cNvSpPr txBox="1"/>
          <p:nvPr/>
        </p:nvSpPr>
        <p:spPr>
          <a:xfrm>
            <a:off x="780224" y="1236909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B185E17-6222-DDA6-CD3D-729939415A7D}"/>
              </a:ext>
            </a:extLst>
          </p:cNvPr>
          <p:cNvSpPr txBox="1"/>
          <p:nvPr/>
        </p:nvSpPr>
        <p:spPr>
          <a:xfrm>
            <a:off x="9494432" y="1248392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Spoke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489F56B-D41A-FA18-7D3A-94A16255D5AD}"/>
              </a:ext>
            </a:extLst>
          </p:cNvPr>
          <p:cNvSpPr txBox="1"/>
          <p:nvPr/>
        </p:nvSpPr>
        <p:spPr>
          <a:xfrm>
            <a:off x="9384487" y="423081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Spoke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A0D6082A-F78D-433B-EE17-01DF78759B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1689" y="4730766"/>
            <a:ext cx="362604" cy="362604"/>
          </a:xfrm>
          <a:prstGeom prst="rect">
            <a:avLst/>
          </a:prstGeom>
        </p:spPr>
      </p:pic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D3721C79-1DD1-3324-14FF-4308AE15C05A}"/>
              </a:ext>
            </a:extLst>
          </p:cNvPr>
          <p:cNvSpPr/>
          <p:nvPr/>
        </p:nvSpPr>
        <p:spPr>
          <a:xfrm>
            <a:off x="628667" y="4976339"/>
            <a:ext cx="866469" cy="473803"/>
          </a:xfrm>
          <a:prstGeom prst="roundRect">
            <a:avLst>
              <a:gd name="adj" fmla="val 230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0AEC21E-AE54-84F8-3EF6-3B7EAF4563B4}"/>
              </a:ext>
            </a:extLst>
          </p:cNvPr>
          <p:cNvGrpSpPr/>
          <p:nvPr/>
        </p:nvGrpSpPr>
        <p:grpSpPr>
          <a:xfrm>
            <a:off x="9115451" y="4844748"/>
            <a:ext cx="1013447" cy="719376"/>
            <a:chOff x="634089" y="4883166"/>
            <a:chExt cx="1013447" cy="719376"/>
          </a:xfrm>
        </p:grpSpPr>
        <p:pic>
          <p:nvPicPr>
            <p:cNvPr id="95" name="グラフィックス 94">
              <a:extLst>
                <a:ext uri="{FF2B5EF4-FFF2-40B4-BE49-F238E27FC236}">
                  <a16:creationId xmlns:a16="http://schemas.microsoft.com/office/drawing/2014/main" id="{4FB18F63-BBCC-CE69-BD17-98632B7D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986" y="5238475"/>
              <a:ext cx="307395" cy="307395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A1ADE982-5CFE-D379-48F9-A083BA8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4089" y="4883166"/>
              <a:ext cx="362604" cy="362604"/>
            </a:xfrm>
            <a:prstGeom prst="rect">
              <a:avLst/>
            </a:prstGeom>
          </p:spPr>
        </p:pic>
        <p:sp>
          <p:nvSpPr>
            <p:cNvPr id="97" name="四角形: 角を丸くする 96">
              <a:extLst>
                <a:ext uri="{FF2B5EF4-FFF2-40B4-BE49-F238E27FC236}">
                  <a16:creationId xmlns:a16="http://schemas.microsoft.com/office/drawing/2014/main" id="{DA8FC985-E57B-F364-92C2-630DDF8E4EA9}"/>
                </a:ext>
              </a:extLst>
            </p:cNvPr>
            <p:cNvSpPr/>
            <p:nvPr/>
          </p:nvSpPr>
          <p:spPr>
            <a:xfrm>
              <a:off x="781067" y="5128739"/>
              <a:ext cx="866469" cy="473803"/>
            </a:xfrm>
            <a:prstGeom prst="roundRect">
              <a:avLst>
                <a:gd name="adj" fmla="val 2309"/>
              </a:avLst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98CF7D9C-64FD-794A-A4A5-B422C0C8F320}"/>
              </a:ext>
            </a:extLst>
          </p:cNvPr>
          <p:cNvGrpSpPr/>
          <p:nvPr/>
        </p:nvGrpSpPr>
        <p:grpSpPr>
          <a:xfrm>
            <a:off x="9117763" y="1857435"/>
            <a:ext cx="1013447" cy="719376"/>
            <a:chOff x="634089" y="4883166"/>
            <a:chExt cx="1013447" cy="719376"/>
          </a:xfrm>
        </p:grpSpPr>
        <p:pic>
          <p:nvPicPr>
            <p:cNvPr id="99" name="グラフィックス 98">
              <a:extLst>
                <a:ext uri="{FF2B5EF4-FFF2-40B4-BE49-F238E27FC236}">
                  <a16:creationId xmlns:a16="http://schemas.microsoft.com/office/drawing/2014/main" id="{280C3D30-04DF-A537-BDC1-4924FE7A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986" y="5238475"/>
              <a:ext cx="307395" cy="307395"/>
            </a:xfrm>
            <a:prstGeom prst="rect">
              <a:avLst/>
            </a:prstGeom>
          </p:spPr>
        </p:pic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B7115E9F-2941-6D3C-648F-49078DDE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4089" y="4883166"/>
              <a:ext cx="362604" cy="362604"/>
            </a:xfrm>
            <a:prstGeom prst="rect">
              <a:avLst/>
            </a:prstGeom>
          </p:spPr>
        </p:pic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8E186440-34AF-98EA-F00D-78B3C084A41F}"/>
                </a:ext>
              </a:extLst>
            </p:cNvPr>
            <p:cNvSpPr/>
            <p:nvPr/>
          </p:nvSpPr>
          <p:spPr>
            <a:xfrm>
              <a:off x="781067" y="5128739"/>
              <a:ext cx="866469" cy="473803"/>
            </a:xfrm>
            <a:prstGeom prst="roundRect">
              <a:avLst>
                <a:gd name="adj" fmla="val 2309"/>
              </a:avLst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CB9AF06-594B-CC47-86A3-34C00F79374E}"/>
              </a:ext>
            </a:extLst>
          </p:cNvPr>
          <p:cNvSpPr txBox="1"/>
          <p:nvPr/>
        </p:nvSpPr>
        <p:spPr>
          <a:xfrm>
            <a:off x="595738" y="5210779"/>
            <a:ext cx="1018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10.200.0.4</a:t>
            </a:r>
            <a:endParaRPr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5FF7E83-B779-41AF-A0D3-626081AEC61B}"/>
              </a:ext>
            </a:extLst>
          </p:cNvPr>
          <p:cNvSpPr txBox="1"/>
          <p:nvPr/>
        </p:nvSpPr>
        <p:spPr>
          <a:xfrm>
            <a:off x="566296" y="2322697"/>
            <a:ext cx="1018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10.100.0.4</a:t>
            </a:r>
            <a:endParaRPr lang="ja-JP" altLang="en-US" sz="14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64F9D74-F599-6F9B-59CF-B2D3865E68B1}"/>
              </a:ext>
            </a:extLst>
          </p:cNvPr>
          <p:cNvSpPr txBox="1"/>
          <p:nvPr/>
        </p:nvSpPr>
        <p:spPr>
          <a:xfrm>
            <a:off x="9227710" y="2355326"/>
            <a:ext cx="1018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10.1</a:t>
            </a:r>
            <a:r>
              <a:rPr lang="en-US" altLang="ja-JP" sz="1400" dirty="0">
                <a:solidFill>
                  <a:srgbClr val="292827"/>
                </a:solidFill>
                <a:latin typeface="az_ea_font"/>
              </a:rPr>
              <a:t>2</a:t>
            </a:r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0.0.4</a:t>
            </a:r>
            <a:endParaRPr lang="ja-JP" altLang="en-US" sz="14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5D2D381-98D1-278C-A68C-9E3D5ED58977}"/>
              </a:ext>
            </a:extLst>
          </p:cNvPr>
          <p:cNvSpPr txBox="1"/>
          <p:nvPr/>
        </p:nvSpPr>
        <p:spPr>
          <a:xfrm>
            <a:off x="10180215" y="2345421"/>
            <a:ext cx="1117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10.1</a:t>
            </a:r>
            <a:r>
              <a:rPr lang="en-US" altLang="ja-JP" sz="1400" dirty="0">
                <a:solidFill>
                  <a:srgbClr val="292827"/>
                </a:solidFill>
                <a:latin typeface="az_ea_font"/>
              </a:rPr>
              <a:t>2</a:t>
            </a:r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0.10.4</a:t>
            </a:r>
            <a:endParaRPr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1BF4A32-F4F5-AAFB-C193-DBA0C53E3D67}"/>
              </a:ext>
            </a:extLst>
          </p:cNvPr>
          <p:cNvSpPr txBox="1"/>
          <p:nvPr/>
        </p:nvSpPr>
        <p:spPr>
          <a:xfrm>
            <a:off x="9227710" y="5332821"/>
            <a:ext cx="1018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</a:t>
            </a:r>
            <a:r>
              <a:rPr lang="en-US" altLang="ja-JP" sz="1400" dirty="0">
                <a:solidFill>
                  <a:srgbClr val="292827"/>
                </a:solidFill>
                <a:latin typeface="az_ea_font"/>
              </a:rPr>
              <a:t>22</a:t>
            </a:r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0.0.4</a:t>
            </a:r>
            <a:endParaRPr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2E9B13E-5E37-B45B-5912-329669D24071}"/>
              </a:ext>
            </a:extLst>
          </p:cNvPr>
          <p:cNvSpPr txBox="1"/>
          <p:nvPr/>
        </p:nvSpPr>
        <p:spPr>
          <a:xfrm>
            <a:off x="10180216" y="5322916"/>
            <a:ext cx="1074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</a:t>
            </a:r>
            <a:r>
              <a:rPr lang="en-US" altLang="ja-JP" sz="1400" dirty="0">
                <a:solidFill>
                  <a:srgbClr val="292827"/>
                </a:solidFill>
                <a:latin typeface="az_ea_font"/>
              </a:rPr>
              <a:t>22</a:t>
            </a:r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0.10.4</a:t>
            </a:r>
            <a:endParaRPr lang="ja-JP" altLang="en-US" sz="14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38103EE-94D0-4727-B564-616DB22143B6}"/>
              </a:ext>
            </a:extLst>
          </p:cNvPr>
          <p:cNvSpPr txBox="1"/>
          <p:nvPr/>
        </p:nvSpPr>
        <p:spPr>
          <a:xfrm>
            <a:off x="7276017" y="1880719"/>
            <a:ext cx="1141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10.110.20.4</a:t>
            </a:r>
            <a:endParaRPr lang="ja-JP" altLang="en-US" sz="14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AFE2584-7131-E03A-7E4D-B9513C253362}"/>
              </a:ext>
            </a:extLst>
          </p:cNvPr>
          <p:cNvSpPr txBox="1"/>
          <p:nvPr/>
        </p:nvSpPr>
        <p:spPr>
          <a:xfrm>
            <a:off x="7262510" y="4917419"/>
            <a:ext cx="1141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10.</a:t>
            </a:r>
            <a:r>
              <a:rPr lang="en-US" altLang="ja-JP" sz="1400" dirty="0">
                <a:solidFill>
                  <a:srgbClr val="292827"/>
                </a:solidFill>
                <a:latin typeface="az_ea_font"/>
              </a:rPr>
              <a:t>21</a:t>
            </a:r>
            <a:r>
              <a:rPr lang="en-US" altLang="ja-JP" sz="1400" b="0" i="0" dirty="0">
                <a:solidFill>
                  <a:srgbClr val="292827"/>
                </a:solidFill>
                <a:effectLst/>
                <a:latin typeface="az_ea_font"/>
              </a:rPr>
              <a:t>0.20.4</a:t>
            </a:r>
            <a:endParaRPr lang="ja-JP" altLang="en-US" sz="14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CC1ACE2-0DE7-D774-BC3F-A99B08397B61}"/>
              </a:ext>
            </a:extLst>
          </p:cNvPr>
          <p:cNvSpPr txBox="1"/>
          <p:nvPr/>
        </p:nvSpPr>
        <p:spPr>
          <a:xfrm>
            <a:off x="9149992" y="3726912"/>
            <a:ext cx="21797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privatelink.blob.core.windows.net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5586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az_ea_font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Ohta (INFRA)</dc:creator>
  <cp:lastModifiedBy>Tomoyuki Ohta (INFRA)</cp:lastModifiedBy>
  <cp:revision>1</cp:revision>
  <dcterms:created xsi:type="dcterms:W3CDTF">2024-08-26T09:02:07Z</dcterms:created>
  <dcterms:modified xsi:type="dcterms:W3CDTF">2024-08-26T09:15:04Z</dcterms:modified>
</cp:coreProperties>
</file>