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147481201" r:id="rId2"/>
    <p:sldId id="2147481203" r:id="rId3"/>
    <p:sldId id="2147481200" r:id="rId4"/>
    <p:sldId id="2147471749" r:id="rId5"/>
    <p:sldId id="2147481206" r:id="rId6"/>
    <p:sldId id="2147481202" r:id="rId7"/>
    <p:sldId id="2147481204" r:id="rId8"/>
    <p:sldId id="2147481205" r:id="rId9"/>
    <p:sldId id="2147481197" r:id="rId10"/>
    <p:sldId id="214747173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6441" autoAdjust="0"/>
  </p:normalViewPr>
  <p:slideViewPr>
    <p:cSldViewPr snapToGrid="0">
      <p:cViewPr varScale="1">
        <p:scale>
          <a:sx n="102" d="100"/>
          <a:sy n="102" d="100"/>
        </p:scale>
        <p:origin x="15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2023/5/30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9</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2023/5/30</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2023/5/30</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38.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4.sv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7.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6.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Part5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2008</TotalTime>
  <Words>758</Words>
  <Application>Microsoft Office PowerPoint</Application>
  <PresentationFormat>ワイド画面</PresentationFormat>
  <Paragraphs>213</Paragraphs>
  <Slides>10</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Shiho Asa</cp:lastModifiedBy>
  <cp:revision>78</cp:revision>
  <dcterms:created xsi:type="dcterms:W3CDTF">2022-03-17T01:32:52Z</dcterms:created>
  <dcterms:modified xsi:type="dcterms:W3CDTF">2023-05-30T05:50:58Z</dcterms:modified>
</cp:coreProperties>
</file>