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147481201" r:id="rId2"/>
    <p:sldId id="2147481203" r:id="rId3"/>
    <p:sldId id="2147481200" r:id="rId4"/>
    <p:sldId id="2147471749" r:id="rId5"/>
    <p:sldId id="2147481206" r:id="rId6"/>
    <p:sldId id="2147481202" r:id="rId7"/>
    <p:sldId id="2147481204" r:id="rId8"/>
    <p:sldId id="2147481205" r:id="rId9"/>
    <p:sldId id="2147481197" r:id="rId10"/>
    <p:sldId id="214747173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6441" autoAdjust="0"/>
  </p:normalViewPr>
  <p:slideViewPr>
    <p:cSldViewPr snapToGrid="0">
      <p:cViewPr varScale="1">
        <p:scale>
          <a:sx n="102" d="100"/>
          <a:sy n="102" d="100"/>
        </p:scale>
        <p:origin x="15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2023/5/30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9</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38.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31.png"/><Relationship Id="rId26" Type="http://schemas.openxmlformats.org/officeDocument/2006/relationships/image" Target="../media/image15.svg"/><Relationship Id="rId3" Type="http://schemas.openxmlformats.org/officeDocument/2006/relationships/image" Target="../media/image9.png"/><Relationship Id="rId21" Type="http://schemas.openxmlformats.org/officeDocument/2006/relationships/image" Target="../media/image34.sv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20.png"/><Relationship Id="rId25"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7.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6.svg"/><Relationship Id="rId28" Type="http://schemas.openxmlformats.org/officeDocument/2006/relationships/image" Target="../media/image17.svg"/><Relationship Id="rId10" Type="http://schemas.openxmlformats.org/officeDocument/2006/relationships/image" Target="../media/image13.png"/><Relationship Id="rId19" Type="http://schemas.openxmlformats.org/officeDocument/2006/relationships/image" Target="../media/image32.sv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5.png"/><Relationship Id="rId27"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9613466" y="674116"/>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7" y="1682885"/>
            <a:ext cx="6160115" cy="369982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9643620" y="1095982"/>
            <a:ext cx="2282491" cy="339117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24521" y="3042019"/>
            <a:ext cx="541354" cy="541354"/>
          </a:xfrm>
          <a:prstGeom prst="rect">
            <a:avLst/>
          </a:prstGeom>
        </p:spPr>
      </p:pic>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Tree>
    <p:extLst>
      <p:ext uri="{BB962C8B-B14F-4D97-AF65-F5344CB8AC3E}">
        <p14:creationId xmlns:p14="http://schemas.microsoft.com/office/powerpoint/2010/main" val="236228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6" name="正方形/長方形 25">
            <a:extLst>
              <a:ext uri="{FF2B5EF4-FFF2-40B4-BE49-F238E27FC236}">
                <a16:creationId xmlns:a16="http://schemas.microsoft.com/office/drawing/2014/main" id="{302104C2-9B2A-CCA5-02FF-2F99C7C4C32A}"/>
              </a:ext>
            </a:extLst>
          </p:cNvPr>
          <p:cNvSpPr/>
          <p:nvPr/>
        </p:nvSpPr>
        <p:spPr>
          <a:xfrm>
            <a:off x="9785022" y="1149636"/>
            <a:ext cx="1960776"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6149384"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1912</TotalTime>
  <Words>758</Words>
  <Application>Microsoft Office PowerPoint</Application>
  <PresentationFormat>ワイド画面</PresentationFormat>
  <Paragraphs>213</Paragraphs>
  <Slides>10</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Yu Gothic UI</vt:lpstr>
      <vt:lpstr>Yu Gothic UI Semibold</vt:lpstr>
      <vt:lpstr>Yu Gothic UI Semilight</vt: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Shiho Asa</cp:lastModifiedBy>
  <cp:revision>77</cp:revision>
  <dcterms:created xsi:type="dcterms:W3CDTF">2022-03-17T01:32:52Z</dcterms:created>
  <dcterms:modified xsi:type="dcterms:W3CDTF">2023-05-30T04:14:52Z</dcterms:modified>
</cp:coreProperties>
</file>