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A495B8-0188-4A5C-885B-33A115B48E2A}">
  <a:tblStyle styleId="{5EA495B8-0188-4A5C-885B-33A115B48E2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a:tcStyle>
        <a:fill>
          <a:solidFill>
            <a:srgbClr val="CACED3"/>
          </a:solidFill>
        </a:fill>
      </a:tcStyle>
    </a:band1H>
    <a:band2H>
      <a:tcTxStyle/>
    </a:band2H>
    <a:band1V>
      <a:tcTxStyle/>
      <a:tcStyle>
        <a:fill>
          <a:solidFill>
            <a:srgbClr val="CACE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D6F70921-A465-4B94-B11E-E1367A93BDD2}"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chemeClr val="accent3"/>
          </a:solidFill>
        </a:fill>
      </a:tcStyle>
    </a:wholeTbl>
    <a:band1H>
      <a:tcTxStyle/>
      <a:tcStyle>
        <a:fill>
          <a:solidFill>
            <a:schemeClr val="accent3"/>
          </a:solidFill>
        </a:fill>
      </a:tcStyle>
    </a:band1H>
    <a:band2H>
      <a:tcTxStyle/>
    </a:band2H>
    <a:band1V>
      <a:tcTxStyle/>
      <a:tcStyle>
        <a:fill>
          <a:solidFill>
            <a:schemeClr val="accent3"/>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419"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0" lang="es-419"/>
              <a:t>Programa de la Academia de Redes de Cisco</a:t>
            </a:r>
            <a:endParaRPr/>
          </a:p>
          <a:p>
            <a:pPr indent="0" lvl="0" marL="0" rtl="0" algn="l">
              <a:spcBef>
                <a:spcPts val="0"/>
              </a:spcBef>
              <a:spcAft>
                <a:spcPts val="0"/>
              </a:spcAft>
              <a:buClr>
                <a:schemeClr val="dk1"/>
              </a:buClr>
              <a:buSzPts val="1200"/>
              <a:buFont typeface="Calibri"/>
              <a:buNone/>
            </a:pPr>
            <a:r>
              <a:rPr b="0" lang="es-419"/>
              <a:t>Introducción a Redes v7.0 (ITN)</a:t>
            </a:r>
            <a:endParaRPr/>
          </a:p>
          <a:p>
            <a:pPr indent="0" lvl="0" marL="0" rtl="0" algn="l">
              <a:spcBef>
                <a:spcPts val="0"/>
              </a:spcBef>
              <a:spcAft>
                <a:spcPts val="0"/>
              </a:spcAft>
              <a:buNone/>
            </a:pPr>
            <a:r>
              <a:rPr lang="es-419">
                <a:solidFill>
                  <a:srgbClr val="B6DDE7"/>
                </a:solidFill>
              </a:rPr>
              <a:t>Módulo 11: Direccionamiento IPv4</a:t>
            </a:r>
            <a:endParaRPr/>
          </a:p>
        </p:txBody>
      </p:sp>
      <p:sp>
        <p:nvSpPr>
          <p:cNvPr id="236" name="Google Shape;23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11.1 – Estructura de direcciones IPv4</a:t>
            </a:r>
            <a:endParaRPr/>
          </a:p>
          <a:p>
            <a:pPr indent="0" lvl="0" marL="0" rtl="0" algn="l">
              <a:spcBef>
                <a:spcPts val="0"/>
              </a:spcBef>
              <a:spcAft>
                <a:spcPts val="0"/>
              </a:spcAft>
              <a:buNone/>
            </a:pPr>
            <a:r>
              <a:rPr lang="es-419"/>
              <a:t>11.1.6 – Direcciones de red, host y Direcciones Broadcast</a:t>
            </a:r>
            <a:endParaRPr/>
          </a:p>
          <a:p>
            <a:pPr indent="0" lvl="0" marL="0" rtl="0" algn="l">
              <a:spcBef>
                <a:spcPts val="0"/>
              </a:spcBef>
              <a:spcAft>
                <a:spcPts val="0"/>
              </a:spcAft>
              <a:buNone/>
            </a:pPr>
            <a:r>
              <a:rPr lang="es-419"/>
              <a:t>11.1.7 – Actividad: Uso de la operación ANDing para determinar la dirección de red</a:t>
            </a:r>
            <a:endParaRPr/>
          </a:p>
          <a:p>
            <a:pPr indent="0" lvl="0" marL="0" rtl="0" algn="l">
              <a:spcBef>
                <a:spcPts val="0"/>
              </a:spcBef>
              <a:spcAft>
                <a:spcPts val="0"/>
              </a:spcAft>
              <a:buNone/>
            </a:pPr>
            <a:r>
              <a:rPr lang="es-419"/>
              <a:t>11.1.8 — Compruebe su comprensión - Estructura de direcciones IPv4</a:t>
            </a:r>
            <a:endParaRPr/>
          </a:p>
          <a:p>
            <a:pPr indent="0" lvl="0" marL="0" rtl="0" algn="l">
              <a:spcBef>
                <a:spcPts val="0"/>
              </a:spcBef>
              <a:spcAft>
                <a:spcPts val="0"/>
              </a:spcAft>
              <a:buNone/>
            </a:pPr>
            <a:r>
              <a:t/>
            </a:r>
            <a:endParaRPr/>
          </a:p>
        </p:txBody>
      </p:sp>
      <p:sp>
        <p:nvSpPr>
          <p:cNvPr id="307" name="Google Shape;30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11.2 – IPv4 Unicast, Broadcast, y Multicast</a:t>
            </a:r>
            <a:endParaRPr/>
          </a:p>
          <a:p>
            <a:pPr indent="0" lvl="0" marL="0" rtl="0" algn="l">
              <a:spcBef>
                <a:spcPts val="0"/>
              </a:spcBef>
              <a:spcAft>
                <a:spcPts val="0"/>
              </a:spcAft>
              <a:buNone/>
            </a:pPr>
            <a:r>
              <a:t/>
            </a:r>
            <a:endParaRPr/>
          </a:p>
        </p:txBody>
      </p:sp>
      <p:sp>
        <p:nvSpPr>
          <p:cNvPr id="316" name="Google Shape;31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11.2 – IPv4 Unicast, Broadcast, y Multicast</a:t>
            </a:r>
            <a:endParaRPr/>
          </a:p>
          <a:p>
            <a:pPr indent="0" lvl="0" marL="0" rtl="0" algn="l">
              <a:spcBef>
                <a:spcPts val="0"/>
              </a:spcBef>
              <a:spcAft>
                <a:spcPts val="0"/>
              </a:spcAft>
              <a:buNone/>
            </a:pPr>
            <a:r>
              <a:rPr lang="es-419"/>
              <a:t>11.2.1 — Unicast</a:t>
            </a:r>
            <a:endParaRPr/>
          </a:p>
        </p:txBody>
      </p:sp>
      <p:sp>
        <p:nvSpPr>
          <p:cNvPr id="322" name="Google Shape;32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11.2 – IPv4 Unicast, Broadcast, y Multicast</a:t>
            </a:r>
            <a:endParaRPr/>
          </a:p>
          <a:p>
            <a:pPr indent="0" lvl="0" marL="0" rtl="0" algn="l">
              <a:spcBef>
                <a:spcPts val="0"/>
              </a:spcBef>
              <a:spcAft>
                <a:spcPts val="0"/>
              </a:spcAft>
              <a:buNone/>
            </a:pPr>
            <a:r>
              <a:rPr lang="es-419"/>
              <a:t>11.2.2 — Broadcast</a:t>
            </a:r>
            <a:endParaRPr/>
          </a:p>
        </p:txBody>
      </p:sp>
      <p:sp>
        <p:nvSpPr>
          <p:cNvPr id="332" name="Google Shape;33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11.2 – IPv4 Unicast, Broadcast, y Multicast</a:t>
            </a:r>
            <a:endParaRPr/>
          </a:p>
          <a:p>
            <a:pPr indent="0" lvl="0" marL="0" rtl="0" algn="l">
              <a:spcBef>
                <a:spcPts val="0"/>
              </a:spcBef>
              <a:spcAft>
                <a:spcPts val="0"/>
              </a:spcAft>
              <a:buNone/>
            </a:pPr>
            <a:r>
              <a:rPr lang="es-419"/>
              <a:t>11.2.3 — Multicast</a:t>
            </a:r>
            <a:endParaRPr/>
          </a:p>
          <a:p>
            <a:pPr indent="0" lvl="0" marL="0" marR="0" rtl="0" algn="l">
              <a:lnSpc>
                <a:spcPct val="100000"/>
              </a:lnSpc>
              <a:spcBef>
                <a:spcPts val="0"/>
              </a:spcBef>
              <a:spcAft>
                <a:spcPts val="0"/>
              </a:spcAft>
              <a:buClr>
                <a:schemeClr val="dk1"/>
              </a:buClr>
              <a:buSzPts val="1200"/>
              <a:buFont typeface="Calibri"/>
              <a:buNone/>
            </a:pPr>
            <a:r>
              <a:rPr lang="es-419"/>
              <a:t>11.2.4 – </a:t>
            </a:r>
            <a:r>
              <a:rPr b="0" i="0" lang="es-419" sz="1200">
                <a:solidFill>
                  <a:schemeClr val="dk1"/>
                </a:solidFill>
                <a:latin typeface="Calibri"/>
                <a:ea typeface="Calibri"/>
                <a:cs typeface="Calibri"/>
                <a:sym typeface="Calibri"/>
              </a:rPr>
              <a:t>Actividad - Unicast, Broadcast, o Multicast</a:t>
            </a:r>
            <a:endParaRPr/>
          </a:p>
          <a:p>
            <a:pPr indent="0" lvl="0" marL="0" rtl="0" algn="l">
              <a:spcBef>
                <a:spcPts val="0"/>
              </a:spcBef>
              <a:spcAft>
                <a:spcPts val="0"/>
              </a:spcAft>
              <a:buNone/>
            </a:pPr>
            <a:r>
              <a:t/>
            </a:r>
            <a:endParaRPr/>
          </a:p>
        </p:txBody>
      </p:sp>
      <p:sp>
        <p:nvSpPr>
          <p:cNvPr id="342" name="Google Shape;34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11.3 — Tipos de direcciones IPv4</a:t>
            </a:r>
            <a:endParaRPr/>
          </a:p>
          <a:p>
            <a:pPr indent="0" lvl="0" marL="0" rtl="0" algn="l">
              <a:spcBef>
                <a:spcPts val="0"/>
              </a:spcBef>
              <a:spcAft>
                <a:spcPts val="0"/>
              </a:spcAft>
              <a:buNone/>
            </a:pPr>
            <a:r>
              <a:t/>
            </a:r>
            <a:endParaRPr/>
          </a:p>
        </p:txBody>
      </p:sp>
      <p:sp>
        <p:nvSpPr>
          <p:cNvPr id="352" name="Google Shape;35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11.3 — Tipos de direcciones IPv4</a:t>
            </a:r>
            <a:endParaRPr/>
          </a:p>
          <a:p>
            <a:pPr indent="0" lvl="0" marL="0" rtl="0" algn="l">
              <a:spcBef>
                <a:spcPts val="0"/>
              </a:spcBef>
              <a:spcAft>
                <a:spcPts val="0"/>
              </a:spcAft>
              <a:buNone/>
            </a:pPr>
            <a:r>
              <a:rPr lang="es-419"/>
              <a:t>11.3.1 – Direcciones IPv4 públicas y privadas</a:t>
            </a:r>
            <a:endParaRPr/>
          </a:p>
        </p:txBody>
      </p:sp>
      <p:sp>
        <p:nvSpPr>
          <p:cNvPr id="358" name="Google Shape;35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11.3 — Tipos de direcciones IPv4</a:t>
            </a:r>
            <a:endParaRPr/>
          </a:p>
          <a:p>
            <a:pPr indent="0" lvl="0" marL="0" rtl="0" algn="l">
              <a:spcBef>
                <a:spcPts val="0"/>
              </a:spcBef>
              <a:spcAft>
                <a:spcPts val="0"/>
              </a:spcAft>
              <a:buNone/>
            </a:pPr>
            <a:r>
              <a:rPr lang="es-419"/>
              <a:t>11.3.2 – Enrutamiento a Internet</a:t>
            </a:r>
            <a:endParaRPr/>
          </a:p>
          <a:p>
            <a:pPr indent="0" lvl="0" marL="0" marR="0" rtl="0" algn="l">
              <a:lnSpc>
                <a:spcPct val="100000"/>
              </a:lnSpc>
              <a:spcBef>
                <a:spcPts val="0"/>
              </a:spcBef>
              <a:spcAft>
                <a:spcPts val="0"/>
              </a:spcAft>
              <a:buClr>
                <a:schemeClr val="dk1"/>
              </a:buClr>
              <a:buSzPts val="1200"/>
              <a:buFont typeface="Calibri"/>
              <a:buNone/>
            </a:pPr>
            <a:r>
              <a:rPr lang="es-419"/>
              <a:t>11.3.3 – </a:t>
            </a:r>
            <a:r>
              <a:rPr b="0" i="0" lang="es-419" sz="1200">
                <a:solidFill>
                  <a:schemeClr val="dk1"/>
                </a:solidFill>
                <a:latin typeface="Calibri"/>
                <a:ea typeface="Calibri"/>
                <a:cs typeface="Calibri"/>
                <a:sym typeface="Calibri"/>
              </a:rPr>
              <a:t>Actividad: pasar o bloquear direcciones IPv4</a:t>
            </a:r>
            <a:endParaRPr/>
          </a:p>
          <a:p>
            <a:pPr indent="0" lvl="0" marL="0" rtl="0" algn="l">
              <a:spcBef>
                <a:spcPts val="0"/>
              </a:spcBef>
              <a:spcAft>
                <a:spcPts val="0"/>
              </a:spcAft>
              <a:buNone/>
            </a:pPr>
            <a:r>
              <a:t/>
            </a:r>
            <a:endParaRPr/>
          </a:p>
        </p:txBody>
      </p:sp>
      <p:sp>
        <p:nvSpPr>
          <p:cNvPr id="367" name="Google Shape;36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11.3 — Tipos de direcciones IPv4</a:t>
            </a:r>
            <a:endParaRPr/>
          </a:p>
          <a:p>
            <a:pPr indent="0" lvl="0" marL="0" rtl="0" algn="l">
              <a:spcBef>
                <a:spcPts val="0"/>
              </a:spcBef>
              <a:spcAft>
                <a:spcPts val="0"/>
              </a:spcAft>
              <a:buNone/>
            </a:pPr>
            <a:r>
              <a:rPr lang="es-419"/>
              <a:t>11.3.4 – Direcciones IPv4 de uso especial</a:t>
            </a:r>
            <a:endParaRPr/>
          </a:p>
        </p:txBody>
      </p:sp>
      <p:sp>
        <p:nvSpPr>
          <p:cNvPr id="376" name="Google Shape;37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11.3 — Tipos de direcciones IPv4</a:t>
            </a:r>
            <a:endParaRPr/>
          </a:p>
          <a:p>
            <a:pPr indent="0" lvl="0" marL="0" rtl="0" algn="l">
              <a:spcBef>
                <a:spcPts val="0"/>
              </a:spcBef>
              <a:spcAft>
                <a:spcPts val="0"/>
              </a:spcAft>
              <a:buNone/>
            </a:pPr>
            <a:r>
              <a:rPr lang="es-419"/>
              <a:t>11.3.5 - Direccionamiento con clase legacy</a:t>
            </a:r>
            <a:endParaRPr/>
          </a:p>
        </p:txBody>
      </p:sp>
      <p:sp>
        <p:nvSpPr>
          <p:cNvPr id="385" name="Google Shape;38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s-419"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242" name="Google Shape;2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11.3 — Tipos de direcciones IPv4</a:t>
            </a:r>
            <a:endParaRPr/>
          </a:p>
          <a:p>
            <a:pPr indent="0" lvl="0" marL="0" rtl="0" algn="l">
              <a:spcBef>
                <a:spcPts val="0"/>
              </a:spcBef>
              <a:spcAft>
                <a:spcPts val="0"/>
              </a:spcAft>
              <a:buNone/>
            </a:pPr>
            <a:r>
              <a:rPr lang="es-419"/>
              <a:t>11.3.6 – Asignación de direcciones IP</a:t>
            </a:r>
            <a:endParaRPr/>
          </a:p>
          <a:p>
            <a:pPr indent="0" lvl="0" marL="0" marR="0" rtl="0" algn="l">
              <a:lnSpc>
                <a:spcPct val="100000"/>
              </a:lnSpc>
              <a:spcBef>
                <a:spcPts val="0"/>
              </a:spcBef>
              <a:spcAft>
                <a:spcPts val="0"/>
              </a:spcAft>
              <a:buClr>
                <a:schemeClr val="dk1"/>
              </a:buClr>
              <a:buSzPts val="1200"/>
              <a:buFont typeface="Calibri"/>
              <a:buNone/>
            </a:pPr>
            <a:r>
              <a:rPr lang="es-419"/>
              <a:t>11.3.7 – </a:t>
            </a:r>
            <a:r>
              <a:rPr b="0" i="0" lang="es-419" sz="1200">
                <a:solidFill>
                  <a:schemeClr val="dk1"/>
                </a:solidFill>
                <a:latin typeface="Calibri"/>
                <a:ea typeface="Calibri"/>
                <a:cs typeface="Calibri"/>
                <a:sym typeface="Calibri"/>
              </a:rPr>
              <a:t>Actividad - Direcciones IPv4 públicas o privadas</a:t>
            </a:r>
            <a:endParaRPr/>
          </a:p>
          <a:p>
            <a:pPr indent="0" lvl="0" marL="0" marR="0" rtl="0" algn="l">
              <a:lnSpc>
                <a:spcPct val="100000"/>
              </a:lnSpc>
              <a:spcBef>
                <a:spcPts val="0"/>
              </a:spcBef>
              <a:spcAft>
                <a:spcPts val="0"/>
              </a:spcAft>
              <a:buClr>
                <a:schemeClr val="dk1"/>
              </a:buClr>
              <a:buSzPts val="1200"/>
              <a:buFont typeface="Calibri"/>
              <a:buNone/>
            </a:pPr>
            <a:r>
              <a:rPr lang="es-419"/>
              <a:t>11.3.8 — </a:t>
            </a:r>
            <a:r>
              <a:rPr b="0" i="0" lang="es-419" sz="1200">
                <a:solidFill>
                  <a:schemeClr val="dk1"/>
                </a:solidFill>
                <a:latin typeface="Calibri"/>
                <a:ea typeface="Calibri"/>
                <a:cs typeface="Calibri"/>
                <a:sym typeface="Calibri"/>
              </a:rPr>
              <a:t>Compruebe su comprensión - Tipos de direcciones IPv4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3" name="Google Shape;39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11.4 — Segmentación de red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2" name="Google Shape;402;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11.4 — Segmentación de red</a:t>
            </a:r>
            <a:endParaRPr/>
          </a:p>
          <a:p>
            <a:pPr indent="0" lvl="0" marL="0" rtl="0" algn="l">
              <a:spcBef>
                <a:spcPts val="0"/>
              </a:spcBef>
              <a:spcAft>
                <a:spcPts val="0"/>
              </a:spcAft>
              <a:buNone/>
            </a:pPr>
            <a:r>
              <a:rPr lang="es-419"/>
              <a:t>11.4.1 — Dominios de broadcast y segmentación</a:t>
            </a:r>
            <a:endParaRPr/>
          </a:p>
        </p:txBody>
      </p:sp>
      <p:sp>
        <p:nvSpPr>
          <p:cNvPr id="408" name="Google Shape;408;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11.4 — Segmentación de red</a:t>
            </a:r>
            <a:endParaRPr/>
          </a:p>
          <a:p>
            <a:pPr indent="0" lvl="0" marL="0" rtl="0" algn="l">
              <a:spcBef>
                <a:spcPts val="0"/>
              </a:spcBef>
              <a:spcAft>
                <a:spcPts val="0"/>
              </a:spcAft>
              <a:buNone/>
            </a:pPr>
            <a:r>
              <a:rPr lang="es-419"/>
              <a:t>11.4.2 – Problemas con los dominios de broadcast grandes</a:t>
            </a:r>
            <a:endParaRPr/>
          </a:p>
        </p:txBody>
      </p:sp>
      <p:sp>
        <p:nvSpPr>
          <p:cNvPr id="417" name="Google Shape;417;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11.4 — Segmentación de red</a:t>
            </a:r>
            <a:endParaRPr/>
          </a:p>
          <a:p>
            <a:pPr indent="0" lvl="0" marL="0" rtl="0" algn="l">
              <a:spcBef>
                <a:spcPts val="0"/>
              </a:spcBef>
              <a:spcAft>
                <a:spcPts val="0"/>
              </a:spcAft>
              <a:buNone/>
            </a:pPr>
            <a:r>
              <a:rPr lang="es-419"/>
              <a:t>11.4.3 — Razones para segmentar redes</a:t>
            </a:r>
            <a:endParaRPr/>
          </a:p>
          <a:p>
            <a:pPr indent="0" lvl="0" marL="0" marR="0" rtl="0" algn="l">
              <a:lnSpc>
                <a:spcPct val="100000"/>
              </a:lnSpc>
              <a:spcBef>
                <a:spcPts val="0"/>
              </a:spcBef>
              <a:spcAft>
                <a:spcPts val="0"/>
              </a:spcAft>
              <a:buClr>
                <a:schemeClr val="dk1"/>
              </a:buClr>
              <a:buSzPts val="1200"/>
              <a:buFont typeface="Calibri"/>
              <a:buNone/>
            </a:pPr>
            <a:r>
              <a:rPr lang="es-419"/>
              <a:t>11.4.4 — </a:t>
            </a:r>
            <a:r>
              <a:rPr b="0" i="0" lang="es-419" sz="1200">
                <a:solidFill>
                  <a:schemeClr val="dk1"/>
                </a:solidFill>
                <a:latin typeface="Calibri"/>
                <a:ea typeface="Calibri"/>
                <a:cs typeface="Calibri"/>
                <a:sym typeface="Calibri"/>
              </a:rPr>
              <a:t>Compruebe su comprensión - Segmentación de red</a:t>
            </a:r>
            <a:endParaRPr/>
          </a:p>
          <a:p>
            <a:pPr indent="0" lvl="0" marL="0" rtl="0" algn="l">
              <a:spcBef>
                <a:spcPts val="0"/>
              </a:spcBef>
              <a:spcAft>
                <a:spcPts val="0"/>
              </a:spcAft>
              <a:buNone/>
            </a:pPr>
            <a:r>
              <a:t/>
            </a:r>
            <a:endParaRPr/>
          </a:p>
        </p:txBody>
      </p:sp>
      <p:sp>
        <p:nvSpPr>
          <p:cNvPr id="426" name="Google Shape;42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11.5 — Subnetear una red IPv4</a:t>
            </a:r>
            <a:endParaRPr/>
          </a:p>
          <a:p>
            <a:pPr indent="0" lvl="0" marL="0" rtl="0" algn="l">
              <a:spcBef>
                <a:spcPts val="0"/>
              </a:spcBef>
              <a:spcAft>
                <a:spcPts val="0"/>
              </a:spcAft>
              <a:buNone/>
            </a:pPr>
            <a:r>
              <a:t/>
            </a:r>
            <a:endParaRPr/>
          </a:p>
        </p:txBody>
      </p:sp>
      <p:sp>
        <p:nvSpPr>
          <p:cNvPr id="439" name="Google Shape;43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11.5 — Subnetear una red IPv4</a:t>
            </a:r>
            <a:endParaRPr/>
          </a:p>
          <a:p>
            <a:pPr indent="0" lvl="0" marL="0" rtl="0" algn="l">
              <a:spcBef>
                <a:spcPts val="0"/>
              </a:spcBef>
              <a:spcAft>
                <a:spcPts val="0"/>
              </a:spcAft>
              <a:buNone/>
            </a:pPr>
            <a:r>
              <a:rPr lang="es-419"/>
              <a:t>11.5.1 — Subred en un límite de octeto</a:t>
            </a:r>
            <a:endParaRPr/>
          </a:p>
        </p:txBody>
      </p:sp>
      <p:sp>
        <p:nvSpPr>
          <p:cNvPr id="445" name="Google Shape;445;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11.5 — Subnetear una red IPv4</a:t>
            </a:r>
            <a:endParaRPr/>
          </a:p>
          <a:p>
            <a:pPr indent="0" lvl="0" marL="0" rtl="0" algn="l">
              <a:spcBef>
                <a:spcPts val="0"/>
              </a:spcBef>
              <a:spcAft>
                <a:spcPts val="0"/>
              </a:spcAft>
              <a:buNone/>
            </a:pPr>
            <a:r>
              <a:rPr lang="es-419"/>
              <a:t>11.5.1 — Subred en un límite de octeto (cont.)</a:t>
            </a:r>
            <a:endParaRPr/>
          </a:p>
        </p:txBody>
      </p:sp>
      <p:sp>
        <p:nvSpPr>
          <p:cNvPr id="453" name="Google Shape;453;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11.5 — Subnetear una red IPv4</a:t>
            </a:r>
            <a:endParaRPr/>
          </a:p>
          <a:p>
            <a:pPr indent="0" lvl="0" marL="0" rtl="0" algn="l">
              <a:spcBef>
                <a:spcPts val="0"/>
              </a:spcBef>
              <a:spcAft>
                <a:spcPts val="0"/>
              </a:spcAft>
              <a:buNone/>
            </a:pPr>
            <a:r>
              <a:rPr lang="es-419"/>
              <a:t>11.5.2 — Subred dentro de un límite de octeto</a:t>
            </a:r>
            <a:endParaRPr/>
          </a:p>
        </p:txBody>
      </p:sp>
      <p:sp>
        <p:nvSpPr>
          <p:cNvPr id="462" name="Google Shape;462;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11.5 — Subnetear una red IPv4</a:t>
            </a:r>
            <a:endParaRPr/>
          </a:p>
          <a:p>
            <a:pPr indent="0" lvl="0" marL="0" rtl="0" algn="l">
              <a:spcBef>
                <a:spcPts val="0"/>
              </a:spcBef>
              <a:spcAft>
                <a:spcPts val="0"/>
              </a:spcAft>
              <a:buNone/>
            </a:pPr>
            <a:r>
              <a:rPr lang="es-419"/>
              <a:t>11.5.3 – Vídeo: La máscara de subred</a:t>
            </a:r>
            <a:endParaRPr/>
          </a:p>
        </p:txBody>
      </p:sp>
      <p:sp>
        <p:nvSpPr>
          <p:cNvPr id="470" name="Google Shape;470;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s-419"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250" name="Google Shape;2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11.5 — Subnetear una red IPv4</a:t>
            </a:r>
            <a:endParaRPr/>
          </a:p>
          <a:p>
            <a:pPr indent="0" lvl="0" marL="0" rtl="0" algn="l">
              <a:spcBef>
                <a:spcPts val="0"/>
              </a:spcBef>
              <a:spcAft>
                <a:spcPts val="0"/>
              </a:spcAft>
              <a:buNone/>
            </a:pPr>
            <a:r>
              <a:rPr lang="es-419"/>
              <a:t>11.5.4 –Video: División en subredes con el número mágico</a:t>
            </a:r>
            <a:endParaRPr/>
          </a:p>
        </p:txBody>
      </p:sp>
      <p:sp>
        <p:nvSpPr>
          <p:cNvPr id="477" name="Google Shape;47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11.5 — Subnetear una red IPv4</a:t>
            </a:r>
            <a:endParaRPr/>
          </a:p>
          <a:p>
            <a:pPr indent="0" lvl="0" marL="0" rtl="0" algn="l">
              <a:spcBef>
                <a:spcPts val="0"/>
              </a:spcBef>
              <a:spcAft>
                <a:spcPts val="0"/>
              </a:spcAft>
              <a:buNone/>
            </a:pPr>
            <a:r>
              <a:rPr lang="es-419"/>
              <a:t>11.5.5 — Rastreador de paquetes — Subred una red IPv4</a:t>
            </a:r>
            <a:endParaRPr/>
          </a:p>
        </p:txBody>
      </p:sp>
      <p:sp>
        <p:nvSpPr>
          <p:cNvPr id="484" name="Google Shape;484;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11.6 — Subnetear un prefijo /16 y /8</a:t>
            </a:r>
            <a:endParaRPr/>
          </a:p>
          <a:p>
            <a:pPr indent="0" lvl="0" marL="0" rtl="0" algn="l">
              <a:spcBef>
                <a:spcPts val="0"/>
              </a:spcBef>
              <a:spcAft>
                <a:spcPts val="0"/>
              </a:spcAft>
              <a:buNone/>
            </a:pPr>
            <a:r>
              <a:t/>
            </a:r>
            <a:endParaRPr/>
          </a:p>
        </p:txBody>
      </p:sp>
      <p:sp>
        <p:nvSpPr>
          <p:cNvPr id="491" name="Google Shape;491;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11.6 — Subnetear un prefijo /16 y /8</a:t>
            </a:r>
            <a:endParaRPr/>
          </a:p>
          <a:p>
            <a:pPr indent="0" lvl="0" marL="0" rtl="0" algn="l">
              <a:spcBef>
                <a:spcPts val="0"/>
              </a:spcBef>
              <a:spcAft>
                <a:spcPts val="0"/>
              </a:spcAft>
              <a:buNone/>
            </a:pPr>
            <a:r>
              <a:rPr lang="es-419"/>
              <a:t>11.6 — Crear subredes con un prefijo /16 y /8</a:t>
            </a:r>
            <a:endParaRPr/>
          </a:p>
        </p:txBody>
      </p:sp>
      <p:sp>
        <p:nvSpPr>
          <p:cNvPr id="497" name="Google Shape;497;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11.6 — Subnetear un prefijo /16 y /8</a:t>
            </a:r>
            <a:endParaRPr/>
          </a:p>
          <a:p>
            <a:pPr indent="0" lvl="0" marL="0" rtl="0" algn="l">
              <a:spcBef>
                <a:spcPts val="0"/>
              </a:spcBef>
              <a:spcAft>
                <a:spcPts val="0"/>
              </a:spcAft>
              <a:buNone/>
            </a:pPr>
            <a:r>
              <a:rPr lang="es-419"/>
              <a:t>11.6.2 — Crear 100 subredes con un prefijo /16</a:t>
            </a:r>
            <a:endParaRPr/>
          </a:p>
        </p:txBody>
      </p:sp>
      <p:sp>
        <p:nvSpPr>
          <p:cNvPr id="505" name="Google Shape;505;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11.6 — Subnetear un prefijo /16 y /8</a:t>
            </a:r>
            <a:endParaRPr/>
          </a:p>
          <a:p>
            <a:pPr indent="0" lvl="0" marL="0" rtl="0" algn="l">
              <a:spcBef>
                <a:spcPts val="0"/>
              </a:spcBef>
              <a:spcAft>
                <a:spcPts val="0"/>
              </a:spcAft>
              <a:buNone/>
            </a:pPr>
            <a:r>
              <a:rPr lang="es-419"/>
              <a:t>11.6.3 — Crear 1000 subredes con un prefijo /8</a:t>
            </a:r>
            <a:endParaRPr/>
          </a:p>
        </p:txBody>
      </p:sp>
      <p:sp>
        <p:nvSpPr>
          <p:cNvPr id="513" name="Google Shape;513;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11.6 — Subnetear un prefijo /16 y /8</a:t>
            </a:r>
            <a:endParaRPr/>
          </a:p>
          <a:p>
            <a:pPr indent="0" lvl="0" marL="0" rtl="0" algn="l">
              <a:spcBef>
                <a:spcPts val="0"/>
              </a:spcBef>
              <a:spcAft>
                <a:spcPts val="0"/>
              </a:spcAft>
              <a:buNone/>
            </a:pPr>
            <a:r>
              <a:rPr lang="es-419"/>
              <a:t>11.6.4 — Vídeo — Subred a través de múltiples octetos</a:t>
            </a:r>
            <a:endParaRPr/>
          </a:p>
          <a:p>
            <a:pPr indent="0" lvl="0" marL="0" marR="0" rtl="0" algn="l">
              <a:lnSpc>
                <a:spcPct val="100000"/>
              </a:lnSpc>
              <a:spcBef>
                <a:spcPts val="0"/>
              </a:spcBef>
              <a:spcAft>
                <a:spcPts val="0"/>
              </a:spcAft>
              <a:buClr>
                <a:schemeClr val="dk1"/>
              </a:buClr>
              <a:buSzPts val="1200"/>
              <a:buFont typeface="Calibri"/>
              <a:buNone/>
            </a:pPr>
            <a:r>
              <a:rPr lang="es-419"/>
              <a:t>11.6.5 – </a:t>
            </a:r>
            <a:r>
              <a:rPr b="0" i="0" lang="es-419" sz="1200">
                <a:solidFill>
                  <a:schemeClr val="dk1"/>
                </a:solidFill>
                <a:latin typeface="Calibri"/>
                <a:ea typeface="Calibri"/>
                <a:cs typeface="Calibri"/>
                <a:sym typeface="Calibri"/>
              </a:rPr>
              <a:t>Actividad: Cálculo de máscara de subred</a:t>
            </a:r>
            <a:endParaRPr/>
          </a:p>
          <a:p>
            <a:pPr indent="0" lvl="0" marL="0" rtl="0" algn="l">
              <a:spcBef>
                <a:spcPts val="0"/>
              </a:spcBef>
              <a:spcAft>
                <a:spcPts val="0"/>
              </a:spcAft>
              <a:buNone/>
            </a:pPr>
            <a:r>
              <a:t/>
            </a:r>
            <a:endParaRPr/>
          </a:p>
        </p:txBody>
      </p:sp>
      <p:sp>
        <p:nvSpPr>
          <p:cNvPr id="521" name="Google Shape;521;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11.6 — Subnetear un prefijo /16 y /8</a:t>
            </a:r>
            <a:endParaRPr/>
          </a:p>
          <a:p>
            <a:pPr indent="0" lvl="0" marL="0" rtl="0" algn="l">
              <a:spcBef>
                <a:spcPts val="0"/>
              </a:spcBef>
              <a:spcAft>
                <a:spcPts val="0"/>
              </a:spcAft>
              <a:buNone/>
            </a:pPr>
            <a:r>
              <a:rPr lang="es-419"/>
              <a:t>11.6.6 – Práctica de laboratorio: Cálculo de subredes IPv4</a:t>
            </a:r>
            <a:endParaRPr/>
          </a:p>
        </p:txBody>
      </p:sp>
      <p:sp>
        <p:nvSpPr>
          <p:cNvPr id="528" name="Google Shape;528;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11.7 – Subnetear para cumplir los requisitos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35" name="Google Shape;535;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11.7 – Subnetear para cumplir los requisitos</a:t>
            </a:r>
            <a:endParaRPr/>
          </a:p>
          <a:p>
            <a:pPr indent="0" lvl="0" marL="0" rtl="0" algn="l">
              <a:spcBef>
                <a:spcPts val="0"/>
              </a:spcBef>
              <a:spcAft>
                <a:spcPts val="0"/>
              </a:spcAft>
              <a:buNone/>
            </a:pPr>
            <a:r>
              <a:rPr lang="es-419"/>
              <a:t>11.7.1 — Espacio de direcciones IPv4 privado de subred frente al espacio público</a:t>
            </a:r>
            <a:endParaRPr/>
          </a:p>
        </p:txBody>
      </p:sp>
      <p:sp>
        <p:nvSpPr>
          <p:cNvPr id="541" name="Google Shape;541;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6DDE7"/>
              </a:buClr>
              <a:buSzPts val="1200"/>
              <a:buFont typeface="Calibri"/>
              <a:buNone/>
            </a:pPr>
            <a:r>
              <a:rPr lang="es-419" sz="1200">
                <a:solidFill>
                  <a:srgbClr val="B6DDE7"/>
                </a:solidFill>
              </a:rPr>
              <a:t>11 – Direccionamiento IPv4</a:t>
            </a:r>
            <a:endParaRPr/>
          </a:p>
          <a:p>
            <a:pPr indent="0" lvl="0" marL="0" rtl="0" algn="l">
              <a:spcBef>
                <a:spcPts val="0"/>
              </a:spcBef>
              <a:spcAft>
                <a:spcPts val="0"/>
              </a:spcAft>
              <a:buClr>
                <a:schemeClr val="dk1"/>
              </a:buClr>
              <a:buSzPts val="1200"/>
              <a:buFont typeface="Calibri"/>
              <a:buNone/>
            </a:pPr>
            <a:r>
              <a:rPr b="0" lang="es-419" sz="1200"/>
              <a:t>11.1 – </a:t>
            </a:r>
            <a:r>
              <a:rPr lang="es-419"/>
              <a:t>Estructura de direcciones IPv4</a:t>
            </a:r>
            <a:endParaRPr/>
          </a:p>
        </p:txBody>
      </p:sp>
      <p:sp>
        <p:nvSpPr>
          <p:cNvPr id="259" name="Google Shape;25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11.7 – Subnetear para cumplir requisitos</a:t>
            </a:r>
            <a:endParaRPr/>
          </a:p>
          <a:p>
            <a:pPr indent="0" lvl="0" marL="0" rtl="0" algn="l">
              <a:spcBef>
                <a:spcPts val="0"/>
              </a:spcBef>
              <a:spcAft>
                <a:spcPts val="0"/>
              </a:spcAft>
              <a:buNone/>
            </a:pPr>
            <a:r>
              <a:rPr lang="es-419"/>
              <a:t>11.7.2 — Minimizar las direcciones IPv4 de host no utilizadas y maximizar las subredes</a:t>
            </a:r>
            <a:endParaRPr/>
          </a:p>
        </p:txBody>
      </p:sp>
      <p:sp>
        <p:nvSpPr>
          <p:cNvPr id="549" name="Google Shape;549;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11.7 – Subnetear para cumplir requisitos</a:t>
            </a:r>
            <a:endParaRPr/>
          </a:p>
          <a:p>
            <a:pPr indent="0" lvl="0" marL="0" rtl="0" algn="l">
              <a:spcBef>
                <a:spcPts val="0"/>
              </a:spcBef>
              <a:spcAft>
                <a:spcPts val="0"/>
              </a:spcAft>
              <a:buNone/>
            </a:pPr>
            <a:r>
              <a:rPr lang="es-419"/>
              <a:t>11.7.3 — Ejemplo: Subneteo eficiente de IPv4</a:t>
            </a:r>
            <a:endParaRPr/>
          </a:p>
          <a:p>
            <a:pPr indent="0" lvl="0" marL="0" marR="0" rtl="0" algn="l">
              <a:lnSpc>
                <a:spcPct val="100000"/>
              </a:lnSpc>
              <a:spcBef>
                <a:spcPts val="0"/>
              </a:spcBef>
              <a:spcAft>
                <a:spcPts val="0"/>
              </a:spcAft>
              <a:buClr>
                <a:schemeClr val="dk1"/>
              </a:buClr>
              <a:buSzPts val="1200"/>
              <a:buFont typeface="Calibri"/>
              <a:buNone/>
            </a:pPr>
            <a:r>
              <a:rPr lang="es-419"/>
              <a:t>11.7.4 – </a:t>
            </a:r>
            <a:r>
              <a:rPr b="0" i="0" lang="es-419" sz="1200">
                <a:solidFill>
                  <a:schemeClr val="dk1"/>
                </a:solidFill>
                <a:latin typeface="Calibri"/>
                <a:ea typeface="Calibri"/>
                <a:cs typeface="Calibri"/>
                <a:sym typeface="Calibri"/>
              </a:rPr>
              <a:t>Actividad: Determinación de la cantidad de bits que se deben tomar prestados</a:t>
            </a:r>
            <a:endParaRPr/>
          </a:p>
          <a:p>
            <a:pPr indent="0" lvl="0" marL="0" rtl="0" algn="l">
              <a:spcBef>
                <a:spcPts val="0"/>
              </a:spcBef>
              <a:spcAft>
                <a:spcPts val="0"/>
              </a:spcAft>
              <a:buNone/>
            </a:pPr>
            <a:r>
              <a:t/>
            </a:r>
            <a:endParaRPr/>
          </a:p>
        </p:txBody>
      </p:sp>
      <p:sp>
        <p:nvSpPr>
          <p:cNvPr id="559" name="Google Shape;559;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7" name="Google Shape;56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11.7 – Subnetear para cumplir requisitos</a:t>
            </a:r>
            <a:endParaRPr/>
          </a:p>
          <a:p>
            <a:pPr indent="0" lvl="0" marL="0" rtl="0" algn="l">
              <a:spcBef>
                <a:spcPts val="0"/>
              </a:spcBef>
              <a:spcAft>
                <a:spcPts val="0"/>
              </a:spcAft>
              <a:buNone/>
            </a:pPr>
            <a:r>
              <a:rPr lang="es-419"/>
              <a:t>11.7.5 – Packet Tracer: Escenario de división en subredes</a:t>
            </a:r>
            <a:endParaRPr/>
          </a:p>
        </p:txBody>
      </p:sp>
      <p:sp>
        <p:nvSpPr>
          <p:cNvPr id="568" name="Google Shape;568;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4" name="Google Shape;57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11.8 — VLSM</a:t>
            </a:r>
            <a:endParaRPr/>
          </a:p>
          <a:p>
            <a:pPr indent="0" lvl="0" marL="0" rtl="0" algn="l">
              <a:spcBef>
                <a:spcPts val="0"/>
              </a:spcBef>
              <a:spcAft>
                <a:spcPts val="0"/>
              </a:spcAft>
              <a:buNone/>
            </a:pPr>
            <a:r>
              <a:t/>
            </a:r>
            <a:endParaRPr/>
          </a:p>
        </p:txBody>
      </p:sp>
      <p:sp>
        <p:nvSpPr>
          <p:cNvPr id="575" name="Google Shape;57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11.8 — VLSM</a:t>
            </a:r>
            <a:endParaRPr/>
          </a:p>
          <a:p>
            <a:pPr indent="0" lvl="0" marL="0" rtl="0" algn="l">
              <a:spcBef>
                <a:spcPts val="0"/>
              </a:spcBef>
              <a:spcAft>
                <a:spcPts val="0"/>
              </a:spcAft>
              <a:buNone/>
            </a:pPr>
            <a:r>
              <a:rPr lang="es-419"/>
              <a:t>11.8.1 — Vídeo — Fundamentos de VLSM</a:t>
            </a:r>
            <a:endParaRPr/>
          </a:p>
        </p:txBody>
      </p:sp>
      <p:sp>
        <p:nvSpPr>
          <p:cNvPr id="581" name="Google Shape;581;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11.8 — VLSM</a:t>
            </a:r>
            <a:endParaRPr/>
          </a:p>
          <a:p>
            <a:pPr indent="0" lvl="0" marL="0" rtl="0" algn="l">
              <a:spcBef>
                <a:spcPts val="0"/>
              </a:spcBef>
              <a:spcAft>
                <a:spcPts val="0"/>
              </a:spcAft>
              <a:buNone/>
            </a:pPr>
            <a:r>
              <a:rPr lang="es-419"/>
              <a:t>11.8.2 — Vídeo — Ejemplo de VLSM</a:t>
            </a:r>
            <a:endParaRPr/>
          </a:p>
        </p:txBody>
      </p:sp>
      <p:sp>
        <p:nvSpPr>
          <p:cNvPr id="588" name="Google Shape;588;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11.8 — VLSM</a:t>
            </a:r>
            <a:endParaRPr/>
          </a:p>
          <a:p>
            <a:pPr indent="0" lvl="0" marL="0" rtl="0" algn="l">
              <a:spcBef>
                <a:spcPts val="0"/>
              </a:spcBef>
              <a:spcAft>
                <a:spcPts val="0"/>
              </a:spcAft>
              <a:buNone/>
            </a:pPr>
            <a:r>
              <a:rPr lang="es-419"/>
              <a:t>11.8.3 — Conservación de direcciones IPv4</a:t>
            </a:r>
            <a:endParaRPr/>
          </a:p>
        </p:txBody>
      </p:sp>
      <p:sp>
        <p:nvSpPr>
          <p:cNvPr id="595" name="Google Shape;595;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11.8 — VLSM</a:t>
            </a:r>
            <a:endParaRPr/>
          </a:p>
          <a:p>
            <a:pPr indent="0" lvl="0" marL="0" rtl="0" algn="l">
              <a:spcBef>
                <a:spcPts val="0"/>
              </a:spcBef>
              <a:spcAft>
                <a:spcPts val="0"/>
              </a:spcAft>
              <a:buNone/>
            </a:pPr>
            <a:r>
              <a:rPr lang="es-419"/>
              <a:t>11.8.3 — Conservación de direcciones IPv4</a:t>
            </a:r>
            <a:endParaRPr/>
          </a:p>
        </p:txBody>
      </p:sp>
      <p:sp>
        <p:nvSpPr>
          <p:cNvPr id="603" name="Google Shape;603;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11.8 — VLSM</a:t>
            </a:r>
            <a:endParaRPr/>
          </a:p>
          <a:p>
            <a:pPr indent="0" lvl="0" marL="0" rtl="0" algn="l">
              <a:spcBef>
                <a:spcPts val="0"/>
              </a:spcBef>
              <a:spcAft>
                <a:spcPts val="0"/>
              </a:spcAft>
              <a:buNone/>
            </a:pPr>
            <a:r>
              <a:rPr lang="es-419"/>
              <a:t>11.8.4 — VLSM</a:t>
            </a:r>
            <a:endParaRPr/>
          </a:p>
        </p:txBody>
      </p:sp>
      <p:sp>
        <p:nvSpPr>
          <p:cNvPr id="613" name="Google Shape;613;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11.8 — VLSM</a:t>
            </a:r>
            <a:endParaRPr/>
          </a:p>
          <a:p>
            <a:pPr indent="0" lvl="0" marL="0" rtl="0" algn="l">
              <a:spcBef>
                <a:spcPts val="0"/>
              </a:spcBef>
              <a:spcAft>
                <a:spcPts val="0"/>
              </a:spcAft>
              <a:buNone/>
            </a:pPr>
            <a:r>
              <a:rPr lang="es-419"/>
              <a:t>11.8.5 — Asignación de direcciones de topología VLSM</a:t>
            </a:r>
            <a:endParaRPr/>
          </a:p>
          <a:p>
            <a:pPr indent="0" lvl="0" marL="0" marR="0" rtl="0" algn="l">
              <a:lnSpc>
                <a:spcPct val="100000"/>
              </a:lnSpc>
              <a:spcBef>
                <a:spcPts val="0"/>
              </a:spcBef>
              <a:spcAft>
                <a:spcPts val="0"/>
              </a:spcAft>
              <a:buClr>
                <a:schemeClr val="dk1"/>
              </a:buClr>
              <a:buSzPts val="1200"/>
              <a:buFont typeface="Calibri"/>
              <a:buNone/>
            </a:pPr>
            <a:r>
              <a:rPr lang="es-419"/>
              <a:t>11.8.6 — </a:t>
            </a:r>
            <a:r>
              <a:rPr b="0" i="0" lang="es-419" sz="1200">
                <a:solidFill>
                  <a:schemeClr val="dk1"/>
                </a:solidFill>
                <a:latin typeface="Calibri"/>
                <a:ea typeface="Calibri"/>
                <a:cs typeface="Calibri"/>
                <a:sym typeface="Calibri"/>
              </a:rPr>
              <a:t>Actividad - Práctica VLSM</a:t>
            </a:r>
            <a:endParaRPr/>
          </a:p>
          <a:p>
            <a:pPr indent="0" lvl="0" marL="0" rtl="0" algn="l">
              <a:spcBef>
                <a:spcPts val="0"/>
              </a:spcBef>
              <a:spcAft>
                <a:spcPts val="0"/>
              </a:spcAft>
              <a:buNone/>
            </a:pPr>
            <a:r>
              <a:t/>
            </a:r>
            <a:endParaRPr/>
          </a:p>
        </p:txBody>
      </p:sp>
      <p:sp>
        <p:nvSpPr>
          <p:cNvPr id="622" name="Google Shape;622;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6DDE7"/>
              </a:buClr>
              <a:buSzPts val="1200"/>
              <a:buFont typeface="Calibri"/>
              <a:buNone/>
            </a:pPr>
            <a:r>
              <a:rPr lang="es-419" sz="1200">
                <a:solidFill>
                  <a:srgbClr val="B6DDE7"/>
                </a:solidFill>
              </a:rPr>
              <a:t>11 – Direccionamiento IPv4</a:t>
            </a:r>
            <a:endParaRPr/>
          </a:p>
          <a:p>
            <a:pPr indent="0" lvl="0" marL="0" rtl="0" algn="l">
              <a:spcBef>
                <a:spcPts val="0"/>
              </a:spcBef>
              <a:spcAft>
                <a:spcPts val="0"/>
              </a:spcAft>
              <a:buNone/>
            </a:pPr>
            <a:r>
              <a:rPr lang="es-419"/>
              <a:t>11.1 – Estructura de direcciones IPv4</a:t>
            </a:r>
            <a:endParaRPr/>
          </a:p>
          <a:p>
            <a:pPr indent="0" lvl="0" marL="0" rtl="0" algn="l">
              <a:spcBef>
                <a:spcPts val="0"/>
              </a:spcBef>
              <a:spcAft>
                <a:spcPts val="0"/>
              </a:spcAft>
              <a:buNone/>
            </a:pPr>
            <a:r>
              <a:rPr lang="es-419"/>
              <a:t>11.1.1 – Porciones de red y host</a:t>
            </a:r>
            <a:endParaRPr/>
          </a:p>
        </p:txBody>
      </p:sp>
      <p:sp>
        <p:nvSpPr>
          <p:cNvPr id="265" name="Google Shape;26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11.9 – Diseño estructurado</a:t>
            </a:r>
            <a:endParaRPr/>
          </a:p>
          <a:p>
            <a:pPr indent="0" lvl="0" marL="0" rtl="0" algn="l">
              <a:spcBef>
                <a:spcPts val="0"/>
              </a:spcBef>
              <a:spcAft>
                <a:spcPts val="0"/>
              </a:spcAft>
              <a:buNone/>
            </a:pPr>
            <a:r>
              <a:t/>
            </a:r>
            <a:endParaRPr/>
          </a:p>
        </p:txBody>
      </p:sp>
      <p:sp>
        <p:nvSpPr>
          <p:cNvPr id="630" name="Google Shape;630;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5" name="Google Shape;635;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11.9 – Diseño estructurado</a:t>
            </a:r>
            <a:endParaRPr/>
          </a:p>
          <a:p>
            <a:pPr indent="0" lvl="0" marL="0" rtl="0" algn="l">
              <a:spcBef>
                <a:spcPts val="0"/>
              </a:spcBef>
              <a:spcAft>
                <a:spcPts val="0"/>
              </a:spcAft>
              <a:buNone/>
            </a:pPr>
            <a:r>
              <a:rPr lang="es-419"/>
              <a:t>11.9.1 – Planificación de direcciones de red IPv4</a:t>
            </a:r>
            <a:endParaRPr/>
          </a:p>
        </p:txBody>
      </p:sp>
      <p:sp>
        <p:nvSpPr>
          <p:cNvPr id="636" name="Google Shape;636;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11.9 – Diseño estructurado</a:t>
            </a:r>
            <a:endParaRPr/>
          </a:p>
          <a:p>
            <a:pPr indent="0" lvl="0" marL="0" rtl="0" algn="l">
              <a:spcBef>
                <a:spcPts val="0"/>
              </a:spcBef>
              <a:spcAft>
                <a:spcPts val="0"/>
              </a:spcAft>
              <a:buNone/>
            </a:pPr>
            <a:r>
              <a:rPr lang="es-419"/>
              <a:t>11.9.2 — Asignación de direcciones de dispositivos</a:t>
            </a:r>
            <a:endParaRPr/>
          </a:p>
        </p:txBody>
      </p:sp>
      <p:sp>
        <p:nvSpPr>
          <p:cNvPr id="643" name="Google Shape;643;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9" name="Google Shape;649;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11.9 – Diseño estructurado</a:t>
            </a:r>
            <a:endParaRPr/>
          </a:p>
          <a:p>
            <a:pPr indent="0" lvl="0" marL="0" rtl="0" algn="l">
              <a:spcBef>
                <a:spcPts val="0"/>
              </a:spcBef>
              <a:spcAft>
                <a:spcPts val="0"/>
              </a:spcAft>
              <a:buNone/>
            </a:pPr>
            <a:r>
              <a:rPr lang="es-419"/>
              <a:t>11.9.3 — Packet Tracer — Práctica de diseño e implementación de VLSM</a:t>
            </a:r>
            <a:endParaRPr/>
          </a:p>
        </p:txBody>
      </p:sp>
      <p:sp>
        <p:nvSpPr>
          <p:cNvPr id="650" name="Google Shape;650;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11.10 - Módulo de práctica y cuestionario</a:t>
            </a:r>
            <a:endParaRPr/>
          </a:p>
          <a:p>
            <a:pPr indent="0" lvl="0" marL="0" rtl="0" algn="l">
              <a:spcBef>
                <a:spcPts val="0"/>
              </a:spcBef>
              <a:spcAft>
                <a:spcPts val="0"/>
              </a:spcAft>
              <a:buClr>
                <a:schemeClr val="dk1"/>
              </a:buClr>
              <a:buSzPts val="1200"/>
              <a:buFont typeface="Calibri"/>
              <a:buNone/>
            </a:pPr>
            <a:r>
              <a:t/>
            </a:r>
            <a:endParaRPr/>
          </a:p>
        </p:txBody>
      </p:sp>
      <p:sp>
        <p:nvSpPr>
          <p:cNvPr id="657" name="Google Shape;657;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2" name="Google Shape;662;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11.10 – Diseño estructurado</a:t>
            </a:r>
            <a:endParaRPr/>
          </a:p>
          <a:p>
            <a:pPr indent="0" lvl="0" marL="0" rtl="0" algn="l">
              <a:spcBef>
                <a:spcPts val="0"/>
              </a:spcBef>
              <a:spcAft>
                <a:spcPts val="0"/>
              </a:spcAft>
              <a:buNone/>
            </a:pPr>
            <a:r>
              <a:rPr lang="es-419"/>
              <a:t>11.10.1 – Packet Tracer – Diseño e implementación de un esquema de direccionamiento VLSM</a:t>
            </a:r>
            <a:endParaRPr/>
          </a:p>
        </p:txBody>
      </p:sp>
      <p:sp>
        <p:nvSpPr>
          <p:cNvPr id="663" name="Google Shape;663;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11.10 – Diseño estructurado</a:t>
            </a:r>
            <a:endParaRPr/>
          </a:p>
          <a:p>
            <a:pPr indent="0" lvl="0" marL="0" rtl="0" algn="l">
              <a:spcBef>
                <a:spcPts val="0"/>
              </a:spcBef>
              <a:spcAft>
                <a:spcPts val="0"/>
              </a:spcAft>
              <a:buNone/>
            </a:pPr>
            <a:r>
              <a:rPr lang="es-419"/>
              <a:t>11.10.2 – Packet Tracer y Laboratorio– Diseño e implementación de un esquema de direccionamiento de VLSM</a:t>
            </a:r>
            <a:endParaRPr/>
          </a:p>
          <a:p>
            <a:pPr indent="0" lvl="0" marL="0" rtl="0" algn="l">
              <a:spcBef>
                <a:spcPts val="0"/>
              </a:spcBef>
              <a:spcAft>
                <a:spcPts val="0"/>
              </a:spcAft>
              <a:buNone/>
            </a:pPr>
            <a:r>
              <a:t/>
            </a:r>
            <a:endParaRPr/>
          </a:p>
        </p:txBody>
      </p:sp>
      <p:sp>
        <p:nvSpPr>
          <p:cNvPr id="670" name="Google Shape;670;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76" name="Google Shape;676;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7" name="Google Shape;677;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11.10 – Diseño estructurado</a:t>
            </a:r>
            <a:endParaRPr/>
          </a:p>
          <a:p>
            <a:pPr indent="0" lvl="0" marL="0" rtl="0" algn="l">
              <a:spcBef>
                <a:spcPts val="0"/>
              </a:spcBef>
              <a:spcAft>
                <a:spcPts val="0"/>
              </a:spcAft>
              <a:buNone/>
            </a:pPr>
            <a:r>
              <a:rPr lang="es-419"/>
              <a:t>11.10.3 – ¿Qué aprendí en este módulo?</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83" name="Google Shape;683;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4" name="Google Shape;684;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11.10 – Diseño estructurado</a:t>
            </a:r>
            <a:endParaRPr/>
          </a:p>
          <a:p>
            <a:pPr indent="0" lvl="0" marL="0" rtl="0" algn="l">
              <a:spcBef>
                <a:spcPts val="0"/>
              </a:spcBef>
              <a:spcAft>
                <a:spcPts val="0"/>
              </a:spcAft>
              <a:buNone/>
            </a:pPr>
            <a:r>
              <a:rPr lang="es-419"/>
              <a:t>11.10.3 – ¿Qué aprendí en este módulo? (continuación)</a:t>
            </a:r>
            <a:endParaRPr/>
          </a:p>
          <a:p>
            <a:pPr indent="0" lvl="0" marL="0" rtl="0" algn="l">
              <a:spcBef>
                <a:spcPts val="0"/>
              </a:spcBef>
              <a:spcAft>
                <a:spcPts val="0"/>
              </a:spcAft>
              <a:buNone/>
            </a:pPr>
            <a:r>
              <a:rPr lang="es-419"/>
              <a:t>11.10.4 — Cuestionario del módulo — Dirección IPv4</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90" name="Google Shape;690;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1" name="Google Shape;691;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6DDE7"/>
              </a:buClr>
              <a:buSzPts val="1200"/>
              <a:buFont typeface="Calibri"/>
              <a:buNone/>
            </a:pPr>
            <a:r>
              <a:rPr lang="es-419" sz="1200">
                <a:solidFill>
                  <a:srgbClr val="B6DDE7"/>
                </a:solidFill>
              </a:rPr>
              <a:t>11 – Direccionamiento IPv4</a:t>
            </a:r>
            <a:endParaRPr/>
          </a:p>
          <a:p>
            <a:pPr indent="0" lvl="0" marL="0" rtl="0" algn="l">
              <a:spcBef>
                <a:spcPts val="0"/>
              </a:spcBef>
              <a:spcAft>
                <a:spcPts val="0"/>
              </a:spcAft>
              <a:buNone/>
            </a:pPr>
            <a:r>
              <a:rPr lang="es-419"/>
              <a:t>11.1 – Estructura de direcciones IPv4</a:t>
            </a:r>
            <a:endParaRPr/>
          </a:p>
          <a:p>
            <a:pPr indent="0" lvl="0" marL="0" rtl="0" algn="l">
              <a:spcBef>
                <a:spcPts val="0"/>
              </a:spcBef>
              <a:spcAft>
                <a:spcPts val="0"/>
              </a:spcAft>
              <a:buNone/>
            </a:pPr>
            <a:r>
              <a:rPr lang="es-419"/>
              <a:t>11.1.2 — La máscara de subred</a:t>
            </a:r>
            <a:endParaRPr/>
          </a:p>
        </p:txBody>
      </p:sp>
      <p:sp>
        <p:nvSpPr>
          <p:cNvPr id="273" name="Google Shape;27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7" name="Google Shape;697;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6DDE7"/>
              </a:buClr>
              <a:buSzPts val="1200"/>
              <a:buFont typeface="Calibri"/>
              <a:buNone/>
            </a:pPr>
            <a:r>
              <a:rPr lang="es-419" sz="1200">
                <a:solidFill>
                  <a:srgbClr val="B6DDE7"/>
                </a:solidFill>
              </a:rPr>
              <a:t>11 – Direccionamiento IPv4</a:t>
            </a:r>
            <a:endParaRPr/>
          </a:p>
          <a:p>
            <a:pPr indent="0" lvl="0" marL="0" rtl="0" algn="l">
              <a:spcBef>
                <a:spcPts val="0"/>
              </a:spcBef>
              <a:spcAft>
                <a:spcPts val="0"/>
              </a:spcAft>
              <a:buNone/>
            </a:pPr>
            <a:r>
              <a:rPr lang="es-419"/>
              <a:t>11.1 – Estructura de direcciones IPv4</a:t>
            </a:r>
            <a:endParaRPr/>
          </a:p>
          <a:p>
            <a:pPr indent="0" lvl="0" marL="0" rtl="0" algn="l">
              <a:spcBef>
                <a:spcPts val="0"/>
              </a:spcBef>
              <a:spcAft>
                <a:spcPts val="0"/>
              </a:spcAft>
              <a:buNone/>
            </a:pPr>
            <a:r>
              <a:rPr lang="es-419"/>
              <a:t>11.1.3 – La longitud de prefijo</a:t>
            </a:r>
            <a:endParaRPr/>
          </a:p>
        </p:txBody>
      </p:sp>
      <p:sp>
        <p:nvSpPr>
          <p:cNvPr id="282" name="Google Shape;28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6DDE7"/>
              </a:buClr>
              <a:buSzPts val="1200"/>
              <a:buFont typeface="Calibri"/>
              <a:buNone/>
            </a:pPr>
            <a:r>
              <a:rPr lang="es-419" sz="1200">
                <a:solidFill>
                  <a:srgbClr val="B6DDE7"/>
                </a:solidFill>
              </a:rPr>
              <a:t>11 – Direccionamiento IPv4</a:t>
            </a:r>
            <a:endParaRPr/>
          </a:p>
          <a:p>
            <a:pPr indent="0" lvl="0" marL="0" rtl="0" algn="l">
              <a:spcBef>
                <a:spcPts val="0"/>
              </a:spcBef>
              <a:spcAft>
                <a:spcPts val="0"/>
              </a:spcAft>
              <a:buNone/>
            </a:pPr>
            <a:r>
              <a:rPr lang="es-419"/>
              <a:t>11.1 – Estructura de direcciones IPv4</a:t>
            </a:r>
            <a:endParaRPr/>
          </a:p>
          <a:p>
            <a:pPr indent="0" lvl="0" marL="0" rtl="0" algn="l">
              <a:spcBef>
                <a:spcPts val="0"/>
              </a:spcBef>
              <a:spcAft>
                <a:spcPts val="0"/>
              </a:spcAft>
              <a:buNone/>
            </a:pPr>
            <a:r>
              <a:rPr lang="es-419"/>
              <a:t>11.1.4 — Determinación de la red: lógica AND</a:t>
            </a:r>
            <a:endParaRPr/>
          </a:p>
        </p:txBody>
      </p:sp>
      <p:sp>
        <p:nvSpPr>
          <p:cNvPr id="291" name="Google Shape;29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11 – Direccionamiento IPv4</a:t>
            </a:r>
            <a:endParaRPr/>
          </a:p>
          <a:p>
            <a:pPr indent="0" lvl="0" marL="0" rtl="0" algn="l">
              <a:spcBef>
                <a:spcPts val="0"/>
              </a:spcBef>
              <a:spcAft>
                <a:spcPts val="0"/>
              </a:spcAft>
              <a:buNone/>
            </a:pPr>
            <a:r>
              <a:rPr lang="es-419"/>
              <a:t>11.1 – Estructura de direcciones IPv4</a:t>
            </a:r>
            <a:endParaRPr/>
          </a:p>
          <a:p>
            <a:pPr indent="0" lvl="0" marL="0" rtl="0" algn="l">
              <a:spcBef>
                <a:spcPts val="0"/>
              </a:spcBef>
              <a:spcAft>
                <a:spcPts val="0"/>
              </a:spcAft>
              <a:buNone/>
            </a:pPr>
            <a:r>
              <a:rPr lang="es-419"/>
              <a:t>11.1.5 – Video: Direcciones de red, host y Direcciones Broadcast</a:t>
            </a:r>
            <a:endParaRPr/>
          </a:p>
        </p:txBody>
      </p:sp>
      <p:sp>
        <p:nvSpPr>
          <p:cNvPr id="300" name="Google Shape;30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animated gradient" showMasterSp="0">
  <p:cSld name="3_Title Slide-animated gradient">
    <p:bg>
      <p:bgPr>
        <a:solidFill>
          <a:schemeClr val="accent5"/>
        </a:solidFill>
      </p:bgPr>
    </p:bg>
    <p:spTree>
      <p:nvGrpSpPr>
        <p:cNvPr id="28" name="Shape 28"/>
        <p:cNvGrpSpPr/>
        <p:nvPr/>
      </p:nvGrpSpPr>
      <p:grpSpPr>
        <a:xfrm>
          <a:off x="0" y="0"/>
          <a:ext cx="0" cy="0"/>
          <a:chOff x="0" y="0"/>
          <a:chExt cx="0" cy="0"/>
        </a:xfrm>
      </p:grpSpPr>
      <p:pic>
        <p:nvPicPr>
          <p:cNvPr id="29" name="Google Shape;29;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2"/>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31" name="Google Shape;31;p2"/>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2" name="Google Shape;32;p2"/>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3" name="Google Shape;33;p2"/>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4" name="Google Shape;34;p2"/>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grpSp>
        <p:nvGrpSpPr>
          <p:cNvPr id="35" name="Google Shape;35;p2"/>
          <p:cNvGrpSpPr/>
          <p:nvPr/>
        </p:nvGrpSpPr>
        <p:grpSpPr>
          <a:xfrm>
            <a:off x="492125" y="395288"/>
            <a:ext cx="796924" cy="423863"/>
            <a:chOff x="310" y="249"/>
            <a:chExt cx="502" cy="267"/>
          </a:xfrm>
        </p:grpSpPr>
        <p:sp>
          <p:nvSpPr>
            <p:cNvPr id="36" name="Google Shape;36;p2"/>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ircled_Bullets">
  <p:cSld name="5_Circled_Bullets">
    <p:spTree>
      <p:nvGrpSpPr>
        <p:cNvPr id="149" name="Shape 149"/>
        <p:cNvGrpSpPr/>
        <p:nvPr/>
      </p:nvGrpSpPr>
      <p:grpSpPr>
        <a:xfrm>
          <a:off x="0" y="0"/>
          <a:ext cx="0" cy="0"/>
          <a:chOff x="0" y="0"/>
          <a:chExt cx="0" cy="0"/>
        </a:xfrm>
      </p:grpSpPr>
      <p:sp>
        <p:nvSpPr>
          <p:cNvPr id="150" name="Google Shape;150;p1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51" name="Google Shape;151;p11"/>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2" name="Google Shape;152;p11"/>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3" name="Google Shape;153;p11"/>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4" name="Google Shape;154;p11"/>
          <p:cNvSpPr txBox="1"/>
          <p:nvPr>
            <p:ph idx="1" type="body"/>
          </p:nvPr>
        </p:nvSpPr>
        <p:spPr>
          <a:xfrm>
            <a:off x="1172384" y="1334842"/>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5" name="Google Shape;155;p11"/>
          <p:cNvSpPr txBox="1"/>
          <p:nvPr>
            <p:ph idx="2" type="body"/>
          </p:nvPr>
        </p:nvSpPr>
        <p:spPr>
          <a:xfrm>
            <a:off x="1172385" y="198456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Google Shape;156;p11"/>
          <p:cNvSpPr txBox="1"/>
          <p:nvPr>
            <p:ph idx="3" type="body"/>
          </p:nvPr>
        </p:nvSpPr>
        <p:spPr>
          <a:xfrm>
            <a:off x="1172385" y="262744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Google Shape;157;p11"/>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8" name="Google Shape;158;p11"/>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Google Shape;159;p11"/>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0" name="Google Shape;160;p11"/>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1" name="Google Shape;161;p11"/>
          <p:cNvSpPr txBox="1"/>
          <p:nvPr>
            <p:ph idx="7" type="body"/>
          </p:nvPr>
        </p:nvSpPr>
        <p:spPr>
          <a:xfrm>
            <a:off x="1172386" y="327458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2" name="Google Shape;162;p11"/>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3" name="Google Shape;163;p11"/>
          <p:cNvSpPr/>
          <p:nvPr/>
        </p:nvSpPr>
        <p:spPr>
          <a:xfrm>
            <a:off x="575613" y="3921716"/>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4" name="Google Shape;164;p11"/>
          <p:cNvSpPr txBox="1"/>
          <p:nvPr>
            <p:ph idx="9" type="body"/>
          </p:nvPr>
        </p:nvSpPr>
        <p:spPr>
          <a:xfrm>
            <a:off x="1172387" y="392171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5" name="Google Shape;165;p11"/>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d_Bullets">
  <p:cSld name="6_Circled_Bullets">
    <p:spTree>
      <p:nvGrpSpPr>
        <p:cNvPr id="166" name="Shape 166"/>
        <p:cNvGrpSpPr/>
        <p:nvPr/>
      </p:nvGrpSpPr>
      <p:grpSpPr>
        <a:xfrm>
          <a:off x="0" y="0"/>
          <a:ext cx="0" cy="0"/>
          <a:chOff x="0" y="0"/>
          <a:chExt cx="0" cy="0"/>
        </a:xfrm>
      </p:grpSpPr>
      <p:sp>
        <p:nvSpPr>
          <p:cNvPr id="167" name="Google Shape;167;p12"/>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68" name="Google Shape;168;p12"/>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9" name="Google Shape;169;p12"/>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70" name="Google Shape;170;p12"/>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1" name="Google Shape;171;p12"/>
          <p:cNvSpPr txBox="1"/>
          <p:nvPr>
            <p:ph idx="1" type="body"/>
          </p:nvPr>
        </p:nvSpPr>
        <p:spPr>
          <a:xfrm>
            <a:off x="1172384" y="133484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2" name="Google Shape;172;p12"/>
          <p:cNvSpPr txBox="1"/>
          <p:nvPr>
            <p:ph idx="2" type="body"/>
          </p:nvPr>
        </p:nvSpPr>
        <p:spPr>
          <a:xfrm>
            <a:off x="1172385" y="198456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3" name="Google Shape;173;p12"/>
          <p:cNvSpPr txBox="1"/>
          <p:nvPr>
            <p:ph idx="3" type="body"/>
          </p:nvPr>
        </p:nvSpPr>
        <p:spPr>
          <a:xfrm>
            <a:off x="1172385" y="262744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4" name="Google Shape;174;p12"/>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5" name="Google Shape;175;p12"/>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6" name="Google Shape;176;p12"/>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7" name="Google Shape;177;p12"/>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8" name="Google Shape;178;p12"/>
          <p:cNvSpPr txBox="1"/>
          <p:nvPr>
            <p:ph idx="7" type="body"/>
          </p:nvPr>
        </p:nvSpPr>
        <p:spPr>
          <a:xfrm>
            <a:off x="1172386" y="327458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9" name="Google Shape;179;p12"/>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0" name="Google Shape;180;p12"/>
          <p:cNvSpPr/>
          <p:nvPr/>
        </p:nvSpPr>
        <p:spPr>
          <a:xfrm>
            <a:off x="575613" y="3921716"/>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1" name="Google Shape;181;p12"/>
          <p:cNvSpPr txBox="1"/>
          <p:nvPr>
            <p:ph idx="9" type="body"/>
          </p:nvPr>
        </p:nvSpPr>
        <p:spPr>
          <a:xfrm>
            <a:off x="1172387" y="392171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2" name="Google Shape;182;p12"/>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3" name="Google Shape;183;p12"/>
          <p:cNvSpPr/>
          <p:nvPr/>
        </p:nvSpPr>
        <p:spPr>
          <a:xfrm>
            <a:off x="4414576" y="1983084"/>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4" name="Google Shape;184;p12"/>
          <p:cNvSpPr/>
          <p:nvPr/>
        </p:nvSpPr>
        <p:spPr>
          <a:xfrm>
            <a:off x="4414575" y="1332693"/>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5" name="Google Shape;185;p12"/>
          <p:cNvSpPr/>
          <p:nvPr/>
        </p:nvSpPr>
        <p:spPr>
          <a:xfrm>
            <a:off x="4414576" y="2631212"/>
            <a:ext cx="464815" cy="464815"/>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6" name="Google Shape;186;p12"/>
          <p:cNvSpPr txBox="1"/>
          <p:nvPr>
            <p:ph idx="14" type="body"/>
          </p:nvPr>
        </p:nvSpPr>
        <p:spPr>
          <a:xfrm>
            <a:off x="5011349" y="1338608"/>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7" name="Google Shape;187;p12"/>
          <p:cNvSpPr txBox="1"/>
          <p:nvPr>
            <p:ph idx="15" type="body"/>
          </p:nvPr>
        </p:nvSpPr>
        <p:spPr>
          <a:xfrm>
            <a:off x="5011350" y="198832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8" name="Google Shape;188;p12"/>
          <p:cNvSpPr txBox="1"/>
          <p:nvPr>
            <p:ph idx="16" type="body"/>
          </p:nvPr>
        </p:nvSpPr>
        <p:spPr>
          <a:xfrm>
            <a:off x="5011350" y="263121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9" name="Google Shape;189;p12"/>
          <p:cNvSpPr txBox="1"/>
          <p:nvPr>
            <p:ph idx="17" type="body"/>
          </p:nvPr>
        </p:nvSpPr>
        <p:spPr>
          <a:xfrm>
            <a:off x="4414576" y="1331287"/>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0" name="Google Shape;190;p12"/>
          <p:cNvSpPr txBox="1"/>
          <p:nvPr>
            <p:ph idx="18" type="body"/>
          </p:nvPr>
        </p:nvSpPr>
        <p:spPr>
          <a:xfrm>
            <a:off x="4414576" y="198308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Google Shape;191;p12"/>
          <p:cNvSpPr txBox="1"/>
          <p:nvPr>
            <p:ph idx="19" type="body"/>
          </p:nvPr>
        </p:nvSpPr>
        <p:spPr>
          <a:xfrm>
            <a:off x="4414577" y="262925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Google Shape;192;p12"/>
          <p:cNvSpPr/>
          <p:nvPr/>
        </p:nvSpPr>
        <p:spPr>
          <a:xfrm>
            <a:off x="4414577" y="3278347"/>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3" name="Google Shape;193;p12"/>
          <p:cNvSpPr txBox="1"/>
          <p:nvPr>
            <p:ph idx="20" type="body"/>
          </p:nvPr>
        </p:nvSpPr>
        <p:spPr>
          <a:xfrm>
            <a:off x="5011351" y="327834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Google Shape;194;p12"/>
          <p:cNvSpPr txBox="1"/>
          <p:nvPr>
            <p:ph idx="21" type="body"/>
          </p:nvPr>
        </p:nvSpPr>
        <p:spPr>
          <a:xfrm>
            <a:off x="4414578" y="327639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5" name="Google Shape;195;p12"/>
          <p:cNvSpPr/>
          <p:nvPr/>
        </p:nvSpPr>
        <p:spPr>
          <a:xfrm>
            <a:off x="4414578" y="3925482"/>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6" name="Google Shape;196;p12"/>
          <p:cNvSpPr txBox="1"/>
          <p:nvPr>
            <p:ph idx="22" type="body"/>
          </p:nvPr>
        </p:nvSpPr>
        <p:spPr>
          <a:xfrm>
            <a:off x="5011352" y="392548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7" name="Google Shape;197;p12"/>
          <p:cNvSpPr txBox="1"/>
          <p:nvPr>
            <p:ph idx="23" type="body"/>
          </p:nvPr>
        </p:nvSpPr>
        <p:spPr>
          <a:xfrm>
            <a:off x="4414579" y="392352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accent5"/>
        </a:solidFill>
      </p:bgPr>
    </p:bg>
    <p:spTree>
      <p:nvGrpSpPr>
        <p:cNvPr id="198" name="Shape 198"/>
        <p:cNvGrpSpPr/>
        <p:nvPr/>
      </p:nvGrpSpPr>
      <p:grpSpPr>
        <a:xfrm>
          <a:off x="0" y="0"/>
          <a:ext cx="0" cy="0"/>
          <a:chOff x="0" y="0"/>
          <a:chExt cx="0" cy="0"/>
        </a:xfrm>
      </p:grpSpPr>
      <p:sp>
        <p:nvSpPr>
          <p:cNvPr id="199" name="Google Shape;199;p13"/>
          <p:cNvSpPr/>
          <p:nvPr/>
        </p:nvSpPr>
        <p:spPr>
          <a:xfrm>
            <a:off x="0" y="0"/>
            <a:ext cx="9144000" cy="5143500"/>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0" name="Google Shape;200;p13"/>
          <p:cNvGrpSpPr/>
          <p:nvPr/>
        </p:nvGrpSpPr>
        <p:grpSpPr>
          <a:xfrm>
            <a:off x="3746294" y="2129856"/>
            <a:ext cx="1617944" cy="860542"/>
            <a:chOff x="310" y="249"/>
            <a:chExt cx="502" cy="267"/>
          </a:xfrm>
        </p:grpSpPr>
        <p:sp>
          <p:nvSpPr>
            <p:cNvPr id="201" name="Google Shape;201;p13"/>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3"/>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3"/>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3"/>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3"/>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3"/>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3"/>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3"/>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3"/>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3"/>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3"/>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3"/>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3"/>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3"/>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Slide" showMasterSp="0">
  <p:cSld name="3_Closing Slide">
    <p:bg>
      <p:bgPr>
        <a:solidFill>
          <a:schemeClr val="accent5"/>
        </a:solidFill>
      </p:bgPr>
    </p:bg>
    <p:spTree>
      <p:nvGrpSpPr>
        <p:cNvPr id="215" name="Shape 215"/>
        <p:cNvGrpSpPr/>
        <p:nvPr/>
      </p:nvGrpSpPr>
      <p:grpSpPr>
        <a:xfrm>
          <a:off x="0" y="0"/>
          <a:ext cx="0" cy="0"/>
          <a:chOff x="0" y="0"/>
          <a:chExt cx="0" cy="0"/>
        </a:xfrm>
      </p:grpSpPr>
      <p:grpSp>
        <p:nvGrpSpPr>
          <p:cNvPr id="216" name="Google Shape;216;p14"/>
          <p:cNvGrpSpPr/>
          <p:nvPr/>
        </p:nvGrpSpPr>
        <p:grpSpPr>
          <a:xfrm>
            <a:off x="3746294" y="2129856"/>
            <a:ext cx="1617944" cy="860542"/>
            <a:chOff x="310" y="249"/>
            <a:chExt cx="502" cy="267"/>
          </a:xfrm>
        </p:grpSpPr>
        <p:sp>
          <p:nvSpPr>
            <p:cNvPr id="217" name="Google Shape;217;p14"/>
            <p:cNvSpPr/>
            <p:nvPr/>
          </p:nvSpPr>
          <p:spPr>
            <a:xfrm>
              <a:off x="452" y="426"/>
              <a:ext cx="22" cy="88"/>
            </a:xfrm>
            <a:prstGeom prst="rect">
              <a:avLst/>
            </a:pr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1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1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3"/>
          <p:cNvSpPr txBox="1"/>
          <p:nvPr>
            <p:ph idx="12" type="sldNum"/>
          </p:nvPr>
        </p:nvSpPr>
        <p:spPr>
          <a:xfrm>
            <a:off x="8473441" y="4954263"/>
            <a:ext cx="676910" cy="1892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525">
                <a:solidFill>
                  <a:srgbClr val="595959"/>
                </a:solidFill>
                <a:latin typeface="Arial"/>
                <a:ea typeface="Arial"/>
                <a:cs typeface="Arial"/>
                <a:sym typeface="Arial"/>
              </a:defRPr>
            </a:lvl1pPr>
            <a:lvl2pPr indent="0" lvl="1" marL="0" marR="0" rtl="0" algn="r">
              <a:spcBef>
                <a:spcPts val="0"/>
              </a:spcBef>
              <a:spcAft>
                <a:spcPts val="0"/>
              </a:spcAft>
              <a:buNone/>
              <a:defRPr sz="525">
                <a:solidFill>
                  <a:srgbClr val="595959"/>
                </a:solidFill>
                <a:latin typeface="Arial"/>
                <a:ea typeface="Arial"/>
                <a:cs typeface="Arial"/>
                <a:sym typeface="Arial"/>
              </a:defRPr>
            </a:lvl2pPr>
            <a:lvl3pPr indent="0" lvl="2" marL="0" marR="0" rtl="0" algn="r">
              <a:spcBef>
                <a:spcPts val="0"/>
              </a:spcBef>
              <a:spcAft>
                <a:spcPts val="0"/>
              </a:spcAft>
              <a:buNone/>
              <a:defRPr sz="525">
                <a:solidFill>
                  <a:srgbClr val="595959"/>
                </a:solidFill>
                <a:latin typeface="Arial"/>
                <a:ea typeface="Arial"/>
                <a:cs typeface="Arial"/>
                <a:sym typeface="Arial"/>
              </a:defRPr>
            </a:lvl3pPr>
            <a:lvl4pPr indent="0" lvl="3" marL="0" marR="0" rtl="0" algn="r">
              <a:spcBef>
                <a:spcPts val="0"/>
              </a:spcBef>
              <a:spcAft>
                <a:spcPts val="0"/>
              </a:spcAft>
              <a:buNone/>
              <a:defRPr sz="525">
                <a:solidFill>
                  <a:srgbClr val="595959"/>
                </a:solidFill>
                <a:latin typeface="Arial"/>
                <a:ea typeface="Arial"/>
                <a:cs typeface="Arial"/>
                <a:sym typeface="Arial"/>
              </a:defRPr>
            </a:lvl4pPr>
            <a:lvl5pPr indent="0" lvl="4" marL="0" marR="0" rtl="0" algn="r">
              <a:spcBef>
                <a:spcPts val="0"/>
              </a:spcBef>
              <a:spcAft>
                <a:spcPts val="0"/>
              </a:spcAft>
              <a:buNone/>
              <a:defRPr sz="525">
                <a:solidFill>
                  <a:srgbClr val="595959"/>
                </a:solidFill>
                <a:latin typeface="Arial"/>
                <a:ea typeface="Arial"/>
                <a:cs typeface="Arial"/>
                <a:sym typeface="Arial"/>
              </a:defRPr>
            </a:lvl5pPr>
            <a:lvl6pPr indent="0" lvl="5" marL="0" marR="0" rtl="0" algn="r">
              <a:spcBef>
                <a:spcPts val="0"/>
              </a:spcBef>
              <a:spcAft>
                <a:spcPts val="0"/>
              </a:spcAft>
              <a:buNone/>
              <a:defRPr sz="525">
                <a:solidFill>
                  <a:srgbClr val="595959"/>
                </a:solidFill>
                <a:latin typeface="Arial"/>
                <a:ea typeface="Arial"/>
                <a:cs typeface="Arial"/>
                <a:sym typeface="Arial"/>
              </a:defRPr>
            </a:lvl6pPr>
            <a:lvl7pPr indent="0" lvl="6" marL="0" marR="0" rtl="0" algn="r">
              <a:spcBef>
                <a:spcPts val="0"/>
              </a:spcBef>
              <a:spcAft>
                <a:spcPts val="0"/>
              </a:spcAft>
              <a:buNone/>
              <a:defRPr sz="525">
                <a:solidFill>
                  <a:srgbClr val="595959"/>
                </a:solidFill>
                <a:latin typeface="Arial"/>
                <a:ea typeface="Arial"/>
                <a:cs typeface="Arial"/>
                <a:sym typeface="Arial"/>
              </a:defRPr>
            </a:lvl7pPr>
            <a:lvl8pPr indent="0" lvl="7" marL="0" marR="0" rtl="0" algn="r">
              <a:spcBef>
                <a:spcPts val="0"/>
              </a:spcBef>
              <a:spcAft>
                <a:spcPts val="0"/>
              </a:spcAft>
              <a:buNone/>
              <a:defRPr sz="525">
                <a:solidFill>
                  <a:srgbClr val="595959"/>
                </a:solidFill>
                <a:latin typeface="Arial"/>
                <a:ea typeface="Arial"/>
                <a:cs typeface="Arial"/>
                <a:sym typeface="Arial"/>
              </a:defRPr>
            </a:lvl8pPr>
            <a:lvl9pPr indent="0" lvl="8" marL="0" marR="0" rtl="0" algn="r">
              <a:spcBef>
                <a:spcPts val="0"/>
              </a:spcBef>
              <a:spcAft>
                <a:spcPts val="0"/>
              </a:spcAft>
              <a:buNone/>
              <a:defRPr sz="525">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52" name="Google Shape;52;p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lvl1pPr indent="-314325" lvl="0" marL="457200" marR="0" rtl="0" algn="l">
              <a:lnSpc>
                <a:spcPct val="100000"/>
              </a:lnSpc>
              <a:spcBef>
                <a:spcPts val="600"/>
              </a:spcBef>
              <a:spcAft>
                <a:spcPts val="0"/>
              </a:spcAft>
              <a:buClr>
                <a:schemeClr val="dk2"/>
              </a:buClr>
              <a:buSzPts val="1350"/>
              <a:buFont typeface="Noto Sans Symbols"/>
              <a:buChar char="▪"/>
              <a:defRPr b="0" i="0" sz="15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rgbClr val="000000"/>
                </a:solidFill>
                <a:latin typeface="Arial"/>
                <a:ea typeface="Arial"/>
                <a:cs typeface="Arial"/>
                <a:sym typeface="Arial"/>
              </a:defRPr>
            </a:lvl2pPr>
            <a:lvl3pPr indent="-304800" lvl="2" marL="1371600" marR="0" rtl="0" algn="l">
              <a:lnSpc>
                <a:spcPct val="100000"/>
              </a:lnSpc>
              <a:spcBef>
                <a:spcPts val="3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298450" lvl="3" marL="1828800" marR="0" rtl="0" algn="l">
              <a:lnSpc>
                <a:spcPct val="100000"/>
              </a:lnSpc>
              <a:spcBef>
                <a:spcPts val="30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2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showMasterSp="0">
  <p:cSld name="3_Segue">
    <p:bg>
      <p:bgPr>
        <a:solidFill>
          <a:schemeClr val="lt1"/>
        </a:solidFill>
      </p:bgPr>
    </p:bg>
    <p:spTree>
      <p:nvGrpSpPr>
        <p:cNvPr id="54" name="Shape 54"/>
        <p:cNvGrpSpPr/>
        <p:nvPr/>
      </p:nvGrpSpPr>
      <p:grpSpPr>
        <a:xfrm>
          <a:off x="0" y="0"/>
          <a:ext cx="0" cy="0"/>
          <a:chOff x="0" y="0"/>
          <a:chExt cx="0" cy="0"/>
        </a:xfrm>
      </p:grpSpPr>
      <p:sp>
        <p:nvSpPr>
          <p:cNvPr id="55" name="Google Shape;55;p4"/>
          <p:cNvSpPr/>
          <p:nvPr/>
        </p:nvSpPr>
        <p:spPr>
          <a:xfrm>
            <a:off x="0" y="0"/>
            <a:ext cx="9144000" cy="5143499"/>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4"/>
          <p:cNvSpPr txBox="1"/>
          <p:nvPr>
            <p:ph type="ctrTitle"/>
          </p:nvPr>
        </p:nvSpPr>
        <p:spPr>
          <a:xfrm>
            <a:off x="416425" y="915409"/>
            <a:ext cx="7598042" cy="2569946"/>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5"/>
              </a:buClr>
              <a:buSzPts val="4600"/>
              <a:buFont typeface="Arial"/>
              <a:buNone/>
              <a:defRPr b="0" i="0" sz="460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7" name="Google Shape;57;p4"/>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lang="es-419" sz="600">
                <a:solidFill>
                  <a:srgbClr val="076D8E"/>
                </a:solidFill>
                <a:latin typeface="Arial"/>
                <a:ea typeface="Arial"/>
                <a:cs typeface="Arial"/>
                <a:sym typeface="Arial"/>
              </a:rPr>
              <a:t>‹#›</a:t>
            </a:fld>
            <a:endParaRPr sz="600">
              <a:solidFill>
                <a:srgbClr val="076D8E"/>
              </a:solidFill>
              <a:latin typeface="Arial"/>
              <a:ea typeface="Arial"/>
              <a:cs typeface="Arial"/>
              <a:sym typeface="Arial"/>
            </a:endParaRPr>
          </a:p>
        </p:txBody>
      </p:sp>
      <p:sp>
        <p:nvSpPr>
          <p:cNvPr id="58" name="Google Shape;58;p4"/>
          <p:cNvSpPr/>
          <p:nvPr/>
        </p:nvSpPr>
        <p:spPr>
          <a:xfrm>
            <a:off x="5867508" y="4741653"/>
            <a:ext cx="265801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lang="es-419" sz="600">
                <a:solidFill>
                  <a:srgbClr val="076D8E"/>
                </a:solidFill>
                <a:latin typeface="Arial"/>
                <a:ea typeface="Arial"/>
                <a:cs typeface="Arial"/>
                <a:sym typeface="Arial"/>
              </a:rPr>
              <a:t>© 2016 Cisco y/o sus filiales. Todos los derechos reservados.   Información confidencial de Cisco</a:t>
            </a:r>
            <a:endParaRPr/>
          </a:p>
        </p:txBody>
      </p:sp>
      <p:grpSp>
        <p:nvGrpSpPr>
          <p:cNvPr id="59" name="Google Shape;59;p4"/>
          <p:cNvGrpSpPr/>
          <p:nvPr/>
        </p:nvGrpSpPr>
        <p:grpSpPr>
          <a:xfrm>
            <a:off x="508039" y="4715197"/>
            <a:ext cx="340257" cy="180974"/>
            <a:chOff x="310" y="249"/>
            <a:chExt cx="502" cy="267"/>
          </a:xfrm>
        </p:grpSpPr>
        <p:sp>
          <p:nvSpPr>
            <p:cNvPr id="60" name="Google Shape;60;p4"/>
            <p:cNvSpPr/>
            <p:nvPr/>
          </p:nvSpPr>
          <p:spPr>
            <a:xfrm>
              <a:off x="452" y="426"/>
              <a:ext cx="22" cy="88"/>
            </a:xfrm>
            <a:prstGeom prst="rect">
              <a:avLst/>
            </a:pr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74" name="Shape 74"/>
        <p:cNvGrpSpPr/>
        <p:nvPr/>
      </p:nvGrpSpPr>
      <p:grpSpPr>
        <a:xfrm>
          <a:off x="0" y="0"/>
          <a:ext cx="0" cy="0"/>
          <a:chOff x="0" y="0"/>
          <a:chExt cx="0" cy="0"/>
        </a:xfrm>
      </p:grpSpPr>
      <p:sp>
        <p:nvSpPr>
          <p:cNvPr id="75" name="Google Shape;75;p5"/>
          <p:cNvSpPr txBox="1"/>
          <p:nvPr>
            <p:ph idx="1" type="body"/>
          </p:nvPr>
        </p:nvSpPr>
        <p:spPr>
          <a:xfrm>
            <a:off x="474662" y="1347788"/>
            <a:ext cx="8280057" cy="3073946"/>
          </a:xfrm>
          <a:prstGeom prst="rect">
            <a:avLst/>
          </a:prstGeom>
          <a:noFill/>
          <a:ln>
            <a:noFill/>
          </a:ln>
        </p:spPr>
        <p:txBody>
          <a:bodyPr anchorCtr="0" anchor="t" bIns="45700" lIns="91400" spcFirstLastPara="1" rIns="91400" wrap="square" tIns="45700">
            <a:noAutofit/>
          </a:bodyPr>
          <a:lstStyle>
            <a:lvl1pPr indent="-228600" lvl="0" marL="457200" marR="0" rtl="0" algn="ctr">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5000"/>
              </a:lnSpc>
              <a:spcBef>
                <a:spcPts val="62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6" name="Google Shape;76;p5"/>
          <p:cNvSpPr txBox="1"/>
          <p:nvPr>
            <p:ph type="title"/>
          </p:nvPr>
        </p:nvSpPr>
        <p:spPr>
          <a:xfrm>
            <a:off x="437766"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showMasterSp="0">
  <p:cSld name="1_Closing Slide">
    <p:bg>
      <p:bgPr>
        <a:solidFill>
          <a:schemeClr val="accent5"/>
        </a:solidFill>
      </p:bgPr>
    </p:bg>
    <p:spTree>
      <p:nvGrpSpPr>
        <p:cNvPr id="77" name="Shape 77"/>
        <p:cNvGrpSpPr/>
        <p:nvPr/>
      </p:nvGrpSpPr>
      <p:grpSpPr>
        <a:xfrm>
          <a:off x="0" y="0"/>
          <a:ext cx="0" cy="0"/>
          <a:chOff x="0" y="0"/>
          <a:chExt cx="0" cy="0"/>
        </a:xfrm>
      </p:grpSpPr>
      <p:pic>
        <p:nvPicPr>
          <p:cNvPr id="78" name="Google Shape;78;p6"/>
          <p:cNvPicPr preferRelativeResize="0"/>
          <p:nvPr/>
        </p:nvPicPr>
        <p:blipFill rotWithShape="1">
          <a:blip r:embed="rId2">
            <a:alphaModFix/>
          </a:blip>
          <a:srcRect b="0" l="0" r="0" t="0"/>
          <a:stretch/>
        </p:blipFill>
        <p:spPr>
          <a:xfrm>
            <a:off x="0" y="1"/>
            <a:ext cx="9143999" cy="5165874"/>
          </a:xfrm>
          <a:prstGeom prst="rect">
            <a:avLst/>
          </a:prstGeom>
          <a:noFill/>
          <a:ln>
            <a:noFill/>
          </a:ln>
        </p:spPr>
      </p:pic>
      <p:grpSp>
        <p:nvGrpSpPr>
          <p:cNvPr id="79" name="Google Shape;79;p6"/>
          <p:cNvGrpSpPr/>
          <p:nvPr/>
        </p:nvGrpSpPr>
        <p:grpSpPr>
          <a:xfrm>
            <a:off x="3746294" y="2129856"/>
            <a:ext cx="1617944" cy="860542"/>
            <a:chOff x="310" y="249"/>
            <a:chExt cx="502" cy="267"/>
          </a:xfrm>
        </p:grpSpPr>
        <p:sp>
          <p:nvSpPr>
            <p:cNvPr id="80" name="Google Shape;80;p6"/>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6"/>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6"/>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6"/>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6"/>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6"/>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6"/>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6"/>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6"/>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6"/>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6"/>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6"/>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6"/>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6"/>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animated gradient" showMasterSp="0">
  <p:cSld name="5_Title Slide-animated gradient">
    <p:bg>
      <p:bgPr>
        <a:solidFill>
          <a:schemeClr val="accent5"/>
        </a:solidFill>
      </p:bgPr>
    </p:bg>
    <p:spTree>
      <p:nvGrpSpPr>
        <p:cNvPr id="94" name="Shape 94"/>
        <p:cNvGrpSpPr/>
        <p:nvPr/>
      </p:nvGrpSpPr>
      <p:grpSpPr>
        <a:xfrm>
          <a:off x="0" y="0"/>
          <a:ext cx="0" cy="0"/>
          <a:chOff x="0" y="0"/>
          <a:chExt cx="0" cy="0"/>
        </a:xfrm>
      </p:grpSpPr>
      <p:sp>
        <p:nvSpPr>
          <p:cNvPr id="95" name="Google Shape;95;p7"/>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96" name="Google Shape;96;p7"/>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7" name="Google Shape;97;p7"/>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98" name="Google Shape;98;p7"/>
          <p:cNvGrpSpPr/>
          <p:nvPr/>
        </p:nvGrpSpPr>
        <p:grpSpPr>
          <a:xfrm>
            <a:off x="492125" y="395288"/>
            <a:ext cx="796924" cy="423863"/>
            <a:chOff x="310" y="249"/>
            <a:chExt cx="502" cy="267"/>
          </a:xfrm>
        </p:grpSpPr>
        <p:sp>
          <p:nvSpPr>
            <p:cNvPr id="99" name="Google Shape;99;p7"/>
            <p:cNvSpPr/>
            <p:nvPr/>
          </p:nvSpPr>
          <p:spPr>
            <a:xfrm>
              <a:off x="452" y="426"/>
              <a:ext cx="22" cy="88"/>
            </a:xfrm>
            <a:prstGeom prst="rect">
              <a:avLst/>
            </a:pr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7"/>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7"/>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7"/>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7"/>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7"/>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7"/>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7"/>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7"/>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7"/>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7"/>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7"/>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7"/>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7"/>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7"/>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4" name="Google Shape;114;p7"/>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1"/>
              </a:buClr>
              <a:buSzPts val="3600"/>
              <a:buFont typeface="Arial"/>
              <a:buNone/>
              <a:defRPr b="0" i="0" sz="360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animated gradient" showMasterSp="0">
  <p:cSld name="6_Title Slide-animated gradient">
    <p:bg>
      <p:bgPr>
        <a:solidFill>
          <a:schemeClr val="accent5"/>
        </a:solidFill>
      </p:bgPr>
    </p:bg>
    <p:spTree>
      <p:nvGrpSpPr>
        <p:cNvPr id="115" name="Shape 115"/>
        <p:cNvGrpSpPr/>
        <p:nvPr/>
      </p:nvGrpSpPr>
      <p:grpSpPr>
        <a:xfrm>
          <a:off x="0" y="0"/>
          <a:ext cx="0" cy="0"/>
          <a:chOff x="0" y="0"/>
          <a:chExt cx="0" cy="0"/>
        </a:xfrm>
      </p:grpSpPr>
      <p:sp>
        <p:nvSpPr>
          <p:cNvPr id="116" name="Google Shape;116;p8"/>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8"/>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118" name="Google Shape;118;p8"/>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9" name="Google Shape;119;p8"/>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20" name="Google Shape;120;p8"/>
          <p:cNvGrpSpPr/>
          <p:nvPr/>
        </p:nvGrpSpPr>
        <p:grpSpPr>
          <a:xfrm>
            <a:off x="492125" y="395288"/>
            <a:ext cx="796924" cy="423863"/>
            <a:chOff x="310" y="249"/>
            <a:chExt cx="502" cy="267"/>
          </a:xfrm>
        </p:grpSpPr>
        <p:sp>
          <p:nvSpPr>
            <p:cNvPr id="121" name="Google Shape;121;p8"/>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8"/>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8"/>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8"/>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8"/>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8"/>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8"/>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8"/>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8"/>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8"/>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8"/>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8"/>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8"/>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8"/>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5" name="Google Shape;135;p8"/>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6" name="Google Shape;136;p8"/>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37" name="Shape 137"/>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d_Bullets">
  <p:cSld name="2_Circled_Bullets">
    <p:spTree>
      <p:nvGrpSpPr>
        <p:cNvPr id="138" name="Shape 138"/>
        <p:cNvGrpSpPr/>
        <p:nvPr/>
      </p:nvGrpSpPr>
      <p:grpSpPr>
        <a:xfrm>
          <a:off x="0" y="0"/>
          <a:ext cx="0" cy="0"/>
          <a:chOff x="0" y="0"/>
          <a:chExt cx="0" cy="0"/>
        </a:xfrm>
      </p:grpSpPr>
      <p:sp>
        <p:nvSpPr>
          <p:cNvPr id="139" name="Google Shape;139;p10"/>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40" name="Google Shape;140;p10"/>
          <p:cNvSpPr/>
          <p:nvPr/>
        </p:nvSpPr>
        <p:spPr>
          <a:xfrm>
            <a:off x="575610" y="2552550"/>
            <a:ext cx="698624" cy="698624"/>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141" name="Google Shape;141;p10"/>
          <p:cNvSpPr/>
          <p:nvPr/>
        </p:nvSpPr>
        <p:spPr>
          <a:xfrm>
            <a:off x="575610" y="1426607"/>
            <a:ext cx="698624" cy="698624"/>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Arial"/>
              <a:ea typeface="Arial"/>
              <a:cs typeface="Arial"/>
              <a:sym typeface="Arial"/>
            </a:endParaRPr>
          </a:p>
        </p:txBody>
      </p:sp>
      <p:sp>
        <p:nvSpPr>
          <p:cNvPr id="142" name="Google Shape;142;p10"/>
          <p:cNvSpPr/>
          <p:nvPr/>
        </p:nvSpPr>
        <p:spPr>
          <a:xfrm>
            <a:off x="575610" y="3653093"/>
            <a:ext cx="698624" cy="698624"/>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049FD9"/>
              </a:solidFill>
              <a:latin typeface="Arial"/>
              <a:ea typeface="Arial"/>
              <a:cs typeface="Arial"/>
              <a:sym typeface="Arial"/>
            </a:endParaRPr>
          </a:p>
        </p:txBody>
      </p:sp>
      <p:sp>
        <p:nvSpPr>
          <p:cNvPr id="143" name="Google Shape;143;p10"/>
          <p:cNvSpPr txBox="1"/>
          <p:nvPr>
            <p:ph idx="1" type="body"/>
          </p:nvPr>
        </p:nvSpPr>
        <p:spPr>
          <a:xfrm>
            <a:off x="1365250" y="1432522"/>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4" name="Google Shape;144;p10"/>
          <p:cNvSpPr txBox="1"/>
          <p:nvPr>
            <p:ph idx="2" type="body"/>
          </p:nvPr>
        </p:nvSpPr>
        <p:spPr>
          <a:xfrm>
            <a:off x="1365250" y="25577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5" name="Google Shape;145;p10"/>
          <p:cNvSpPr txBox="1"/>
          <p:nvPr>
            <p:ph idx="3" type="body"/>
          </p:nvPr>
        </p:nvSpPr>
        <p:spPr>
          <a:xfrm>
            <a:off x="1365250" y="36530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6" name="Google Shape;146;p10"/>
          <p:cNvSpPr txBox="1"/>
          <p:nvPr>
            <p:ph idx="4" type="body"/>
          </p:nvPr>
        </p:nvSpPr>
        <p:spPr>
          <a:xfrm>
            <a:off x="575610" y="255255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7" name="Google Shape;147;p10"/>
          <p:cNvSpPr txBox="1"/>
          <p:nvPr>
            <p:ph idx="5" type="body"/>
          </p:nvPr>
        </p:nvSpPr>
        <p:spPr>
          <a:xfrm>
            <a:off x="575611" y="365114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Google Shape;148;p10"/>
          <p:cNvSpPr txBox="1"/>
          <p:nvPr>
            <p:ph idx="6" type="body"/>
          </p:nvPr>
        </p:nvSpPr>
        <p:spPr>
          <a:xfrm>
            <a:off x="575610" y="1427248"/>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marR="0" rtl="0" algn="l">
              <a:lnSpc>
                <a:spcPct val="80000"/>
              </a:lnSpc>
              <a:spcBef>
                <a:spcPts val="0"/>
              </a:spcBef>
              <a:spcAft>
                <a:spcPts val="0"/>
              </a:spcAft>
              <a:buSzPts val="1400"/>
              <a:buNone/>
              <a:defRPr b="0" i="0" sz="3200" u="none" cap="none" strike="noStrike">
                <a:solidFill>
                  <a:schemeClr val="accent4"/>
                </a:solidFill>
                <a:latin typeface="Arial"/>
                <a:ea typeface="Arial"/>
                <a:cs typeface="Arial"/>
                <a:sym typeface="Arial"/>
              </a:defRPr>
            </a:lvl1pPr>
            <a:lvl2pPr lvl="1"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2pPr>
            <a:lvl3pPr lvl="2"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3pPr>
            <a:lvl4pPr lvl="3"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4pPr>
            <a:lvl5pPr lvl="4"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5pPr>
            <a:lvl6pPr lvl="5"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6pPr>
            <a:lvl7pPr lvl="6"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7pPr>
            <a:lvl8pPr lvl="7"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8pPr>
            <a:lvl9pPr lvl="8"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9pPr>
          </a:lstStyle>
          <a:p/>
        </p:txBody>
      </p:sp>
      <p:sp>
        <p:nvSpPr>
          <p:cNvPr id="11" name="Google Shape;11;p1"/>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b="0" i="0" lang="es-419" sz="600" u="none" cap="none" strike="noStrike">
                <a:solidFill>
                  <a:srgbClr val="D8D8D8"/>
                </a:solidFill>
                <a:latin typeface="Arial"/>
                <a:ea typeface="Arial"/>
                <a:cs typeface="Arial"/>
                <a:sym typeface="Arial"/>
              </a:rPr>
              <a:t>‹#›</a:t>
            </a:fld>
            <a:endParaRPr b="0" i="0" sz="600" u="none" cap="none" strike="noStrike">
              <a:solidFill>
                <a:srgbClr val="D8D8D8"/>
              </a:solidFill>
              <a:latin typeface="Arial"/>
              <a:ea typeface="Arial"/>
              <a:cs typeface="Arial"/>
              <a:sym typeface="Arial"/>
            </a:endParaRPr>
          </a:p>
        </p:txBody>
      </p:sp>
      <p:sp>
        <p:nvSpPr>
          <p:cNvPr id="12" name="Google Shape;12;p1"/>
          <p:cNvSpPr/>
          <p:nvPr/>
        </p:nvSpPr>
        <p:spPr>
          <a:xfrm>
            <a:off x="5668256" y="4741653"/>
            <a:ext cx="2857270"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b="0" i="0" lang="es-419" sz="600" u="none" cap="none" strike="noStrike">
                <a:solidFill>
                  <a:srgbClr val="D8D8D8"/>
                </a:solidFill>
                <a:latin typeface="Arial"/>
                <a:ea typeface="Arial"/>
                <a:cs typeface="Arial"/>
                <a:sym typeface="Arial"/>
              </a:rPr>
              <a:t>© 2021 Cisco y/o sus filiales. Todos los derechos reservados.   Información confidencial de Cisco</a:t>
            </a:r>
            <a:endParaRPr/>
          </a:p>
        </p:txBody>
      </p:sp>
      <p:grpSp>
        <p:nvGrpSpPr>
          <p:cNvPr id="13" name="Google Shape;13;p1"/>
          <p:cNvGrpSpPr/>
          <p:nvPr/>
        </p:nvGrpSpPr>
        <p:grpSpPr>
          <a:xfrm>
            <a:off x="508039" y="4715197"/>
            <a:ext cx="340257" cy="180974"/>
            <a:chOff x="310" y="249"/>
            <a:chExt cx="502" cy="267"/>
          </a:xfrm>
        </p:grpSpPr>
        <p:sp>
          <p:nvSpPr>
            <p:cNvPr id="14" name="Google Shape;14;p1"/>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1"/>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1"/>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3.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21.png"/><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29.png"/><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ctrTitle"/>
          </p:nvPr>
        </p:nvSpPr>
        <p:spPr>
          <a:xfrm>
            <a:off x="469497" y="2316480"/>
            <a:ext cx="6658416" cy="1080143"/>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400"/>
              <a:buNone/>
            </a:pPr>
            <a:r>
              <a:rPr lang="es-419" sz="4400">
                <a:solidFill>
                  <a:srgbClr val="AEE8FA"/>
                </a:solidFill>
              </a:rPr>
              <a:t>Módulo 11: Direccionamiento IPv4</a:t>
            </a:r>
            <a:endParaRPr/>
          </a:p>
        </p:txBody>
      </p:sp>
      <p:sp>
        <p:nvSpPr>
          <p:cNvPr id="239" name="Google Shape;239;p16"/>
          <p:cNvSpPr txBox="1"/>
          <p:nvPr>
            <p:ph idx="1" type="subTitle"/>
          </p:nvPr>
        </p:nvSpPr>
        <p:spPr>
          <a:xfrm>
            <a:off x="469497" y="3809526"/>
            <a:ext cx="2368954" cy="902174"/>
          </a:xfrm>
          <a:prstGeom prst="rect">
            <a:avLst/>
          </a:prstGeom>
          <a:noFill/>
          <a:ln>
            <a:noFill/>
          </a:ln>
        </p:spPr>
        <p:txBody>
          <a:bodyPr anchorCtr="0" anchor="b" bIns="45700" lIns="91400" spcFirstLastPara="1" rIns="91400" wrap="square" tIns="45700">
            <a:noAutofit/>
          </a:bodyPr>
          <a:lstStyle/>
          <a:p>
            <a:pPr indent="0" lvl="0" marL="0" rtl="0" algn="l">
              <a:lnSpc>
                <a:spcPct val="95000"/>
              </a:lnSpc>
              <a:spcBef>
                <a:spcPts val="0"/>
              </a:spcBef>
              <a:spcAft>
                <a:spcPts val="0"/>
              </a:spcAft>
              <a:buSzPts val="1080"/>
              <a:buNone/>
            </a:pPr>
            <a:r>
              <a:rPr lang="es-419">
                <a:solidFill>
                  <a:srgbClr val="AEE8FA"/>
                </a:solidFill>
              </a:rPr>
              <a:t>Introducción a Redes v7.0 (ITN)</a:t>
            </a:r>
            <a:endParaRPr/>
          </a:p>
          <a:p>
            <a:pPr indent="0" lvl="0" marL="0" rtl="0" algn="l">
              <a:lnSpc>
                <a:spcPct val="95000"/>
              </a:lnSpc>
              <a:spcBef>
                <a:spcPts val="1075"/>
              </a:spcBef>
              <a:spcAft>
                <a:spcPts val="0"/>
              </a:spcAft>
              <a:buSzPts val="1080"/>
              <a:buNone/>
            </a:pPr>
            <a:r>
              <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Estructura de una dirección IPv4</a:t>
            </a:r>
            <a:br>
              <a:rPr lang="es-419"/>
            </a:br>
            <a:r>
              <a:rPr lang="es-419" sz="2400"/>
              <a:t>Direcciones de red, host y difusión</a:t>
            </a:r>
            <a:endParaRPr/>
          </a:p>
        </p:txBody>
      </p:sp>
      <p:pic>
        <p:nvPicPr>
          <p:cNvPr id="310" name="Google Shape;310;p25"/>
          <p:cNvPicPr preferRelativeResize="0"/>
          <p:nvPr/>
        </p:nvPicPr>
        <p:blipFill rotWithShape="1">
          <a:blip r:embed="rId3">
            <a:alphaModFix/>
          </a:blip>
          <a:srcRect b="0" l="0" r="0" t="0"/>
          <a:stretch/>
        </p:blipFill>
        <p:spPr>
          <a:xfrm>
            <a:off x="431971" y="2222298"/>
            <a:ext cx="2898633" cy="1607424"/>
          </a:xfrm>
          <a:prstGeom prst="rect">
            <a:avLst/>
          </a:prstGeom>
          <a:noFill/>
          <a:ln>
            <a:noFill/>
          </a:ln>
        </p:spPr>
      </p:pic>
      <p:sp>
        <p:nvSpPr>
          <p:cNvPr id="311" name="Google Shape;311;p25"/>
          <p:cNvSpPr txBox="1"/>
          <p:nvPr>
            <p:ph idx="1" type="body"/>
          </p:nvPr>
        </p:nvSpPr>
        <p:spPr>
          <a:xfrm>
            <a:off x="431971" y="855419"/>
            <a:ext cx="5667615" cy="1328383"/>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Dentro de cada red hay tres tipos de direcciones IP:</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Dirección de red</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Direcciones de host</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Dirección de broadcast</a:t>
            </a:r>
            <a:endParaRPr/>
          </a:p>
        </p:txBody>
      </p:sp>
      <p:graphicFrame>
        <p:nvGraphicFramePr>
          <p:cNvPr id="312" name="Google Shape;312;p25"/>
          <p:cNvGraphicFramePr/>
          <p:nvPr/>
        </p:nvGraphicFramePr>
        <p:xfrm>
          <a:off x="3512820" y="2247024"/>
          <a:ext cx="3000000" cy="3000000"/>
        </p:xfrm>
        <a:graphic>
          <a:graphicData uri="http://schemas.openxmlformats.org/drawingml/2006/table">
            <a:tbl>
              <a:tblPr bandRow="1" firstRow="1">
                <a:noFill/>
                <a:tableStyleId>{5EA495B8-0188-4A5C-885B-33A115B48E2A}</a:tableStyleId>
              </a:tblPr>
              <a:tblGrid>
                <a:gridCol w="1363975"/>
                <a:gridCol w="2461250"/>
                <a:gridCol w="822950"/>
                <a:gridCol w="845825"/>
              </a:tblGrid>
              <a:tr h="370850">
                <a:tc>
                  <a:txBody>
                    <a:bodyPr/>
                    <a:lstStyle/>
                    <a:p>
                      <a:pPr indent="0" lvl="0" marL="0" marR="0" rtl="0" algn="l">
                        <a:spcBef>
                          <a:spcPts val="0"/>
                        </a:spcBef>
                        <a:spcAft>
                          <a:spcPts val="0"/>
                        </a:spcAft>
                        <a:buNone/>
                      </a:pPr>
                      <a:r>
                        <a:t/>
                      </a:r>
                      <a:endParaRPr sz="1200"/>
                    </a:p>
                  </a:txBody>
                  <a:tcPr marT="31750" marB="31750" marR="31750" marL="31750" anchor="ctr"/>
                </a:tc>
                <a:tc>
                  <a:txBody>
                    <a:bodyPr/>
                    <a:lstStyle/>
                    <a:p>
                      <a:pPr indent="0" lvl="0" marL="0" marR="0" rtl="0" algn="ctr">
                        <a:spcBef>
                          <a:spcPts val="0"/>
                        </a:spcBef>
                        <a:spcAft>
                          <a:spcPts val="0"/>
                        </a:spcAft>
                        <a:buNone/>
                      </a:pPr>
                      <a:r>
                        <a:rPr b="1" lang="es-419" sz="1050"/>
                        <a:t>Porción de red</a:t>
                      </a:r>
                      <a:endParaRPr/>
                    </a:p>
                  </a:txBody>
                  <a:tcPr marT="31750" marB="31750" marR="31750" marL="31750" anchor="ctr"/>
                </a:tc>
                <a:tc>
                  <a:txBody>
                    <a:bodyPr/>
                    <a:lstStyle/>
                    <a:p>
                      <a:pPr indent="0" lvl="0" marL="0" marR="0" rtl="0" algn="ctr">
                        <a:spcBef>
                          <a:spcPts val="0"/>
                        </a:spcBef>
                        <a:spcAft>
                          <a:spcPts val="0"/>
                        </a:spcAft>
                        <a:buNone/>
                      </a:pPr>
                      <a:r>
                        <a:rPr b="1" lang="es-419" sz="1050"/>
                        <a:t>Porción de host</a:t>
                      </a:r>
                      <a:endParaRPr/>
                    </a:p>
                  </a:txBody>
                  <a:tcPr marT="31750" marB="31750" marR="31750" marL="31750" anchor="ctr"/>
                </a:tc>
                <a:tc>
                  <a:txBody>
                    <a:bodyPr/>
                    <a:lstStyle/>
                    <a:p>
                      <a:pPr indent="0" lvl="0" marL="0" marR="0" rtl="0" algn="ctr">
                        <a:spcBef>
                          <a:spcPts val="0"/>
                        </a:spcBef>
                        <a:spcAft>
                          <a:spcPts val="0"/>
                        </a:spcAft>
                        <a:buNone/>
                      </a:pPr>
                      <a:r>
                        <a:rPr b="1" lang="es-419" sz="1050"/>
                        <a:t>Bits de host</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Máscara de subred</a:t>
                      </a:r>
                      <a:endParaRPr/>
                    </a:p>
                    <a:p>
                      <a:pPr indent="0" lvl="0" marL="0" marR="0" rtl="0" algn="l">
                        <a:spcBef>
                          <a:spcPts val="0"/>
                        </a:spcBef>
                        <a:spcAft>
                          <a:spcPts val="0"/>
                        </a:spcAft>
                        <a:buNone/>
                      </a:pPr>
                      <a:r>
                        <a:rPr b="1" lang="es-419" sz="1000"/>
                        <a:t>255.255.255.</a:t>
                      </a:r>
                      <a:r>
                        <a:rPr b="0" lang="es-419" sz="1000"/>
                        <a:t>0 o </a:t>
                      </a:r>
                      <a:r>
                        <a:rPr b="1" lang="es-419" sz="1000"/>
                        <a:t>/24</a:t>
                      </a:r>
                      <a:endParaRPr/>
                    </a:p>
                  </a:txBody>
                  <a:tcPr marT="31750" marB="31750" marR="31750" marL="31750" anchor="ctr"/>
                </a:tc>
                <a:tc>
                  <a:txBody>
                    <a:bodyPr/>
                    <a:lstStyle/>
                    <a:p>
                      <a:pPr indent="0" lvl="0" marL="0" marR="0" rtl="0" algn="ctr">
                        <a:spcBef>
                          <a:spcPts val="0"/>
                        </a:spcBef>
                        <a:spcAft>
                          <a:spcPts val="0"/>
                        </a:spcAft>
                        <a:buNone/>
                      </a:pPr>
                      <a:r>
                        <a:rPr b="0" lang="es-419" sz="1000">
                          <a:latin typeface="Courier New"/>
                          <a:ea typeface="Courier New"/>
                          <a:cs typeface="Courier New"/>
                          <a:sym typeface="Courier New"/>
                        </a:rPr>
                        <a:t>255 255 255</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11111111 111111 1111 1111</a:t>
                      </a:r>
                      <a:endParaRPr/>
                    </a:p>
                  </a:txBody>
                  <a:tcPr marT="31750" marB="31750" marR="31750" marL="31750" anchor="ctr"/>
                </a:tc>
                <a:tc>
                  <a:txBody>
                    <a:bodyPr/>
                    <a:lstStyle/>
                    <a:p>
                      <a:pPr indent="0" lvl="0" marL="0" marR="0" rtl="0" algn="ctr">
                        <a:spcBef>
                          <a:spcPts val="0"/>
                        </a:spcBef>
                        <a:spcAft>
                          <a:spcPts val="0"/>
                        </a:spcAft>
                        <a:buNone/>
                      </a:pPr>
                      <a:r>
                        <a:rPr b="0" lang="es-419" sz="1000">
                          <a:latin typeface="Courier New"/>
                          <a:ea typeface="Courier New"/>
                          <a:cs typeface="Courier New"/>
                          <a:sym typeface="Courier New"/>
                        </a:rPr>
                        <a:t>0</a:t>
                      </a:r>
                      <a:br>
                        <a:rPr b="0" lang="es-419" sz="1000">
                          <a:latin typeface="Courier New"/>
                          <a:ea typeface="Courier New"/>
                          <a:cs typeface="Courier New"/>
                          <a:sym typeface="Courier New"/>
                        </a:rPr>
                      </a:br>
                      <a:r>
                        <a:rPr b="0" lang="es-419" sz="1000">
                          <a:latin typeface="Courier New"/>
                          <a:ea typeface="Courier New"/>
                          <a:cs typeface="Courier New"/>
                          <a:sym typeface="Courier New"/>
                        </a:rPr>
                        <a:t>00000000</a:t>
                      </a:r>
                      <a:endParaRPr/>
                    </a:p>
                  </a:txBody>
                  <a:tcPr marT="31750" marB="31750" marR="31750" marL="31750" anchor="ctr"/>
                </a:tc>
                <a:tc>
                  <a:txBody>
                    <a:bodyPr/>
                    <a:lstStyle/>
                    <a:p>
                      <a:pPr indent="0" lvl="0" marL="0" marR="0" rtl="0" algn="l">
                        <a:spcBef>
                          <a:spcPts val="0"/>
                        </a:spcBef>
                        <a:spcAft>
                          <a:spcPts val="0"/>
                        </a:spcAft>
                        <a:buNone/>
                      </a:pPr>
                      <a:r>
                        <a:t/>
                      </a:r>
                      <a:endParaRPr b="0" sz="1000"/>
                    </a:p>
                  </a:txBody>
                  <a:tcPr marT="31750" marB="31750" marR="31750" marL="31750" anchor="ctr"/>
                </a:tc>
              </a:tr>
              <a:tr h="370850">
                <a:tc>
                  <a:txBody>
                    <a:bodyPr/>
                    <a:lstStyle/>
                    <a:p>
                      <a:pPr indent="0" lvl="0" marL="0" marR="0" rtl="0" algn="l">
                        <a:spcBef>
                          <a:spcPts val="0"/>
                        </a:spcBef>
                        <a:spcAft>
                          <a:spcPts val="0"/>
                        </a:spcAft>
                        <a:buNone/>
                      </a:pPr>
                      <a:r>
                        <a:rPr b="0" lang="es-419" sz="1000"/>
                        <a:t>Dirección de red</a:t>
                      </a:r>
                      <a:endParaRPr/>
                    </a:p>
                    <a:p>
                      <a:pPr indent="0" lvl="0" marL="0" marR="0" rtl="0" algn="l">
                        <a:spcBef>
                          <a:spcPts val="0"/>
                        </a:spcBef>
                        <a:spcAft>
                          <a:spcPts val="0"/>
                        </a:spcAft>
                        <a:buNone/>
                      </a:pPr>
                      <a:r>
                        <a:rPr b="1" lang="es-419" sz="1000"/>
                        <a:t>192.168.10.</a:t>
                      </a:r>
                      <a:r>
                        <a:rPr b="0" lang="es-419" sz="1000"/>
                        <a:t>0 o</a:t>
                      </a:r>
                      <a:r>
                        <a:rPr b="1" lang="es-419" sz="1000"/>
                        <a:t>/24</a:t>
                      </a:r>
                      <a:endParaRPr/>
                    </a:p>
                  </a:txBody>
                  <a:tcPr marT="31750" marB="31750" marR="31750" marL="31750" anchor="ctr"/>
                </a:tc>
                <a:tc>
                  <a:txBody>
                    <a:bodyPr/>
                    <a:lstStyle/>
                    <a:p>
                      <a:pPr indent="0" lvl="0" marL="0" marR="0" rtl="0" algn="ctr">
                        <a:spcBef>
                          <a:spcPts val="0"/>
                        </a:spcBef>
                        <a:spcAft>
                          <a:spcPts val="0"/>
                        </a:spcAft>
                        <a:buNone/>
                      </a:pPr>
                      <a:r>
                        <a:rPr b="0" lang="es-419" sz="1000">
                          <a:latin typeface="Courier New"/>
                          <a:ea typeface="Courier New"/>
                          <a:cs typeface="Courier New"/>
                          <a:sym typeface="Courier New"/>
                        </a:rPr>
                        <a:t>192 168 10</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11000000 10100000 00001010</a:t>
                      </a:r>
                      <a:endParaRPr/>
                    </a:p>
                  </a:txBody>
                  <a:tcPr marT="31750" marB="31750" marR="31750" marL="31750" anchor="ctr"/>
                </a:tc>
                <a:tc>
                  <a:txBody>
                    <a:bodyPr/>
                    <a:lstStyle/>
                    <a:p>
                      <a:pPr indent="0" lvl="0" marL="0" marR="0" rtl="0" algn="ctr">
                        <a:spcBef>
                          <a:spcPts val="0"/>
                        </a:spcBef>
                        <a:spcAft>
                          <a:spcPts val="0"/>
                        </a:spcAft>
                        <a:buNone/>
                      </a:pPr>
                      <a:r>
                        <a:rPr b="0" lang="es-419" sz="1000">
                          <a:latin typeface="Courier New"/>
                          <a:ea typeface="Courier New"/>
                          <a:cs typeface="Courier New"/>
                          <a:sym typeface="Courier New"/>
                        </a:rPr>
                        <a:t>0</a:t>
                      </a:r>
                      <a:br>
                        <a:rPr b="0" lang="es-419" sz="1000">
                          <a:latin typeface="Courier New"/>
                          <a:ea typeface="Courier New"/>
                          <a:cs typeface="Courier New"/>
                          <a:sym typeface="Courier New"/>
                        </a:rPr>
                      </a:br>
                      <a:r>
                        <a:rPr b="0" lang="es-419" sz="1000">
                          <a:latin typeface="Courier New"/>
                          <a:ea typeface="Courier New"/>
                          <a:cs typeface="Courier New"/>
                          <a:sym typeface="Courier New"/>
                        </a:rPr>
                        <a:t>00000000</a:t>
                      </a:r>
                      <a:endParaRPr/>
                    </a:p>
                  </a:txBody>
                  <a:tcPr marT="31750" marB="31750" marR="31750" marL="31750" anchor="ctr"/>
                </a:tc>
                <a:tc>
                  <a:txBody>
                    <a:bodyPr/>
                    <a:lstStyle/>
                    <a:p>
                      <a:pPr indent="0" lvl="0" marL="0" marR="0" rtl="0" algn="ctr">
                        <a:spcBef>
                          <a:spcPts val="0"/>
                        </a:spcBef>
                        <a:spcAft>
                          <a:spcPts val="0"/>
                        </a:spcAft>
                        <a:buNone/>
                      </a:pPr>
                      <a:r>
                        <a:rPr b="0" lang="es-419" sz="1000"/>
                        <a:t>All 0s</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Primera dirección</a:t>
                      </a:r>
                      <a:endParaRPr/>
                    </a:p>
                    <a:p>
                      <a:pPr indent="0" lvl="0" marL="0" marR="0" rtl="0" algn="l">
                        <a:spcBef>
                          <a:spcPts val="0"/>
                        </a:spcBef>
                        <a:spcAft>
                          <a:spcPts val="0"/>
                        </a:spcAft>
                        <a:buNone/>
                      </a:pPr>
                      <a:r>
                        <a:rPr b="1" lang="es-419" sz="1000"/>
                        <a:t>192.168.10</a:t>
                      </a:r>
                      <a:r>
                        <a:rPr b="0" lang="es-419" sz="1000"/>
                        <a:t>.1 o </a:t>
                      </a:r>
                      <a:r>
                        <a:rPr b="1" lang="es-419" sz="1000"/>
                        <a:t>/24</a:t>
                      </a:r>
                      <a:endParaRPr/>
                    </a:p>
                  </a:txBody>
                  <a:tcPr marT="31750" marB="31750" marR="31750" marL="31750" anchor="ctr"/>
                </a:tc>
                <a:tc>
                  <a:txBody>
                    <a:bodyPr/>
                    <a:lstStyle/>
                    <a:p>
                      <a:pPr indent="0" lvl="0" marL="0" marR="0" rtl="0" algn="ctr">
                        <a:spcBef>
                          <a:spcPts val="0"/>
                        </a:spcBef>
                        <a:spcAft>
                          <a:spcPts val="0"/>
                        </a:spcAft>
                        <a:buNone/>
                      </a:pPr>
                      <a:r>
                        <a:rPr b="0" lang="es-419" sz="1000">
                          <a:latin typeface="Courier New"/>
                          <a:ea typeface="Courier New"/>
                          <a:cs typeface="Courier New"/>
                          <a:sym typeface="Courier New"/>
                        </a:rPr>
                        <a:t>192 168 10</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11000000 10100000 00001010</a:t>
                      </a:r>
                      <a:endParaRPr/>
                    </a:p>
                  </a:txBody>
                  <a:tcPr marT="31750" marB="31750" marR="31750" marL="31750" anchor="ctr"/>
                </a:tc>
                <a:tc>
                  <a:txBody>
                    <a:bodyPr/>
                    <a:lstStyle/>
                    <a:p>
                      <a:pPr indent="0" lvl="0" marL="0" marR="0" rtl="0" algn="ctr">
                        <a:spcBef>
                          <a:spcPts val="0"/>
                        </a:spcBef>
                        <a:spcAft>
                          <a:spcPts val="0"/>
                        </a:spcAft>
                        <a:buNone/>
                      </a:pPr>
                      <a:r>
                        <a:rPr b="0" lang="es-419" sz="1000">
                          <a:latin typeface="Courier New"/>
                          <a:ea typeface="Courier New"/>
                          <a:cs typeface="Courier New"/>
                          <a:sym typeface="Courier New"/>
                        </a:rPr>
                        <a:t>1</a:t>
                      </a:r>
                      <a:br>
                        <a:rPr b="0" lang="es-419" sz="1000">
                          <a:latin typeface="Courier New"/>
                          <a:ea typeface="Courier New"/>
                          <a:cs typeface="Courier New"/>
                          <a:sym typeface="Courier New"/>
                        </a:rPr>
                      </a:br>
                      <a:r>
                        <a:rPr b="0" lang="es-419" sz="1000">
                          <a:latin typeface="Courier New"/>
                          <a:ea typeface="Courier New"/>
                          <a:cs typeface="Courier New"/>
                          <a:sym typeface="Courier New"/>
                        </a:rPr>
                        <a:t>00000001</a:t>
                      </a:r>
                      <a:endParaRPr/>
                    </a:p>
                  </a:txBody>
                  <a:tcPr marT="31750" marB="31750" marR="31750" marL="31750" anchor="ctr"/>
                </a:tc>
                <a:tc>
                  <a:txBody>
                    <a:bodyPr/>
                    <a:lstStyle/>
                    <a:p>
                      <a:pPr indent="0" lvl="0" marL="0" marR="0" rtl="0" algn="ctr">
                        <a:spcBef>
                          <a:spcPts val="0"/>
                        </a:spcBef>
                        <a:spcAft>
                          <a:spcPts val="0"/>
                        </a:spcAft>
                        <a:buNone/>
                      </a:pPr>
                      <a:r>
                        <a:rPr b="0" lang="es-419" sz="1000"/>
                        <a:t>All 0s and a 1</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Last address</a:t>
                      </a:r>
                      <a:endParaRPr/>
                    </a:p>
                    <a:p>
                      <a:pPr indent="0" lvl="0" marL="0" marR="0" rtl="0" algn="l">
                        <a:spcBef>
                          <a:spcPts val="0"/>
                        </a:spcBef>
                        <a:spcAft>
                          <a:spcPts val="0"/>
                        </a:spcAft>
                        <a:buNone/>
                      </a:pPr>
                      <a:r>
                        <a:rPr b="1" lang="es-419" sz="1000"/>
                        <a:t>192.168.10</a:t>
                      </a:r>
                      <a:r>
                        <a:rPr b="0" lang="es-419" sz="1000"/>
                        <a:t>.254 o </a:t>
                      </a:r>
                      <a:r>
                        <a:rPr b="1" lang="es-419" sz="1000"/>
                        <a:t>/24</a:t>
                      </a:r>
                      <a:endParaRPr/>
                    </a:p>
                  </a:txBody>
                  <a:tcPr marT="31750" marB="31750" marR="31750" marL="31750" anchor="ctr"/>
                </a:tc>
                <a:tc>
                  <a:txBody>
                    <a:bodyPr/>
                    <a:lstStyle/>
                    <a:p>
                      <a:pPr indent="0" lvl="0" marL="0" marR="0" rtl="0" algn="ctr">
                        <a:spcBef>
                          <a:spcPts val="0"/>
                        </a:spcBef>
                        <a:spcAft>
                          <a:spcPts val="0"/>
                        </a:spcAft>
                        <a:buNone/>
                      </a:pPr>
                      <a:r>
                        <a:rPr b="0" lang="es-419" sz="1000">
                          <a:latin typeface="Courier New"/>
                          <a:ea typeface="Courier New"/>
                          <a:cs typeface="Courier New"/>
                          <a:sym typeface="Courier New"/>
                        </a:rPr>
                        <a:t>192 168 10</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11000000 10100000 00001010</a:t>
                      </a:r>
                      <a:endParaRPr/>
                    </a:p>
                  </a:txBody>
                  <a:tcPr marT="31750" marB="31750" marR="31750" marL="31750" anchor="ctr"/>
                </a:tc>
                <a:tc>
                  <a:txBody>
                    <a:bodyPr/>
                    <a:lstStyle/>
                    <a:p>
                      <a:pPr indent="0" lvl="0" marL="0" marR="0" rtl="0" algn="ctr">
                        <a:spcBef>
                          <a:spcPts val="0"/>
                        </a:spcBef>
                        <a:spcAft>
                          <a:spcPts val="0"/>
                        </a:spcAft>
                        <a:buNone/>
                      </a:pPr>
                      <a:r>
                        <a:rPr b="0" lang="es-419" sz="1000">
                          <a:latin typeface="Courier New"/>
                          <a:ea typeface="Courier New"/>
                          <a:cs typeface="Courier New"/>
                          <a:sym typeface="Courier New"/>
                        </a:rPr>
                        <a:t>254</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11111110</a:t>
                      </a:r>
                      <a:endParaRPr/>
                    </a:p>
                  </a:txBody>
                  <a:tcPr marT="31750" marB="31750" marR="31750" marL="31750" anchor="ctr"/>
                </a:tc>
                <a:tc>
                  <a:txBody>
                    <a:bodyPr/>
                    <a:lstStyle/>
                    <a:p>
                      <a:pPr indent="0" lvl="0" marL="0" marR="0" rtl="0" algn="ctr">
                        <a:spcBef>
                          <a:spcPts val="0"/>
                        </a:spcBef>
                        <a:spcAft>
                          <a:spcPts val="0"/>
                        </a:spcAft>
                        <a:buNone/>
                      </a:pPr>
                      <a:r>
                        <a:rPr b="0" lang="es-419" sz="1000"/>
                        <a:t>All 1s and a 0</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Dirección de broadcast</a:t>
                      </a:r>
                      <a:endParaRPr/>
                    </a:p>
                    <a:p>
                      <a:pPr indent="0" lvl="0" marL="0" marR="0" rtl="0" algn="l">
                        <a:spcBef>
                          <a:spcPts val="0"/>
                        </a:spcBef>
                        <a:spcAft>
                          <a:spcPts val="0"/>
                        </a:spcAft>
                        <a:buNone/>
                      </a:pPr>
                      <a:r>
                        <a:rPr b="1" lang="es-419" sz="1000"/>
                        <a:t>192.168.10</a:t>
                      </a:r>
                      <a:r>
                        <a:rPr b="0" lang="es-419" sz="1000"/>
                        <a:t>.255 o </a:t>
                      </a:r>
                      <a:r>
                        <a:rPr b="1" lang="es-419" sz="1000"/>
                        <a:t>/24</a:t>
                      </a:r>
                      <a:endParaRPr/>
                    </a:p>
                  </a:txBody>
                  <a:tcPr marT="31750" marB="31750" marR="31750" marL="31750" anchor="ctr"/>
                </a:tc>
                <a:tc>
                  <a:txBody>
                    <a:bodyPr/>
                    <a:lstStyle/>
                    <a:p>
                      <a:pPr indent="0" lvl="0" marL="0" marR="0" rtl="0" algn="ctr">
                        <a:spcBef>
                          <a:spcPts val="0"/>
                        </a:spcBef>
                        <a:spcAft>
                          <a:spcPts val="0"/>
                        </a:spcAft>
                        <a:buNone/>
                      </a:pPr>
                      <a:r>
                        <a:rPr b="0" lang="es-419" sz="1000">
                          <a:latin typeface="Courier New"/>
                          <a:ea typeface="Courier New"/>
                          <a:cs typeface="Courier New"/>
                          <a:sym typeface="Courier New"/>
                        </a:rPr>
                        <a:t>192 168 10</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11000000 10100000 00001010</a:t>
                      </a:r>
                      <a:endParaRPr/>
                    </a:p>
                  </a:txBody>
                  <a:tcPr marT="31750" marB="31750" marR="31750" marL="31750" anchor="ctr"/>
                </a:tc>
                <a:tc>
                  <a:txBody>
                    <a:bodyPr/>
                    <a:lstStyle/>
                    <a:p>
                      <a:pPr indent="0" lvl="0" marL="0" marR="0" rtl="0" algn="ctr">
                        <a:spcBef>
                          <a:spcPts val="0"/>
                        </a:spcBef>
                        <a:spcAft>
                          <a:spcPts val="0"/>
                        </a:spcAft>
                        <a:buNone/>
                      </a:pPr>
                      <a:r>
                        <a:rPr b="0" lang="es-419" sz="1000">
                          <a:latin typeface="Courier New"/>
                          <a:ea typeface="Courier New"/>
                          <a:cs typeface="Courier New"/>
                          <a:sym typeface="Courier New"/>
                        </a:rPr>
                        <a:t>255</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a:t>
                      </a:r>
                      <a:endParaRPr/>
                    </a:p>
                  </a:txBody>
                  <a:tcPr marT="31750" marB="31750" marR="31750" marL="31750" anchor="ctr"/>
                </a:tc>
                <a:tc>
                  <a:txBody>
                    <a:bodyPr/>
                    <a:lstStyle/>
                    <a:p>
                      <a:pPr indent="0" lvl="0" marL="0" marR="0" rtl="0" algn="ctr">
                        <a:spcBef>
                          <a:spcPts val="0"/>
                        </a:spcBef>
                        <a:spcAft>
                          <a:spcPts val="0"/>
                        </a:spcAft>
                        <a:buNone/>
                      </a:pPr>
                      <a:r>
                        <a:rPr b="0" lang="es-419" sz="1000"/>
                        <a:t>All 1s</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6"/>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11.2  IPv4 Unicast, Broadcast, y Multicast</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IPv4 Unicast, Broadcast, y Multicast</a:t>
            </a:r>
            <a:br>
              <a:rPr lang="es-419"/>
            </a:br>
            <a:r>
              <a:rPr lang="es-419" sz="2400"/>
              <a:t>Unicast</a:t>
            </a:r>
            <a:endParaRPr/>
          </a:p>
        </p:txBody>
      </p:sp>
      <p:sp>
        <p:nvSpPr>
          <p:cNvPr id="325" name="Google Shape;325;p27"/>
          <p:cNvSpPr txBox="1"/>
          <p:nvPr>
            <p:ph idx="1" type="body"/>
          </p:nvPr>
        </p:nvSpPr>
        <p:spPr>
          <a:xfrm>
            <a:off x="431971" y="855419"/>
            <a:ext cx="8280057" cy="118077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La transmisión Unicast está enviando un paquete a una dirección IP de destino.</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Por ejemplo, el PC en 172.16.4.1 envía un paquete unicast a la impresora en 172.16.4.253.</a:t>
            </a:r>
            <a:endParaRPr/>
          </a:p>
        </p:txBody>
      </p:sp>
      <p:pic>
        <p:nvPicPr>
          <p:cNvPr id="326" name="Google Shape;326;p27"/>
          <p:cNvPicPr preferRelativeResize="0"/>
          <p:nvPr/>
        </p:nvPicPr>
        <p:blipFill rotWithShape="1">
          <a:blip r:embed="rId3">
            <a:alphaModFix/>
          </a:blip>
          <a:srcRect b="0" l="0" r="0" t="0"/>
          <a:stretch/>
        </p:blipFill>
        <p:spPr>
          <a:xfrm>
            <a:off x="876392" y="2132314"/>
            <a:ext cx="2829973" cy="2316347"/>
          </a:xfrm>
          <a:prstGeom prst="rect">
            <a:avLst/>
          </a:prstGeom>
          <a:noFill/>
          <a:ln>
            <a:noFill/>
          </a:ln>
        </p:spPr>
      </p:pic>
      <p:sp>
        <p:nvSpPr>
          <p:cNvPr id="327" name="Google Shape;327;p27"/>
          <p:cNvSpPr/>
          <p:nvPr/>
        </p:nvSpPr>
        <p:spPr>
          <a:xfrm>
            <a:off x="3971431" y="2840019"/>
            <a:ext cx="1050306" cy="247426"/>
          </a:xfrm>
          <a:prstGeom prst="rightArrow">
            <a:avLst>
              <a:gd fmla="val 50000" name="adj1"/>
              <a:gd fmla="val 50000" name="adj2"/>
            </a:avLst>
          </a:prstGeom>
          <a:gradFill>
            <a:gsLst>
              <a:gs pos="0">
                <a:srgbClr val="D18400"/>
              </a:gs>
              <a:gs pos="80000">
                <a:srgbClr val="FFAE00"/>
              </a:gs>
              <a:gs pos="100000">
                <a:srgbClr val="FFB100"/>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28" name="Google Shape;328;p27"/>
          <p:cNvPicPr preferRelativeResize="0"/>
          <p:nvPr/>
        </p:nvPicPr>
        <p:blipFill rotWithShape="1">
          <a:blip r:embed="rId4">
            <a:alphaModFix/>
          </a:blip>
          <a:srcRect b="0" l="0" r="0" t="0"/>
          <a:stretch/>
        </p:blipFill>
        <p:spPr>
          <a:xfrm>
            <a:off x="5052151" y="2132314"/>
            <a:ext cx="2829973" cy="231634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IPv4 Unicast, Broadcast, y Multicast</a:t>
            </a:r>
            <a:br>
              <a:rPr lang="es-419"/>
            </a:br>
            <a:r>
              <a:rPr lang="es-419" sz="2400"/>
              <a:t>Broadcast</a:t>
            </a:r>
            <a:endParaRPr/>
          </a:p>
        </p:txBody>
      </p:sp>
      <p:sp>
        <p:nvSpPr>
          <p:cNvPr id="335" name="Google Shape;335;p28"/>
          <p:cNvSpPr txBox="1"/>
          <p:nvPr>
            <p:ph idx="1" type="body"/>
          </p:nvPr>
        </p:nvSpPr>
        <p:spPr>
          <a:xfrm>
            <a:off x="431971" y="855419"/>
            <a:ext cx="8280057" cy="100166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La transmisión de Broadcast está enviando un paquete a todas las demás direcciones IP de destino.</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Por ejemplo, el PC en 172.16.4.1 envía un paquete broadcast a todos los hosts IPv4.</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pic>
        <p:nvPicPr>
          <p:cNvPr id="336" name="Google Shape;336;p28"/>
          <p:cNvPicPr preferRelativeResize="0"/>
          <p:nvPr/>
        </p:nvPicPr>
        <p:blipFill rotWithShape="1">
          <a:blip r:embed="rId3">
            <a:alphaModFix/>
          </a:blip>
          <a:srcRect b="0" l="0" r="0" t="0"/>
          <a:stretch/>
        </p:blipFill>
        <p:spPr>
          <a:xfrm>
            <a:off x="896757" y="1992794"/>
            <a:ext cx="2814401" cy="2423094"/>
          </a:xfrm>
          <a:prstGeom prst="rect">
            <a:avLst/>
          </a:prstGeom>
          <a:noFill/>
          <a:ln>
            <a:noFill/>
          </a:ln>
        </p:spPr>
      </p:pic>
      <p:sp>
        <p:nvSpPr>
          <p:cNvPr id="337" name="Google Shape;337;p28"/>
          <p:cNvSpPr/>
          <p:nvPr/>
        </p:nvSpPr>
        <p:spPr>
          <a:xfrm>
            <a:off x="4046847" y="2840019"/>
            <a:ext cx="1050306" cy="247426"/>
          </a:xfrm>
          <a:prstGeom prst="rightArrow">
            <a:avLst>
              <a:gd fmla="val 50000" name="adj1"/>
              <a:gd fmla="val 50000" name="adj2"/>
            </a:avLst>
          </a:prstGeom>
          <a:gradFill>
            <a:gsLst>
              <a:gs pos="0">
                <a:srgbClr val="D18400"/>
              </a:gs>
              <a:gs pos="80000">
                <a:srgbClr val="FFAE00"/>
              </a:gs>
              <a:gs pos="100000">
                <a:srgbClr val="FFB100"/>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38" name="Google Shape;338;p28"/>
          <p:cNvPicPr preferRelativeResize="0"/>
          <p:nvPr/>
        </p:nvPicPr>
        <p:blipFill rotWithShape="1">
          <a:blip r:embed="rId4">
            <a:alphaModFix/>
          </a:blip>
          <a:srcRect b="0" l="0" r="0" t="0"/>
          <a:stretch/>
        </p:blipFill>
        <p:spPr>
          <a:xfrm>
            <a:off x="5066498" y="1992460"/>
            <a:ext cx="2814401" cy="242309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IPv4 Unicast, Broadcast, y Multicast</a:t>
            </a:r>
            <a:br>
              <a:rPr lang="es-419"/>
            </a:br>
            <a:r>
              <a:rPr lang="es-419" sz="2400"/>
              <a:t>Multicast</a:t>
            </a:r>
            <a:endParaRPr/>
          </a:p>
        </p:txBody>
      </p:sp>
      <p:sp>
        <p:nvSpPr>
          <p:cNvPr id="345" name="Google Shape;345;p29"/>
          <p:cNvSpPr txBox="1"/>
          <p:nvPr>
            <p:ph idx="1" type="body"/>
          </p:nvPr>
        </p:nvSpPr>
        <p:spPr>
          <a:xfrm>
            <a:off x="431971" y="855419"/>
            <a:ext cx="8280057" cy="118077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La transmisión de multicast está enviando un paquete a un grupo de direcciones de multicast.</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Por ejemplo, el PC en 172.16.4.1 envía un paquete de multicast a la dirección del grupo de multicast 224.10.10.5.</a:t>
            </a:r>
            <a:endParaRPr/>
          </a:p>
        </p:txBody>
      </p:sp>
      <p:pic>
        <p:nvPicPr>
          <p:cNvPr id="346" name="Google Shape;346;p29"/>
          <p:cNvPicPr preferRelativeResize="0"/>
          <p:nvPr/>
        </p:nvPicPr>
        <p:blipFill rotWithShape="1">
          <a:blip r:embed="rId3">
            <a:alphaModFix/>
          </a:blip>
          <a:srcRect b="0" l="0" r="0" t="0"/>
          <a:stretch/>
        </p:blipFill>
        <p:spPr>
          <a:xfrm>
            <a:off x="918273" y="2278304"/>
            <a:ext cx="2862981" cy="2169526"/>
          </a:xfrm>
          <a:prstGeom prst="rect">
            <a:avLst/>
          </a:prstGeom>
          <a:noFill/>
          <a:ln>
            <a:noFill/>
          </a:ln>
        </p:spPr>
      </p:pic>
      <p:sp>
        <p:nvSpPr>
          <p:cNvPr id="347" name="Google Shape;347;p29"/>
          <p:cNvSpPr/>
          <p:nvPr/>
        </p:nvSpPr>
        <p:spPr>
          <a:xfrm>
            <a:off x="3999712" y="2840019"/>
            <a:ext cx="1050306" cy="247426"/>
          </a:xfrm>
          <a:prstGeom prst="rightArrow">
            <a:avLst>
              <a:gd fmla="val 50000" name="adj1"/>
              <a:gd fmla="val 50000" name="adj2"/>
            </a:avLst>
          </a:prstGeom>
          <a:gradFill>
            <a:gsLst>
              <a:gs pos="0">
                <a:srgbClr val="D18400"/>
              </a:gs>
              <a:gs pos="80000">
                <a:srgbClr val="FFAE00"/>
              </a:gs>
              <a:gs pos="100000">
                <a:srgbClr val="FFB100"/>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8" name="Google Shape;348;p29"/>
          <p:cNvPicPr preferRelativeResize="0"/>
          <p:nvPr/>
        </p:nvPicPr>
        <p:blipFill rotWithShape="1">
          <a:blip r:embed="rId4">
            <a:alphaModFix/>
          </a:blip>
          <a:srcRect b="0" l="0" r="0" t="0"/>
          <a:stretch/>
        </p:blipFill>
        <p:spPr>
          <a:xfrm>
            <a:off x="5073711" y="2280614"/>
            <a:ext cx="2862981" cy="21695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0"/>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11.3 Tipos de direcciones IPv4</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Tipos de direcciones IPv4</a:t>
            </a:r>
            <a:br>
              <a:rPr lang="es-419"/>
            </a:br>
            <a:r>
              <a:rPr lang="es-419" sz="2400"/>
              <a:t>Direcciones IPv4 públicas y privadas</a:t>
            </a:r>
            <a:endParaRPr/>
          </a:p>
        </p:txBody>
      </p:sp>
      <p:sp>
        <p:nvSpPr>
          <p:cNvPr id="361" name="Google Shape;361;p31"/>
          <p:cNvSpPr txBox="1"/>
          <p:nvPr>
            <p:ph idx="1" type="body"/>
          </p:nvPr>
        </p:nvSpPr>
        <p:spPr>
          <a:xfrm>
            <a:off x="431971" y="855419"/>
            <a:ext cx="8280057" cy="825923"/>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Como se define en RFC 1918, las direcciones IPv4 públicas se enrutan globalmente entre routers de proveedores de servicios de Internet (ISP). </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Sin embargo, las direcciones privadas no son enrutables globalmente.</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sp>
        <p:nvSpPr>
          <p:cNvPr id="362" name="Google Shape;362;p31"/>
          <p:cNvSpPr txBox="1"/>
          <p:nvPr/>
        </p:nvSpPr>
        <p:spPr>
          <a:xfrm>
            <a:off x="431971" y="1681342"/>
            <a:ext cx="4269121" cy="2460352"/>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Las direcciones privadas son bloques comunes de direcciones utilizadas por la mayoría de las organizaciones para asignar direcciones IPv4 a hosts internos.</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Las direcciones IPv4 privadas no son exclusivas y cualquier red interna puede usarlas.</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p:txBody>
      </p:sp>
      <p:graphicFrame>
        <p:nvGraphicFramePr>
          <p:cNvPr id="363" name="Google Shape;363;p31"/>
          <p:cNvGraphicFramePr/>
          <p:nvPr/>
        </p:nvGraphicFramePr>
        <p:xfrm>
          <a:off x="5173532" y="1804924"/>
          <a:ext cx="3000000" cy="3000000"/>
        </p:xfrm>
        <a:graphic>
          <a:graphicData uri="http://schemas.openxmlformats.org/drawingml/2006/table">
            <a:tbl>
              <a:tblPr bandRow="1" firstRow="1">
                <a:noFill/>
                <a:tableStyleId>{5EA495B8-0188-4A5C-885B-33A115B48E2A}</a:tableStyleId>
              </a:tblPr>
              <a:tblGrid>
                <a:gridCol w="1219650"/>
                <a:gridCol w="2424750"/>
              </a:tblGrid>
              <a:tr h="370850">
                <a:tc>
                  <a:txBody>
                    <a:bodyPr/>
                    <a:lstStyle/>
                    <a:p>
                      <a:pPr indent="0" lvl="0" marL="0" marR="0" rtl="0" algn="l">
                        <a:spcBef>
                          <a:spcPts val="0"/>
                        </a:spcBef>
                        <a:spcAft>
                          <a:spcPts val="0"/>
                        </a:spcAft>
                        <a:buNone/>
                      </a:pPr>
                      <a:r>
                        <a:rPr b="1" lang="es-419" sz="1100"/>
                        <a:t>Dirección de red y prefijo</a:t>
                      </a:r>
                      <a:endParaRPr/>
                    </a:p>
                  </a:txBody>
                  <a:tcPr marT="31750" marB="31750" marR="31750" marL="31750" anchor="ctr"/>
                </a:tc>
                <a:tc>
                  <a:txBody>
                    <a:bodyPr/>
                    <a:lstStyle/>
                    <a:p>
                      <a:pPr indent="0" lvl="0" marL="0" marR="0" rtl="0" algn="l">
                        <a:spcBef>
                          <a:spcPts val="0"/>
                        </a:spcBef>
                        <a:spcAft>
                          <a:spcPts val="0"/>
                        </a:spcAft>
                        <a:buNone/>
                      </a:pPr>
                      <a:r>
                        <a:rPr b="1" lang="es-419" sz="1100"/>
                        <a:t>Rango de direcciones privadas de RFC 1918</a:t>
                      </a:r>
                      <a:endParaRPr/>
                    </a:p>
                  </a:txBody>
                  <a:tcPr marT="31750" marB="31750" marR="31750" marL="31750" anchor="ctr"/>
                </a:tc>
              </a:tr>
              <a:tr h="370850">
                <a:tc>
                  <a:txBody>
                    <a:bodyPr/>
                    <a:lstStyle/>
                    <a:p>
                      <a:pPr indent="0" lvl="0" marL="0" marR="0" rtl="0" algn="l">
                        <a:spcBef>
                          <a:spcPts val="0"/>
                        </a:spcBef>
                        <a:spcAft>
                          <a:spcPts val="0"/>
                        </a:spcAft>
                        <a:buNone/>
                      </a:pPr>
                      <a:r>
                        <a:rPr b="0" lang="es-419" sz="1100"/>
                        <a:t>10.0.0.0/8</a:t>
                      </a:r>
                      <a:endParaRPr/>
                    </a:p>
                  </a:txBody>
                  <a:tcPr marT="31750" marB="31750" marR="31750" marL="31750" anchor="ctr"/>
                </a:tc>
                <a:tc>
                  <a:txBody>
                    <a:bodyPr/>
                    <a:lstStyle/>
                    <a:p>
                      <a:pPr indent="0" lvl="0" marL="0" marR="0" rtl="0" algn="l">
                        <a:spcBef>
                          <a:spcPts val="0"/>
                        </a:spcBef>
                        <a:spcAft>
                          <a:spcPts val="0"/>
                        </a:spcAft>
                        <a:buNone/>
                      </a:pPr>
                      <a:r>
                        <a:rPr b="0" lang="es-419" sz="1100"/>
                        <a:t>10.0.0.0 a 10.255.255.255</a:t>
                      </a:r>
                      <a:endParaRPr/>
                    </a:p>
                  </a:txBody>
                  <a:tcPr marT="31750" marB="31750" marR="31750" marL="31750" anchor="ctr"/>
                </a:tc>
              </a:tr>
              <a:tr h="370850">
                <a:tc>
                  <a:txBody>
                    <a:bodyPr/>
                    <a:lstStyle/>
                    <a:p>
                      <a:pPr indent="0" lvl="0" marL="0" marR="0" rtl="0" algn="l">
                        <a:spcBef>
                          <a:spcPts val="0"/>
                        </a:spcBef>
                        <a:spcAft>
                          <a:spcPts val="0"/>
                        </a:spcAft>
                        <a:buNone/>
                      </a:pPr>
                      <a:r>
                        <a:rPr b="0" lang="es-419" sz="1100"/>
                        <a:t>172.16.0.0/12</a:t>
                      </a:r>
                      <a:endParaRPr/>
                    </a:p>
                  </a:txBody>
                  <a:tcPr marT="31750" marB="31750" marR="31750" marL="31750" anchor="ctr"/>
                </a:tc>
                <a:tc>
                  <a:txBody>
                    <a:bodyPr/>
                    <a:lstStyle/>
                    <a:p>
                      <a:pPr indent="0" lvl="0" marL="0" marR="0" rtl="0" algn="l">
                        <a:spcBef>
                          <a:spcPts val="0"/>
                        </a:spcBef>
                        <a:spcAft>
                          <a:spcPts val="0"/>
                        </a:spcAft>
                        <a:buNone/>
                      </a:pPr>
                      <a:r>
                        <a:rPr b="0" lang="es-419" sz="1100"/>
                        <a:t>172.16.0.0 a 172.31.255.255</a:t>
                      </a:r>
                      <a:endParaRPr/>
                    </a:p>
                  </a:txBody>
                  <a:tcPr marT="31750" marB="31750" marR="31750" marL="31750" anchor="ctr"/>
                </a:tc>
              </a:tr>
              <a:tr h="370850">
                <a:tc>
                  <a:txBody>
                    <a:bodyPr/>
                    <a:lstStyle/>
                    <a:p>
                      <a:pPr indent="0" lvl="0" marL="0" marR="0" rtl="0" algn="l">
                        <a:spcBef>
                          <a:spcPts val="0"/>
                        </a:spcBef>
                        <a:spcAft>
                          <a:spcPts val="0"/>
                        </a:spcAft>
                        <a:buNone/>
                      </a:pPr>
                      <a:r>
                        <a:rPr b="0" lang="es-419" sz="1100"/>
                        <a:t>192.168.0.0/16</a:t>
                      </a:r>
                      <a:endParaRPr/>
                    </a:p>
                  </a:txBody>
                  <a:tcPr marT="31750" marB="31750" marR="31750" marL="31750" anchor="ctr"/>
                </a:tc>
                <a:tc>
                  <a:txBody>
                    <a:bodyPr/>
                    <a:lstStyle/>
                    <a:p>
                      <a:pPr indent="0" lvl="0" marL="0" marR="0" rtl="0" algn="l">
                        <a:spcBef>
                          <a:spcPts val="0"/>
                        </a:spcBef>
                        <a:spcAft>
                          <a:spcPts val="0"/>
                        </a:spcAft>
                        <a:buNone/>
                      </a:pPr>
                      <a:r>
                        <a:rPr b="0" lang="es-419" sz="1100"/>
                        <a:t>192.168.0.0 a 192.168.255.255</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Tipos de direcciones IPv4</a:t>
            </a:r>
            <a:br>
              <a:rPr lang="es-419"/>
            </a:br>
            <a:r>
              <a:rPr lang="es-419" sz="2400"/>
              <a:t>Enrutamiento a Internet</a:t>
            </a:r>
            <a:endParaRPr/>
          </a:p>
        </p:txBody>
      </p:sp>
      <p:sp>
        <p:nvSpPr>
          <p:cNvPr id="370" name="Google Shape;370;p32"/>
          <p:cNvSpPr txBox="1"/>
          <p:nvPr>
            <p:ph idx="1" type="body"/>
          </p:nvPr>
        </p:nvSpPr>
        <p:spPr>
          <a:xfrm>
            <a:off x="431971" y="855419"/>
            <a:ext cx="8280057" cy="728192"/>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La traducción de direcciones de red (NAT) traduce las direcciones IPv4 privadas a direcciones IPv4 públicas.</a:t>
            </a:r>
            <a:endParaRPr/>
          </a:p>
        </p:txBody>
      </p:sp>
      <p:sp>
        <p:nvSpPr>
          <p:cNvPr id="371" name="Google Shape;371;p32"/>
          <p:cNvSpPr txBox="1"/>
          <p:nvPr/>
        </p:nvSpPr>
        <p:spPr>
          <a:xfrm>
            <a:off x="431971" y="1683758"/>
            <a:ext cx="2905739" cy="3073946"/>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NAT normalmente está habilitado en el router perimetral que se conecta a Internet.</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Traduce la dirección privada interna a una dirección IP global pública.</a:t>
            </a:r>
            <a:endParaRPr/>
          </a:p>
        </p:txBody>
      </p:sp>
      <p:pic>
        <p:nvPicPr>
          <p:cNvPr id="372" name="Google Shape;372;p32"/>
          <p:cNvPicPr preferRelativeResize="0"/>
          <p:nvPr/>
        </p:nvPicPr>
        <p:blipFill rotWithShape="1">
          <a:blip r:embed="rId3">
            <a:alphaModFix/>
          </a:blip>
          <a:srcRect b="0" l="0" r="0" t="0"/>
          <a:stretch/>
        </p:blipFill>
        <p:spPr>
          <a:xfrm>
            <a:off x="3337710" y="1583611"/>
            <a:ext cx="5288257" cy="344021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Tipos de direcciones IPv4</a:t>
            </a:r>
            <a:br>
              <a:rPr lang="es-419"/>
            </a:br>
            <a:r>
              <a:rPr lang="es-419" sz="2400"/>
              <a:t>Direcciones IPv4 públicas y privadas</a:t>
            </a:r>
            <a:endParaRPr/>
          </a:p>
        </p:txBody>
      </p:sp>
      <p:sp>
        <p:nvSpPr>
          <p:cNvPr id="379" name="Google Shape;379;p33"/>
          <p:cNvSpPr txBox="1"/>
          <p:nvPr>
            <p:ph idx="1" type="body"/>
          </p:nvPr>
        </p:nvSpPr>
        <p:spPr>
          <a:xfrm>
            <a:off x="431971" y="855419"/>
            <a:ext cx="4799905" cy="147899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2000"/>
              <a:buNone/>
            </a:pPr>
            <a:r>
              <a:rPr lang="es-419">
                <a:solidFill>
                  <a:srgbClr val="000000"/>
                </a:solidFill>
              </a:rPr>
              <a:t>Direcciones de loopback</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127.0.0.0 /8 (127.0.0.1 to 127.255.255.254)</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Comúnmente identificado como sólo 127.0.0.1</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Se utiliza en un host para probar si TCP / IP está operativo.</a:t>
            </a:r>
            <a:endParaRPr/>
          </a:p>
        </p:txBody>
      </p:sp>
      <p:pic>
        <p:nvPicPr>
          <p:cNvPr id="380" name="Google Shape;380;p33"/>
          <p:cNvPicPr preferRelativeResize="0"/>
          <p:nvPr/>
        </p:nvPicPr>
        <p:blipFill rotWithShape="1">
          <a:blip r:embed="rId3">
            <a:alphaModFix/>
          </a:blip>
          <a:srcRect b="0" l="0" r="0" t="0"/>
          <a:stretch/>
        </p:blipFill>
        <p:spPr>
          <a:xfrm>
            <a:off x="5357308" y="1214135"/>
            <a:ext cx="3564074" cy="876875"/>
          </a:xfrm>
          <a:prstGeom prst="rect">
            <a:avLst/>
          </a:prstGeom>
          <a:noFill/>
          <a:ln>
            <a:noFill/>
          </a:ln>
        </p:spPr>
      </p:pic>
      <p:sp>
        <p:nvSpPr>
          <p:cNvPr id="381" name="Google Shape;381;p33"/>
          <p:cNvSpPr txBox="1"/>
          <p:nvPr/>
        </p:nvSpPr>
        <p:spPr>
          <a:xfrm>
            <a:off x="431970" y="2385343"/>
            <a:ext cx="8206421" cy="1906958"/>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s-419" sz="2000">
                <a:solidFill>
                  <a:srgbClr val="000000"/>
                </a:solidFill>
                <a:latin typeface="Arial"/>
                <a:ea typeface="Arial"/>
                <a:cs typeface="Arial"/>
                <a:sym typeface="Arial"/>
              </a:rPr>
              <a:t>Direcciones de enlace local</a:t>
            </a:r>
            <a:endParaRPr/>
          </a:p>
          <a:p>
            <a:pPr indent="-342900" lvl="0" marL="342900" marR="0" rtl="0" algn="l">
              <a:lnSpc>
                <a:spcPct val="100000"/>
              </a:lnSpc>
              <a:spcBef>
                <a:spcPts val="32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169.254.0.0 /16 (169.254.0.1 to 169.254.255.254)</a:t>
            </a:r>
            <a:endParaRPr/>
          </a:p>
          <a:p>
            <a:pPr indent="-342900" lvl="0" marL="342900" marR="0" rtl="0" algn="l">
              <a:lnSpc>
                <a:spcPct val="100000"/>
              </a:lnSpc>
              <a:spcBef>
                <a:spcPts val="32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Comúnmente conocido como las direcciones de direccionamiento IP privado automático (APIPA) o direcciones autoasignadas. </a:t>
            </a:r>
            <a:endParaRPr/>
          </a:p>
          <a:p>
            <a:pPr indent="-342900" lvl="0" marL="342900" marR="0" rtl="0" algn="l">
              <a:lnSpc>
                <a:spcPct val="100000"/>
              </a:lnSpc>
              <a:spcBef>
                <a:spcPts val="32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Usado por los clientes DHCP de Windows para autoconfigurarse cuando no hay servidores DHCP disponibles.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Tipos de direcciones IPv4</a:t>
            </a:r>
            <a:br>
              <a:rPr lang="es-419"/>
            </a:br>
            <a:r>
              <a:rPr lang="es-419" sz="2400"/>
              <a:t>Direccionamiento con clase antigua</a:t>
            </a:r>
            <a:endParaRPr/>
          </a:p>
        </p:txBody>
      </p:sp>
      <p:pic>
        <p:nvPicPr>
          <p:cNvPr id="388" name="Google Shape;388;p34"/>
          <p:cNvPicPr preferRelativeResize="0"/>
          <p:nvPr/>
        </p:nvPicPr>
        <p:blipFill rotWithShape="1">
          <a:blip r:embed="rId3">
            <a:alphaModFix/>
          </a:blip>
          <a:srcRect b="0" l="0" r="0" t="0"/>
          <a:stretch/>
        </p:blipFill>
        <p:spPr>
          <a:xfrm>
            <a:off x="5482551" y="1248180"/>
            <a:ext cx="3163682" cy="1836595"/>
          </a:xfrm>
          <a:prstGeom prst="rect">
            <a:avLst/>
          </a:prstGeom>
          <a:noFill/>
          <a:ln>
            <a:noFill/>
          </a:ln>
        </p:spPr>
      </p:pic>
      <p:sp>
        <p:nvSpPr>
          <p:cNvPr id="389" name="Google Shape;389;p34"/>
          <p:cNvSpPr txBox="1"/>
          <p:nvPr>
            <p:ph idx="1" type="body"/>
          </p:nvPr>
        </p:nvSpPr>
        <p:spPr>
          <a:xfrm>
            <a:off x="431972" y="685733"/>
            <a:ext cx="4956309" cy="406082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2000"/>
              <a:buNone/>
            </a:pPr>
            <a:r>
              <a:rPr lang="es-419">
                <a:solidFill>
                  <a:srgbClr val="000000"/>
                </a:solidFill>
              </a:rPr>
              <a:t>RFC 790 (1981) asigna direcciones IPv4 en clases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Clase A (0.0.0.0/8 a 127.0.0.0/8)</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Clase B (128.0.0.0 /16 — 191.255.0.0 /16)</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Clase C (192.0.0.0 /24 — 223.255.255.0 /24)</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Clase D (224.0.0.0 a 239.0.0.0)</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Clase E (240.0.0.0 — 255.0.0.0)</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El direccionamiento con clase desperdició muchas direcciones IPv4.</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La asignación de direcciones con clase se reemplazó con direccionamiento sin clase que ignora las reglas de las clases (A, B, C).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a:t>Objetivos del módulo</a:t>
            </a:r>
            <a:endParaRPr/>
          </a:p>
        </p:txBody>
      </p:sp>
      <p:sp>
        <p:nvSpPr>
          <p:cNvPr id="246" name="Google Shape;246;p17"/>
          <p:cNvSpPr/>
          <p:nvPr/>
        </p:nvSpPr>
        <p:spPr>
          <a:xfrm>
            <a:off x="169682" y="769893"/>
            <a:ext cx="8804635" cy="83099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s-419" sz="1600" u="none" cap="none" strike="noStrike">
                <a:solidFill>
                  <a:schemeClr val="dk1"/>
                </a:solidFill>
                <a:latin typeface="Arial"/>
                <a:ea typeface="Arial"/>
                <a:cs typeface="Arial"/>
                <a:sym typeface="Arial"/>
              </a:rPr>
              <a:t>Título del módulo: </a:t>
            </a:r>
            <a:r>
              <a:rPr b="0" i="0" lang="es-419" sz="1600" u="none" cap="none" strike="noStrike">
                <a:solidFill>
                  <a:schemeClr val="dk1"/>
                </a:solidFill>
                <a:latin typeface="Arial"/>
                <a:ea typeface="Arial"/>
                <a:cs typeface="Arial"/>
                <a:sym typeface="Arial"/>
              </a:rPr>
              <a:t>Direccionamiento IPv4</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s-419" sz="1600" u="none" cap="none" strike="noStrike">
                <a:solidFill>
                  <a:schemeClr val="dk1"/>
                </a:solidFill>
                <a:latin typeface="Arial"/>
                <a:ea typeface="Arial"/>
                <a:cs typeface="Arial"/>
                <a:sym typeface="Arial"/>
              </a:rPr>
              <a:t>Objetivo del módulo</a:t>
            </a:r>
            <a:r>
              <a:rPr b="0" i="0" lang="es-419" sz="1600" u="none" cap="none" strike="noStrike">
                <a:solidFill>
                  <a:schemeClr val="dk1"/>
                </a:solidFill>
                <a:latin typeface="Arial"/>
                <a:ea typeface="Arial"/>
                <a:cs typeface="Arial"/>
                <a:sym typeface="Arial"/>
              </a:rPr>
              <a:t>: </a:t>
            </a:r>
            <a:r>
              <a:rPr lang="es-419" sz="1600">
                <a:solidFill>
                  <a:schemeClr val="dk1"/>
                </a:solidFill>
                <a:latin typeface="Arial"/>
                <a:ea typeface="Arial"/>
                <a:cs typeface="Arial"/>
                <a:sym typeface="Arial"/>
              </a:rPr>
              <a:t>Calcule un esquema de subneteo IPv4 para segmentar eficientemente su red.</a:t>
            </a:r>
            <a:endParaRPr/>
          </a:p>
        </p:txBody>
      </p:sp>
      <p:graphicFrame>
        <p:nvGraphicFramePr>
          <p:cNvPr id="247" name="Google Shape;247;p17"/>
          <p:cNvGraphicFramePr/>
          <p:nvPr/>
        </p:nvGraphicFramePr>
        <p:xfrm>
          <a:off x="396000" y="1620000"/>
          <a:ext cx="3000000" cy="3000000"/>
        </p:xfrm>
        <a:graphic>
          <a:graphicData uri="http://schemas.openxmlformats.org/drawingml/2006/table">
            <a:tbl>
              <a:tblPr bandRow="1" firstCol="1" firstRow="1">
                <a:noFill/>
                <a:tableStyleId>{5EA495B8-0188-4A5C-885B-33A115B48E2A}</a:tableStyleId>
              </a:tblPr>
              <a:tblGrid>
                <a:gridCol w="4120000"/>
                <a:gridCol w="4208900"/>
              </a:tblGrid>
              <a:tr h="216350">
                <a:tc>
                  <a:txBody>
                    <a:bodyPr/>
                    <a:lstStyle/>
                    <a:p>
                      <a:pPr indent="0" lvl="0" marL="0" marR="0" rtl="0" algn="l">
                        <a:lnSpc>
                          <a:spcPct val="107000"/>
                        </a:lnSpc>
                        <a:spcBef>
                          <a:spcPts val="0"/>
                        </a:spcBef>
                        <a:spcAft>
                          <a:spcPts val="0"/>
                        </a:spcAft>
                        <a:buNone/>
                      </a:pPr>
                      <a:r>
                        <a:rPr lang="es-419" sz="1400" u="none" cap="none" strike="noStrike"/>
                        <a:t>Título del tema</a:t>
                      </a:r>
                      <a:endParaRPr/>
                    </a:p>
                  </a:txBody>
                  <a:tcPr marT="0" marB="0" marR="68575" marL="68575"/>
                </a:tc>
                <a:tc>
                  <a:txBody>
                    <a:bodyPr/>
                    <a:lstStyle/>
                    <a:p>
                      <a:pPr indent="0" lvl="0" marL="0" marR="0" rtl="0" algn="l">
                        <a:lnSpc>
                          <a:spcPct val="107000"/>
                        </a:lnSpc>
                        <a:spcBef>
                          <a:spcPts val="0"/>
                        </a:spcBef>
                        <a:spcAft>
                          <a:spcPts val="0"/>
                        </a:spcAft>
                        <a:buNone/>
                      </a:pPr>
                      <a:r>
                        <a:rPr lang="es-419" sz="1400" u="none" cap="none" strike="noStrike"/>
                        <a:t>Objetivo del tema</a:t>
                      </a:r>
                      <a:endParaRPr/>
                    </a:p>
                  </a:txBody>
                  <a:tcPr marT="0" marB="0" marR="68575" marL="68575"/>
                </a:tc>
              </a:tr>
              <a:tr h="444150">
                <a:tc>
                  <a:txBody>
                    <a:bodyPr/>
                    <a:lstStyle/>
                    <a:p>
                      <a:pPr indent="0" lvl="0" marL="0" marR="0" rtl="0" algn="l">
                        <a:lnSpc>
                          <a:spcPct val="107000"/>
                        </a:lnSpc>
                        <a:spcBef>
                          <a:spcPts val="0"/>
                        </a:spcBef>
                        <a:spcAft>
                          <a:spcPts val="0"/>
                        </a:spcAft>
                        <a:buNone/>
                      </a:pPr>
                      <a:r>
                        <a:rPr lang="es-419" sz="1400" u="none" cap="none" strike="noStrike">
                          <a:latin typeface="Arial"/>
                          <a:ea typeface="Arial"/>
                          <a:cs typeface="Arial"/>
                          <a:sym typeface="Arial"/>
                        </a:rPr>
                        <a:t>Estructura de la dirección IPv4</a:t>
                      </a:r>
                      <a:endParaRPr/>
                    </a:p>
                  </a:txBody>
                  <a:tcPr marT="0" marB="0" marR="68575" marL="68575"/>
                </a:tc>
                <a:tc>
                  <a:txBody>
                    <a:bodyPr/>
                    <a:lstStyle/>
                    <a:p>
                      <a:pPr indent="0" lvl="0" marL="0" marR="0" rtl="0" algn="l">
                        <a:lnSpc>
                          <a:spcPct val="107000"/>
                        </a:lnSpc>
                        <a:spcBef>
                          <a:spcPts val="0"/>
                        </a:spcBef>
                        <a:spcAft>
                          <a:spcPts val="0"/>
                        </a:spcAft>
                        <a:buNone/>
                      </a:pPr>
                      <a:r>
                        <a:rPr lang="es-419" sz="1400" u="none" cap="none" strike="noStrike">
                          <a:solidFill>
                            <a:srgbClr val="000000"/>
                          </a:solidFill>
                          <a:latin typeface="Arial"/>
                          <a:ea typeface="Arial"/>
                          <a:cs typeface="Arial"/>
                          <a:sym typeface="Arial"/>
                        </a:rPr>
                        <a:t>Describa la estructura de una dirección IPv4, incluidas la porción de red y de host, y la máscara de subred.</a:t>
                      </a:r>
                      <a:endParaRPr/>
                    </a:p>
                  </a:txBody>
                  <a:tcPr marT="0" marB="0" marR="68575" marL="68575"/>
                </a:tc>
              </a:tr>
              <a:tr h="315925">
                <a:tc>
                  <a:txBody>
                    <a:bodyPr/>
                    <a:lstStyle/>
                    <a:p>
                      <a:pPr indent="0" lvl="0" marL="0" marR="0" rtl="0" algn="l">
                        <a:lnSpc>
                          <a:spcPct val="107000"/>
                        </a:lnSpc>
                        <a:spcBef>
                          <a:spcPts val="0"/>
                        </a:spcBef>
                        <a:spcAft>
                          <a:spcPts val="0"/>
                        </a:spcAft>
                        <a:buNone/>
                      </a:pPr>
                      <a:r>
                        <a:rPr lang="es-419" sz="1400" u="none" cap="none" strike="noStrike">
                          <a:latin typeface="Arial"/>
                          <a:ea typeface="Arial"/>
                          <a:cs typeface="Arial"/>
                          <a:sym typeface="Arial"/>
                        </a:rPr>
                        <a:t>Unidifusión, difusión y multidifusión de IPv4</a:t>
                      </a:r>
                      <a:endParaRPr/>
                    </a:p>
                  </a:txBody>
                  <a:tcPr marT="0" marB="0" marR="68575" marL="68575"/>
                </a:tc>
                <a:tc>
                  <a:txBody>
                    <a:bodyPr/>
                    <a:lstStyle/>
                    <a:p>
                      <a:pPr indent="0" lvl="0" marL="0" marR="0" rtl="0" algn="l">
                        <a:lnSpc>
                          <a:spcPct val="107000"/>
                        </a:lnSpc>
                        <a:spcBef>
                          <a:spcPts val="0"/>
                        </a:spcBef>
                        <a:spcAft>
                          <a:spcPts val="0"/>
                        </a:spcAft>
                        <a:buNone/>
                      </a:pPr>
                      <a:r>
                        <a:rPr lang="es-419" sz="1400" u="none" cap="none" strike="noStrike">
                          <a:solidFill>
                            <a:srgbClr val="000000"/>
                          </a:solidFill>
                          <a:latin typeface="Arial"/>
                          <a:ea typeface="Arial"/>
                          <a:cs typeface="Arial"/>
                          <a:sym typeface="Arial"/>
                        </a:rPr>
                        <a:t>Compare las características y los usos de las direcciones IPv4 de unidifusión, difusión y multidifusión.</a:t>
                      </a:r>
                      <a:endParaRPr/>
                    </a:p>
                  </a:txBody>
                  <a:tcPr marT="0" marB="0" marR="68575" marL="68575"/>
                </a:tc>
              </a:tr>
              <a:tr h="444150">
                <a:tc>
                  <a:txBody>
                    <a:bodyPr/>
                    <a:lstStyle/>
                    <a:p>
                      <a:pPr indent="0" lvl="0" marL="0" marR="0" rtl="0" algn="l">
                        <a:lnSpc>
                          <a:spcPct val="107000"/>
                        </a:lnSpc>
                        <a:spcBef>
                          <a:spcPts val="0"/>
                        </a:spcBef>
                        <a:spcAft>
                          <a:spcPts val="0"/>
                        </a:spcAft>
                        <a:buNone/>
                      </a:pPr>
                      <a:r>
                        <a:rPr lang="es-419" sz="1400" u="none" cap="none" strike="noStrike">
                          <a:latin typeface="Arial"/>
                          <a:ea typeface="Arial"/>
                          <a:cs typeface="Arial"/>
                          <a:sym typeface="Arial"/>
                        </a:rPr>
                        <a:t>Tipos de direcciones IPv4</a:t>
                      </a:r>
                      <a:endParaRPr/>
                    </a:p>
                  </a:txBody>
                  <a:tcPr marT="0" marB="0" marR="68575" marL="68575"/>
                </a:tc>
                <a:tc>
                  <a:txBody>
                    <a:bodyPr/>
                    <a:lstStyle/>
                    <a:p>
                      <a:pPr indent="0" lvl="0" marL="0" marR="0" rtl="0" algn="l">
                        <a:lnSpc>
                          <a:spcPct val="107000"/>
                        </a:lnSpc>
                        <a:spcBef>
                          <a:spcPts val="0"/>
                        </a:spcBef>
                        <a:spcAft>
                          <a:spcPts val="0"/>
                        </a:spcAft>
                        <a:buNone/>
                      </a:pPr>
                      <a:r>
                        <a:rPr lang="es-419" sz="1400" u="none" cap="none" strike="noStrike">
                          <a:solidFill>
                            <a:srgbClr val="000000"/>
                          </a:solidFill>
                          <a:latin typeface="Arial"/>
                          <a:ea typeface="Arial"/>
                          <a:cs typeface="Arial"/>
                          <a:sym typeface="Arial"/>
                        </a:rPr>
                        <a:t>Explique las direcciones IPv4 públicas, privadas y reservadas.</a:t>
                      </a:r>
                      <a:endParaRPr/>
                    </a:p>
                  </a:txBody>
                  <a:tcPr marT="0" marB="0" marR="68575" marL="68575"/>
                </a:tc>
              </a:tr>
              <a:tr h="444150">
                <a:tc>
                  <a:txBody>
                    <a:bodyPr/>
                    <a:lstStyle/>
                    <a:p>
                      <a:pPr indent="0" lvl="0" marL="0" marR="0" rtl="0" algn="l">
                        <a:lnSpc>
                          <a:spcPct val="107000"/>
                        </a:lnSpc>
                        <a:spcBef>
                          <a:spcPts val="0"/>
                        </a:spcBef>
                        <a:spcAft>
                          <a:spcPts val="0"/>
                        </a:spcAft>
                        <a:buNone/>
                      </a:pPr>
                      <a:r>
                        <a:rPr lang="es-419" sz="1400" u="none" cap="none" strike="noStrike">
                          <a:latin typeface="Arial"/>
                          <a:ea typeface="Arial"/>
                          <a:cs typeface="Arial"/>
                          <a:sym typeface="Arial"/>
                        </a:rPr>
                        <a:t>Segmentación de la red</a:t>
                      </a:r>
                      <a:endParaRPr/>
                    </a:p>
                  </a:txBody>
                  <a:tcPr marT="0" marB="0" marR="68575" marL="68575"/>
                </a:tc>
                <a:tc>
                  <a:txBody>
                    <a:bodyPr/>
                    <a:lstStyle/>
                    <a:p>
                      <a:pPr indent="0" lvl="0" marL="0" marR="0" rtl="0" algn="l">
                        <a:lnSpc>
                          <a:spcPct val="107000"/>
                        </a:lnSpc>
                        <a:spcBef>
                          <a:spcPts val="0"/>
                        </a:spcBef>
                        <a:spcAft>
                          <a:spcPts val="0"/>
                        </a:spcAft>
                        <a:buNone/>
                      </a:pPr>
                      <a:r>
                        <a:rPr lang="es-419" sz="1400" u="none" cap="none" strike="noStrike">
                          <a:solidFill>
                            <a:srgbClr val="000000"/>
                          </a:solidFill>
                          <a:latin typeface="Arial"/>
                          <a:ea typeface="Arial"/>
                          <a:cs typeface="Arial"/>
                          <a:sym typeface="Arial"/>
                        </a:rPr>
                        <a:t>Explique la forma en que la división en subredes segmenta una red para permitir una mejor comunicación.</a:t>
                      </a:r>
                      <a:endParaRPr/>
                    </a:p>
                  </a:txBody>
                  <a:tcPr marT="0" marB="0" marR="68575" marL="68575"/>
                </a:tc>
              </a:tr>
              <a:tr h="444150">
                <a:tc>
                  <a:txBody>
                    <a:bodyPr/>
                    <a:lstStyle/>
                    <a:p>
                      <a:pPr indent="0" lvl="0" marL="0" marR="0" rtl="0" algn="l">
                        <a:lnSpc>
                          <a:spcPct val="107000"/>
                        </a:lnSpc>
                        <a:spcBef>
                          <a:spcPts val="0"/>
                        </a:spcBef>
                        <a:spcAft>
                          <a:spcPts val="0"/>
                        </a:spcAft>
                        <a:buNone/>
                      </a:pPr>
                      <a:r>
                        <a:rPr lang="es-419" sz="1400" u="none" cap="none" strike="noStrike">
                          <a:latin typeface="Arial"/>
                          <a:ea typeface="Arial"/>
                          <a:cs typeface="Arial"/>
                          <a:sym typeface="Arial"/>
                        </a:rPr>
                        <a:t>División de subredes de una red IPv4</a:t>
                      </a:r>
                      <a:endParaRPr/>
                    </a:p>
                  </a:txBody>
                  <a:tcPr marT="0" marB="0" marR="68575" marL="68575"/>
                </a:tc>
                <a:tc>
                  <a:txBody>
                    <a:bodyPr/>
                    <a:lstStyle/>
                    <a:p>
                      <a:pPr indent="0" lvl="0" marL="0" marR="0" rtl="0" algn="l">
                        <a:lnSpc>
                          <a:spcPct val="107000"/>
                        </a:lnSpc>
                        <a:spcBef>
                          <a:spcPts val="0"/>
                        </a:spcBef>
                        <a:spcAft>
                          <a:spcPts val="0"/>
                        </a:spcAft>
                        <a:buNone/>
                      </a:pPr>
                      <a:r>
                        <a:rPr lang="es-419" sz="1400" u="none" cap="none" strike="noStrike">
                          <a:solidFill>
                            <a:srgbClr val="000000"/>
                          </a:solidFill>
                          <a:latin typeface="Arial"/>
                          <a:ea typeface="Arial"/>
                          <a:cs typeface="Arial"/>
                          <a:sym typeface="Arial"/>
                        </a:rPr>
                        <a:t>Calcule las subredes IPv4 para un prefijo /24.</a:t>
                      </a:r>
                      <a:endParaRPr/>
                    </a:p>
                  </a:txBody>
                  <a:tcPr marT="0" marB="0" marR="68575" marL="68575"/>
                </a:tc>
              </a:tr>
            </a:tbl>
          </a:graphicData>
        </a:graphic>
      </p:graphicFrame>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Tipos de direcciones IPv4</a:t>
            </a:r>
            <a:br>
              <a:rPr lang="es-419"/>
            </a:br>
            <a:r>
              <a:rPr lang="es-419" sz="2400"/>
              <a:t>Asignación de direcciones IP</a:t>
            </a:r>
            <a:endParaRPr/>
          </a:p>
        </p:txBody>
      </p:sp>
      <p:sp>
        <p:nvSpPr>
          <p:cNvPr id="396" name="Google Shape;396;p35"/>
          <p:cNvSpPr txBox="1"/>
          <p:nvPr>
            <p:ph idx="1" type="body"/>
          </p:nvPr>
        </p:nvSpPr>
        <p:spPr>
          <a:xfrm>
            <a:off x="431971" y="855419"/>
            <a:ext cx="8280057" cy="73771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La Autoridad de Números Asignados de Internet (IANA) administra y asigna bloques de direcciones IPv4 e IPv6 a cinco Registros Regionales de Internet (RIR). </a:t>
            </a:r>
            <a:endParaRPr/>
          </a:p>
        </p:txBody>
      </p:sp>
      <p:sp>
        <p:nvSpPr>
          <p:cNvPr id="397" name="Google Shape;397;p35"/>
          <p:cNvSpPr txBox="1"/>
          <p:nvPr/>
        </p:nvSpPr>
        <p:spPr>
          <a:xfrm>
            <a:off x="431970" y="1681116"/>
            <a:ext cx="3337951" cy="2248249"/>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Los RIR son responsables de asignar direcciones IP a los ISP que proporcionan bloques de direcciones IPv4 a ISP y organizaciones más pequeñas. </a:t>
            </a:r>
            <a:endParaRPr/>
          </a:p>
        </p:txBody>
      </p:sp>
      <p:pic>
        <p:nvPicPr>
          <p:cNvPr id="398" name="Google Shape;398;p35"/>
          <p:cNvPicPr preferRelativeResize="0"/>
          <p:nvPr/>
        </p:nvPicPr>
        <p:blipFill rotWithShape="1">
          <a:blip r:embed="rId3">
            <a:alphaModFix/>
          </a:blip>
          <a:srcRect b="0" l="0" r="0" t="0"/>
          <a:stretch/>
        </p:blipFill>
        <p:spPr>
          <a:xfrm>
            <a:off x="3937299" y="1681116"/>
            <a:ext cx="4607351" cy="237183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11.4 Segmentación</a:t>
            </a:r>
            <a:br>
              <a:rPr lang="es-419">
                <a:solidFill>
                  <a:srgbClr val="AEE8FA"/>
                </a:solidFill>
              </a:rPr>
            </a:br>
            <a:r>
              <a:rPr lang="es-419">
                <a:solidFill>
                  <a:srgbClr val="AEE8FA"/>
                </a:solidFill>
              </a:rPr>
              <a:t>de red</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Segmentación de la red </a:t>
            </a:r>
            <a:br>
              <a:rPr lang="es-419"/>
            </a:br>
            <a:r>
              <a:rPr lang="es-419" sz="2400"/>
              <a:t>Dominios de broadcast y segmentación</a:t>
            </a:r>
            <a:endParaRPr/>
          </a:p>
        </p:txBody>
      </p:sp>
      <p:sp>
        <p:nvSpPr>
          <p:cNvPr id="411" name="Google Shape;411;p37"/>
          <p:cNvSpPr txBox="1"/>
          <p:nvPr>
            <p:ph idx="1" type="body"/>
          </p:nvPr>
        </p:nvSpPr>
        <p:spPr>
          <a:xfrm>
            <a:off x="431971" y="855418"/>
            <a:ext cx="8217177" cy="1190197"/>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Muchos protocolos usan broadcasts o multicasts (por ejemplo, ARP usa broadcasts para localizar otros dispositivos, los hosts envían broadcast de detección DHCP para localizar un servidor DHCP).</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Los switches propagan las broadcasts por todas las interfaces, salvo por aquella en la cual se recibieron. </a:t>
            </a:r>
            <a:endParaRPr/>
          </a:p>
        </p:txBody>
      </p:sp>
      <p:pic>
        <p:nvPicPr>
          <p:cNvPr id="412" name="Google Shape;412;p37"/>
          <p:cNvPicPr preferRelativeResize="0"/>
          <p:nvPr/>
        </p:nvPicPr>
        <p:blipFill rotWithShape="1">
          <a:blip r:embed="rId3">
            <a:alphaModFix/>
          </a:blip>
          <a:srcRect b="0" l="0" r="0" t="0"/>
          <a:stretch/>
        </p:blipFill>
        <p:spPr>
          <a:xfrm>
            <a:off x="935916" y="1910848"/>
            <a:ext cx="4432055" cy="2638933"/>
          </a:xfrm>
          <a:prstGeom prst="rect">
            <a:avLst/>
          </a:prstGeom>
          <a:noFill/>
          <a:ln>
            <a:noFill/>
          </a:ln>
        </p:spPr>
      </p:pic>
      <p:sp>
        <p:nvSpPr>
          <p:cNvPr id="413" name="Google Shape;413;p37"/>
          <p:cNvSpPr txBox="1"/>
          <p:nvPr/>
        </p:nvSpPr>
        <p:spPr>
          <a:xfrm>
            <a:off x="5464792" y="2205317"/>
            <a:ext cx="3324206" cy="2344464"/>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El único dispositivo que detiene las transmisiones es un router.</a:t>
            </a:r>
            <a:endParaRPr/>
          </a:p>
          <a:p>
            <a:pPr indent="-342900" lvl="0" marL="342900" marR="0" rtl="0" algn="l">
              <a:lnSpc>
                <a:spcPct val="100000"/>
              </a:lnSpc>
              <a:spcBef>
                <a:spcPts val="32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Los routers no propagan broadcasts. </a:t>
            </a:r>
            <a:endParaRPr/>
          </a:p>
          <a:p>
            <a:pPr indent="-342900" lvl="0" marL="342900" marR="0" rtl="0" algn="l">
              <a:lnSpc>
                <a:spcPct val="100000"/>
              </a:lnSpc>
              <a:spcBef>
                <a:spcPts val="32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Cada interfaz de router se conecta a un dominio de transmisión y las transmisiones solo se propagan dentro de ese dominio de transmisión específico.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Segmentación de la red</a:t>
            </a:r>
            <a:br>
              <a:rPr lang="es-419"/>
            </a:br>
            <a:r>
              <a:rPr lang="es-419" sz="2400"/>
              <a:t>Problemas con los dominios de broadcast grandes</a:t>
            </a:r>
            <a:endParaRPr/>
          </a:p>
        </p:txBody>
      </p:sp>
      <p:sp>
        <p:nvSpPr>
          <p:cNvPr id="420" name="Google Shape;420;p38"/>
          <p:cNvSpPr txBox="1"/>
          <p:nvPr>
            <p:ph idx="1" type="body"/>
          </p:nvPr>
        </p:nvSpPr>
        <p:spPr>
          <a:xfrm>
            <a:off x="431971" y="855418"/>
            <a:ext cx="4807003" cy="389946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Un problema con un dominio de broadcast grande es que estos hosts pueden generar broadcasts excesivas y afectar la red de manera negativa.</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La solución es reducir el tamaño de la red para crear dominios de broadcast más pequeños mediante un proceso que se denomina división en subredes o subneteo. </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Dividiendo la dirección de red 172.16.0.0 / 16 en dos subredes de 200 usuarios cada una: 172.16.0.0 / 24 y 172.16.1.0 / 24. </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Las broadcasts solo se propagan dentro de los dominios de broadcast más pequeños. </a:t>
            </a:r>
            <a:endParaRPr/>
          </a:p>
        </p:txBody>
      </p:sp>
      <p:pic>
        <p:nvPicPr>
          <p:cNvPr id="421" name="Google Shape;421;p38"/>
          <p:cNvPicPr preferRelativeResize="0"/>
          <p:nvPr/>
        </p:nvPicPr>
        <p:blipFill rotWithShape="1">
          <a:blip r:embed="rId3">
            <a:alphaModFix/>
          </a:blip>
          <a:srcRect b="0" l="0" r="0" t="0"/>
          <a:stretch/>
        </p:blipFill>
        <p:spPr>
          <a:xfrm>
            <a:off x="5447794" y="582072"/>
            <a:ext cx="3330224" cy="1980005"/>
          </a:xfrm>
          <a:prstGeom prst="rect">
            <a:avLst/>
          </a:prstGeom>
          <a:noFill/>
          <a:ln>
            <a:noFill/>
          </a:ln>
        </p:spPr>
      </p:pic>
      <p:pic>
        <p:nvPicPr>
          <p:cNvPr id="422" name="Google Shape;422;p38"/>
          <p:cNvPicPr preferRelativeResize="0"/>
          <p:nvPr/>
        </p:nvPicPr>
        <p:blipFill rotWithShape="1">
          <a:blip r:embed="rId4">
            <a:alphaModFix/>
          </a:blip>
          <a:srcRect b="0" l="0" r="0" t="0"/>
          <a:stretch/>
        </p:blipFill>
        <p:spPr>
          <a:xfrm>
            <a:off x="5165109" y="2791150"/>
            <a:ext cx="3802562" cy="17557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Segmentación de red</a:t>
            </a:r>
            <a:br>
              <a:rPr lang="es-419"/>
            </a:br>
            <a:r>
              <a:rPr lang="es-419" sz="2400"/>
              <a:t>Motivos para dividir en subredes</a:t>
            </a:r>
            <a:endParaRPr/>
          </a:p>
        </p:txBody>
      </p:sp>
      <p:sp>
        <p:nvSpPr>
          <p:cNvPr id="429" name="Google Shape;429;p39"/>
          <p:cNvSpPr txBox="1"/>
          <p:nvPr>
            <p:ph idx="1" type="body"/>
          </p:nvPr>
        </p:nvSpPr>
        <p:spPr>
          <a:xfrm>
            <a:off x="431971" y="855419"/>
            <a:ext cx="8280057" cy="1550058"/>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La división en subredes disminuye el tráfico de red general y mejora su rendimiento. </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Se puede utilizar para implementar directivas de seguridad entre subredes.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La división en subredes reduce el número de dispositivos afectados por el tráfico de broadcast anormal.</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Las subredes se utilizan por una variedad de razones, entre las que se incluyen:</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sp>
        <p:nvSpPr>
          <p:cNvPr id="430" name="Google Shape;430;p39"/>
          <p:cNvSpPr/>
          <p:nvPr/>
        </p:nvSpPr>
        <p:spPr>
          <a:xfrm>
            <a:off x="375431" y="2492000"/>
            <a:ext cx="2698320" cy="1806839"/>
          </a:xfrm>
          <a:prstGeom prst="rect">
            <a:avLst/>
          </a:prstGeom>
          <a:noFill/>
          <a:ln cap="flat" cmpd="sng" w="9525">
            <a:solidFill>
              <a:srgbClr val="31C3F2"/>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s-419" sz="1600">
                <a:solidFill>
                  <a:schemeClr val="dk1"/>
                </a:solidFill>
                <a:latin typeface="Arial"/>
                <a:ea typeface="Arial"/>
                <a:cs typeface="Arial"/>
                <a:sym typeface="Arial"/>
              </a:rPr>
              <a:t>Ubicación</a:t>
            </a:r>
            <a:endParaRPr/>
          </a:p>
        </p:txBody>
      </p:sp>
      <p:pic>
        <p:nvPicPr>
          <p:cNvPr id="431" name="Google Shape;431;p39"/>
          <p:cNvPicPr preferRelativeResize="0"/>
          <p:nvPr/>
        </p:nvPicPr>
        <p:blipFill rotWithShape="1">
          <a:blip r:embed="rId3">
            <a:alphaModFix/>
          </a:blip>
          <a:srcRect b="0" l="0" r="0" t="0"/>
          <a:stretch/>
        </p:blipFill>
        <p:spPr>
          <a:xfrm>
            <a:off x="342756" y="2914594"/>
            <a:ext cx="2789064" cy="1318328"/>
          </a:xfrm>
          <a:prstGeom prst="rect">
            <a:avLst/>
          </a:prstGeom>
          <a:noFill/>
          <a:ln>
            <a:noFill/>
          </a:ln>
        </p:spPr>
      </p:pic>
      <p:sp>
        <p:nvSpPr>
          <p:cNvPr id="432" name="Google Shape;432;p39"/>
          <p:cNvSpPr/>
          <p:nvPr/>
        </p:nvSpPr>
        <p:spPr>
          <a:xfrm>
            <a:off x="3342986" y="2492000"/>
            <a:ext cx="2698320" cy="2036970"/>
          </a:xfrm>
          <a:prstGeom prst="rect">
            <a:avLst/>
          </a:prstGeom>
          <a:noFill/>
          <a:ln cap="flat" cmpd="sng" w="9525">
            <a:solidFill>
              <a:srgbClr val="31C3F2"/>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s-419" sz="1600">
                <a:solidFill>
                  <a:schemeClr val="dk1"/>
                </a:solidFill>
                <a:latin typeface="Arial"/>
                <a:ea typeface="Arial"/>
                <a:cs typeface="Arial"/>
                <a:sym typeface="Arial"/>
              </a:rPr>
              <a:t>Grupo o función</a:t>
            </a:r>
            <a:endParaRPr/>
          </a:p>
        </p:txBody>
      </p:sp>
      <p:pic>
        <p:nvPicPr>
          <p:cNvPr id="433" name="Google Shape;433;p39"/>
          <p:cNvPicPr preferRelativeResize="0"/>
          <p:nvPr/>
        </p:nvPicPr>
        <p:blipFill rotWithShape="1">
          <a:blip r:embed="rId4">
            <a:alphaModFix/>
          </a:blip>
          <a:srcRect b="0" l="0" r="0" t="0"/>
          <a:stretch/>
        </p:blipFill>
        <p:spPr>
          <a:xfrm>
            <a:off x="3497358" y="2879280"/>
            <a:ext cx="2372228" cy="1571706"/>
          </a:xfrm>
          <a:prstGeom prst="rect">
            <a:avLst/>
          </a:prstGeom>
          <a:noFill/>
          <a:ln>
            <a:noFill/>
          </a:ln>
        </p:spPr>
      </p:pic>
      <p:sp>
        <p:nvSpPr>
          <p:cNvPr id="434" name="Google Shape;434;p39"/>
          <p:cNvSpPr/>
          <p:nvPr/>
        </p:nvSpPr>
        <p:spPr>
          <a:xfrm>
            <a:off x="6319781" y="2483461"/>
            <a:ext cx="2523186" cy="2036970"/>
          </a:xfrm>
          <a:prstGeom prst="rect">
            <a:avLst/>
          </a:prstGeom>
          <a:noFill/>
          <a:ln cap="flat" cmpd="sng" w="9525">
            <a:solidFill>
              <a:srgbClr val="31C3F2"/>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s-419" sz="1600">
                <a:solidFill>
                  <a:schemeClr val="dk1"/>
                </a:solidFill>
                <a:latin typeface="Arial"/>
                <a:ea typeface="Arial"/>
                <a:cs typeface="Arial"/>
                <a:sym typeface="Arial"/>
              </a:rPr>
              <a:t>Tipo de dispositivo</a:t>
            </a:r>
            <a:endParaRPr/>
          </a:p>
        </p:txBody>
      </p:sp>
      <p:pic>
        <p:nvPicPr>
          <p:cNvPr id="435" name="Google Shape;435;p39"/>
          <p:cNvPicPr preferRelativeResize="0"/>
          <p:nvPr/>
        </p:nvPicPr>
        <p:blipFill rotWithShape="1">
          <a:blip r:embed="rId5">
            <a:alphaModFix/>
          </a:blip>
          <a:srcRect b="0" l="0" r="0" t="0"/>
          <a:stretch/>
        </p:blipFill>
        <p:spPr>
          <a:xfrm>
            <a:off x="6382832" y="2900796"/>
            <a:ext cx="2372228" cy="15717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0"/>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11.5 — Subnetear una red IPv4</a:t>
            </a:r>
            <a:br>
              <a:rPr lang="es-419">
                <a:solidFill>
                  <a:srgbClr val="AEE8FA"/>
                </a:solidFill>
              </a:rPr>
            </a:br>
            <a:endParaRPr>
              <a:solidFill>
                <a:srgbClr val="AEE8FA"/>
              </a:solidFill>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División de una red IPv4</a:t>
            </a:r>
            <a:br>
              <a:rPr lang="es-419"/>
            </a:br>
            <a:r>
              <a:rPr lang="es-419" sz="2400"/>
              <a:t>División en subredes en el límite del octeto</a:t>
            </a:r>
            <a:endParaRPr/>
          </a:p>
        </p:txBody>
      </p:sp>
      <p:sp>
        <p:nvSpPr>
          <p:cNvPr id="448" name="Google Shape;448;p41"/>
          <p:cNvSpPr txBox="1"/>
          <p:nvPr>
            <p:ph idx="1" type="body"/>
          </p:nvPr>
        </p:nvSpPr>
        <p:spPr>
          <a:xfrm>
            <a:off x="431971" y="855419"/>
            <a:ext cx="8280057" cy="1114783"/>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Las redes se subdividen con más facilidad en el límite del octeto de /8 /16 y /24. </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Observe que el uso de longitudes de prefijo más extensas disminuye la cantidad de hosts por subred.</a:t>
            </a:r>
            <a:endParaRPr/>
          </a:p>
        </p:txBody>
      </p:sp>
      <p:graphicFrame>
        <p:nvGraphicFramePr>
          <p:cNvPr id="449" name="Google Shape;449;p41"/>
          <p:cNvGraphicFramePr/>
          <p:nvPr/>
        </p:nvGraphicFramePr>
        <p:xfrm>
          <a:off x="991974" y="2111017"/>
          <a:ext cx="3000000" cy="3000000"/>
        </p:xfrm>
        <a:graphic>
          <a:graphicData uri="http://schemas.openxmlformats.org/drawingml/2006/table">
            <a:tbl>
              <a:tblPr bandRow="1" firstRow="1">
                <a:noFill/>
                <a:tableStyleId>{5EA495B8-0188-4A5C-885B-33A115B48E2A}</a:tableStyleId>
              </a:tblPr>
              <a:tblGrid>
                <a:gridCol w="1103375"/>
                <a:gridCol w="1215450"/>
                <a:gridCol w="3473900"/>
                <a:gridCol w="1103375"/>
              </a:tblGrid>
              <a:tr h="370850">
                <a:tc>
                  <a:txBody>
                    <a:bodyPr/>
                    <a:lstStyle/>
                    <a:p>
                      <a:pPr indent="0" lvl="0" marL="0" marR="0" rtl="0" algn="l">
                        <a:spcBef>
                          <a:spcPts val="0"/>
                        </a:spcBef>
                        <a:spcAft>
                          <a:spcPts val="0"/>
                        </a:spcAft>
                        <a:buNone/>
                      </a:pPr>
                      <a:r>
                        <a:rPr b="1" lang="es-419" sz="1100"/>
                        <a:t>Longitud de prefijo</a:t>
                      </a:r>
                      <a:endParaRPr/>
                    </a:p>
                  </a:txBody>
                  <a:tcPr marT="31750" marB="31750" marR="31750" marL="31750" anchor="ctr"/>
                </a:tc>
                <a:tc>
                  <a:txBody>
                    <a:bodyPr/>
                    <a:lstStyle/>
                    <a:p>
                      <a:pPr indent="0" lvl="0" marL="0" marR="0" rtl="0" algn="l">
                        <a:spcBef>
                          <a:spcPts val="0"/>
                        </a:spcBef>
                        <a:spcAft>
                          <a:spcPts val="0"/>
                        </a:spcAft>
                        <a:buNone/>
                      </a:pPr>
                      <a:r>
                        <a:rPr b="1" lang="es-419" sz="1100"/>
                        <a:t>Máscara de subred</a:t>
                      </a:r>
                      <a:endParaRPr/>
                    </a:p>
                  </a:txBody>
                  <a:tcPr marT="31750" marB="31750" marR="31750" marL="31750" anchor="ctr"/>
                </a:tc>
                <a:tc>
                  <a:txBody>
                    <a:bodyPr/>
                    <a:lstStyle/>
                    <a:p>
                      <a:pPr indent="0" lvl="0" marL="0" marR="0" rtl="0" algn="l">
                        <a:spcBef>
                          <a:spcPts val="0"/>
                        </a:spcBef>
                        <a:spcAft>
                          <a:spcPts val="0"/>
                        </a:spcAft>
                        <a:buNone/>
                      </a:pPr>
                      <a:r>
                        <a:rPr b="1" lang="es-419" sz="1100"/>
                        <a:t>Máscara de subred en sistema binario (n = red, h= host)</a:t>
                      </a:r>
                      <a:endParaRPr/>
                    </a:p>
                  </a:txBody>
                  <a:tcPr marT="31750" marB="31750" marR="31750" marL="31750" anchor="ctr"/>
                </a:tc>
                <a:tc>
                  <a:txBody>
                    <a:bodyPr/>
                    <a:lstStyle/>
                    <a:p>
                      <a:pPr indent="0" lvl="0" marL="0" marR="0" rtl="0" algn="l">
                        <a:spcBef>
                          <a:spcPts val="0"/>
                        </a:spcBef>
                        <a:spcAft>
                          <a:spcPts val="0"/>
                        </a:spcAft>
                        <a:buNone/>
                      </a:pPr>
                      <a:r>
                        <a:rPr b="1" lang="es-419" sz="1100"/>
                        <a:t>Cantidad de hosts</a:t>
                      </a:r>
                      <a:endParaRPr/>
                    </a:p>
                  </a:txBody>
                  <a:tcPr marT="31750" marB="31750" marR="31750" marL="31750" anchor="ctr"/>
                </a:tc>
              </a:tr>
              <a:tr h="370850">
                <a:tc>
                  <a:txBody>
                    <a:bodyPr/>
                    <a:lstStyle/>
                    <a:p>
                      <a:pPr indent="0" lvl="0" marL="0" marR="0" rtl="0" algn="l">
                        <a:spcBef>
                          <a:spcPts val="0"/>
                        </a:spcBef>
                        <a:spcAft>
                          <a:spcPts val="0"/>
                        </a:spcAft>
                        <a:buNone/>
                      </a:pPr>
                      <a:r>
                        <a:rPr b="1" lang="es-419" sz="1100"/>
                        <a:t>/8</a:t>
                      </a:r>
                      <a:endParaRPr/>
                    </a:p>
                  </a:txBody>
                  <a:tcPr marT="31750" marB="31750" marR="31750" marL="31750" anchor="ctr"/>
                </a:tc>
                <a:tc>
                  <a:txBody>
                    <a:bodyPr/>
                    <a:lstStyle/>
                    <a:p>
                      <a:pPr indent="0" lvl="0" marL="0" marR="0" rtl="0" algn="l">
                        <a:spcBef>
                          <a:spcPts val="0"/>
                        </a:spcBef>
                        <a:spcAft>
                          <a:spcPts val="0"/>
                        </a:spcAft>
                        <a:buNone/>
                      </a:pPr>
                      <a:r>
                        <a:rPr b="1" lang="es-419" sz="1100"/>
                        <a:t>255</a:t>
                      </a:r>
                      <a:r>
                        <a:rPr b="0" lang="es-419" sz="1100"/>
                        <a:t>.0.0.0</a:t>
                      </a:r>
                      <a:endParaRPr/>
                    </a:p>
                  </a:txBody>
                  <a:tcPr marT="31750" marB="31750" marR="31750" marL="31750" anchor="ctr"/>
                </a:tc>
                <a:tc>
                  <a:txBody>
                    <a:bodyPr/>
                    <a:lstStyle/>
                    <a:p>
                      <a:pPr indent="0" lvl="0" marL="0" marR="0" rtl="0" algn="l">
                        <a:spcBef>
                          <a:spcPts val="0"/>
                        </a:spcBef>
                        <a:spcAft>
                          <a:spcPts val="0"/>
                        </a:spcAft>
                        <a:buNone/>
                      </a:pPr>
                      <a:r>
                        <a:rPr b="1" lang="es-419" sz="1100">
                          <a:latin typeface="Courier New"/>
                          <a:ea typeface="Courier New"/>
                          <a:cs typeface="Courier New"/>
                          <a:sym typeface="Courier New"/>
                        </a:rPr>
                        <a:t>nnnnnnnn</a:t>
                      </a:r>
                      <a:r>
                        <a:rPr b="0" lang="es-419" sz="1100">
                          <a:latin typeface="Courier New"/>
                          <a:ea typeface="Courier New"/>
                          <a:cs typeface="Courier New"/>
                          <a:sym typeface="Courier New"/>
                        </a:rPr>
                        <a:t>.hhhhhhhh.hhhhhhhh.hhhhhhhh </a:t>
                      </a:r>
                      <a:br>
                        <a:rPr b="0" lang="es-419" sz="1100">
                          <a:latin typeface="Courier New"/>
                          <a:ea typeface="Courier New"/>
                          <a:cs typeface="Courier New"/>
                          <a:sym typeface="Courier New"/>
                        </a:rPr>
                      </a:br>
                      <a:r>
                        <a:rPr b="1" lang="es-419" sz="1100">
                          <a:latin typeface="Courier New"/>
                          <a:ea typeface="Courier New"/>
                          <a:cs typeface="Courier New"/>
                          <a:sym typeface="Courier New"/>
                        </a:rPr>
                        <a:t>11111111</a:t>
                      </a:r>
                      <a:r>
                        <a:rPr b="0" lang="es-419" sz="1100">
                          <a:latin typeface="Courier New"/>
                          <a:ea typeface="Courier New"/>
                          <a:cs typeface="Courier New"/>
                          <a:sym typeface="Courier New"/>
                        </a:rPr>
                        <a:t>.00000000.00000000.00000000</a:t>
                      </a:r>
                      <a:endParaRPr/>
                    </a:p>
                  </a:txBody>
                  <a:tcPr marT="31750" marB="31750" marR="31750" marL="31750" anchor="ctr"/>
                </a:tc>
                <a:tc>
                  <a:txBody>
                    <a:bodyPr/>
                    <a:lstStyle/>
                    <a:p>
                      <a:pPr indent="0" lvl="0" marL="0" marR="0" rtl="0" algn="l">
                        <a:spcBef>
                          <a:spcPts val="0"/>
                        </a:spcBef>
                        <a:spcAft>
                          <a:spcPts val="0"/>
                        </a:spcAft>
                        <a:buNone/>
                      </a:pPr>
                      <a:r>
                        <a:rPr b="0" lang="es-419" sz="1000"/>
                        <a:t>16777214</a:t>
                      </a:r>
                      <a:endParaRPr/>
                    </a:p>
                  </a:txBody>
                  <a:tcPr marT="31750" marB="31750" marR="31750" marL="31750" anchor="ctr"/>
                </a:tc>
              </a:tr>
              <a:tr h="370850">
                <a:tc>
                  <a:txBody>
                    <a:bodyPr/>
                    <a:lstStyle/>
                    <a:p>
                      <a:pPr indent="0" lvl="0" marL="0" marR="0" rtl="0" algn="l">
                        <a:spcBef>
                          <a:spcPts val="0"/>
                        </a:spcBef>
                        <a:spcAft>
                          <a:spcPts val="0"/>
                        </a:spcAft>
                        <a:buNone/>
                      </a:pPr>
                      <a:r>
                        <a:rPr b="1" lang="es-419" sz="1100"/>
                        <a:t>/16</a:t>
                      </a:r>
                      <a:endParaRPr/>
                    </a:p>
                  </a:txBody>
                  <a:tcPr marT="31750" marB="31750" marR="31750" marL="31750" anchor="ctr"/>
                </a:tc>
                <a:tc>
                  <a:txBody>
                    <a:bodyPr/>
                    <a:lstStyle/>
                    <a:p>
                      <a:pPr indent="0" lvl="0" marL="0" marR="0" rtl="0" algn="l">
                        <a:spcBef>
                          <a:spcPts val="0"/>
                        </a:spcBef>
                        <a:spcAft>
                          <a:spcPts val="0"/>
                        </a:spcAft>
                        <a:buNone/>
                      </a:pPr>
                      <a:r>
                        <a:rPr b="1" lang="es-419" sz="1100"/>
                        <a:t>255.255</a:t>
                      </a:r>
                      <a:r>
                        <a:rPr b="0" lang="es-419" sz="1100"/>
                        <a:t>.0.0</a:t>
                      </a:r>
                      <a:endParaRPr/>
                    </a:p>
                  </a:txBody>
                  <a:tcPr marT="31750" marB="31750" marR="31750" marL="31750" anchor="ctr"/>
                </a:tc>
                <a:tc>
                  <a:txBody>
                    <a:bodyPr/>
                    <a:lstStyle/>
                    <a:p>
                      <a:pPr indent="0" lvl="0" marL="0" marR="0" rtl="0" algn="l">
                        <a:spcBef>
                          <a:spcPts val="0"/>
                        </a:spcBef>
                        <a:spcAft>
                          <a:spcPts val="0"/>
                        </a:spcAft>
                        <a:buNone/>
                      </a:pPr>
                      <a:r>
                        <a:rPr b="1" lang="es-419" sz="1100">
                          <a:latin typeface="Courier New"/>
                          <a:ea typeface="Courier New"/>
                          <a:cs typeface="Courier New"/>
                          <a:sym typeface="Courier New"/>
                        </a:rPr>
                        <a:t>nnnnnnnn.nnnnnnnn</a:t>
                      </a:r>
                      <a:r>
                        <a:rPr b="0" lang="es-419" sz="1100">
                          <a:latin typeface="Courier New"/>
                          <a:ea typeface="Courier New"/>
                          <a:cs typeface="Courier New"/>
                          <a:sym typeface="Courier New"/>
                        </a:rPr>
                        <a:t>.hhhhhhhh.hhhhhhhh </a:t>
                      </a:r>
                      <a:br>
                        <a:rPr b="0" lang="es-419" sz="1100">
                          <a:latin typeface="Courier New"/>
                          <a:ea typeface="Courier New"/>
                          <a:cs typeface="Courier New"/>
                          <a:sym typeface="Courier New"/>
                        </a:rPr>
                      </a:br>
                      <a:r>
                        <a:rPr b="1" lang="es-419" sz="1100">
                          <a:latin typeface="Courier New"/>
                          <a:ea typeface="Courier New"/>
                          <a:cs typeface="Courier New"/>
                          <a:sym typeface="Courier New"/>
                        </a:rPr>
                        <a:t>11111111.11111111</a:t>
                      </a:r>
                      <a:r>
                        <a:rPr b="0" lang="es-419" sz="1100">
                          <a:latin typeface="Courier New"/>
                          <a:ea typeface="Courier New"/>
                          <a:cs typeface="Courier New"/>
                          <a:sym typeface="Courier New"/>
                        </a:rPr>
                        <a:t>.00000000.00000000</a:t>
                      </a:r>
                      <a:endParaRPr/>
                    </a:p>
                  </a:txBody>
                  <a:tcPr marT="31750" marB="31750" marR="31750" marL="31750" anchor="ctr"/>
                </a:tc>
                <a:tc>
                  <a:txBody>
                    <a:bodyPr/>
                    <a:lstStyle/>
                    <a:p>
                      <a:pPr indent="0" lvl="0" marL="0" marR="0" rtl="0" algn="l">
                        <a:spcBef>
                          <a:spcPts val="0"/>
                        </a:spcBef>
                        <a:spcAft>
                          <a:spcPts val="0"/>
                        </a:spcAft>
                        <a:buNone/>
                      </a:pPr>
                      <a:r>
                        <a:rPr b="0" lang="es-419" sz="1000"/>
                        <a:t>65534</a:t>
                      </a:r>
                      <a:endParaRPr/>
                    </a:p>
                  </a:txBody>
                  <a:tcPr marT="31750" marB="31750" marR="31750" marL="31750" anchor="ctr"/>
                </a:tc>
              </a:tr>
              <a:tr h="370850">
                <a:tc>
                  <a:txBody>
                    <a:bodyPr/>
                    <a:lstStyle/>
                    <a:p>
                      <a:pPr indent="0" lvl="0" marL="0" marR="0" rtl="0" algn="l">
                        <a:spcBef>
                          <a:spcPts val="0"/>
                        </a:spcBef>
                        <a:spcAft>
                          <a:spcPts val="0"/>
                        </a:spcAft>
                        <a:buNone/>
                      </a:pPr>
                      <a:r>
                        <a:rPr b="1" lang="es-419" sz="1100"/>
                        <a:t>/24</a:t>
                      </a:r>
                      <a:endParaRPr/>
                    </a:p>
                  </a:txBody>
                  <a:tcPr marT="31750" marB="31750" marR="31750" marL="31750" anchor="ctr"/>
                </a:tc>
                <a:tc>
                  <a:txBody>
                    <a:bodyPr/>
                    <a:lstStyle/>
                    <a:p>
                      <a:pPr indent="0" lvl="0" marL="0" marR="0" rtl="0" algn="l">
                        <a:spcBef>
                          <a:spcPts val="0"/>
                        </a:spcBef>
                        <a:spcAft>
                          <a:spcPts val="0"/>
                        </a:spcAft>
                        <a:buNone/>
                      </a:pPr>
                      <a:r>
                        <a:rPr b="1" lang="es-419" sz="1100"/>
                        <a:t>255.255.255</a:t>
                      </a:r>
                      <a:r>
                        <a:rPr b="0" lang="es-419" sz="1100"/>
                        <a:t>.0</a:t>
                      </a:r>
                      <a:endParaRPr/>
                    </a:p>
                  </a:txBody>
                  <a:tcPr marT="31750" marB="31750" marR="31750" marL="31750" anchor="ctr"/>
                </a:tc>
                <a:tc>
                  <a:txBody>
                    <a:bodyPr/>
                    <a:lstStyle/>
                    <a:p>
                      <a:pPr indent="0" lvl="0" marL="0" marR="0" rtl="0" algn="l">
                        <a:spcBef>
                          <a:spcPts val="0"/>
                        </a:spcBef>
                        <a:spcAft>
                          <a:spcPts val="0"/>
                        </a:spcAft>
                        <a:buNone/>
                      </a:pPr>
                      <a:r>
                        <a:rPr b="1" lang="es-419" sz="1100">
                          <a:latin typeface="Courier New"/>
                          <a:ea typeface="Courier New"/>
                          <a:cs typeface="Courier New"/>
                          <a:sym typeface="Courier New"/>
                        </a:rPr>
                        <a:t>nnnnnnnn.nnnnnnnn</a:t>
                      </a:r>
                      <a:r>
                        <a:rPr b="0" lang="es-419" sz="1100">
                          <a:latin typeface="Courier New"/>
                          <a:ea typeface="Courier New"/>
                          <a:cs typeface="Courier New"/>
                          <a:sym typeface="Courier New"/>
                        </a:rPr>
                        <a:t>.</a:t>
                      </a:r>
                      <a:r>
                        <a:rPr b="1" lang="es-419" sz="1100">
                          <a:latin typeface="Courier New"/>
                          <a:ea typeface="Courier New"/>
                          <a:cs typeface="Courier New"/>
                          <a:sym typeface="Courier New"/>
                        </a:rPr>
                        <a:t>nnnnnnnn</a:t>
                      </a:r>
                      <a:r>
                        <a:rPr b="0" lang="es-419" sz="1100">
                          <a:latin typeface="Courier New"/>
                          <a:ea typeface="Courier New"/>
                          <a:cs typeface="Courier New"/>
                          <a:sym typeface="Courier New"/>
                        </a:rPr>
                        <a:t>.hhhhhhhh </a:t>
                      </a:r>
                      <a:br>
                        <a:rPr b="0" lang="es-419" sz="1100">
                          <a:latin typeface="Courier New"/>
                          <a:ea typeface="Courier New"/>
                          <a:cs typeface="Courier New"/>
                          <a:sym typeface="Courier New"/>
                        </a:rPr>
                      </a:br>
                      <a:r>
                        <a:rPr b="1" lang="es-419" sz="1100">
                          <a:latin typeface="Courier New"/>
                          <a:ea typeface="Courier New"/>
                          <a:cs typeface="Courier New"/>
                          <a:sym typeface="Courier New"/>
                        </a:rPr>
                        <a:t>11111111.11111111.11111111</a:t>
                      </a:r>
                      <a:r>
                        <a:rPr b="0" lang="es-419" sz="1100">
                          <a:latin typeface="Courier New"/>
                          <a:ea typeface="Courier New"/>
                          <a:cs typeface="Courier New"/>
                          <a:sym typeface="Courier New"/>
                        </a:rPr>
                        <a:t>.00000000</a:t>
                      </a:r>
                      <a:endParaRPr/>
                    </a:p>
                  </a:txBody>
                  <a:tcPr marT="31750" marB="31750" marR="31750" marL="31750" anchor="ctr"/>
                </a:tc>
                <a:tc>
                  <a:txBody>
                    <a:bodyPr/>
                    <a:lstStyle/>
                    <a:p>
                      <a:pPr indent="0" lvl="0" marL="0" marR="0" rtl="0" algn="l">
                        <a:spcBef>
                          <a:spcPts val="0"/>
                        </a:spcBef>
                        <a:spcAft>
                          <a:spcPts val="0"/>
                        </a:spcAft>
                        <a:buNone/>
                      </a:pPr>
                      <a:r>
                        <a:rPr b="0" lang="es-419" sz="1000"/>
                        <a:t>254</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División de una red IPv4</a:t>
            </a:r>
            <a:br>
              <a:rPr lang="es-419"/>
            </a:br>
            <a:r>
              <a:rPr lang="es-419" sz="2400"/>
              <a:t>División en subredes en el límite del octeto (Cont.)</a:t>
            </a:r>
            <a:endParaRPr/>
          </a:p>
        </p:txBody>
      </p:sp>
      <p:sp>
        <p:nvSpPr>
          <p:cNvPr id="456" name="Google Shape;456;p42"/>
          <p:cNvSpPr txBox="1"/>
          <p:nvPr>
            <p:ph idx="1" type="body"/>
          </p:nvPr>
        </p:nvSpPr>
        <p:spPr>
          <a:xfrm>
            <a:off x="457200" y="807768"/>
            <a:ext cx="8280057" cy="36251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En la primera tabla 10.0.0.0/8 se subred usando /16 y en la segunda tabla, una máscara /24.</a:t>
            </a:r>
            <a:endParaRPr/>
          </a:p>
        </p:txBody>
      </p:sp>
      <p:graphicFrame>
        <p:nvGraphicFramePr>
          <p:cNvPr id="457" name="Google Shape;457;p42"/>
          <p:cNvGraphicFramePr/>
          <p:nvPr/>
        </p:nvGraphicFramePr>
        <p:xfrm>
          <a:off x="457200" y="1246211"/>
          <a:ext cx="3000000" cy="3000000"/>
        </p:xfrm>
        <a:graphic>
          <a:graphicData uri="http://schemas.openxmlformats.org/drawingml/2006/table">
            <a:tbl>
              <a:tblPr bandRow="1" firstRow="1">
                <a:noFill/>
                <a:tableStyleId>{5EA495B8-0188-4A5C-885B-33A115B48E2A}</a:tableStyleId>
              </a:tblPr>
              <a:tblGrid>
                <a:gridCol w="1116325"/>
                <a:gridCol w="1741175"/>
                <a:gridCol w="1013450"/>
              </a:tblGrid>
              <a:tr h="409200">
                <a:tc>
                  <a:txBody>
                    <a:bodyPr/>
                    <a:lstStyle/>
                    <a:p>
                      <a:pPr indent="0" lvl="0" marL="0" marR="0" rtl="0" algn="l">
                        <a:spcBef>
                          <a:spcPts val="0"/>
                        </a:spcBef>
                        <a:spcAft>
                          <a:spcPts val="0"/>
                        </a:spcAft>
                        <a:buNone/>
                      </a:pPr>
                      <a:r>
                        <a:rPr b="1" lang="es-419" sz="1000"/>
                        <a:t>Dirección de subred</a:t>
                      </a:r>
                      <a:br>
                        <a:rPr b="1" lang="es-419" sz="1000"/>
                      </a:br>
                      <a:r>
                        <a:rPr b="0" lang="es-419" sz="1000"/>
                        <a:t>(256 subredes posibles)</a:t>
                      </a:r>
                      <a:endParaRPr/>
                    </a:p>
                  </a:txBody>
                  <a:tcPr marT="31750" marB="31750" marR="31750" marL="31750" anchor="ctr"/>
                </a:tc>
                <a:tc>
                  <a:txBody>
                    <a:bodyPr/>
                    <a:lstStyle/>
                    <a:p>
                      <a:pPr indent="0" lvl="0" marL="0" marR="0" rtl="0" algn="l">
                        <a:spcBef>
                          <a:spcPts val="0"/>
                        </a:spcBef>
                        <a:spcAft>
                          <a:spcPts val="0"/>
                        </a:spcAft>
                        <a:buNone/>
                      </a:pPr>
                      <a:r>
                        <a:rPr b="1" lang="es-419" sz="1000"/>
                        <a:t>Rango de host</a:t>
                      </a:r>
                      <a:br>
                        <a:rPr b="1" lang="es-419" sz="1000"/>
                      </a:br>
                      <a:r>
                        <a:rPr b="0" lang="es-419" sz="1000"/>
                        <a:t>(65,534 hosts posibles por subred)</a:t>
                      </a:r>
                      <a:endParaRPr/>
                    </a:p>
                  </a:txBody>
                  <a:tcPr marT="31750" marB="31750" marR="31750" marL="31750" anchor="ctr"/>
                </a:tc>
                <a:tc>
                  <a:txBody>
                    <a:bodyPr/>
                    <a:lstStyle/>
                    <a:p>
                      <a:pPr indent="0" lvl="0" marL="0" marR="0" rtl="0" algn="l">
                        <a:spcBef>
                          <a:spcPts val="0"/>
                        </a:spcBef>
                        <a:spcAft>
                          <a:spcPts val="0"/>
                        </a:spcAft>
                        <a:buNone/>
                      </a:pPr>
                      <a:r>
                        <a:rPr b="1" lang="es-419" sz="1000"/>
                        <a:t>Dirección</a:t>
                      </a:r>
                      <a:endParaRPr/>
                    </a:p>
                  </a:txBody>
                  <a:tcPr marT="31750" marB="31750" marR="31750" marL="31750" anchor="ctr"/>
                </a:tc>
              </a:tr>
              <a:tr h="291450">
                <a:tc>
                  <a:txBody>
                    <a:bodyPr/>
                    <a:lstStyle/>
                    <a:p>
                      <a:pPr indent="0" lvl="0" marL="0" marR="0" rtl="0" algn="l">
                        <a:spcBef>
                          <a:spcPts val="0"/>
                        </a:spcBef>
                        <a:spcAft>
                          <a:spcPts val="0"/>
                        </a:spcAft>
                        <a:buNone/>
                      </a:pPr>
                      <a:r>
                        <a:rPr b="1" lang="es-419" sz="1000"/>
                        <a:t>10.0</a:t>
                      </a:r>
                      <a:r>
                        <a:rPr b="0" lang="es-419" sz="1000"/>
                        <a:t>.0.0</a:t>
                      </a:r>
                      <a:r>
                        <a:rPr b="1" lang="es-419" sz="1000"/>
                        <a:t>/16</a:t>
                      </a:r>
                      <a:endParaRPr/>
                    </a:p>
                  </a:txBody>
                  <a:tcPr marT="31750" marB="31750" marR="31750" marL="31750" anchor="ctr"/>
                </a:tc>
                <a:tc>
                  <a:txBody>
                    <a:bodyPr/>
                    <a:lstStyle/>
                    <a:p>
                      <a:pPr indent="0" lvl="0" marL="0" marR="0" rtl="0" algn="l">
                        <a:spcBef>
                          <a:spcPts val="0"/>
                        </a:spcBef>
                        <a:spcAft>
                          <a:spcPts val="0"/>
                        </a:spcAft>
                        <a:buNone/>
                      </a:pPr>
                      <a:r>
                        <a:rPr b="1" lang="es-419" sz="1000"/>
                        <a:t>10.0</a:t>
                      </a:r>
                      <a:r>
                        <a:rPr b="0" lang="es-419" sz="1000"/>
                        <a:t>.0.1 - </a:t>
                      </a:r>
                      <a:r>
                        <a:rPr b="1" lang="es-419" sz="1000"/>
                        <a:t>10.0</a:t>
                      </a:r>
                      <a:r>
                        <a:rPr b="0" lang="es-419" sz="1000"/>
                        <a:t>.255.254 </a:t>
                      </a:r>
                      <a:endParaRPr/>
                    </a:p>
                  </a:txBody>
                  <a:tcPr marT="31750" marB="31750" marR="31750" marL="31750" anchor="ctr"/>
                </a:tc>
                <a:tc>
                  <a:txBody>
                    <a:bodyPr/>
                    <a:lstStyle/>
                    <a:p>
                      <a:pPr indent="0" lvl="0" marL="0" marR="0" rtl="0" algn="l">
                        <a:spcBef>
                          <a:spcPts val="0"/>
                        </a:spcBef>
                        <a:spcAft>
                          <a:spcPts val="0"/>
                        </a:spcAft>
                        <a:buNone/>
                      </a:pPr>
                      <a:r>
                        <a:rPr b="1" lang="es-419" sz="1000"/>
                        <a:t>10.0</a:t>
                      </a:r>
                      <a:r>
                        <a:rPr b="0" lang="es-419"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s-419" sz="1000"/>
                        <a:t>10.1.</a:t>
                      </a:r>
                      <a:r>
                        <a:rPr b="0" lang="es-419" sz="1000"/>
                        <a:t>0,0</a:t>
                      </a:r>
                      <a:r>
                        <a:rPr b="1" lang="es-419" sz="1000"/>
                        <a:t>/16</a:t>
                      </a:r>
                      <a:endParaRPr/>
                    </a:p>
                  </a:txBody>
                  <a:tcPr marT="31750" marB="31750" marR="31750" marL="31750" anchor="ctr"/>
                </a:tc>
                <a:tc>
                  <a:txBody>
                    <a:bodyPr/>
                    <a:lstStyle/>
                    <a:p>
                      <a:pPr indent="0" lvl="0" marL="0" marR="0" rtl="0" algn="l">
                        <a:spcBef>
                          <a:spcPts val="0"/>
                        </a:spcBef>
                        <a:spcAft>
                          <a:spcPts val="0"/>
                        </a:spcAft>
                        <a:buNone/>
                      </a:pPr>
                      <a:r>
                        <a:rPr b="1" lang="es-419" sz="1000"/>
                        <a:t>10.1</a:t>
                      </a:r>
                      <a:r>
                        <a:rPr b="0" lang="es-419" sz="1000"/>
                        <a:t>.0.1 - </a:t>
                      </a:r>
                      <a:r>
                        <a:rPr b="1" lang="es-419" sz="1000"/>
                        <a:t>10.1</a:t>
                      </a:r>
                      <a:r>
                        <a:rPr b="0" lang="es-419" sz="1000"/>
                        <a:t>.255.254 </a:t>
                      </a:r>
                      <a:endParaRPr/>
                    </a:p>
                  </a:txBody>
                  <a:tcPr marT="31750" marB="31750" marR="31750" marL="31750" anchor="ctr"/>
                </a:tc>
                <a:tc>
                  <a:txBody>
                    <a:bodyPr/>
                    <a:lstStyle/>
                    <a:p>
                      <a:pPr indent="0" lvl="0" marL="0" marR="0" rtl="0" algn="l">
                        <a:spcBef>
                          <a:spcPts val="0"/>
                        </a:spcBef>
                        <a:spcAft>
                          <a:spcPts val="0"/>
                        </a:spcAft>
                        <a:buNone/>
                      </a:pPr>
                      <a:r>
                        <a:rPr b="1" lang="es-419" sz="1000"/>
                        <a:t>10.1</a:t>
                      </a:r>
                      <a:r>
                        <a:rPr b="0" lang="es-419"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s-419" sz="1000"/>
                        <a:t>10.2</a:t>
                      </a:r>
                      <a:r>
                        <a:rPr b="0" lang="es-419" sz="1000"/>
                        <a:t>.0.0</a:t>
                      </a:r>
                      <a:r>
                        <a:rPr b="1" lang="es-419" sz="1000"/>
                        <a:t>/16</a:t>
                      </a:r>
                      <a:endParaRPr/>
                    </a:p>
                  </a:txBody>
                  <a:tcPr marT="31750" marB="31750" marR="31750" marL="31750" anchor="ctr"/>
                </a:tc>
                <a:tc>
                  <a:txBody>
                    <a:bodyPr/>
                    <a:lstStyle/>
                    <a:p>
                      <a:pPr indent="0" lvl="0" marL="0" marR="0" rtl="0" algn="l">
                        <a:spcBef>
                          <a:spcPts val="0"/>
                        </a:spcBef>
                        <a:spcAft>
                          <a:spcPts val="0"/>
                        </a:spcAft>
                        <a:buNone/>
                      </a:pPr>
                      <a:r>
                        <a:rPr b="1" lang="es-419" sz="1000"/>
                        <a:t>10.2</a:t>
                      </a:r>
                      <a:r>
                        <a:rPr b="0" lang="es-419" sz="1000"/>
                        <a:t>.0.1 - </a:t>
                      </a:r>
                      <a:r>
                        <a:rPr b="1" lang="es-419" sz="1000"/>
                        <a:t>10.2</a:t>
                      </a:r>
                      <a:r>
                        <a:rPr b="0" lang="es-419" sz="1000"/>
                        <a:t>.255.254 </a:t>
                      </a:r>
                      <a:endParaRPr/>
                    </a:p>
                  </a:txBody>
                  <a:tcPr marT="31750" marB="31750" marR="31750" marL="31750" anchor="ctr"/>
                </a:tc>
                <a:tc>
                  <a:txBody>
                    <a:bodyPr/>
                    <a:lstStyle/>
                    <a:p>
                      <a:pPr indent="0" lvl="0" marL="0" marR="0" rtl="0" algn="l">
                        <a:spcBef>
                          <a:spcPts val="0"/>
                        </a:spcBef>
                        <a:spcAft>
                          <a:spcPts val="0"/>
                        </a:spcAft>
                        <a:buNone/>
                      </a:pPr>
                      <a:r>
                        <a:rPr b="1" lang="es-419" sz="1000"/>
                        <a:t>10.2</a:t>
                      </a:r>
                      <a:r>
                        <a:rPr b="0" lang="es-419"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s-419" sz="1000"/>
                        <a:t>10,3</a:t>
                      </a:r>
                      <a:r>
                        <a:rPr b="0" lang="es-419" sz="1000"/>
                        <a:t>,0.0</a:t>
                      </a:r>
                      <a:r>
                        <a:rPr b="1" lang="es-419" sz="1000"/>
                        <a:t>/16</a:t>
                      </a:r>
                      <a:endParaRPr/>
                    </a:p>
                  </a:txBody>
                  <a:tcPr marT="31750" marB="31750" marR="31750" marL="31750" anchor="ctr"/>
                </a:tc>
                <a:tc>
                  <a:txBody>
                    <a:bodyPr/>
                    <a:lstStyle/>
                    <a:p>
                      <a:pPr indent="0" lvl="0" marL="0" marR="0" rtl="0" algn="l">
                        <a:spcBef>
                          <a:spcPts val="0"/>
                        </a:spcBef>
                        <a:spcAft>
                          <a:spcPts val="0"/>
                        </a:spcAft>
                        <a:buNone/>
                      </a:pPr>
                      <a:r>
                        <a:rPr b="1" lang="es-419" sz="1000"/>
                        <a:t>10,3</a:t>
                      </a:r>
                      <a:r>
                        <a:rPr b="0" lang="es-419" sz="1000"/>
                        <a:t>0,1 - </a:t>
                      </a:r>
                      <a:r>
                        <a:rPr b="1" lang="es-419" sz="1000"/>
                        <a:t>10,3</a:t>
                      </a:r>
                      <a:r>
                        <a:rPr b="0" lang="es-419" sz="1000"/>
                        <a:t>.255.254 </a:t>
                      </a:r>
                      <a:endParaRPr/>
                    </a:p>
                  </a:txBody>
                  <a:tcPr marT="31750" marB="31750" marR="31750" marL="31750" anchor="ctr"/>
                </a:tc>
                <a:tc>
                  <a:txBody>
                    <a:bodyPr/>
                    <a:lstStyle/>
                    <a:p>
                      <a:pPr indent="0" lvl="0" marL="0" marR="0" rtl="0" algn="l">
                        <a:spcBef>
                          <a:spcPts val="0"/>
                        </a:spcBef>
                        <a:spcAft>
                          <a:spcPts val="0"/>
                        </a:spcAft>
                        <a:buNone/>
                      </a:pPr>
                      <a:r>
                        <a:rPr b="1" lang="es-419" sz="1000"/>
                        <a:t>10.3</a:t>
                      </a:r>
                      <a:r>
                        <a:rPr b="0" lang="es-419"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s-419" sz="1000"/>
                        <a:t>10,4</a:t>
                      </a:r>
                      <a:r>
                        <a:rPr b="0" lang="es-419" sz="1000"/>
                        <a:t>,0.0</a:t>
                      </a:r>
                      <a:r>
                        <a:rPr b="1" lang="es-419" sz="1000"/>
                        <a:t>/16</a:t>
                      </a:r>
                      <a:endParaRPr/>
                    </a:p>
                  </a:txBody>
                  <a:tcPr marT="31750" marB="31750" marR="31750" marL="31750" anchor="ctr"/>
                </a:tc>
                <a:tc>
                  <a:txBody>
                    <a:bodyPr/>
                    <a:lstStyle/>
                    <a:p>
                      <a:pPr indent="0" lvl="0" marL="0" marR="0" rtl="0" algn="l">
                        <a:spcBef>
                          <a:spcPts val="0"/>
                        </a:spcBef>
                        <a:spcAft>
                          <a:spcPts val="0"/>
                        </a:spcAft>
                        <a:buNone/>
                      </a:pPr>
                      <a:r>
                        <a:rPr b="1" lang="es-419" sz="1000"/>
                        <a:t>10,4</a:t>
                      </a:r>
                      <a:r>
                        <a:rPr b="0" lang="es-419" sz="1000"/>
                        <a:t>,0,1 - </a:t>
                      </a:r>
                      <a:r>
                        <a:rPr b="1" lang="es-419" sz="1000"/>
                        <a:t>10,4</a:t>
                      </a:r>
                      <a:r>
                        <a:rPr b="0" lang="es-419" sz="1000"/>
                        <a:t>,255,254 </a:t>
                      </a:r>
                      <a:endParaRPr/>
                    </a:p>
                  </a:txBody>
                  <a:tcPr marT="31750" marB="31750" marR="31750" marL="31750" anchor="ctr"/>
                </a:tc>
                <a:tc>
                  <a:txBody>
                    <a:bodyPr/>
                    <a:lstStyle/>
                    <a:p>
                      <a:pPr indent="0" lvl="0" marL="0" marR="0" rtl="0" algn="l">
                        <a:spcBef>
                          <a:spcPts val="0"/>
                        </a:spcBef>
                        <a:spcAft>
                          <a:spcPts val="0"/>
                        </a:spcAft>
                        <a:buNone/>
                      </a:pPr>
                      <a:r>
                        <a:rPr b="1" lang="es-419" sz="1000"/>
                        <a:t>10.4</a:t>
                      </a:r>
                      <a:r>
                        <a:rPr b="0" lang="es-419"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s-419" sz="1000"/>
                        <a:t>10,5</a:t>
                      </a:r>
                      <a:r>
                        <a:rPr b="0" lang="es-419" sz="1000"/>
                        <a:t>,0.0</a:t>
                      </a:r>
                      <a:r>
                        <a:rPr b="1" lang="es-419" sz="1000"/>
                        <a:t>/16</a:t>
                      </a:r>
                      <a:endParaRPr/>
                    </a:p>
                  </a:txBody>
                  <a:tcPr marT="31750" marB="31750" marR="31750" marL="31750" anchor="ctr"/>
                </a:tc>
                <a:tc>
                  <a:txBody>
                    <a:bodyPr/>
                    <a:lstStyle/>
                    <a:p>
                      <a:pPr indent="0" lvl="0" marL="0" marR="0" rtl="0" algn="l">
                        <a:spcBef>
                          <a:spcPts val="0"/>
                        </a:spcBef>
                        <a:spcAft>
                          <a:spcPts val="0"/>
                        </a:spcAft>
                        <a:buNone/>
                      </a:pPr>
                      <a:r>
                        <a:rPr b="1" lang="es-419" sz="1000"/>
                        <a:t>10,5</a:t>
                      </a:r>
                      <a:r>
                        <a:rPr b="0" lang="es-419" sz="1000"/>
                        <a:t>,0,1 - </a:t>
                      </a:r>
                      <a:r>
                        <a:rPr b="1" lang="es-419" sz="1000"/>
                        <a:t>10,5</a:t>
                      </a:r>
                      <a:r>
                        <a:rPr b="0" lang="es-419" sz="1000"/>
                        <a:t>,255,254 </a:t>
                      </a:r>
                      <a:endParaRPr/>
                    </a:p>
                  </a:txBody>
                  <a:tcPr marT="31750" marB="31750" marR="31750" marL="31750" anchor="ctr"/>
                </a:tc>
                <a:tc>
                  <a:txBody>
                    <a:bodyPr/>
                    <a:lstStyle/>
                    <a:p>
                      <a:pPr indent="0" lvl="0" marL="0" marR="0" rtl="0" algn="l">
                        <a:spcBef>
                          <a:spcPts val="0"/>
                        </a:spcBef>
                        <a:spcAft>
                          <a:spcPts val="0"/>
                        </a:spcAft>
                        <a:buNone/>
                      </a:pPr>
                      <a:r>
                        <a:rPr b="1" lang="es-419" sz="1000"/>
                        <a:t>10.5</a:t>
                      </a:r>
                      <a:r>
                        <a:rPr b="0" lang="es-419"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s-419" sz="1000"/>
                        <a:t>10,6</a:t>
                      </a:r>
                      <a:r>
                        <a:rPr b="0" lang="es-419" sz="1000"/>
                        <a:t>,0.0</a:t>
                      </a:r>
                      <a:r>
                        <a:rPr b="1" lang="es-419" sz="1000"/>
                        <a:t>/16</a:t>
                      </a:r>
                      <a:endParaRPr/>
                    </a:p>
                  </a:txBody>
                  <a:tcPr marT="31750" marB="31750" marR="31750" marL="31750" anchor="ctr"/>
                </a:tc>
                <a:tc>
                  <a:txBody>
                    <a:bodyPr/>
                    <a:lstStyle/>
                    <a:p>
                      <a:pPr indent="0" lvl="0" marL="0" marR="0" rtl="0" algn="l">
                        <a:spcBef>
                          <a:spcPts val="0"/>
                        </a:spcBef>
                        <a:spcAft>
                          <a:spcPts val="0"/>
                        </a:spcAft>
                        <a:buNone/>
                      </a:pPr>
                      <a:r>
                        <a:rPr b="1" lang="es-419" sz="1000"/>
                        <a:t>10,6</a:t>
                      </a:r>
                      <a:r>
                        <a:rPr b="0" lang="es-419" sz="1000"/>
                        <a:t>,0,1 - </a:t>
                      </a:r>
                      <a:r>
                        <a:rPr b="1" lang="es-419" sz="1000"/>
                        <a:t>10,6</a:t>
                      </a:r>
                      <a:r>
                        <a:rPr b="0" lang="es-419" sz="1000"/>
                        <a:t>.255.254 </a:t>
                      </a:r>
                      <a:endParaRPr/>
                    </a:p>
                  </a:txBody>
                  <a:tcPr marT="31750" marB="31750" marR="31750" marL="31750" anchor="ctr"/>
                </a:tc>
                <a:tc>
                  <a:txBody>
                    <a:bodyPr/>
                    <a:lstStyle/>
                    <a:p>
                      <a:pPr indent="0" lvl="0" marL="0" marR="0" rtl="0" algn="l">
                        <a:spcBef>
                          <a:spcPts val="0"/>
                        </a:spcBef>
                        <a:spcAft>
                          <a:spcPts val="0"/>
                        </a:spcAft>
                        <a:buNone/>
                      </a:pPr>
                      <a:r>
                        <a:rPr b="1" lang="es-419" sz="1000"/>
                        <a:t>10.6</a:t>
                      </a:r>
                      <a:r>
                        <a:rPr b="0" lang="es-419" sz="1000"/>
                        <a:t>.255.255</a:t>
                      </a:r>
                      <a:endParaRPr/>
                    </a:p>
                  </a:txBody>
                  <a:tcPr marT="31750" marB="31750" marR="31750" marL="31750" anchor="ctr"/>
                </a:tc>
              </a:tr>
              <a:tr h="291450">
                <a:tc>
                  <a:txBody>
                    <a:bodyPr/>
                    <a:lstStyle/>
                    <a:p>
                      <a:pPr indent="0" lvl="0" marL="0" marR="0" rtl="0" algn="l">
                        <a:spcBef>
                          <a:spcPts val="0"/>
                        </a:spcBef>
                        <a:spcAft>
                          <a:spcPts val="0"/>
                        </a:spcAft>
                        <a:buNone/>
                      </a:pPr>
                      <a:r>
                        <a:rPr b="1" lang="es-419" sz="1000"/>
                        <a:t>10,7</a:t>
                      </a:r>
                      <a:r>
                        <a:rPr b="0" lang="es-419" sz="1000"/>
                        <a:t>,0.0</a:t>
                      </a:r>
                      <a:r>
                        <a:rPr b="1" lang="es-419" sz="1000"/>
                        <a:t>/16</a:t>
                      </a:r>
                      <a:endParaRPr/>
                    </a:p>
                  </a:txBody>
                  <a:tcPr marT="31750" marB="31750" marR="31750" marL="31750" anchor="ctr"/>
                </a:tc>
                <a:tc>
                  <a:txBody>
                    <a:bodyPr/>
                    <a:lstStyle/>
                    <a:p>
                      <a:pPr indent="0" lvl="0" marL="0" marR="0" rtl="0" algn="l">
                        <a:spcBef>
                          <a:spcPts val="0"/>
                        </a:spcBef>
                        <a:spcAft>
                          <a:spcPts val="0"/>
                        </a:spcAft>
                        <a:buNone/>
                      </a:pPr>
                      <a:r>
                        <a:rPr b="1" lang="es-419" sz="1000"/>
                        <a:t>10,7</a:t>
                      </a:r>
                      <a:r>
                        <a:rPr b="0" lang="es-419" sz="1000"/>
                        <a:t>,0,1 - </a:t>
                      </a:r>
                      <a:r>
                        <a:rPr b="1" lang="es-419" sz="1000"/>
                        <a:t>10,7</a:t>
                      </a:r>
                      <a:r>
                        <a:rPr b="0" lang="es-419" sz="1000"/>
                        <a:t>,255,254 </a:t>
                      </a:r>
                      <a:endParaRPr/>
                    </a:p>
                  </a:txBody>
                  <a:tcPr marT="31750" marB="31750" marR="31750" marL="31750" anchor="ctr"/>
                </a:tc>
                <a:tc>
                  <a:txBody>
                    <a:bodyPr/>
                    <a:lstStyle/>
                    <a:p>
                      <a:pPr indent="0" lvl="0" marL="0" marR="0" rtl="0" algn="l">
                        <a:spcBef>
                          <a:spcPts val="0"/>
                        </a:spcBef>
                        <a:spcAft>
                          <a:spcPts val="0"/>
                        </a:spcAft>
                        <a:buNone/>
                      </a:pPr>
                      <a:r>
                        <a:rPr b="1" lang="es-419" sz="1000"/>
                        <a:t>10.7</a:t>
                      </a:r>
                      <a:r>
                        <a:rPr b="0" lang="es-419" sz="1000"/>
                        <a:t>.255.255</a:t>
                      </a:r>
                      <a:endParaRPr/>
                    </a:p>
                  </a:txBody>
                  <a:tcPr marT="31750" marB="31750" marR="31750" marL="31750" anchor="ctr"/>
                </a:tc>
              </a:tr>
              <a:tr h="291450">
                <a:tc>
                  <a:txBody>
                    <a:bodyPr/>
                    <a:lstStyle/>
                    <a:p>
                      <a:pPr indent="0" lvl="0" marL="0" marR="0" rtl="0" algn="l">
                        <a:spcBef>
                          <a:spcPts val="0"/>
                        </a:spcBef>
                        <a:spcAft>
                          <a:spcPts val="0"/>
                        </a:spcAft>
                        <a:buNone/>
                      </a:pPr>
                      <a:r>
                        <a:rPr b="0" lang="es-419" sz="1000"/>
                        <a:t>...</a:t>
                      </a:r>
                      <a:endParaRPr/>
                    </a:p>
                  </a:txBody>
                  <a:tcPr marT="31750" marB="31750" marR="31750" marL="31750" anchor="ctr"/>
                </a:tc>
                <a:tc>
                  <a:txBody>
                    <a:bodyPr/>
                    <a:lstStyle/>
                    <a:p>
                      <a:pPr indent="0" lvl="0" marL="0" marR="0" rtl="0" algn="l">
                        <a:spcBef>
                          <a:spcPts val="0"/>
                        </a:spcBef>
                        <a:spcAft>
                          <a:spcPts val="0"/>
                        </a:spcAft>
                        <a:buNone/>
                      </a:pPr>
                      <a:r>
                        <a:rPr b="0" lang="es-419" sz="1000"/>
                        <a:t>...</a:t>
                      </a:r>
                      <a:endParaRPr/>
                    </a:p>
                  </a:txBody>
                  <a:tcPr marT="31750" marB="31750" marR="31750" marL="31750" anchor="ctr"/>
                </a:tc>
                <a:tc>
                  <a:txBody>
                    <a:bodyPr/>
                    <a:lstStyle/>
                    <a:p>
                      <a:pPr indent="0" lvl="0" marL="0" marR="0" rtl="0" algn="l">
                        <a:spcBef>
                          <a:spcPts val="0"/>
                        </a:spcBef>
                        <a:spcAft>
                          <a:spcPts val="0"/>
                        </a:spcAft>
                        <a:buNone/>
                      </a:pPr>
                      <a:r>
                        <a:rPr b="0" lang="es-419" sz="1000"/>
                        <a:t>...</a:t>
                      </a:r>
                      <a:endParaRPr/>
                    </a:p>
                  </a:txBody>
                  <a:tcPr marT="31750" marB="31750" marR="31750" marL="31750" anchor="ctr"/>
                </a:tc>
              </a:tr>
              <a:tr h="291450">
                <a:tc>
                  <a:txBody>
                    <a:bodyPr/>
                    <a:lstStyle/>
                    <a:p>
                      <a:pPr indent="0" lvl="0" marL="0" marR="0" rtl="0" algn="l">
                        <a:spcBef>
                          <a:spcPts val="0"/>
                        </a:spcBef>
                        <a:spcAft>
                          <a:spcPts val="0"/>
                        </a:spcAft>
                        <a:buNone/>
                      </a:pPr>
                      <a:r>
                        <a:rPr b="1" lang="es-419" sz="1000"/>
                        <a:t>10.255</a:t>
                      </a:r>
                      <a:r>
                        <a:rPr b="0" lang="es-419" sz="1000"/>
                        <a:t>,0.0</a:t>
                      </a:r>
                      <a:r>
                        <a:rPr b="1" lang="es-419" sz="1000"/>
                        <a:t>/16</a:t>
                      </a:r>
                      <a:endParaRPr/>
                    </a:p>
                  </a:txBody>
                  <a:tcPr marT="31750" marB="31750" marR="31750" marL="31750" anchor="ctr"/>
                </a:tc>
                <a:tc>
                  <a:txBody>
                    <a:bodyPr/>
                    <a:lstStyle/>
                    <a:p>
                      <a:pPr indent="0" lvl="0" marL="0" marR="0" rtl="0" algn="l">
                        <a:spcBef>
                          <a:spcPts val="0"/>
                        </a:spcBef>
                        <a:spcAft>
                          <a:spcPts val="0"/>
                        </a:spcAft>
                        <a:buNone/>
                      </a:pPr>
                      <a:r>
                        <a:rPr b="1" lang="es-419" sz="1000"/>
                        <a:t>10.255</a:t>
                      </a:r>
                      <a:r>
                        <a:rPr b="0" lang="es-419" sz="1000"/>
                        <a:t>.0.1 - </a:t>
                      </a:r>
                      <a:r>
                        <a:rPr b="1" lang="es-419" sz="1000"/>
                        <a:t>10.255</a:t>
                      </a:r>
                      <a:r>
                        <a:rPr b="0" lang="es-419" sz="1000"/>
                        <a:t>.255.254 </a:t>
                      </a:r>
                      <a:endParaRPr/>
                    </a:p>
                  </a:txBody>
                  <a:tcPr marT="31750" marB="31750" marR="31750" marL="31750" anchor="ctr"/>
                </a:tc>
                <a:tc>
                  <a:txBody>
                    <a:bodyPr/>
                    <a:lstStyle/>
                    <a:p>
                      <a:pPr indent="0" lvl="0" marL="0" marR="0" rtl="0" algn="l">
                        <a:spcBef>
                          <a:spcPts val="0"/>
                        </a:spcBef>
                        <a:spcAft>
                          <a:spcPts val="0"/>
                        </a:spcAft>
                        <a:buNone/>
                      </a:pPr>
                      <a:r>
                        <a:rPr b="1" lang="es-419" sz="1000"/>
                        <a:t>10.255</a:t>
                      </a:r>
                      <a:r>
                        <a:rPr b="0" lang="es-419" sz="1000"/>
                        <a:t>.255.255</a:t>
                      </a:r>
                      <a:endParaRPr/>
                    </a:p>
                  </a:txBody>
                  <a:tcPr marT="31750" marB="31750" marR="31750" marL="31750" anchor="ctr"/>
                </a:tc>
              </a:tr>
            </a:tbl>
          </a:graphicData>
        </a:graphic>
      </p:graphicFrame>
      <p:graphicFrame>
        <p:nvGraphicFramePr>
          <p:cNvPr id="458" name="Google Shape;458;p42"/>
          <p:cNvGraphicFramePr/>
          <p:nvPr/>
        </p:nvGraphicFramePr>
        <p:xfrm>
          <a:off x="4671059" y="1246212"/>
          <a:ext cx="3000000" cy="3000000"/>
        </p:xfrm>
        <a:graphic>
          <a:graphicData uri="http://schemas.openxmlformats.org/drawingml/2006/table">
            <a:tbl>
              <a:tblPr bandRow="1" firstRow="1">
                <a:noFill/>
                <a:tableStyleId>{5EA495B8-0188-4A5C-885B-33A115B48E2A}</a:tableStyleId>
              </a:tblPr>
              <a:tblGrid>
                <a:gridCol w="1197625"/>
                <a:gridCol w="1998800"/>
                <a:gridCol w="956475"/>
              </a:tblGrid>
              <a:tr h="520175">
                <a:tc>
                  <a:txBody>
                    <a:bodyPr/>
                    <a:lstStyle/>
                    <a:p>
                      <a:pPr indent="0" lvl="0" marL="0" marR="0" rtl="0" algn="l">
                        <a:spcBef>
                          <a:spcPts val="0"/>
                        </a:spcBef>
                        <a:spcAft>
                          <a:spcPts val="0"/>
                        </a:spcAft>
                        <a:buNone/>
                      </a:pPr>
                      <a:r>
                        <a:rPr b="1" lang="es-419" sz="1000"/>
                        <a:t>Dirección de subred</a:t>
                      </a:r>
                      <a:br>
                        <a:rPr b="1" lang="es-419" sz="1000"/>
                      </a:br>
                      <a:r>
                        <a:rPr b="0" lang="es-419" sz="1000"/>
                        <a:t>(65,536 subredes posibles)</a:t>
                      </a:r>
                      <a:endParaRPr/>
                    </a:p>
                  </a:txBody>
                  <a:tcPr marT="31750" marB="31750" marR="31750" marL="31750" anchor="ctr"/>
                </a:tc>
                <a:tc>
                  <a:txBody>
                    <a:bodyPr/>
                    <a:lstStyle/>
                    <a:p>
                      <a:pPr indent="0" lvl="0" marL="0" marR="0" rtl="0" algn="l">
                        <a:spcBef>
                          <a:spcPts val="0"/>
                        </a:spcBef>
                        <a:spcAft>
                          <a:spcPts val="0"/>
                        </a:spcAft>
                        <a:buNone/>
                      </a:pPr>
                      <a:r>
                        <a:rPr b="1" lang="es-419" sz="1000"/>
                        <a:t>Rango de host</a:t>
                      </a:r>
                      <a:br>
                        <a:rPr b="1" lang="es-419" sz="1000"/>
                      </a:br>
                      <a:r>
                        <a:rPr b="0" lang="es-419" sz="1000"/>
                        <a:t>(254 hosts posibles por subred)</a:t>
                      </a:r>
                      <a:endParaRPr/>
                    </a:p>
                  </a:txBody>
                  <a:tcPr marT="31750" marB="31750" marR="31750" marL="31750" anchor="ctr"/>
                </a:tc>
                <a:tc>
                  <a:txBody>
                    <a:bodyPr/>
                    <a:lstStyle/>
                    <a:p>
                      <a:pPr indent="0" lvl="0" marL="0" marR="0" rtl="0" algn="l">
                        <a:spcBef>
                          <a:spcPts val="0"/>
                        </a:spcBef>
                        <a:spcAft>
                          <a:spcPts val="0"/>
                        </a:spcAft>
                        <a:buNone/>
                      </a:pPr>
                      <a:r>
                        <a:rPr b="1" lang="es-419" sz="1000"/>
                        <a:t>Dirección</a:t>
                      </a:r>
                      <a:endParaRPr/>
                    </a:p>
                  </a:txBody>
                  <a:tcPr marT="31750" marB="31750" marR="31750" marL="31750" anchor="ctr"/>
                </a:tc>
              </a:tr>
              <a:tr h="242900">
                <a:tc>
                  <a:txBody>
                    <a:bodyPr/>
                    <a:lstStyle/>
                    <a:p>
                      <a:pPr indent="0" lvl="0" marL="0" marR="0" rtl="0" algn="l">
                        <a:spcBef>
                          <a:spcPts val="0"/>
                        </a:spcBef>
                        <a:spcAft>
                          <a:spcPts val="0"/>
                        </a:spcAft>
                        <a:buNone/>
                      </a:pPr>
                      <a:r>
                        <a:rPr b="1" lang="es-419" sz="1000"/>
                        <a:t>10.0.0</a:t>
                      </a:r>
                      <a:r>
                        <a:rPr b="0" lang="es-419" sz="1000"/>
                        <a:t>.0</a:t>
                      </a:r>
                      <a:r>
                        <a:rPr b="1" lang="es-419" sz="1000"/>
                        <a:t>/24</a:t>
                      </a:r>
                      <a:endParaRPr/>
                    </a:p>
                  </a:txBody>
                  <a:tcPr marT="31750" marB="31750" marR="31750" marL="31750" anchor="ctr"/>
                </a:tc>
                <a:tc>
                  <a:txBody>
                    <a:bodyPr/>
                    <a:lstStyle/>
                    <a:p>
                      <a:pPr indent="0" lvl="0" marL="0" marR="0" rtl="0" algn="l">
                        <a:spcBef>
                          <a:spcPts val="0"/>
                        </a:spcBef>
                        <a:spcAft>
                          <a:spcPts val="0"/>
                        </a:spcAft>
                        <a:buNone/>
                      </a:pPr>
                      <a:r>
                        <a:rPr b="1" lang="es-419" sz="1000"/>
                        <a:t>10.0.0</a:t>
                      </a:r>
                      <a:r>
                        <a:rPr b="0" lang="es-419" sz="1000"/>
                        <a:t>.1 -</a:t>
                      </a:r>
                      <a:r>
                        <a:rPr b="1" lang="es-419" sz="1000"/>
                        <a:t>10.0.0</a:t>
                      </a:r>
                      <a:r>
                        <a:rPr b="0" lang="es-419" sz="1000"/>
                        <a:t>.254</a:t>
                      </a:r>
                      <a:endParaRPr/>
                    </a:p>
                  </a:txBody>
                  <a:tcPr marT="31750" marB="31750" marR="31750" marL="31750" anchor="ctr"/>
                </a:tc>
                <a:tc>
                  <a:txBody>
                    <a:bodyPr/>
                    <a:lstStyle/>
                    <a:p>
                      <a:pPr indent="0" lvl="0" marL="0" marR="0" rtl="0" algn="l">
                        <a:spcBef>
                          <a:spcPts val="0"/>
                        </a:spcBef>
                        <a:spcAft>
                          <a:spcPts val="0"/>
                        </a:spcAft>
                        <a:buNone/>
                      </a:pPr>
                      <a:r>
                        <a:rPr b="1" lang="es-419" sz="1000"/>
                        <a:t>10.0.0</a:t>
                      </a:r>
                      <a:r>
                        <a:rPr b="0" lang="es-419" sz="1000"/>
                        <a:t>.255</a:t>
                      </a:r>
                      <a:endParaRPr/>
                    </a:p>
                  </a:txBody>
                  <a:tcPr marT="31750" marB="31750" marR="31750" marL="31750" anchor="ctr"/>
                </a:tc>
              </a:tr>
              <a:tr h="242900">
                <a:tc>
                  <a:txBody>
                    <a:bodyPr/>
                    <a:lstStyle/>
                    <a:p>
                      <a:pPr indent="0" lvl="0" marL="0" marR="0" rtl="0" algn="l">
                        <a:spcBef>
                          <a:spcPts val="0"/>
                        </a:spcBef>
                        <a:spcAft>
                          <a:spcPts val="0"/>
                        </a:spcAft>
                        <a:buNone/>
                      </a:pPr>
                      <a:r>
                        <a:rPr b="1" lang="es-419" sz="1000"/>
                        <a:t>10.0.1</a:t>
                      </a:r>
                      <a:r>
                        <a:rPr b="0" lang="es-419" sz="1000"/>
                        <a:t>.0</a:t>
                      </a:r>
                      <a:r>
                        <a:rPr b="1" lang="es-419" sz="1000"/>
                        <a:t>/24</a:t>
                      </a:r>
                      <a:endParaRPr/>
                    </a:p>
                  </a:txBody>
                  <a:tcPr marT="31750" marB="31750" marR="31750" marL="31750" anchor="ctr"/>
                </a:tc>
                <a:tc>
                  <a:txBody>
                    <a:bodyPr/>
                    <a:lstStyle/>
                    <a:p>
                      <a:pPr indent="0" lvl="0" marL="0" marR="0" rtl="0" algn="l">
                        <a:spcBef>
                          <a:spcPts val="0"/>
                        </a:spcBef>
                        <a:spcAft>
                          <a:spcPts val="0"/>
                        </a:spcAft>
                        <a:buNone/>
                      </a:pPr>
                      <a:r>
                        <a:rPr b="1" lang="es-419" sz="1000"/>
                        <a:t>10.0.1</a:t>
                      </a:r>
                      <a:r>
                        <a:rPr b="0" lang="es-419" sz="1000"/>
                        <a:t>.1 - </a:t>
                      </a:r>
                      <a:r>
                        <a:rPr b="1" lang="es-419" sz="1000"/>
                        <a:t>10.0.1</a:t>
                      </a:r>
                      <a:r>
                        <a:rPr b="0" lang="es-419" sz="1000"/>
                        <a:t>.254 </a:t>
                      </a:r>
                      <a:endParaRPr/>
                    </a:p>
                  </a:txBody>
                  <a:tcPr marT="31750" marB="31750" marR="31750" marL="31750" anchor="ctr"/>
                </a:tc>
                <a:tc>
                  <a:txBody>
                    <a:bodyPr/>
                    <a:lstStyle/>
                    <a:p>
                      <a:pPr indent="0" lvl="0" marL="0" marR="0" rtl="0" algn="l">
                        <a:spcBef>
                          <a:spcPts val="0"/>
                        </a:spcBef>
                        <a:spcAft>
                          <a:spcPts val="0"/>
                        </a:spcAft>
                        <a:buNone/>
                      </a:pPr>
                      <a:r>
                        <a:rPr b="1" lang="es-419" sz="1000"/>
                        <a:t>10.0.1</a:t>
                      </a:r>
                      <a:r>
                        <a:rPr b="0" lang="es-419" sz="1000"/>
                        <a:t>.255</a:t>
                      </a:r>
                      <a:endParaRPr/>
                    </a:p>
                  </a:txBody>
                  <a:tcPr marT="31750" marB="31750" marR="31750" marL="31750" anchor="ctr"/>
                </a:tc>
              </a:tr>
              <a:tr h="242900">
                <a:tc>
                  <a:txBody>
                    <a:bodyPr/>
                    <a:lstStyle/>
                    <a:p>
                      <a:pPr indent="0" lvl="0" marL="0" marR="0" rtl="0" algn="l">
                        <a:spcBef>
                          <a:spcPts val="0"/>
                        </a:spcBef>
                        <a:spcAft>
                          <a:spcPts val="0"/>
                        </a:spcAft>
                        <a:buNone/>
                      </a:pPr>
                      <a:r>
                        <a:rPr b="1" lang="es-419" sz="1000"/>
                        <a:t>10.0.2</a:t>
                      </a:r>
                      <a:r>
                        <a:rPr b="0" lang="es-419" sz="1000"/>
                        <a:t>.0</a:t>
                      </a:r>
                      <a:r>
                        <a:rPr b="1" lang="es-419" sz="1000"/>
                        <a:t>/24</a:t>
                      </a:r>
                      <a:endParaRPr/>
                    </a:p>
                  </a:txBody>
                  <a:tcPr marT="31750" marB="31750" marR="31750" marL="31750" anchor="ctr"/>
                </a:tc>
                <a:tc>
                  <a:txBody>
                    <a:bodyPr/>
                    <a:lstStyle/>
                    <a:p>
                      <a:pPr indent="0" lvl="0" marL="0" marR="0" rtl="0" algn="l">
                        <a:spcBef>
                          <a:spcPts val="0"/>
                        </a:spcBef>
                        <a:spcAft>
                          <a:spcPts val="0"/>
                        </a:spcAft>
                        <a:buNone/>
                      </a:pPr>
                      <a:r>
                        <a:rPr b="1" lang="es-419" sz="1000"/>
                        <a:t>10.0.2</a:t>
                      </a:r>
                      <a:r>
                        <a:rPr b="0" lang="es-419" sz="1000"/>
                        <a:t>.1 - </a:t>
                      </a:r>
                      <a:r>
                        <a:rPr b="1" lang="es-419" sz="1000"/>
                        <a:t>10.0.2</a:t>
                      </a:r>
                      <a:r>
                        <a:rPr b="0" lang="es-419" sz="1000"/>
                        <a:t>.254 </a:t>
                      </a:r>
                      <a:endParaRPr/>
                    </a:p>
                  </a:txBody>
                  <a:tcPr marT="31750" marB="31750" marR="31750" marL="31750" anchor="ctr"/>
                </a:tc>
                <a:tc>
                  <a:txBody>
                    <a:bodyPr/>
                    <a:lstStyle/>
                    <a:p>
                      <a:pPr indent="0" lvl="0" marL="0" marR="0" rtl="0" algn="l">
                        <a:spcBef>
                          <a:spcPts val="0"/>
                        </a:spcBef>
                        <a:spcAft>
                          <a:spcPts val="0"/>
                        </a:spcAft>
                        <a:buNone/>
                      </a:pPr>
                      <a:r>
                        <a:rPr b="1" lang="es-419" sz="1000"/>
                        <a:t>10.0.2</a:t>
                      </a:r>
                      <a:r>
                        <a:rPr b="0" lang="es-419" sz="1000"/>
                        <a:t>.255</a:t>
                      </a:r>
                      <a:endParaRPr/>
                    </a:p>
                  </a:txBody>
                  <a:tcPr marT="31750" marB="31750" marR="31750" marL="31750" anchor="ctr"/>
                </a:tc>
              </a:tr>
              <a:tr h="242900">
                <a:tc>
                  <a:txBody>
                    <a:bodyPr/>
                    <a:lstStyle/>
                    <a:p>
                      <a:pPr indent="0" lvl="0" marL="0" marR="0" rtl="0" algn="l">
                        <a:spcBef>
                          <a:spcPts val="0"/>
                        </a:spcBef>
                        <a:spcAft>
                          <a:spcPts val="0"/>
                        </a:spcAft>
                        <a:buNone/>
                      </a:pPr>
                      <a:r>
                        <a:rPr b="0" lang="es-419" sz="1000"/>
                        <a:t>…</a:t>
                      </a:r>
                      <a:endParaRPr/>
                    </a:p>
                  </a:txBody>
                  <a:tcPr marT="31750" marB="31750" marR="31750" marL="31750" anchor="ctr"/>
                </a:tc>
                <a:tc>
                  <a:txBody>
                    <a:bodyPr/>
                    <a:lstStyle/>
                    <a:p>
                      <a:pPr indent="0" lvl="0" marL="0" marR="0" rtl="0" algn="l">
                        <a:spcBef>
                          <a:spcPts val="0"/>
                        </a:spcBef>
                        <a:spcAft>
                          <a:spcPts val="0"/>
                        </a:spcAft>
                        <a:buNone/>
                      </a:pPr>
                      <a:r>
                        <a:rPr b="0" lang="es-419" sz="1000"/>
                        <a:t>…</a:t>
                      </a:r>
                      <a:endParaRPr/>
                    </a:p>
                  </a:txBody>
                  <a:tcPr marT="31750" marB="31750" marR="31750" marL="31750" anchor="ctr"/>
                </a:tc>
                <a:tc>
                  <a:txBody>
                    <a:bodyPr/>
                    <a:lstStyle/>
                    <a:p>
                      <a:pPr indent="0" lvl="0" marL="0" marR="0" rtl="0" algn="l">
                        <a:spcBef>
                          <a:spcPts val="0"/>
                        </a:spcBef>
                        <a:spcAft>
                          <a:spcPts val="0"/>
                        </a:spcAft>
                        <a:buNone/>
                      </a:pPr>
                      <a:r>
                        <a:rPr b="0" lang="es-419" sz="1000"/>
                        <a:t>…</a:t>
                      </a:r>
                      <a:endParaRPr/>
                    </a:p>
                  </a:txBody>
                  <a:tcPr marT="31750" marB="31750" marR="31750" marL="31750" anchor="ctr"/>
                </a:tc>
              </a:tr>
              <a:tr h="242900">
                <a:tc>
                  <a:txBody>
                    <a:bodyPr/>
                    <a:lstStyle/>
                    <a:p>
                      <a:pPr indent="0" lvl="0" marL="0" marR="0" rtl="0" algn="l">
                        <a:spcBef>
                          <a:spcPts val="0"/>
                        </a:spcBef>
                        <a:spcAft>
                          <a:spcPts val="0"/>
                        </a:spcAft>
                        <a:buNone/>
                      </a:pPr>
                      <a:r>
                        <a:rPr b="1" lang="es-419" sz="1000"/>
                        <a:t>10.0.255</a:t>
                      </a:r>
                      <a:r>
                        <a:rPr b="0" lang="es-419" sz="1000"/>
                        <a:t>.0</a:t>
                      </a:r>
                      <a:r>
                        <a:rPr b="1" lang="es-419" sz="1000"/>
                        <a:t>/24</a:t>
                      </a:r>
                      <a:endParaRPr/>
                    </a:p>
                  </a:txBody>
                  <a:tcPr marT="31750" marB="31750" marR="31750" marL="31750" anchor="ctr"/>
                </a:tc>
                <a:tc>
                  <a:txBody>
                    <a:bodyPr/>
                    <a:lstStyle/>
                    <a:p>
                      <a:pPr indent="0" lvl="0" marL="0" marR="0" rtl="0" algn="l">
                        <a:spcBef>
                          <a:spcPts val="0"/>
                        </a:spcBef>
                        <a:spcAft>
                          <a:spcPts val="0"/>
                        </a:spcAft>
                        <a:buNone/>
                      </a:pPr>
                      <a:r>
                        <a:rPr b="1" lang="es-419" sz="1000"/>
                        <a:t>10.0.255</a:t>
                      </a:r>
                      <a:r>
                        <a:rPr b="0" lang="es-419" sz="1000"/>
                        <a:t>.1 - </a:t>
                      </a:r>
                      <a:r>
                        <a:rPr b="1" lang="es-419" sz="1000"/>
                        <a:t>10.0.255</a:t>
                      </a:r>
                      <a:r>
                        <a:rPr b="0" lang="es-419" sz="1000"/>
                        <a:t>.254 </a:t>
                      </a:r>
                      <a:endParaRPr/>
                    </a:p>
                  </a:txBody>
                  <a:tcPr marT="31750" marB="31750" marR="31750" marL="31750" anchor="ctr"/>
                </a:tc>
                <a:tc>
                  <a:txBody>
                    <a:bodyPr/>
                    <a:lstStyle/>
                    <a:p>
                      <a:pPr indent="0" lvl="0" marL="0" marR="0" rtl="0" algn="l">
                        <a:spcBef>
                          <a:spcPts val="0"/>
                        </a:spcBef>
                        <a:spcAft>
                          <a:spcPts val="0"/>
                        </a:spcAft>
                        <a:buNone/>
                      </a:pPr>
                      <a:r>
                        <a:rPr b="1" lang="es-419" sz="1000"/>
                        <a:t>10.0.255</a:t>
                      </a:r>
                      <a:r>
                        <a:rPr b="0" lang="es-419" sz="1000"/>
                        <a:t>.255</a:t>
                      </a:r>
                      <a:endParaRPr/>
                    </a:p>
                  </a:txBody>
                  <a:tcPr marT="31750" marB="31750" marR="31750" marL="31750" anchor="ctr"/>
                </a:tc>
              </a:tr>
              <a:tr h="242900">
                <a:tc>
                  <a:txBody>
                    <a:bodyPr/>
                    <a:lstStyle/>
                    <a:p>
                      <a:pPr indent="0" lvl="0" marL="0" marR="0" rtl="0" algn="l">
                        <a:spcBef>
                          <a:spcPts val="0"/>
                        </a:spcBef>
                        <a:spcAft>
                          <a:spcPts val="0"/>
                        </a:spcAft>
                        <a:buNone/>
                      </a:pPr>
                      <a:r>
                        <a:rPr b="1" lang="es-419" sz="1000"/>
                        <a:t>10.1.0</a:t>
                      </a:r>
                      <a:r>
                        <a:rPr b="0" lang="es-419" sz="1000"/>
                        <a:t>.0</a:t>
                      </a:r>
                      <a:r>
                        <a:rPr b="1" lang="es-419" sz="1000"/>
                        <a:t>/24</a:t>
                      </a:r>
                      <a:endParaRPr/>
                    </a:p>
                  </a:txBody>
                  <a:tcPr marT="31750" marB="31750" marR="31750" marL="31750" anchor="ctr"/>
                </a:tc>
                <a:tc>
                  <a:txBody>
                    <a:bodyPr/>
                    <a:lstStyle/>
                    <a:p>
                      <a:pPr indent="0" lvl="0" marL="0" marR="0" rtl="0" algn="l">
                        <a:spcBef>
                          <a:spcPts val="0"/>
                        </a:spcBef>
                        <a:spcAft>
                          <a:spcPts val="0"/>
                        </a:spcAft>
                        <a:buNone/>
                      </a:pPr>
                      <a:r>
                        <a:rPr b="1" lang="es-419" sz="1000"/>
                        <a:t>10.1.0</a:t>
                      </a:r>
                      <a:r>
                        <a:rPr b="0" lang="es-419" sz="1000"/>
                        <a:t>.1 - </a:t>
                      </a:r>
                      <a:r>
                        <a:rPr b="1" lang="es-419" sz="1000"/>
                        <a:t>10.1.0</a:t>
                      </a:r>
                      <a:r>
                        <a:rPr b="0" lang="es-419" sz="1000"/>
                        <a:t>.254 </a:t>
                      </a:r>
                      <a:endParaRPr/>
                    </a:p>
                  </a:txBody>
                  <a:tcPr marT="31750" marB="31750" marR="31750" marL="31750" anchor="ctr"/>
                </a:tc>
                <a:tc>
                  <a:txBody>
                    <a:bodyPr/>
                    <a:lstStyle/>
                    <a:p>
                      <a:pPr indent="0" lvl="0" marL="0" marR="0" rtl="0" algn="l">
                        <a:spcBef>
                          <a:spcPts val="0"/>
                        </a:spcBef>
                        <a:spcAft>
                          <a:spcPts val="0"/>
                        </a:spcAft>
                        <a:buNone/>
                      </a:pPr>
                      <a:r>
                        <a:rPr b="1" lang="es-419" sz="1000"/>
                        <a:t>10.1.0</a:t>
                      </a:r>
                      <a:r>
                        <a:rPr b="0" lang="es-419" sz="1000"/>
                        <a:t>.255</a:t>
                      </a:r>
                      <a:endParaRPr/>
                    </a:p>
                  </a:txBody>
                  <a:tcPr marT="31750" marB="31750" marR="31750" marL="31750" anchor="ctr"/>
                </a:tc>
              </a:tr>
              <a:tr h="242900">
                <a:tc>
                  <a:txBody>
                    <a:bodyPr/>
                    <a:lstStyle/>
                    <a:p>
                      <a:pPr indent="0" lvl="0" marL="0" marR="0" rtl="0" algn="l">
                        <a:spcBef>
                          <a:spcPts val="0"/>
                        </a:spcBef>
                        <a:spcAft>
                          <a:spcPts val="0"/>
                        </a:spcAft>
                        <a:buNone/>
                      </a:pPr>
                      <a:r>
                        <a:rPr b="1" lang="es-419" sz="1000"/>
                        <a:t>10.1.1</a:t>
                      </a:r>
                      <a:r>
                        <a:rPr b="0" lang="es-419" sz="1000"/>
                        <a:t>.0</a:t>
                      </a:r>
                      <a:r>
                        <a:rPr b="1" lang="es-419" sz="1000"/>
                        <a:t>/24</a:t>
                      </a:r>
                      <a:endParaRPr/>
                    </a:p>
                  </a:txBody>
                  <a:tcPr marT="31750" marB="31750" marR="31750" marL="31750" anchor="ctr"/>
                </a:tc>
                <a:tc>
                  <a:txBody>
                    <a:bodyPr/>
                    <a:lstStyle/>
                    <a:p>
                      <a:pPr indent="0" lvl="0" marL="0" marR="0" rtl="0" algn="l">
                        <a:spcBef>
                          <a:spcPts val="0"/>
                        </a:spcBef>
                        <a:spcAft>
                          <a:spcPts val="0"/>
                        </a:spcAft>
                        <a:buNone/>
                      </a:pPr>
                      <a:r>
                        <a:rPr b="1" lang="es-419" sz="1000"/>
                        <a:t>10.1.1</a:t>
                      </a:r>
                      <a:r>
                        <a:rPr b="0" lang="es-419" sz="1000"/>
                        <a:t>.1 - </a:t>
                      </a:r>
                      <a:r>
                        <a:rPr b="1" lang="es-419" sz="1000"/>
                        <a:t>10.1.1</a:t>
                      </a:r>
                      <a:r>
                        <a:rPr b="0" lang="es-419" sz="1000"/>
                        <a:t>.254 </a:t>
                      </a:r>
                      <a:endParaRPr/>
                    </a:p>
                  </a:txBody>
                  <a:tcPr marT="31750" marB="31750" marR="31750" marL="31750" anchor="ctr"/>
                </a:tc>
                <a:tc>
                  <a:txBody>
                    <a:bodyPr/>
                    <a:lstStyle/>
                    <a:p>
                      <a:pPr indent="0" lvl="0" marL="0" marR="0" rtl="0" algn="l">
                        <a:spcBef>
                          <a:spcPts val="0"/>
                        </a:spcBef>
                        <a:spcAft>
                          <a:spcPts val="0"/>
                        </a:spcAft>
                        <a:buNone/>
                      </a:pPr>
                      <a:r>
                        <a:rPr b="1" lang="es-419" sz="1000"/>
                        <a:t>10.1.1</a:t>
                      </a:r>
                      <a:r>
                        <a:rPr b="0" lang="es-419" sz="1000"/>
                        <a:t>.255</a:t>
                      </a:r>
                      <a:endParaRPr/>
                    </a:p>
                  </a:txBody>
                  <a:tcPr marT="31750" marB="31750" marR="31750" marL="31750" anchor="ctr"/>
                </a:tc>
              </a:tr>
              <a:tr h="242900">
                <a:tc>
                  <a:txBody>
                    <a:bodyPr/>
                    <a:lstStyle/>
                    <a:p>
                      <a:pPr indent="0" lvl="0" marL="0" marR="0" rtl="0" algn="l">
                        <a:spcBef>
                          <a:spcPts val="0"/>
                        </a:spcBef>
                        <a:spcAft>
                          <a:spcPts val="0"/>
                        </a:spcAft>
                        <a:buNone/>
                      </a:pPr>
                      <a:r>
                        <a:rPr b="1" lang="es-419" sz="1000"/>
                        <a:t>10.1.2</a:t>
                      </a:r>
                      <a:r>
                        <a:rPr b="0" lang="es-419" sz="1000"/>
                        <a:t>.0</a:t>
                      </a:r>
                      <a:r>
                        <a:rPr b="1" lang="es-419" sz="1000"/>
                        <a:t>/24</a:t>
                      </a:r>
                      <a:endParaRPr/>
                    </a:p>
                  </a:txBody>
                  <a:tcPr marT="31750" marB="31750" marR="31750" marL="31750" anchor="ctr"/>
                </a:tc>
                <a:tc>
                  <a:txBody>
                    <a:bodyPr/>
                    <a:lstStyle/>
                    <a:p>
                      <a:pPr indent="0" lvl="0" marL="0" marR="0" rtl="0" algn="l">
                        <a:spcBef>
                          <a:spcPts val="0"/>
                        </a:spcBef>
                        <a:spcAft>
                          <a:spcPts val="0"/>
                        </a:spcAft>
                        <a:buNone/>
                      </a:pPr>
                      <a:r>
                        <a:rPr b="1" lang="es-419" sz="1000"/>
                        <a:t>10.1.2</a:t>
                      </a:r>
                      <a:r>
                        <a:rPr b="0" lang="es-419" sz="1000"/>
                        <a:t>.1 - </a:t>
                      </a:r>
                      <a:r>
                        <a:rPr b="1" lang="es-419" sz="1000"/>
                        <a:t>10.1.2</a:t>
                      </a:r>
                      <a:r>
                        <a:rPr b="0" lang="es-419" sz="1000"/>
                        <a:t>254 </a:t>
                      </a:r>
                      <a:endParaRPr/>
                    </a:p>
                  </a:txBody>
                  <a:tcPr marT="31750" marB="31750" marR="31750" marL="31750" anchor="ctr"/>
                </a:tc>
                <a:tc>
                  <a:txBody>
                    <a:bodyPr/>
                    <a:lstStyle/>
                    <a:p>
                      <a:pPr indent="0" lvl="0" marL="0" marR="0" rtl="0" algn="l">
                        <a:spcBef>
                          <a:spcPts val="0"/>
                        </a:spcBef>
                        <a:spcAft>
                          <a:spcPts val="0"/>
                        </a:spcAft>
                        <a:buNone/>
                      </a:pPr>
                      <a:r>
                        <a:rPr b="1" lang="es-419" sz="1000"/>
                        <a:t>10.1.2</a:t>
                      </a:r>
                      <a:r>
                        <a:rPr b="0" lang="es-419" sz="1000"/>
                        <a:t>.255</a:t>
                      </a:r>
                      <a:endParaRPr/>
                    </a:p>
                  </a:txBody>
                  <a:tcPr marT="31750" marB="31750" marR="31750" marL="31750" anchor="ctr"/>
                </a:tc>
              </a:tr>
              <a:tr h="242900">
                <a:tc>
                  <a:txBody>
                    <a:bodyPr/>
                    <a:lstStyle/>
                    <a:p>
                      <a:pPr indent="0" lvl="0" marL="0" marR="0" rtl="0" algn="l">
                        <a:spcBef>
                          <a:spcPts val="0"/>
                        </a:spcBef>
                        <a:spcAft>
                          <a:spcPts val="0"/>
                        </a:spcAft>
                        <a:buNone/>
                      </a:pPr>
                      <a:r>
                        <a:rPr b="0" lang="es-419" sz="1000"/>
                        <a:t>…</a:t>
                      </a:r>
                      <a:endParaRPr/>
                    </a:p>
                  </a:txBody>
                  <a:tcPr marT="31750" marB="31750" marR="31750" marL="31750" anchor="ctr"/>
                </a:tc>
                <a:tc>
                  <a:txBody>
                    <a:bodyPr/>
                    <a:lstStyle/>
                    <a:p>
                      <a:pPr indent="0" lvl="0" marL="0" marR="0" rtl="0" algn="l">
                        <a:spcBef>
                          <a:spcPts val="0"/>
                        </a:spcBef>
                        <a:spcAft>
                          <a:spcPts val="0"/>
                        </a:spcAft>
                        <a:buNone/>
                      </a:pPr>
                      <a:r>
                        <a:rPr b="0" lang="es-419" sz="1000"/>
                        <a:t>…</a:t>
                      </a:r>
                      <a:endParaRPr/>
                    </a:p>
                  </a:txBody>
                  <a:tcPr marT="31750" marB="31750" marR="31750" marL="31750" anchor="ctr"/>
                </a:tc>
                <a:tc>
                  <a:txBody>
                    <a:bodyPr/>
                    <a:lstStyle/>
                    <a:p>
                      <a:pPr indent="0" lvl="0" marL="0" marR="0" rtl="0" algn="l">
                        <a:spcBef>
                          <a:spcPts val="0"/>
                        </a:spcBef>
                        <a:spcAft>
                          <a:spcPts val="0"/>
                        </a:spcAft>
                        <a:buNone/>
                      </a:pPr>
                      <a:r>
                        <a:rPr b="0" lang="es-419" sz="1000"/>
                        <a:t>…</a:t>
                      </a:r>
                      <a:endParaRPr/>
                    </a:p>
                  </a:txBody>
                  <a:tcPr marT="31750" marB="31750" marR="31750" marL="31750" anchor="ctr"/>
                </a:tc>
              </a:tr>
              <a:tr h="242900">
                <a:tc>
                  <a:txBody>
                    <a:bodyPr/>
                    <a:lstStyle/>
                    <a:p>
                      <a:pPr indent="0" lvl="0" marL="0" marR="0" rtl="0" algn="l">
                        <a:spcBef>
                          <a:spcPts val="0"/>
                        </a:spcBef>
                        <a:spcAft>
                          <a:spcPts val="0"/>
                        </a:spcAft>
                        <a:buNone/>
                      </a:pPr>
                      <a:r>
                        <a:rPr b="1" lang="es-419" sz="1000"/>
                        <a:t>10.100,0</a:t>
                      </a:r>
                      <a:r>
                        <a:rPr b="0" lang="es-419" sz="1000"/>
                        <a:t>.0</a:t>
                      </a:r>
                      <a:r>
                        <a:rPr b="1" lang="es-419" sz="1000"/>
                        <a:t>/24</a:t>
                      </a:r>
                      <a:endParaRPr/>
                    </a:p>
                  </a:txBody>
                  <a:tcPr marT="31750" marB="31750" marR="31750" marL="31750" anchor="ctr"/>
                </a:tc>
                <a:tc>
                  <a:txBody>
                    <a:bodyPr/>
                    <a:lstStyle/>
                    <a:p>
                      <a:pPr indent="0" lvl="0" marL="0" marR="0" rtl="0" algn="l">
                        <a:spcBef>
                          <a:spcPts val="0"/>
                        </a:spcBef>
                        <a:spcAft>
                          <a:spcPts val="0"/>
                        </a:spcAft>
                        <a:buNone/>
                      </a:pPr>
                      <a:r>
                        <a:rPr b="1" lang="es-419" sz="1000"/>
                        <a:t>10,100,0</a:t>
                      </a:r>
                      <a:r>
                        <a:rPr b="0" lang="es-419" sz="1000"/>
                        <a:t>,1 - 10,100,0 ,254 </a:t>
                      </a:r>
                      <a:endParaRPr/>
                    </a:p>
                  </a:txBody>
                  <a:tcPr marT="31750" marB="31750" marR="31750" marL="31750" anchor="ctr"/>
                </a:tc>
                <a:tc>
                  <a:txBody>
                    <a:bodyPr/>
                    <a:lstStyle/>
                    <a:p>
                      <a:pPr indent="0" lvl="0" marL="0" marR="0" rtl="0" algn="l">
                        <a:spcBef>
                          <a:spcPts val="0"/>
                        </a:spcBef>
                        <a:spcAft>
                          <a:spcPts val="0"/>
                        </a:spcAft>
                        <a:buNone/>
                      </a:pPr>
                      <a:r>
                        <a:rPr b="1" lang="es-419" sz="1000"/>
                        <a:t>10.100,0</a:t>
                      </a:r>
                      <a:r>
                        <a:rPr b="0" lang="es-419" sz="1000"/>
                        <a:t>.255</a:t>
                      </a:r>
                      <a:endParaRPr/>
                    </a:p>
                  </a:txBody>
                  <a:tcPr marT="31750" marB="31750" marR="31750" marL="31750" anchor="ctr"/>
                </a:tc>
              </a:tr>
              <a:tr h="242900">
                <a:tc>
                  <a:txBody>
                    <a:bodyPr/>
                    <a:lstStyle/>
                    <a:p>
                      <a:pPr indent="0" lvl="0" marL="0" marR="0" rtl="0" algn="l">
                        <a:spcBef>
                          <a:spcPts val="0"/>
                        </a:spcBef>
                        <a:spcAft>
                          <a:spcPts val="0"/>
                        </a:spcAft>
                        <a:buNone/>
                      </a:pPr>
                      <a:r>
                        <a:rPr b="0" lang="es-419" sz="1000"/>
                        <a:t>...</a:t>
                      </a:r>
                      <a:endParaRPr/>
                    </a:p>
                  </a:txBody>
                  <a:tcPr marT="31750" marB="31750" marR="31750" marL="31750" anchor="ctr"/>
                </a:tc>
                <a:tc>
                  <a:txBody>
                    <a:bodyPr/>
                    <a:lstStyle/>
                    <a:p>
                      <a:pPr indent="0" lvl="0" marL="0" marR="0" rtl="0" algn="l">
                        <a:spcBef>
                          <a:spcPts val="0"/>
                        </a:spcBef>
                        <a:spcAft>
                          <a:spcPts val="0"/>
                        </a:spcAft>
                        <a:buNone/>
                      </a:pPr>
                      <a:r>
                        <a:rPr b="0" lang="es-419" sz="1000"/>
                        <a:t>...</a:t>
                      </a:r>
                      <a:endParaRPr/>
                    </a:p>
                  </a:txBody>
                  <a:tcPr marT="31750" marB="31750" marR="31750" marL="31750" anchor="ctr"/>
                </a:tc>
                <a:tc>
                  <a:txBody>
                    <a:bodyPr/>
                    <a:lstStyle/>
                    <a:p>
                      <a:pPr indent="0" lvl="0" marL="0" marR="0" rtl="0" algn="l">
                        <a:spcBef>
                          <a:spcPts val="0"/>
                        </a:spcBef>
                        <a:spcAft>
                          <a:spcPts val="0"/>
                        </a:spcAft>
                        <a:buNone/>
                      </a:pPr>
                      <a:r>
                        <a:rPr b="0" lang="es-419" sz="1000"/>
                        <a:t>...</a:t>
                      </a:r>
                      <a:endParaRPr/>
                    </a:p>
                  </a:txBody>
                  <a:tcPr marT="31750" marB="31750" marR="31750" marL="31750" anchor="ctr"/>
                </a:tc>
              </a:tr>
              <a:tr h="242900">
                <a:tc>
                  <a:txBody>
                    <a:bodyPr/>
                    <a:lstStyle/>
                    <a:p>
                      <a:pPr indent="0" lvl="0" marL="0" marR="0" rtl="0" algn="l">
                        <a:spcBef>
                          <a:spcPts val="0"/>
                        </a:spcBef>
                        <a:spcAft>
                          <a:spcPts val="0"/>
                        </a:spcAft>
                        <a:buNone/>
                      </a:pPr>
                      <a:r>
                        <a:rPr b="1" lang="es-419" sz="1000"/>
                        <a:t>10.255.255</a:t>
                      </a:r>
                      <a:r>
                        <a:rPr b="0" lang="es-419" sz="1000"/>
                        <a:t>.0</a:t>
                      </a:r>
                      <a:r>
                        <a:rPr b="1" lang="es-419" sz="1000"/>
                        <a:t>/24</a:t>
                      </a:r>
                      <a:endParaRPr/>
                    </a:p>
                  </a:txBody>
                  <a:tcPr marT="31750" marB="31750" marR="31750" marL="31750" anchor="ctr"/>
                </a:tc>
                <a:tc>
                  <a:txBody>
                    <a:bodyPr/>
                    <a:lstStyle/>
                    <a:p>
                      <a:pPr indent="0" lvl="0" marL="0" marR="0" rtl="0" algn="l">
                        <a:spcBef>
                          <a:spcPts val="0"/>
                        </a:spcBef>
                        <a:spcAft>
                          <a:spcPts val="0"/>
                        </a:spcAft>
                        <a:buNone/>
                      </a:pPr>
                      <a:r>
                        <a:rPr b="1" lang="es-419" sz="1000"/>
                        <a:t>10.255.255</a:t>
                      </a:r>
                      <a:r>
                        <a:rPr b="0" lang="es-419" sz="1000"/>
                        <a:t>.1 -</a:t>
                      </a:r>
                      <a:r>
                        <a:rPr b="1" lang="es-419" sz="1000"/>
                        <a:t>10.2255.255</a:t>
                      </a:r>
                      <a:r>
                        <a:rPr b="0" lang="es-419" sz="1000"/>
                        <a:t>.254</a:t>
                      </a:r>
                      <a:endParaRPr/>
                    </a:p>
                  </a:txBody>
                  <a:tcPr marT="31750" marB="31750" marR="31750" marL="31750" anchor="ctr"/>
                </a:tc>
                <a:tc>
                  <a:txBody>
                    <a:bodyPr/>
                    <a:lstStyle/>
                    <a:p>
                      <a:pPr indent="0" lvl="0" marL="0" marR="0" rtl="0" algn="l">
                        <a:spcBef>
                          <a:spcPts val="0"/>
                        </a:spcBef>
                        <a:spcAft>
                          <a:spcPts val="0"/>
                        </a:spcAft>
                        <a:buNone/>
                      </a:pPr>
                      <a:r>
                        <a:rPr b="1" lang="es-419" sz="1000"/>
                        <a:t>10.255.255</a:t>
                      </a:r>
                      <a:r>
                        <a:rPr b="0" lang="es-419" sz="1000"/>
                        <a:t>.255</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División de una red IPv4</a:t>
            </a:r>
            <a:br>
              <a:rPr lang="es-419"/>
            </a:br>
            <a:r>
              <a:rPr lang="es-419" sz="2400"/>
              <a:t>División en subredes en el límite del octeto</a:t>
            </a:r>
            <a:endParaRPr/>
          </a:p>
        </p:txBody>
      </p:sp>
      <p:sp>
        <p:nvSpPr>
          <p:cNvPr id="465" name="Google Shape;465;p43"/>
          <p:cNvSpPr txBox="1"/>
          <p:nvPr>
            <p:ph idx="1" type="body"/>
          </p:nvPr>
        </p:nvSpPr>
        <p:spPr>
          <a:xfrm>
            <a:off x="431971" y="855419"/>
            <a:ext cx="8280057" cy="464334"/>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Consulte la tabla para ver seis formas de subred una red /24.</a:t>
            </a:r>
            <a:endParaRPr/>
          </a:p>
        </p:txBody>
      </p:sp>
      <p:graphicFrame>
        <p:nvGraphicFramePr>
          <p:cNvPr id="466" name="Google Shape;466;p43"/>
          <p:cNvGraphicFramePr/>
          <p:nvPr/>
        </p:nvGraphicFramePr>
        <p:xfrm>
          <a:off x="1207769" y="1457067"/>
          <a:ext cx="3000000" cy="3000000"/>
        </p:xfrm>
        <a:graphic>
          <a:graphicData uri="http://schemas.openxmlformats.org/drawingml/2006/table">
            <a:tbl>
              <a:tblPr bandRow="1" firstRow="1">
                <a:noFill/>
                <a:tableStyleId>{5EA495B8-0188-4A5C-885B-33A115B48E2A}</a:tableStyleId>
              </a:tblPr>
              <a:tblGrid>
                <a:gridCol w="960125"/>
                <a:gridCol w="1203950"/>
                <a:gridCol w="3092525"/>
                <a:gridCol w="747950"/>
                <a:gridCol w="723900"/>
              </a:tblGrid>
              <a:tr h="370850">
                <a:tc>
                  <a:txBody>
                    <a:bodyPr/>
                    <a:lstStyle/>
                    <a:p>
                      <a:pPr indent="0" lvl="0" marL="0" marR="0" rtl="0" algn="l">
                        <a:spcBef>
                          <a:spcPts val="0"/>
                        </a:spcBef>
                        <a:spcAft>
                          <a:spcPts val="0"/>
                        </a:spcAft>
                        <a:buNone/>
                      </a:pPr>
                      <a:r>
                        <a:rPr b="1" lang="es-419" sz="1000"/>
                        <a:t>Longitud de prefijo</a:t>
                      </a:r>
                      <a:endParaRPr/>
                    </a:p>
                  </a:txBody>
                  <a:tcPr marT="31750" marB="31750" marR="31750" marL="31750" anchor="ctr"/>
                </a:tc>
                <a:tc>
                  <a:txBody>
                    <a:bodyPr/>
                    <a:lstStyle/>
                    <a:p>
                      <a:pPr indent="0" lvl="0" marL="0" marR="0" rtl="0" algn="l">
                        <a:spcBef>
                          <a:spcPts val="0"/>
                        </a:spcBef>
                        <a:spcAft>
                          <a:spcPts val="0"/>
                        </a:spcAft>
                        <a:buNone/>
                      </a:pPr>
                      <a:r>
                        <a:rPr b="1" lang="es-419" sz="1000"/>
                        <a:t>Máscara de subred</a:t>
                      </a:r>
                      <a:endParaRPr/>
                    </a:p>
                  </a:txBody>
                  <a:tcPr marT="31750" marB="31750" marR="31750" marL="31750" anchor="ctr"/>
                </a:tc>
                <a:tc>
                  <a:txBody>
                    <a:bodyPr/>
                    <a:lstStyle/>
                    <a:p>
                      <a:pPr indent="0" lvl="0" marL="0" marR="0" rtl="0" algn="l">
                        <a:spcBef>
                          <a:spcPts val="0"/>
                        </a:spcBef>
                        <a:spcAft>
                          <a:spcPts val="0"/>
                        </a:spcAft>
                        <a:buNone/>
                      </a:pPr>
                      <a:r>
                        <a:rPr b="1" lang="es-419" sz="1000"/>
                        <a:t>Máscara de subred en sistema binario</a:t>
                      </a:r>
                      <a:br>
                        <a:rPr b="1" lang="es-419" sz="1000"/>
                      </a:br>
                      <a:r>
                        <a:rPr b="1" lang="es-419" sz="1000"/>
                        <a:t>(n = red, h = host)</a:t>
                      </a:r>
                      <a:endParaRPr/>
                    </a:p>
                  </a:txBody>
                  <a:tcPr marT="31750" marB="31750" marR="31750" marL="31750" anchor="ctr"/>
                </a:tc>
                <a:tc>
                  <a:txBody>
                    <a:bodyPr/>
                    <a:lstStyle/>
                    <a:p>
                      <a:pPr indent="0" lvl="0" marL="0" marR="0" rtl="0" algn="l">
                        <a:spcBef>
                          <a:spcPts val="0"/>
                        </a:spcBef>
                        <a:spcAft>
                          <a:spcPts val="0"/>
                        </a:spcAft>
                        <a:buNone/>
                      </a:pPr>
                      <a:r>
                        <a:rPr b="1" lang="es-419" sz="1000"/>
                        <a:t>Cantidad de subredes</a:t>
                      </a:r>
                      <a:endParaRPr/>
                    </a:p>
                  </a:txBody>
                  <a:tcPr marT="31750" marB="31750" marR="31750" marL="31750" anchor="ctr"/>
                </a:tc>
                <a:tc>
                  <a:txBody>
                    <a:bodyPr/>
                    <a:lstStyle/>
                    <a:p>
                      <a:pPr indent="0" lvl="0" marL="0" marR="0" rtl="0" algn="l">
                        <a:spcBef>
                          <a:spcPts val="0"/>
                        </a:spcBef>
                        <a:spcAft>
                          <a:spcPts val="0"/>
                        </a:spcAft>
                        <a:buNone/>
                      </a:pPr>
                      <a:r>
                        <a:rPr b="1" lang="es-419" sz="1000"/>
                        <a:t>Cantidad de hosts</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/25</a:t>
                      </a:r>
                      <a:endParaRPr/>
                    </a:p>
                  </a:txBody>
                  <a:tcPr marT="31750" marB="31750" marR="31750" marL="31750" anchor="ctr"/>
                </a:tc>
                <a:tc>
                  <a:txBody>
                    <a:bodyPr/>
                    <a:lstStyle/>
                    <a:p>
                      <a:pPr indent="0" lvl="0" marL="0" marR="0" rtl="0" algn="l">
                        <a:spcBef>
                          <a:spcPts val="0"/>
                        </a:spcBef>
                        <a:spcAft>
                          <a:spcPts val="0"/>
                        </a:spcAft>
                        <a:buNone/>
                      </a:pPr>
                      <a:r>
                        <a:rPr b="0" lang="es-419" sz="1000"/>
                        <a:t>255.255.255.128</a:t>
                      </a:r>
                      <a:endParaRPr/>
                    </a:p>
                  </a:txBody>
                  <a:tcPr marT="31750" marB="31750" marR="31750" marL="31750" anchor="ctr"/>
                </a:tc>
                <a:tc>
                  <a:txBody>
                    <a:bodyPr/>
                    <a:lstStyle/>
                    <a:p>
                      <a:pPr indent="0" lvl="0" marL="0" marR="0" rtl="0" algn="l">
                        <a:spcBef>
                          <a:spcPts val="0"/>
                        </a:spcBef>
                        <a:spcAft>
                          <a:spcPts val="0"/>
                        </a:spcAft>
                        <a:buNone/>
                      </a:pPr>
                      <a:r>
                        <a:rPr b="0" lang="es-419" sz="1000">
                          <a:latin typeface="Courier New"/>
                          <a:ea typeface="Courier New"/>
                          <a:cs typeface="Courier New"/>
                          <a:sym typeface="Courier New"/>
                        </a:rPr>
                        <a:t>nnnnnnnn.nnnnnnnn.nnnnnnnn.</a:t>
                      </a:r>
                      <a:r>
                        <a:rPr b="1" lang="es-419" sz="1000">
                          <a:latin typeface="Courier New"/>
                          <a:ea typeface="Courier New"/>
                          <a:cs typeface="Courier New"/>
                          <a:sym typeface="Courier New"/>
                        </a:rPr>
                        <a:t>n</a:t>
                      </a:r>
                      <a:r>
                        <a:rPr b="0" lang="es-419" sz="1000">
                          <a:latin typeface="Courier New"/>
                          <a:ea typeface="Courier New"/>
                          <a:cs typeface="Courier New"/>
                          <a:sym typeface="Courier New"/>
                        </a:rPr>
                        <a:t>hhhhhhh</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11111111.11111111.11111111.</a:t>
                      </a:r>
                      <a:r>
                        <a:rPr b="1" lang="es-419" sz="1000">
                          <a:latin typeface="Courier New"/>
                          <a:ea typeface="Courier New"/>
                          <a:cs typeface="Courier New"/>
                          <a:sym typeface="Courier New"/>
                        </a:rPr>
                        <a:t>1</a:t>
                      </a:r>
                      <a:r>
                        <a:rPr b="0" lang="es-419" sz="1000">
                          <a:latin typeface="Courier New"/>
                          <a:ea typeface="Courier New"/>
                          <a:cs typeface="Courier New"/>
                          <a:sym typeface="Courier New"/>
                        </a:rPr>
                        <a:t>0000000</a:t>
                      </a:r>
                      <a:endParaRPr/>
                    </a:p>
                  </a:txBody>
                  <a:tcPr marT="31750" marB="31750" marR="31750" marL="31750" anchor="ctr"/>
                </a:tc>
                <a:tc>
                  <a:txBody>
                    <a:bodyPr/>
                    <a:lstStyle/>
                    <a:p>
                      <a:pPr indent="0" lvl="0" marL="0" marR="0" rtl="0" algn="l">
                        <a:spcBef>
                          <a:spcPts val="0"/>
                        </a:spcBef>
                        <a:spcAft>
                          <a:spcPts val="0"/>
                        </a:spcAft>
                        <a:buNone/>
                      </a:pPr>
                      <a:r>
                        <a:rPr b="1" lang="es-419" sz="1000"/>
                        <a:t>2</a:t>
                      </a:r>
                      <a:endParaRPr/>
                    </a:p>
                  </a:txBody>
                  <a:tcPr marT="31750" marB="31750" marR="31750" marL="31750" anchor="ctr"/>
                </a:tc>
                <a:tc>
                  <a:txBody>
                    <a:bodyPr/>
                    <a:lstStyle/>
                    <a:p>
                      <a:pPr indent="0" lvl="0" marL="0" marR="0" rtl="0" algn="l">
                        <a:spcBef>
                          <a:spcPts val="0"/>
                        </a:spcBef>
                        <a:spcAft>
                          <a:spcPts val="0"/>
                        </a:spcAft>
                        <a:buNone/>
                      </a:pPr>
                      <a:r>
                        <a:rPr b="0" lang="es-419" sz="1000"/>
                        <a:t>126</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/26</a:t>
                      </a:r>
                      <a:endParaRPr/>
                    </a:p>
                  </a:txBody>
                  <a:tcPr marT="31750" marB="31750" marR="31750" marL="31750" anchor="ctr"/>
                </a:tc>
                <a:tc>
                  <a:txBody>
                    <a:bodyPr/>
                    <a:lstStyle/>
                    <a:p>
                      <a:pPr indent="0" lvl="0" marL="0" marR="0" rtl="0" algn="l">
                        <a:spcBef>
                          <a:spcPts val="0"/>
                        </a:spcBef>
                        <a:spcAft>
                          <a:spcPts val="0"/>
                        </a:spcAft>
                        <a:buNone/>
                      </a:pPr>
                      <a:r>
                        <a:rPr b="0" lang="es-419" sz="1000"/>
                        <a:t>255.255.255.192</a:t>
                      </a:r>
                      <a:endParaRPr/>
                    </a:p>
                  </a:txBody>
                  <a:tcPr marT="31750" marB="31750" marR="31750" marL="31750" anchor="ctr"/>
                </a:tc>
                <a:tc>
                  <a:txBody>
                    <a:bodyPr/>
                    <a:lstStyle/>
                    <a:p>
                      <a:pPr indent="0" lvl="0" marL="0" marR="0" rtl="0" algn="l">
                        <a:spcBef>
                          <a:spcPts val="0"/>
                        </a:spcBef>
                        <a:spcAft>
                          <a:spcPts val="0"/>
                        </a:spcAft>
                        <a:buNone/>
                      </a:pPr>
                      <a:r>
                        <a:rPr b="0" lang="es-419" sz="1000">
                          <a:latin typeface="Courier New"/>
                          <a:ea typeface="Courier New"/>
                          <a:cs typeface="Courier New"/>
                          <a:sym typeface="Courier New"/>
                        </a:rPr>
                        <a:t>nnnnnnnn.nnnnnnnn.nnnnnnnn.</a:t>
                      </a:r>
                      <a:r>
                        <a:rPr b="1" lang="es-419" sz="1000">
                          <a:latin typeface="Courier New"/>
                          <a:ea typeface="Courier New"/>
                          <a:cs typeface="Courier New"/>
                          <a:sym typeface="Courier New"/>
                        </a:rPr>
                        <a:t>nn</a:t>
                      </a:r>
                      <a:r>
                        <a:rPr b="0" lang="es-419" sz="1000">
                          <a:latin typeface="Courier New"/>
                          <a:ea typeface="Courier New"/>
                          <a:cs typeface="Courier New"/>
                          <a:sym typeface="Courier New"/>
                        </a:rPr>
                        <a:t>hhhhhh</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11111111.11111111.11111111.</a:t>
                      </a:r>
                      <a:r>
                        <a:rPr b="1" lang="es-419" sz="1000">
                          <a:latin typeface="Courier New"/>
                          <a:ea typeface="Courier New"/>
                          <a:cs typeface="Courier New"/>
                          <a:sym typeface="Courier New"/>
                        </a:rPr>
                        <a:t>11</a:t>
                      </a:r>
                      <a:r>
                        <a:rPr b="0" lang="es-419" sz="1000">
                          <a:latin typeface="Courier New"/>
                          <a:ea typeface="Courier New"/>
                          <a:cs typeface="Courier New"/>
                          <a:sym typeface="Courier New"/>
                        </a:rPr>
                        <a:t>000000</a:t>
                      </a:r>
                      <a:endParaRPr/>
                    </a:p>
                  </a:txBody>
                  <a:tcPr marT="31750" marB="31750" marR="31750" marL="31750" anchor="ctr"/>
                </a:tc>
                <a:tc>
                  <a:txBody>
                    <a:bodyPr/>
                    <a:lstStyle/>
                    <a:p>
                      <a:pPr indent="0" lvl="0" marL="0" marR="0" rtl="0" algn="l">
                        <a:spcBef>
                          <a:spcPts val="0"/>
                        </a:spcBef>
                        <a:spcAft>
                          <a:spcPts val="0"/>
                        </a:spcAft>
                        <a:buNone/>
                      </a:pPr>
                      <a:r>
                        <a:rPr b="1" lang="es-419" sz="1000"/>
                        <a:t>4</a:t>
                      </a:r>
                      <a:endParaRPr/>
                    </a:p>
                  </a:txBody>
                  <a:tcPr marT="31750" marB="31750" marR="31750" marL="31750" anchor="ctr"/>
                </a:tc>
                <a:tc>
                  <a:txBody>
                    <a:bodyPr/>
                    <a:lstStyle/>
                    <a:p>
                      <a:pPr indent="0" lvl="0" marL="0" marR="0" rtl="0" algn="l">
                        <a:spcBef>
                          <a:spcPts val="0"/>
                        </a:spcBef>
                        <a:spcAft>
                          <a:spcPts val="0"/>
                        </a:spcAft>
                        <a:buNone/>
                      </a:pPr>
                      <a:r>
                        <a:rPr b="0" lang="es-419" sz="1000"/>
                        <a:t>62</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/27</a:t>
                      </a:r>
                      <a:endParaRPr/>
                    </a:p>
                  </a:txBody>
                  <a:tcPr marT="31750" marB="31750" marR="31750" marL="31750" anchor="ctr"/>
                </a:tc>
                <a:tc>
                  <a:txBody>
                    <a:bodyPr/>
                    <a:lstStyle/>
                    <a:p>
                      <a:pPr indent="0" lvl="0" marL="0" marR="0" rtl="0" algn="l">
                        <a:spcBef>
                          <a:spcPts val="0"/>
                        </a:spcBef>
                        <a:spcAft>
                          <a:spcPts val="0"/>
                        </a:spcAft>
                        <a:buNone/>
                      </a:pPr>
                      <a:r>
                        <a:rPr b="0" lang="es-419" sz="1000"/>
                        <a:t>255.255.255.224</a:t>
                      </a:r>
                      <a:endParaRPr/>
                    </a:p>
                  </a:txBody>
                  <a:tcPr marT="31750" marB="31750" marR="31750" marL="31750" anchor="ctr"/>
                </a:tc>
                <a:tc>
                  <a:txBody>
                    <a:bodyPr/>
                    <a:lstStyle/>
                    <a:p>
                      <a:pPr indent="0" lvl="0" marL="0" marR="0" rtl="0" algn="l">
                        <a:spcBef>
                          <a:spcPts val="0"/>
                        </a:spcBef>
                        <a:spcAft>
                          <a:spcPts val="0"/>
                        </a:spcAft>
                        <a:buNone/>
                      </a:pPr>
                      <a:r>
                        <a:rPr b="0" lang="es-419" sz="1000">
                          <a:latin typeface="Courier New"/>
                          <a:ea typeface="Courier New"/>
                          <a:cs typeface="Courier New"/>
                          <a:sym typeface="Courier New"/>
                        </a:rPr>
                        <a:t>nnnnnnnn.nnnnnnnn.nnnnnnnn.</a:t>
                      </a:r>
                      <a:r>
                        <a:rPr b="1" lang="es-419" sz="1000">
                          <a:latin typeface="Courier New"/>
                          <a:ea typeface="Courier New"/>
                          <a:cs typeface="Courier New"/>
                          <a:sym typeface="Courier New"/>
                        </a:rPr>
                        <a:t>nnn</a:t>
                      </a:r>
                      <a:r>
                        <a:rPr b="0" lang="es-419" sz="1000">
                          <a:latin typeface="Courier New"/>
                          <a:ea typeface="Courier New"/>
                          <a:cs typeface="Courier New"/>
                          <a:sym typeface="Courier New"/>
                        </a:rPr>
                        <a:t>hhhhh</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11111111.11111111.11111111.</a:t>
                      </a:r>
                      <a:r>
                        <a:rPr b="1" lang="es-419" sz="1000">
                          <a:latin typeface="Courier New"/>
                          <a:ea typeface="Courier New"/>
                          <a:cs typeface="Courier New"/>
                          <a:sym typeface="Courier New"/>
                        </a:rPr>
                        <a:t>111</a:t>
                      </a:r>
                      <a:r>
                        <a:rPr b="0" lang="es-419" sz="1000">
                          <a:latin typeface="Courier New"/>
                          <a:ea typeface="Courier New"/>
                          <a:cs typeface="Courier New"/>
                          <a:sym typeface="Courier New"/>
                        </a:rPr>
                        <a:t>00000</a:t>
                      </a:r>
                      <a:endParaRPr/>
                    </a:p>
                  </a:txBody>
                  <a:tcPr marT="31750" marB="31750" marR="31750" marL="31750" anchor="ctr"/>
                </a:tc>
                <a:tc>
                  <a:txBody>
                    <a:bodyPr/>
                    <a:lstStyle/>
                    <a:p>
                      <a:pPr indent="0" lvl="0" marL="0" marR="0" rtl="0" algn="l">
                        <a:spcBef>
                          <a:spcPts val="0"/>
                        </a:spcBef>
                        <a:spcAft>
                          <a:spcPts val="0"/>
                        </a:spcAft>
                        <a:buNone/>
                      </a:pPr>
                      <a:r>
                        <a:rPr b="1" lang="es-419" sz="1000"/>
                        <a:t>8</a:t>
                      </a:r>
                      <a:endParaRPr/>
                    </a:p>
                  </a:txBody>
                  <a:tcPr marT="31750" marB="31750" marR="31750" marL="31750" anchor="ctr"/>
                </a:tc>
                <a:tc>
                  <a:txBody>
                    <a:bodyPr/>
                    <a:lstStyle/>
                    <a:p>
                      <a:pPr indent="0" lvl="0" marL="0" marR="0" rtl="0" algn="l">
                        <a:spcBef>
                          <a:spcPts val="0"/>
                        </a:spcBef>
                        <a:spcAft>
                          <a:spcPts val="0"/>
                        </a:spcAft>
                        <a:buNone/>
                      </a:pPr>
                      <a:r>
                        <a:rPr b="0" lang="es-419" sz="1000"/>
                        <a:t>30</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/28</a:t>
                      </a:r>
                      <a:endParaRPr/>
                    </a:p>
                  </a:txBody>
                  <a:tcPr marT="31750" marB="31750" marR="31750" marL="31750" anchor="ctr"/>
                </a:tc>
                <a:tc>
                  <a:txBody>
                    <a:bodyPr/>
                    <a:lstStyle/>
                    <a:p>
                      <a:pPr indent="0" lvl="0" marL="0" marR="0" rtl="0" algn="l">
                        <a:spcBef>
                          <a:spcPts val="0"/>
                        </a:spcBef>
                        <a:spcAft>
                          <a:spcPts val="0"/>
                        </a:spcAft>
                        <a:buNone/>
                      </a:pPr>
                      <a:r>
                        <a:rPr b="0" lang="es-419" sz="1000"/>
                        <a:t>255.255.255.240</a:t>
                      </a:r>
                      <a:endParaRPr/>
                    </a:p>
                  </a:txBody>
                  <a:tcPr marT="31750" marB="31750" marR="31750" marL="31750" anchor="ctr"/>
                </a:tc>
                <a:tc>
                  <a:txBody>
                    <a:bodyPr/>
                    <a:lstStyle/>
                    <a:p>
                      <a:pPr indent="0" lvl="0" marL="0" marR="0" rtl="0" algn="l">
                        <a:spcBef>
                          <a:spcPts val="0"/>
                        </a:spcBef>
                        <a:spcAft>
                          <a:spcPts val="0"/>
                        </a:spcAft>
                        <a:buNone/>
                      </a:pPr>
                      <a:r>
                        <a:rPr b="0" lang="es-419" sz="1000">
                          <a:latin typeface="Courier New"/>
                          <a:ea typeface="Courier New"/>
                          <a:cs typeface="Courier New"/>
                          <a:sym typeface="Courier New"/>
                        </a:rPr>
                        <a:t>nnnnnnnn.nnnnnnnn.nnnnnnnn.</a:t>
                      </a:r>
                      <a:r>
                        <a:rPr b="1" lang="es-419" sz="1000">
                          <a:latin typeface="Courier New"/>
                          <a:ea typeface="Courier New"/>
                          <a:cs typeface="Courier New"/>
                          <a:sym typeface="Courier New"/>
                        </a:rPr>
                        <a:t>nnnn</a:t>
                      </a:r>
                      <a:r>
                        <a:rPr b="0" lang="es-419" sz="1000">
                          <a:latin typeface="Courier New"/>
                          <a:ea typeface="Courier New"/>
                          <a:cs typeface="Courier New"/>
                          <a:sym typeface="Courier New"/>
                        </a:rPr>
                        <a:t>hhhh</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11111111.11111111.11111111.</a:t>
                      </a:r>
                      <a:r>
                        <a:rPr b="1" lang="es-419" sz="1000">
                          <a:latin typeface="Courier New"/>
                          <a:ea typeface="Courier New"/>
                          <a:cs typeface="Courier New"/>
                          <a:sym typeface="Courier New"/>
                        </a:rPr>
                        <a:t>1111</a:t>
                      </a:r>
                      <a:r>
                        <a:rPr b="0" lang="es-419" sz="1000">
                          <a:latin typeface="Courier New"/>
                          <a:ea typeface="Courier New"/>
                          <a:cs typeface="Courier New"/>
                          <a:sym typeface="Courier New"/>
                        </a:rPr>
                        <a:t>0000</a:t>
                      </a:r>
                      <a:endParaRPr/>
                    </a:p>
                  </a:txBody>
                  <a:tcPr marT="31750" marB="31750" marR="31750" marL="31750" anchor="ctr"/>
                </a:tc>
                <a:tc>
                  <a:txBody>
                    <a:bodyPr/>
                    <a:lstStyle/>
                    <a:p>
                      <a:pPr indent="0" lvl="0" marL="0" marR="0" rtl="0" algn="l">
                        <a:spcBef>
                          <a:spcPts val="0"/>
                        </a:spcBef>
                        <a:spcAft>
                          <a:spcPts val="0"/>
                        </a:spcAft>
                        <a:buNone/>
                      </a:pPr>
                      <a:r>
                        <a:rPr b="1" lang="es-419" sz="1000"/>
                        <a:t>16</a:t>
                      </a:r>
                      <a:endParaRPr/>
                    </a:p>
                  </a:txBody>
                  <a:tcPr marT="31750" marB="31750" marR="31750" marL="31750" anchor="ctr"/>
                </a:tc>
                <a:tc>
                  <a:txBody>
                    <a:bodyPr/>
                    <a:lstStyle/>
                    <a:p>
                      <a:pPr indent="0" lvl="0" marL="0" marR="0" rtl="0" algn="l">
                        <a:spcBef>
                          <a:spcPts val="0"/>
                        </a:spcBef>
                        <a:spcAft>
                          <a:spcPts val="0"/>
                        </a:spcAft>
                        <a:buNone/>
                      </a:pPr>
                      <a:r>
                        <a:rPr b="0" lang="es-419" sz="1000"/>
                        <a:t>14</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/29</a:t>
                      </a:r>
                      <a:endParaRPr/>
                    </a:p>
                  </a:txBody>
                  <a:tcPr marT="31750" marB="31750" marR="31750" marL="31750" anchor="ctr"/>
                </a:tc>
                <a:tc>
                  <a:txBody>
                    <a:bodyPr/>
                    <a:lstStyle/>
                    <a:p>
                      <a:pPr indent="0" lvl="0" marL="0" marR="0" rtl="0" algn="l">
                        <a:spcBef>
                          <a:spcPts val="0"/>
                        </a:spcBef>
                        <a:spcAft>
                          <a:spcPts val="0"/>
                        </a:spcAft>
                        <a:buNone/>
                      </a:pPr>
                      <a:r>
                        <a:rPr b="0" lang="es-419" sz="1000"/>
                        <a:t>255.255.255.248</a:t>
                      </a:r>
                      <a:endParaRPr/>
                    </a:p>
                  </a:txBody>
                  <a:tcPr marT="31750" marB="31750" marR="31750" marL="31750" anchor="ctr"/>
                </a:tc>
                <a:tc>
                  <a:txBody>
                    <a:bodyPr/>
                    <a:lstStyle/>
                    <a:p>
                      <a:pPr indent="0" lvl="0" marL="0" marR="0" rtl="0" algn="l">
                        <a:spcBef>
                          <a:spcPts val="0"/>
                        </a:spcBef>
                        <a:spcAft>
                          <a:spcPts val="0"/>
                        </a:spcAft>
                        <a:buNone/>
                      </a:pPr>
                      <a:r>
                        <a:rPr b="0" lang="es-419" sz="1000">
                          <a:latin typeface="Courier New"/>
                          <a:ea typeface="Courier New"/>
                          <a:cs typeface="Courier New"/>
                          <a:sym typeface="Courier New"/>
                        </a:rPr>
                        <a:t>nnnnnnnn.nnnnnnnn.nnnnnnnn.</a:t>
                      </a:r>
                      <a:r>
                        <a:rPr b="1" lang="es-419" sz="1000">
                          <a:latin typeface="Courier New"/>
                          <a:ea typeface="Courier New"/>
                          <a:cs typeface="Courier New"/>
                          <a:sym typeface="Courier New"/>
                        </a:rPr>
                        <a:t>nnnnn</a:t>
                      </a:r>
                      <a:r>
                        <a:rPr b="0" lang="es-419" sz="1000">
                          <a:latin typeface="Courier New"/>
                          <a:ea typeface="Courier New"/>
                          <a:cs typeface="Courier New"/>
                          <a:sym typeface="Courier New"/>
                        </a:rPr>
                        <a:t>hhh</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11111111.11111111.11111111.</a:t>
                      </a:r>
                      <a:r>
                        <a:rPr b="1" lang="es-419" sz="1000">
                          <a:latin typeface="Courier New"/>
                          <a:ea typeface="Courier New"/>
                          <a:cs typeface="Courier New"/>
                          <a:sym typeface="Courier New"/>
                        </a:rPr>
                        <a:t>11111</a:t>
                      </a:r>
                      <a:r>
                        <a:rPr b="0" lang="es-419" sz="1000">
                          <a:latin typeface="Courier New"/>
                          <a:ea typeface="Courier New"/>
                          <a:cs typeface="Courier New"/>
                          <a:sym typeface="Courier New"/>
                        </a:rPr>
                        <a:t>000</a:t>
                      </a:r>
                      <a:endParaRPr/>
                    </a:p>
                  </a:txBody>
                  <a:tcPr marT="31750" marB="31750" marR="31750" marL="31750" anchor="ctr"/>
                </a:tc>
                <a:tc>
                  <a:txBody>
                    <a:bodyPr/>
                    <a:lstStyle/>
                    <a:p>
                      <a:pPr indent="0" lvl="0" marL="0" marR="0" rtl="0" algn="l">
                        <a:spcBef>
                          <a:spcPts val="0"/>
                        </a:spcBef>
                        <a:spcAft>
                          <a:spcPts val="0"/>
                        </a:spcAft>
                        <a:buNone/>
                      </a:pPr>
                      <a:r>
                        <a:rPr b="1" lang="es-419" sz="1000"/>
                        <a:t>32</a:t>
                      </a:r>
                      <a:endParaRPr/>
                    </a:p>
                  </a:txBody>
                  <a:tcPr marT="31750" marB="31750" marR="31750" marL="31750" anchor="ctr"/>
                </a:tc>
                <a:tc>
                  <a:txBody>
                    <a:bodyPr/>
                    <a:lstStyle/>
                    <a:p>
                      <a:pPr indent="0" lvl="0" marL="0" marR="0" rtl="0" algn="l">
                        <a:spcBef>
                          <a:spcPts val="0"/>
                        </a:spcBef>
                        <a:spcAft>
                          <a:spcPts val="0"/>
                        </a:spcAft>
                        <a:buNone/>
                      </a:pPr>
                      <a:r>
                        <a:rPr b="0" lang="es-419" sz="1000"/>
                        <a:t>6</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/30</a:t>
                      </a:r>
                      <a:endParaRPr/>
                    </a:p>
                  </a:txBody>
                  <a:tcPr marT="31750" marB="31750" marR="31750" marL="31750" anchor="ctr"/>
                </a:tc>
                <a:tc>
                  <a:txBody>
                    <a:bodyPr/>
                    <a:lstStyle/>
                    <a:p>
                      <a:pPr indent="0" lvl="0" marL="0" marR="0" rtl="0" algn="l">
                        <a:spcBef>
                          <a:spcPts val="0"/>
                        </a:spcBef>
                        <a:spcAft>
                          <a:spcPts val="0"/>
                        </a:spcAft>
                        <a:buNone/>
                      </a:pPr>
                      <a:r>
                        <a:rPr b="0" lang="es-419" sz="1000"/>
                        <a:t>255.255.255.252</a:t>
                      </a:r>
                      <a:endParaRPr/>
                    </a:p>
                  </a:txBody>
                  <a:tcPr marT="31750" marB="31750" marR="31750" marL="31750" anchor="ctr"/>
                </a:tc>
                <a:tc>
                  <a:txBody>
                    <a:bodyPr/>
                    <a:lstStyle/>
                    <a:p>
                      <a:pPr indent="0" lvl="0" marL="0" marR="0" rtl="0" algn="l">
                        <a:spcBef>
                          <a:spcPts val="0"/>
                        </a:spcBef>
                        <a:spcAft>
                          <a:spcPts val="0"/>
                        </a:spcAft>
                        <a:buNone/>
                      </a:pPr>
                      <a:r>
                        <a:rPr b="0" lang="es-419" sz="1000">
                          <a:latin typeface="Courier New"/>
                          <a:ea typeface="Courier New"/>
                          <a:cs typeface="Courier New"/>
                          <a:sym typeface="Courier New"/>
                        </a:rPr>
                        <a:t>nnnnnnnn.nnnnnnnn.nnnnnnnn.</a:t>
                      </a:r>
                      <a:r>
                        <a:rPr b="1" lang="es-419" sz="1000">
                          <a:latin typeface="Courier New"/>
                          <a:ea typeface="Courier New"/>
                          <a:cs typeface="Courier New"/>
                          <a:sym typeface="Courier New"/>
                        </a:rPr>
                        <a:t>nnnnnn</a:t>
                      </a:r>
                      <a:r>
                        <a:rPr b="0" lang="es-419" sz="1000">
                          <a:latin typeface="Courier New"/>
                          <a:ea typeface="Courier New"/>
                          <a:cs typeface="Courier New"/>
                          <a:sym typeface="Courier New"/>
                        </a:rPr>
                        <a:t>hh</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11111111.11111111.11111111.</a:t>
                      </a:r>
                      <a:r>
                        <a:rPr b="1" lang="es-419" sz="1000">
                          <a:latin typeface="Courier New"/>
                          <a:ea typeface="Courier New"/>
                          <a:cs typeface="Courier New"/>
                          <a:sym typeface="Courier New"/>
                        </a:rPr>
                        <a:t>111111</a:t>
                      </a:r>
                      <a:r>
                        <a:rPr b="0" lang="es-419" sz="1000">
                          <a:latin typeface="Courier New"/>
                          <a:ea typeface="Courier New"/>
                          <a:cs typeface="Courier New"/>
                          <a:sym typeface="Courier New"/>
                        </a:rPr>
                        <a:t>00</a:t>
                      </a:r>
                      <a:endParaRPr/>
                    </a:p>
                  </a:txBody>
                  <a:tcPr marT="31750" marB="31750" marR="31750" marL="31750" anchor="ctr"/>
                </a:tc>
                <a:tc>
                  <a:txBody>
                    <a:bodyPr/>
                    <a:lstStyle/>
                    <a:p>
                      <a:pPr indent="0" lvl="0" marL="0" marR="0" rtl="0" algn="l">
                        <a:spcBef>
                          <a:spcPts val="0"/>
                        </a:spcBef>
                        <a:spcAft>
                          <a:spcPts val="0"/>
                        </a:spcAft>
                        <a:buNone/>
                      </a:pPr>
                      <a:r>
                        <a:rPr b="1" lang="es-419" sz="1000"/>
                        <a:t>64</a:t>
                      </a:r>
                      <a:endParaRPr/>
                    </a:p>
                  </a:txBody>
                  <a:tcPr marT="31750" marB="31750" marR="31750" marL="31750" anchor="ctr"/>
                </a:tc>
                <a:tc>
                  <a:txBody>
                    <a:bodyPr/>
                    <a:lstStyle/>
                    <a:p>
                      <a:pPr indent="0" lvl="0" marL="0" marR="0" rtl="0" algn="l">
                        <a:spcBef>
                          <a:spcPts val="0"/>
                        </a:spcBef>
                        <a:spcAft>
                          <a:spcPts val="0"/>
                        </a:spcAft>
                        <a:buNone/>
                      </a:pPr>
                      <a:r>
                        <a:rPr b="0" lang="es-419" sz="1000"/>
                        <a:t>2</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División de una red IPv4</a:t>
            </a:r>
            <a:br>
              <a:rPr lang="es-419"/>
            </a:br>
            <a:r>
              <a:rPr lang="es-419" sz="2400"/>
              <a:t>Demostración en vídeo: La máscara de subred</a:t>
            </a:r>
            <a:endParaRPr/>
          </a:p>
        </p:txBody>
      </p:sp>
      <p:sp>
        <p:nvSpPr>
          <p:cNvPr id="473" name="Google Shape;473;p44"/>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Este vídeo mostrará el proceso de subneteo.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a:t>Objetivos del Módulo (Cont.)</a:t>
            </a:r>
            <a:endParaRPr/>
          </a:p>
        </p:txBody>
      </p:sp>
      <p:sp>
        <p:nvSpPr>
          <p:cNvPr id="254" name="Google Shape;254;p18"/>
          <p:cNvSpPr/>
          <p:nvPr/>
        </p:nvSpPr>
        <p:spPr>
          <a:xfrm>
            <a:off x="169682" y="769893"/>
            <a:ext cx="8804635" cy="83099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s-419" sz="1600" u="none" cap="none" strike="noStrike">
                <a:solidFill>
                  <a:schemeClr val="dk1"/>
                </a:solidFill>
                <a:latin typeface="Arial"/>
                <a:ea typeface="Arial"/>
                <a:cs typeface="Arial"/>
                <a:sym typeface="Arial"/>
              </a:rPr>
              <a:t>Título del módulo: </a:t>
            </a:r>
            <a:r>
              <a:rPr b="0" i="0" lang="es-419" sz="1600" u="none" cap="none" strike="noStrike">
                <a:solidFill>
                  <a:schemeClr val="dk1"/>
                </a:solidFill>
                <a:latin typeface="Arial"/>
                <a:ea typeface="Arial"/>
                <a:cs typeface="Arial"/>
                <a:sym typeface="Arial"/>
              </a:rPr>
              <a:t>Direccionamiento IPv4</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s-419" sz="1600" u="none" cap="none" strike="noStrike">
                <a:solidFill>
                  <a:schemeClr val="dk1"/>
                </a:solidFill>
                <a:latin typeface="Arial"/>
                <a:ea typeface="Arial"/>
                <a:cs typeface="Arial"/>
                <a:sym typeface="Arial"/>
              </a:rPr>
              <a:t>Objetivo del módulo</a:t>
            </a:r>
            <a:r>
              <a:rPr b="0" i="0" lang="es-419" sz="1600" u="none" cap="none" strike="noStrike">
                <a:solidFill>
                  <a:schemeClr val="dk1"/>
                </a:solidFill>
                <a:latin typeface="Arial"/>
                <a:ea typeface="Arial"/>
                <a:cs typeface="Arial"/>
                <a:sym typeface="Arial"/>
              </a:rPr>
              <a:t>: </a:t>
            </a:r>
            <a:r>
              <a:rPr lang="es-419" sz="1600">
                <a:solidFill>
                  <a:schemeClr val="dk1"/>
                </a:solidFill>
                <a:latin typeface="Arial"/>
                <a:ea typeface="Arial"/>
                <a:cs typeface="Arial"/>
                <a:sym typeface="Arial"/>
              </a:rPr>
              <a:t>Calcule un esquema de subneteo IPv4 para segmentar eficientemente su red.</a:t>
            </a:r>
            <a:endParaRPr/>
          </a:p>
        </p:txBody>
      </p:sp>
      <p:graphicFrame>
        <p:nvGraphicFramePr>
          <p:cNvPr id="255" name="Google Shape;255;p18"/>
          <p:cNvGraphicFramePr/>
          <p:nvPr/>
        </p:nvGraphicFramePr>
        <p:xfrm>
          <a:off x="396000" y="1620000"/>
          <a:ext cx="3000000" cy="3000000"/>
        </p:xfrm>
        <a:graphic>
          <a:graphicData uri="http://schemas.openxmlformats.org/drawingml/2006/table">
            <a:tbl>
              <a:tblPr bandRow="1" firstCol="1" firstRow="1">
                <a:noFill/>
                <a:tableStyleId>{5EA495B8-0188-4A5C-885B-33A115B48E2A}</a:tableStyleId>
              </a:tblPr>
              <a:tblGrid>
                <a:gridCol w="4120000"/>
                <a:gridCol w="4208900"/>
              </a:tblGrid>
              <a:tr h="216350">
                <a:tc>
                  <a:txBody>
                    <a:bodyPr/>
                    <a:lstStyle/>
                    <a:p>
                      <a:pPr indent="0" lvl="0" marL="0" marR="0" rtl="0" algn="l">
                        <a:lnSpc>
                          <a:spcPct val="107000"/>
                        </a:lnSpc>
                        <a:spcBef>
                          <a:spcPts val="0"/>
                        </a:spcBef>
                        <a:spcAft>
                          <a:spcPts val="0"/>
                        </a:spcAft>
                        <a:buNone/>
                      </a:pPr>
                      <a:r>
                        <a:rPr lang="es-419" sz="1400" u="none" cap="none" strike="noStrike"/>
                        <a:t>Título del tema</a:t>
                      </a:r>
                      <a:endParaRPr/>
                    </a:p>
                  </a:txBody>
                  <a:tcPr marT="0" marB="0" marR="68575" marL="68575"/>
                </a:tc>
                <a:tc>
                  <a:txBody>
                    <a:bodyPr/>
                    <a:lstStyle/>
                    <a:p>
                      <a:pPr indent="0" lvl="0" marL="0" marR="0" rtl="0" algn="l">
                        <a:lnSpc>
                          <a:spcPct val="107000"/>
                        </a:lnSpc>
                        <a:spcBef>
                          <a:spcPts val="0"/>
                        </a:spcBef>
                        <a:spcAft>
                          <a:spcPts val="0"/>
                        </a:spcAft>
                        <a:buNone/>
                      </a:pPr>
                      <a:r>
                        <a:rPr lang="es-419" sz="1400" u="none" cap="none" strike="noStrike"/>
                        <a:t>Objetivo del tema</a:t>
                      </a:r>
                      <a:endParaRPr/>
                    </a:p>
                  </a:txBody>
                  <a:tcPr marT="0" marB="0" marR="68575" marL="68575"/>
                </a:tc>
              </a:tr>
              <a:tr h="444150">
                <a:tc>
                  <a:txBody>
                    <a:bodyPr/>
                    <a:lstStyle/>
                    <a:p>
                      <a:pPr indent="0" lvl="0" marL="0" marR="0" rtl="0" algn="l">
                        <a:lnSpc>
                          <a:spcPct val="107000"/>
                        </a:lnSpc>
                        <a:spcBef>
                          <a:spcPts val="0"/>
                        </a:spcBef>
                        <a:spcAft>
                          <a:spcPts val="0"/>
                        </a:spcAft>
                        <a:buNone/>
                      </a:pPr>
                      <a:r>
                        <a:rPr lang="es-419" sz="1400" u="none" cap="none" strike="noStrike">
                          <a:latin typeface="Arial"/>
                          <a:ea typeface="Arial"/>
                          <a:cs typeface="Arial"/>
                          <a:sym typeface="Arial"/>
                        </a:rPr>
                        <a:t>División de subredes con prefijos /16 y /8</a:t>
                      </a:r>
                      <a:endParaRPr/>
                    </a:p>
                  </a:txBody>
                  <a:tcPr marT="0" marB="0" marR="68575" marL="68575"/>
                </a:tc>
                <a:tc>
                  <a:txBody>
                    <a:bodyPr/>
                    <a:lstStyle/>
                    <a:p>
                      <a:pPr indent="0" lvl="0" marL="0" marR="0" rtl="0" algn="l">
                        <a:lnSpc>
                          <a:spcPct val="107000"/>
                        </a:lnSpc>
                        <a:spcBef>
                          <a:spcPts val="0"/>
                        </a:spcBef>
                        <a:spcAft>
                          <a:spcPts val="0"/>
                        </a:spcAft>
                        <a:buNone/>
                      </a:pPr>
                      <a:r>
                        <a:rPr lang="es-419" sz="1400" u="none" cap="none" strike="noStrike">
                          <a:solidFill>
                            <a:srgbClr val="000000"/>
                          </a:solidFill>
                          <a:latin typeface="Arial"/>
                          <a:ea typeface="Arial"/>
                          <a:cs typeface="Arial"/>
                          <a:sym typeface="Arial"/>
                        </a:rPr>
                        <a:t>Calcule las subredes IPv4 para un prefijo /16 y /8.</a:t>
                      </a:r>
                      <a:endParaRPr/>
                    </a:p>
                  </a:txBody>
                  <a:tcPr marT="0" marB="0" marR="68575" marL="68575"/>
                </a:tc>
              </a:tr>
              <a:tr h="315925">
                <a:tc>
                  <a:txBody>
                    <a:bodyPr/>
                    <a:lstStyle/>
                    <a:p>
                      <a:pPr indent="0" lvl="0" marL="0" marR="0" rtl="0" algn="l">
                        <a:lnSpc>
                          <a:spcPct val="107000"/>
                        </a:lnSpc>
                        <a:spcBef>
                          <a:spcPts val="0"/>
                        </a:spcBef>
                        <a:spcAft>
                          <a:spcPts val="0"/>
                        </a:spcAft>
                        <a:buNone/>
                      </a:pPr>
                      <a:r>
                        <a:rPr lang="es-419" sz="1400" u="none" cap="none" strike="noStrike">
                          <a:latin typeface="Arial"/>
                          <a:ea typeface="Arial"/>
                          <a:cs typeface="Arial"/>
                          <a:sym typeface="Arial"/>
                        </a:rPr>
                        <a:t>División en subredes para cumplir con requisitos</a:t>
                      </a:r>
                      <a:endParaRPr/>
                    </a:p>
                  </a:txBody>
                  <a:tcPr marT="0" marB="0" marR="68575" marL="68575"/>
                </a:tc>
                <a:tc>
                  <a:txBody>
                    <a:bodyPr/>
                    <a:lstStyle/>
                    <a:p>
                      <a:pPr indent="0" lvl="0" marL="0" marR="0" rtl="0" algn="l">
                        <a:lnSpc>
                          <a:spcPct val="107000"/>
                        </a:lnSpc>
                        <a:spcBef>
                          <a:spcPts val="0"/>
                        </a:spcBef>
                        <a:spcAft>
                          <a:spcPts val="0"/>
                        </a:spcAft>
                        <a:buNone/>
                      </a:pPr>
                      <a:r>
                        <a:rPr lang="es-419" sz="1400" u="none" cap="none" strike="noStrike">
                          <a:solidFill>
                            <a:srgbClr val="000000"/>
                          </a:solidFill>
                          <a:latin typeface="Arial"/>
                          <a:ea typeface="Arial"/>
                          <a:cs typeface="Arial"/>
                          <a:sym typeface="Arial"/>
                        </a:rPr>
                        <a:t>Implemente un esquema de asignación de direcciones IPv4 de acuerdo con un conjunto de requerimientos para la división en subredes.</a:t>
                      </a:r>
                      <a:endParaRPr/>
                    </a:p>
                  </a:txBody>
                  <a:tcPr marT="0" marB="0" marR="68575" marL="68575"/>
                </a:tc>
              </a:tr>
              <a:tr h="444150">
                <a:tc>
                  <a:txBody>
                    <a:bodyPr/>
                    <a:lstStyle/>
                    <a:p>
                      <a:pPr indent="0" lvl="0" marL="0" marR="0" rtl="0" algn="l">
                        <a:lnSpc>
                          <a:spcPct val="107000"/>
                        </a:lnSpc>
                        <a:spcBef>
                          <a:spcPts val="0"/>
                        </a:spcBef>
                        <a:spcAft>
                          <a:spcPts val="0"/>
                        </a:spcAft>
                        <a:buNone/>
                      </a:pPr>
                      <a:r>
                        <a:rPr lang="es-419" sz="1400" u="none" cap="none" strike="noStrike">
                          <a:latin typeface="Arial"/>
                          <a:ea typeface="Arial"/>
                          <a:cs typeface="Arial"/>
                          <a:sym typeface="Arial"/>
                        </a:rPr>
                        <a:t>Máscara de subred de longitud variable (VLSM)</a:t>
                      </a:r>
                      <a:endParaRPr/>
                    </a:p>
                  </a:txBody>
                  <a:tcPr marT="0" marB="0" marR="68575" marL="68575"/>
                </a:tc>
                <a:tc>
                  <a:txBody>
                    <a:bodyPr/>
                    <a:lstStyle/>
                    <a:p>
                      <a:pPr indent="0" lvl="0" marL="0" marR="0" rtl="0" algn="l">
                        <a:lnSpc>
                          <a:spcPct val="107000"/>
                        </a:lnSpc>
                        <a:spcBef>
                          <a:spcPts val="0"/>
                        </a:spcBef>
                        <a:spcAft>
                          <a:spcPts val="0"/>
                        </a:spcAft>
                        <a:buNone/>
                      </a:pPr>
                      <a:r>
                        <a:rPr lang="es-419" sz="1400" u="none" cap="none" strike="noStrike">
                          <a:solidFill>
                            <a:srgbClr val="000000"/>
                          </a:solidFill>
                          <a:latin typeface="Arial"/>
                          <a:ea typeface="Arial"/>
                          <a:cs typeface="Arial"/>
                          <a:sym typeface="Arial"/>
                        </a:rPr>
                        <a:t>Explique la forma en que se crea un esquema de asignación de direcciones flexible con una máscara de subred de longitud variable (VLSM).</a:t>
                      </a:r>
                      <a:endParaRPr/>
                    </a:p>
                  </a:txBody>
                  <a:tcPr marT="0" marB="0" marR="68575" marL="68575"/>
                </a:tc>
              </a:tr>
              <a:tr h="444150">
                <a:tc>
                  <a:txBody>
                    <a:bodyPr/>
                    <a:lstStyle/>
                    <a:p>
                      <a:pPr indent="0" lvl="0" marL="0" marR="0" rtl="0" algn="l">
                        <a:lnSpc>
                          <a:spcPct val="107000"/>
                        </a:lnSpc>
                        <a:spcBef>
                          <a:spcPts val="0"/>
                        </a:spcBef>
                        <a:spcAft>
                          <a:spcPts val="0"/>
                        </a:spcAft>
                        <a:buNone/>
                      </a:pPr>
                      <a:r>
                        <a:rPr lang="es-419" sz="1400" u="none" cap="none" strike="noStrike">
                          <a:latin typeface="Arial"/>
                          <a:ea typeface="Arial"/>
                          <a:cs typeface="Arial"/>
                          <a:sym typeface="Arial"/>
                        </a:rPr>
                        <a:t>Diseño estructurado</a:t>
                      </a:r>
                      <a:endParaRPr/>
                    </a:p>
                  </a:txBody>
                  <a:tcPr marT="0" marB="0" marR="68575" marL="68575"/>
                </a:tc>
                <a:tc>
                  <a:txBody>
                    <a:bodyPr/>
                    <a:lstStyle/>
                    <a:p>
                      <a:pPr indent="0" lvl="0" marL="0" marR="0" rtl="0" algn="l">
                        <a:lnSpc>
                          <a:spcPct val="107000"/>
                        </a:lnSpc>
                        <a:spcBef>
                          <a:spcPts val="0"/>
                        </a:spcBef>
                        <a:spcAft>
                          <a:spcPts val="0"/>
                        </a:spcAft>
                        <a:buNone/>
                      </a:pPr>
                      <a:r>
                        <a:rPr lang="es-419" sz="1400" u="none" cap="none" strike="noStrike">
                          <a:solidFill>
                            <a:srgbClr val="000000"/>
                          </a:solidFill>
                          <a:latin typeface="Arial"/>
                          <a:ea typeface="Arial"/>
                          <a:cs typeface="Arial"/>
                          <a:sym typeface="Arial"/>
                        </a:rPr>
                        <a:t>Implemente un esquema de asignación de direcciones VLSM.</a:t>
                      </a:r>
                      <a:endParaRPr/>
                    </a:p>
                  </a:txBody>
                  <a:tcPr marT="0" marB="0" marR="68575" marL="68575"/>
                </a:tc>
              </a:tr>
            </a:tbl>
          </a:graphicData>
        </a:graphic>
      </p:graphicFrame>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División de una red IPv4</a:t>
            </a:r>
            <a:br>
              <a:rPr lang="es-419"/>
            </a:br>
            <a:r>
              <a:rPr lang="es-419" sz="2400"/>
              <a:t>Demostración en vídeo: La máscara de subred</a:t>
            </a:r>
            <a:endParaRPr/>
          </a:p>
        </p:txBody>
      </p:sp>
      <p:sp>
        <p:nvSpPr>
          <p:cNvPr id="480" name="Google Shape;480;p45"/>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Este video demostrará la división en subredes con el número mágico.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11.5 — Subnetear una red IPv4</a:t>
            </a:r>
            <a:br>
              <a:rPr lang="es-419"/>
            </a:br>
            <a:r>
              <a:rPr lang="es-419" sz="2400"/>
              <a:t>Packet Tracer - Subnetear una red IPv4</a:t>
            </a:r>
            <a:endParaRPr/>
          </a:p>
        </p:txBody>
      </p:sp>
      <p:sp>
        <p:nvSpPr>
          <p:cNvPr id="487" name="Google Shape;487;p46"/>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En este Packet Tracer, hará lo siguiente:</a:t>
            </a:r>
            <a:endParaRPr/>
          </a:p>
          <a:p>
            <a:pPr indent="0" lvl="0" marL="0" rtl="0" algn="l">
              <a:lnSpc>
                <a:spcPct val="100000"/>
              </a:lnSpc>
              <a:spcBef>
                <a:spcPts val="0"/>
              </a:spcBef>
              <a:spcAft>
                <a:spcPts val="0"/>
              </a:spcAft>
              <a:buSzPts val="1600"/>
              <a:buNone/>
            </a:pPr>
            <a:r>
              <a:t/>
            </a:r>
            <a:endParaRPr sz="1600">
              <a:solidFill>
                <a:srgbClr val="000000"/>
              </a:solidFill>
            </a:endParaRPr>
          </a:p>
          <a:p>
            <a:pPr indent="-285750" lvl="0" marL="285750" rtl="0" algn="l">
              <a:lnSpc>
                <a:spcPct val="100000"/>
              </a:lnSpc>
              <a:spcBef>
                <a:spcPts val="600"/>
              </a:spcBef>
              <a:spcAft>
                <a:spcPts val="0"/>
              </a:spcAft>
              <a:buClr>
                <a:schemeClr val="dk2"/>
              </a:buClr>
              <a:buSzPts val="1440"/>
              <a:buFont typeface="Arial"/>
              <a:buChar char="•"/>
            </a:pPr>
            <a:r>
              <a:rPr lang="es-419" sz="1600">
                <a:solidFill>
                  <a:srgbClr val="000000"/>
                </a:solidFill>
              </a:rPr>
              <a:t>11.5.2 — Subnetear dentro de un límite de octeto</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Configurar los dispositivos.</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Probar la red y solucionar los problemas encontrados.</a:t>
            </a:r>
            <a:endParaRPr/>
          </a:p>
          <a:p>
            <a:pPr indent="-241300" lvl="0" marL="342900" rtl="0" algn="l">
              <a:lnSpc>
                <a:spcPct val="100000"/>
              </a:lnSpc>
              <a:spcBef>
                <a:spcPts val="9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11.6 — Subnetear un prefijo /16 y /8</a:t>
            </a:r>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Subnetear un prefijo /16 y /8</a:t>
            </a:r>
            <a:br>
              <a:rPr lang="es-419"/>
            </a:br>
            <a:r>
              <a:rPr lang="es-419" sz="2400"/>
              <a:t>Crear subredes con un prefijo /16</a:t>
            </a:r>
            <a:endParaRPr/>
          </a:p>
        </p:txBody>
      </p:sp>
      <p:sp>
        <p:nvSpPr>
          <p:cNvPr id="500" name="Google Shape;500;p48"/>
          <p:cNvSpPr txBox="1"/>
          <p:nvPr>
            <p:ph idx="1" type="body"/>
          </p:nvPr>
        </p:nvSpPr>
        <p:spPr>
          <a:xfrm>
            <a:off x="347128" y="855419"/>
            <a:ext cx="2875109"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La tabla resalta todos los escenarios posibles para dividir en subredes un prefijo /16.</a:t>
            </a:r>
            <a:endParaRPr/>
          </a:p>
        </p:txBody>
      </p:sp>
      <p:graphicFrame>
        <p:nvGraphicFramePr>
          <p:cNvPr id="501" name="Google Shape;501;p48"/>
          <p:cNvGraphicFramePr/>
          <p:nvPr/>
        </p:nvGraphicFramePr>
        <p:xfrm>
          <a:off x="3259945" y="617507"/>
          <a:ext cx="3000000" cy="3000000"/>
        </p:xfrm>
        <a:graphic>
          <a:graphicData uri="http://schemas.openxmlformats.org/drawingml/2006/table">
            <a:tbl>
              <a:tblPr bandRow="1" firstRow="1">
                <a:noFill/>
                <a:tableStyleId>{5EA495B8-0188-4A5C-885B-33A115B48E2A}</a:tableStyleId>
              </a:tblPr>
              <a:tblGrid>
                <a:gridCol w="1003500"/>
                <a:gridCol w="1033200"/>
                <a:gridCol w="2410775"/>
                <a:gridCol w="725500"/>
                <a:gridCol w="663950"/>
              </a:tblGrid>
              <a:tr h="159575">
                <a:tc>
                  <a:txBody>
                    <a:bodyPr/>
                    <a:lstStyle/>
                    <a:p>
                      <a:pPr indent="0" lvl="0" marL="0" marR="0" rtl="0" algn="l">
                        <a:spcBef>
                          <a:spcPts val="0"/>
                        </a:spcBef>
                        <a:spcAft>
                          <a:spcPts val="0"/>
                        </a:spcAft>
                        <a:buNone/>
                      </a:pPr>
                      <a:r>
                        <a:rPr b="1" lang="es-419" sz="800"/>
                        <a:t>Longitud de prefijo</a:t>
                      </a:r>
                      <a:endParaRPr/>
                    </a:p>
                  </a:txBody>
                  <a:tcPr marT="31750" marB="31750" marR="31750" marL="31750" anchor="ctr"/>
                </a:tc>
                <a:tc>
                  <a:txBody>
                    <a:bodyPr/>
                    <a:lstStyle/>
                    <a:p>
                      <a:pPr indent="0" lvl="0" marL="0" marR="0" rtl="0" algn="l">
                        <a:spcBef>
                          <a:spcPts val="0"/>
                        </a:spcBef>
                        <a:spcAft>
                          <a:spcPts val="0"/>
                        </a:spcAft>
                        <a:buNone/>
                      </a:pPr>
                      <a:r>
                        <a:rPr b="1" lang="es-419" sz="800"/>
                        <a:t>Máscara de subred</a:t>
                      </a:r>
                      <a:endParaRPr/>
                    </a:p>
                  </a:txBody>
                  <a:tcPr marT="31750" marB="31750" marR="31750" marL="31750" anchor="ctr"/>
                </a:tc>
                <a:tc>
                  <a:txBody>
                    <a:bodyPr/>
                    <a:lstStyle/>
                    <a:p>
                      <a:pPr indent="0" lvl="0" marL="0" marR="0" rtl="0" algn="l">
                        <a:spcBef>
                          <a:spcPts val="0"/>
                        </a:spcBef>
                        <a:spcAft>
                          <a:spcPts val="0"/>
                        </a:spcAft>
                        <a:buNone/>
                      </a:pPr>
                      <a:r>
                        <a:rPr b="1" lang="es-419" sz="800"/>
                        <a:t>Dirección de red (n = red, h = host)</a:t>
                      </a:r>
                      <a:endParaRPr/>
                    </a:p>
                  </a:txBody>
                  <a:tcPr marT="31750" marB="31750" marR="31750" marL="31750" anchor="ctr"/>
                </a:tc>
                <a:tc>
                  <a:txBody>
                    <a:bodyPr/>
                    <a:lstStyle/>
                    <a:p>
                      <a:pPr indent="0" lvl="0" marL="0" marR="0" rtl="0" algn="l">
                        <a:spcBef>
                          <a:spcPts val="0"/>
                        </a:spcBef>
                        <a:spcAft>
                          <a:spcPts val="0"/>
                        </a:spcAft>
                        <a:buNone/>
                      </a:pPr>
                      <a:r>
                        <a:rPr b="1" lang="es-419" sz="800"/>
                        <a:t>Cantidad de subredes</a:t>
                      </a:r>
                      <a:endParaRPr/>
                    </a:p>
                  </a:txBody>
                  <a:tcPr marT="31750" marB="31750" marR="31750" marL="31750" anchor="ctr"/>
                </a:tc>
                <a:tc>
                  <a:txBody>
                    <a:bodyPr/>
                    <a:lstStyle/>
                    <a:p>
                      <a:pPr indent="0" lvl="0" marL="0" marR="0" rtl="0" algn="l">
                        <a:spcBef>
                          <a:spcPts val="0"/>
                        </a:spcBef>
                        <a:spcAft>
                          <a:spcPts val="0"/>
                        </a:spcAft>
                        <a:buNone/>
                      </a:pPr>
                      <a:r>
                        <a:rPr b="1" lang="es-419" sz="800"/>
                        <a:t>Cantidad de hosts</a:t>
                      </a:r>
                      <a:endParaRPr/>
                    </a:p>
                  </a:txBody>
                  <a:tcPr marT="31750" marB="31750" marR="31750" marL="31750" anchor="ctr"/>
                </a:tc>
              </a:tr>
              <a:tr h="264500">
                <a:tc>
                  <a:txBody>
                    <a:bodyPr/>
                    <a:lstStyle/>
                    <a:p>
                      <a:pPr indent="0" lvl="0" marL="0" marR="0" rtl="0" algn="l">
                        <a:spcBef>
                          <a:spcPts val="0"/>
                        </a:spcBef>
                        <a:spcAft>
                          <a:spcPts val="0"/>
                        </a:spcAft>
                        <a:buNone/>
                      </a:pPr>
                      <a:r>
                        <a:rPr b="0" lang="es-419" sz="800"/>
                        <a:t>/17</a:t>
                      </a:r>
                      <a:endParaRPr/>
                    </a:p>
                  </a:txBody>
                  <a:tcPr marT="31750" marB="31750" marR="31750" marL="31750" anchor="ctr"/>
                </a:tc>
                <a:tc>
                  <a:txBody>
                    <a:bodyPr/>
                    <a:lstStyle/>
                    <a:p>
                      <a:pPr indent="0" lvl="0" marL="0" marR="0" rtl="0" algn="l">
                        <a:spcBef>
                          <a:spcPts val="0"/>
                        </a:spcBef>
                        <a:spcAft>
                          <a:spcPts val="0"/>
                        </a:spcAft>
                        <a:buNone/>
                      </a:pPr>
                      <a:r>
                        <a:rPr b="0" lang="es-419" sz="800"/>
                        <a:t>- 255.255.</a:t>
                      </a:r>
                      <a:r>
                        <a:rPr b="1" lang="es-419" sz="800"/>
                        <a:t>128</a:t>
                      </a:r>
                      <a:r>
                        <a:rPr b="0" lang="es-419" sz="800"/>
                        <a:t>,0</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a:t>
                      </a:r>
                      <a:r>
                        <a:rPr b="1" lang="es-419" sz="800">
                          <a:latin typeface="Courier New"/>
                          <a:ea typeface="Courier New"/>
                          <a:cs typeface="Courier New"/>
                          <a:sym typeface="Courier New"/>
                        </a:rPr>
                        <a:t>n</a:t>
                      </a:r>
                      <a:r>
                        <a:rPr b="0" lang="es-419" sz="800">
                          <a:latin typeface="Courier New"/>
                          <a:ea typeface="Courier New"/>
                          <a:cs typeface="Courier New"/>
                          <a:sym typeface="Courier New"/>
                        </a:rPr>
                        <a:t>hhhhhhh.hhhhhhhh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11111111.11111111.</a:t>
                      </a:r>
                      <a:r>
                        <a:rPr b="1" lang="es-419" sz="800">
                          <a:latin typeface="Courier New"/>
                          <a:ea typeface="Courier New"/>
                          <a:cs typeface="Courier New"/>
                          <a:sym typeface="Courier New"/>
                        </a:rPr>
                        <a:t>1</a:t>
                      </a:r>
                      <a:r>
                        <a:rPr b="0" lang="es-419" sz="800">
                          <a:latin typeface="Courier New"/>
                          <a:ea typeface="Courier New"/>
                          <a:cs typeface="Courier New"/>
                          <a:sym typeface="Courier New"/>
                        </a:rPr>
                        <a:t>0000000.00000000</a:t>
                      </a:r>
                      <a:endParaRPr/>
                    </a:p>
                  </a:txBody>
                  <a:tcPr marT="31750" marB="31750" marR="31750" marL="31750" anchor="ctr"/>
                </a:tc>
                <a:tc>
                  <a:txBody>
                    <a:bodyPr/>
                    <a:lstStyle/>
                    <a:p>
                      <a:pPr indent="0" lvl="0" marL="0" marR="0" rtl="0" algn="l">
                        <a:spcBef>
                          <a:spcPts val="0"/>
                        </a:spcBef>
                        <a:spcAft>
                          <a:spcPts val="0"/>
                        </a:spcAft>
                        <a:buNone/>
                      </a:pPr>
                      <a:r>
                        <a:rPr b="1" lang="es-419" sz="800"/>
                        <a:t>2</a:t>
                      </a:r>
                      <a:endParaRPr/>
                    </a:p>
                  </a:txBody>
                  <a:tcPr marT="31750" marB="31750" marR="31750" marL="31750" anchor="ctr"/>
                </a:tc>
                <a:tc>
                  <a:txBody>
                    <a:bodyPr/>
                    <a:lstStyle/>
                    <a:p>
                      <a:pPr indent="0" lvl="0" marL="0" marR="0" rtl="0" algn="l">
                        <a:spcBef>
                          <a:spcPts val="0"/>
                        </a:spcBef>
                        <a:spcAft>
                          <a:spcPts val="0"/>
                        </a:spcAft>
                        <a:buNone/>
                      </a:pPr>
                      <a:r>
                        <a:rPr b="0" lang="es-419" sz="800"/>
                        <a:t>32766</a:t>
                      </a:r>
                      <a:endParaRPr/>
                    </a:p>
                  </a:txBody>
                  <a:tcPr marT="31750" marB="31750" marR="31750" marL="31750" anchor="ctr"/>
                </a:tc>
              </a:tr>
              <a:tr h="264500">
                <a:tc>
                  <a:txBody>
                    <a:bodyPr/>
                    <a:lstStyle/>
                    <a:p>
                      <a:pPr indent="0" lvl="0" marL="0" marR="0" rtl="0" algn="l">
                        <a:spcBef>
                          <a:spcPts val="0"/>
                        </a:spcBef>
                        <a:spcAft>
                          <a:spcPts val="0"/>
                        </a:spcAft>
                        <a:buNone/>
                      </a:pPr>
                      <a:r>
                        <a:rPr b="0" lang="es-419" sz="800"/>
                        <a:t>/18</a:t>
                      </a:r>
                      <a:endParaRPr/>
                    </a:p>
                  </a:txBody>
                  <a:tcPr marT="31750" marB="31750" marR="31750" marL="31750" anchor="ctr"/>
                </a:tc>
                <a:tc>
                  <a:txBody>
                    <a:bodyPr/>
                    <a:lstStyle/>
                    <a:p>
                      <a:pPr indent="0" lvl="0" marL="0" marR="0" rtl="0" algn="l">
                        <a:spcBef>
                          <a:spcPts val="0"/>
                        </a:spcBef>
                        <a:spcAft>
                          <a:spcPts val="0"/>
                        </a:spcAft>
                        <a:buNone/>
                      </a:pPr>
                      <a:r>
                        <a:rPr b="0" lang="es-419" sz="800"/>
                        <a:t>- 255.255.</a:t>
                      </a:r>
                      <a:r>
                        <a:rPr b="1" lang="es-419" sz="800">
                          <a:solidFill>
                            <a:schemeClr val="dk1"/>
                          </a:solidFill>
                          <a:latin typeface="Arial"/>
                          <a:ea typeface="Arial"/>
                          <a:cs typeface="Arial"/>
                          <a:sym typeface="Arial"/>
                        </a:rPr>
                        <a:t>192</a:t>
                      </a:r>
                      <a:r>
                        <a:rPr b="0" lang="es-419" sz="800"/>
                        <a:t>,0</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a:t>
                      </a:r>
                      <a:r>
                        <a:rPr b="1" lang="es-419" sz="800">
                          <a:latin typeface="Courier New"/>
                          <a:ea typeface="Courier New"/>
                          <a:cs typeface="Courier New"/>
                          <a:sym typeface="Courier New"/>
                        </a:rPr>
                        <a:t>nn</a:t>
                      </a:r>
                      <a:r>
                        <a:rPr b="0" lang="es-419" sz="800">
                          <a:latin typeface="Courier New"/>
                          <a:ea typeface="Courier New"/>
                          <a:cs typeface="Courier New"/>
                          <a:sym typeface="Courier New"/>
                        </a:rPr>
                        <a:t>hhhhhhhhhhhhh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11111111111111.</a:t>
                      </a:r>
                      <a:r>
                        <a:rPr b="1" lang="es-419" sz="800">
                          <a:latin typeface="Courier New"/>
                          <a:ea typeface="Courier New"/>
                          <a:cs typeface="Courier New"/>
                          <a:sym typeface="Courier New"/>
                        </a:rPr>
                        <a:t>11</a:t>
                      </a:r>
                      <a:r>
                        <a:rPr b="0" lang="es-419" sz="800">
                          <a:latin typeface="Courier New"/>
                          <a:ea typeface="Courier New"/>
                          <a:cs typeface="Courier New"/>
                          <a:sym typeface="Courier New"/>
                        </a:rPr>
                        <a:t>000000.00000000</a:t>
                      </a:r>
                      <a:endParaRPr/>
                    </a:p>
                  </a:txBody>
                  <a:tcPr marT="31750" marB="31750" marR="31750" marL="31750" anchor="ctr"/>
                </a:tc>
                <a:tc>
                  <a:txBody>
                    <a:bodyPr/>
                    <a:lstStyle/>
                    <a:p>
                      <a:pPr indent="0" lvl="0" marL="0" marR="0" rtl="0" algn="l">
                        <a:spcBef>
                          <a:spcPts val="0"/>
                        </a:spcBef>
                        <a:spcAft>
                          <a:spcPts val="0"/>
                        </a:spcAft>
                        <a:buNone/>
                      </a:pPr>
                      <a:r>
                        <a:rPr b="1" lang="es-419" sz="800"/>
                        <a:t>4</a:t>
                      </a:r>
                      <a:endParaRPr/>
                    </a:p>
                  </a:txBody>
                  <a:tcPr marT="31750" marB="31750" marR="31750" marL="31750" anchor="ctr"/>
                </a:tc>
                <a:tc>
                  <a:txBody>
                    <a:bodyPr/>
                    <a:lstStyle/>
                    <a:p>
                      <a:pPr indent="0" lvl="0" marL="0" marR="0" rtl="0" algn="l">
                        <a:spcBef>
                          <a:spcPts val="0"/>
                        </a:spcBef>
                        <a:spcAft>
                          <a:spcPts val="0"/>
                        </a:spcAft>
                        <a:buNone/>
                      </a:pPr>
                      <a:r>
                        <a:rPr b="0" lang="es-419" sz="800"/>
                        <a:t>16382</a:t>
                      </a:r>
                      <a:endParaRPr/>
                    </a:p>
                  </a:txBody>
                  <a:tcPr marT="31750" marB="31750" marR="31750" marL="31750" anchor="ctr"/>
                </a:tc>
              </a:tr>
              <a:tr h="264500">
                <a:tc>
                  <a:txBody>
                    <a:bodyPr/>
                    <a:lstStyle/>
                    <a:p>
                      <a:pPr indent="0" lvl="0" marL="0" marR="0" rtl="0" algn="l">
                        <a:spcBef>
                          <a:spcPts val="0"/>
                        </a:spcBef>
                        <a:spcAft>
                          <a:spcPts val="0"/>
                        </a:spcAft>
                        <a:buNone/>
                      </a:pPr>
                      <a:r>
                        <a:rPr b="0" lang="es-419" sz="800"/>
                        <a:t>/19</a:t>
                      </a:r>
                      <a:endParaRPr/>
                    </a:p>
                  </a:txBody>
                  <a:tcPr marT="31750" marB="31750" marR="31750" marL="31750" anchor="ctr"/>
                </a:tc>
                <a:tc>
                  <a:txBody>
                    <a:bodyPr/>
                    <a:lstStyle/>
                    <a:p>
                      <a:pPr indent="0" lvl="0" marL="0" marR="0" rtl="0" algn="l">
                        <a:spcBef>
                          <a:spcPts val="0"/>
                        </a:spcBef>
                        <a:spcAft>
                          <a:spcPts val="0"/>
                        </a:spcAft>
                        <a:buNone/>
                      </a:pPr>
                      <a:r>
                        <a:rPr b="0" lang="es-419" sz="800"/>
                        <a:t>- 255.255.</a:t>
                      </a:r>
                      <a:r>
                        <a:rPr b="1" lang="es-419" sz="800">
                          <a:solidFill>
                            <a:schemeClr val="dk1"/>
                          </a:solidFill>
                          <a:latin typeface="Arial"/>
                          <a:ea typeface="Arial"/>
                          <a:cs typeface="Arial"/>
                          <a:sym typeface="Arial"/>
                        </a:rPr>
                        <a:t>224</a:t>
                      </a:r>
                      <a:r>
                        <a:rPr b="0" lang="es-419" sz="800"/>
                        <a:t>,0</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a:t>
                      </a:r>
                      <a:r>
                        <a:rPr b="1" lang="es-419" sz="800">
                          <a:latin typeface="Courier New"/>
                          <a:ea typeface="Courier New"/>
                          <a:cs typeface="Courier New"/>
                          <a:sym typeface="Courier New"/>
                        </a:rPr>
                        <a:t>nnn</a:t>
                      </a:r>
                      <a:r>
                        <a:rPr b="0" lang="es-419" sz="800">
                          <a:latin typeface="Courier New"/>
                          <a:ea typeface="Courier New"/>
                          <a:cs typeface="Courier New"/>
                          <a:sym typeface="Courier New"/>
                        </a:rPr>
                        <a:t>hhhhhhhhhhhh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11111111111111.</a:t>
                      </a:r>
                      <a:r>
                        <a:rPr b="1" lang="es-419" sz="800">
                          <a:latin typeface="Courier New"/>
                          <a:ea typeface="Courier New"/>
                          <a:cs typeface="Courier New"/>
                          <a:sym typeface="Courier New"/>
                        </a:rPr>
                        <a:t>111</a:t>
                      </a:r>
                      <a:r>
                        <a:rPr b="0" lang="es-419" sz="800">
                          <a:latin typeface="Courier New"/>
                          <a:ea typeface="Courier New"/>
                          <a:cs typeface="Courier New"/>
                          <a:sym typeface="Courier New"/>
                        </a:rPr>
                        <a:t>00000.00000000</a:t>
                      </a:r>
                      <a:endParaRPr/>
                    </a:p>
                  </a:txBody>
                  <a:tcPr marT="31750" marB="31750" marR="31750" marL="31750" anchor="ctr"/>
                </a:tc>
                <a:tc>
                  <a:txBody>
                    <a:bodyPr/>
                    <a:lstStyle/>
                    <a:p>
                      <a:pPr indent="0" lvl="0" marL="0" marR="0" rtl="0" algn="l">
                        <a:spcBef>
                          <a:spcPts val="0"/>
                        </a:spcBef>
                        <a:spcAft>
                          <a:spcPts val="0"/>
                        </a:spcAft>
                        <a:buNone/>
                      </a:pPr>
                      <a:r>
                        <a:rPr b="1" lang="es-419" sz="800"/>
                        <a:t>8</a:t>
                      </a:r>
                      <a:endParaRPr/>
                    </a:p>
                  </a:txBody>
                  <a:tcPr marT="31750" marB="31750" marR="31750" marL="31750" anchor="ctr"/>
                </a:tc>
                <a:tc>
                  <a:txBody>
                    <a:bodyPr/>
                    <a:lstStyle/>
                    <a:p>
                      <a:pPr indent="0" lvl="0" marL="0" marR="0" rtl="0" algn="l">
                        <a:spcBef>
                          <a:spcPts val="0"/>
                        </a:spcBef>
                        <a:spcAft>
                          <a:spcPts val="0"/>
                        </a:spcAft>
                        <a:buNone/>
                      </a:pPr>
                      <a:r>
                        <a:rPr b="0" lang="es-419" sz="800"/>
                        <a:t>8190</a:t>
                      </a:r>
                      <a:endParaRPr/>
                    </a:p>
                  </a:txBody>
                  <a:tcPr marT="31750" marB="31750" marR="31750" marL="31750" anchor="ctr"/>
                </a:tc>
              </a:tr>
              <a:tr h="264500">
                <a:tc>
                  <a:txBody>
                    <a:bodyPr/>
                    <a:lstStyle/>
                    <a:p>
                      <a:pPr indent="0" lvl="0" marL="0" marR="0" rtl="0" algn="l">
                        <a:spcBef>
                          <a:spcPts val="0"/>
                        </a:spcBef>
                        <a:spcAft>
                          <a:spcPts val="0"/>
                        </a:spcAft>
                        <a:buNone/>
                      </a:pPr>
                      <a:r>
                        <a:rPr b="0" lang="es-419" sz="800"/>
                        <a:t>/20</a:t>
                      </a:r>
                      <a:endParaRPr/>
                    </a:p>
                  </a:txBody>
                  <a:tcPr marT="31750" marB="31750" marR="31750" marL="31750" anchor="ctr"/>
                </a:tc>
                <a:tc>
                  <a:txBody>
                    <a:bodyPr/>
                    <a:lstStyle/>
                    <a:p>
                      <a:pPr indent="0" lvl="0" marL="0" marR="0" rtl="0" algn="l">
                        <a:spcBef>
                          <a:spcPts val="0"/>
                        </a:spcBef>
                        <a:spcAft>
                          <a:spcPts val="0"/>
                        </a:spcAft>
                        <a:buNone/>
                      </a:pPr>
                      <a:r>
                        <a:rPr b="0" lang="es-419" sz="800"/>
                        <a:t>- 255.255.</a:t>
                      </a:r>
                      <a:r>
                        <a:rPr b="1" lang="es-419" sz="800">
                          <a:solidFill>
                            <a:schemeClr val="dk1"/>
                          </a:solidFill>
                          <a:latin typeface="Arial"/>
                          <a:ea typeface="Arial"/>
                          <a:cs typeface="Arial"/>
                          <a:sym typeface="Arial"/>
                        </a:rPr>
                        <a:t>240</a:t>
                      </a:r>
                      <a:r>
                        <a:rPr b="0" lang="es-419" sz="800"/>
                        <a:t>,0</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a:t>
                      </a:r>
                      <a:r>
                        <a:rPr b="1" lang="es-419" sz="800">
                          <a:latin typeface="Courier New"/>
                          <a:ea typeface="Courier New"/>
                          <a:cs typeface="Courier New"/>
                          <a:sym typeface="Courier New"/>
                        </a:rPr>
                        <a:t>nnnn</a:t>
                      </a:r>
                      <a:r>
                        <a:rPr b="0" lang="es-419" sz="800">
                          <a:latin typeface="Courier New"/>
                          <a:ea typeface="Courier New"/>
                          <a:cs typeface="Courier New"/>
                          <a:sym typeface="Courier New"/>
                        </a:rPr>
                        <a:t>hhhhhhhhhhh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11111111111111.</a:t>
                      </a:r>
                      <a:r>
                        <a:rPr b="1" lang="es-419" sz="800">
                          <a:latin typeface="Courier New"/>
                          <a:ea typeface="Courier New"/>
                          <a:cs typeface="Courier New"/>
                          <a:sym typeface="Courier New"/>
                        </a:rPr>
                        <a:t>1111</a:t>
                      </a:r>
                      <a:r>
                        <a:rPr b="0" lang="es-419" sz="800">
                          <a:latin typeface="Courier New"/>
                          <a:ea typeface="Courier New"/>
                          <a:cs typeface="Courier New"/>
                          <a:sym typeface="Courier New"/>
                        </a:rPr>
                        <a:t>0000.00000000</a:t>
                      </a:r>
                      <a:endParaRPr/>
                    </a:p>
                  </a:txBody>
                  <a:tcPr marT="31750" marB="31750" marR="31750" marL="31750" anchor="ctr"/>
                </a:tc>
                <a:tc>
                  <a:txBody>
                    <a:bodyPr/>
                    <a:lstStyle/>
                    <a:p>
                      <a:pPr indent="0" lvl="0" marL="0" marR="0" rtl="0" algn="l">
                        <a:spcBef>
                          <a:spcPts val="0"/>
                        </a:spcBef>
                        <a:spcAft>
                          <a:spcPts val="0"/>
                        </a:spcAft>
                        <a:buNone/>
                      </a:pPr>
                      <a:r>
                        <a:rPr b="1" lang="es-419" sz="800"/>
                        <a:t>16</a:t>
                      </a:r>
                      <a:endParaRPr/>
                    </a:p>
                  </a:txBody>
                  <a:tcPr marT="31750" marB="31750" marR="31750" marL="31750" anchor="ctr"/>
                </a:tc>
                <a:tc>
                  <a:txBody>
                    <a:bodyPr/>
                    <a:lstStyle/>
                    <a:p>
                      <a:pPr indent="0" lvl="0" marL="0" marR="0" rtl="0" algn="l">
                        <a:spcBef>
                          <a:spcPts val="0"/>
                        </a:spcBef>
                        <a:spcAft>
                          <a:spcPts val="0"/>
                        </a:spcAft>
                        <a:buNone/>
                      </a:pPr>
                      <a:r>
                        <a:rPr b="0" lang="es-419" sz="800"/>
                        <a:t>4094</a:t>
                      </a:r>
                      <a:endParaRPr/>
                    </a:p>
                  </a:txBody>
                  <a:tcPr marT="31750" marB="31750" marR="31750" marL="31750" anchor="ctr"/>
                </a:tc>
              </a:tr>
              <a:tr h="264500">
                <a:tc>
                  <a:txBody>
                    <a:bodyPr/>
                    <a:lstStyle/>
                    <a:p>
                      <a:pPr indent="0" lvl="0" marL="0" marR="0" rtl="0" algn="l">
                        <a:spcBef>
                          <a:spcPts val="0"/>
                        </a:spcBef>
                        <a:spcAft>
                          <a:spcPts val="0"/>
                        </a:spcAft>
                        <a:buNone/>
                      </a:pPr>
                      <a:r>
                        <a:rPr b="0" lang="es-419" sz="800"/>
                        <a:t>/21</a:t>
                      </a:r>
                      <a:endParaRPr/>
                    </a:p>
                  </a:txBody>
                  <a:tcPr marT="31750" marB="31750" marR="31750" marL="31750" anchor="ctr"/>
                </a:tc>
                <a:tc>
                  <a:txBody>
                    <a:bodyPr/>
                    <a:lstStyle/>
                    <a:p>
                      <a:pPr indent="0" lvl="0" marL="0" marR="0" rtl="0" algn="l">
                        <a:spcBef>
                          <a:spcPts val="0"/>
                        </a:spcBef>
                        <a:spcAft>
                          <a:spcPts val="0"/>
                        </a:spcAft>
                        <a:buNone/>
                      </a:pPr>
                      <a:r>
                        <a:rPr b="0" lang="es-419" sz="800"/>
                        <a:t>- 255.255.</a:t>
                      </a:r>
                      <a:r>
                        <a:rPr b="1" lang="es-419" sz="800">
                          <a:solidFill>
                            <a:schemeClr val="dk1"/>
                          </a:solidFill>
                          <a:latin typeface="Arial"/>
                          <a:ea typeface="Arial"/>
                          <a:cs typeface="Arial"/>
                          <a:sym typeface="Arial"/>
                        </a:rPr>
                        <a:t>248</a:t>
                      </a:r>
                      <a:r>
                        <a:rPr b="0" lang="es-419" sz="800"/>
                        <a:t>,0</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a:t>
                      </a:r>
                      <a:r>
                        <a:rPr b="1" lang="es-419" sz="800">
                          <a:latin typeface="Courier New"/>
                          <a:ea typeface="Courier New"/>
                          <a:cs typeface="Courier New"/>
                          <a:sym typeface="Courier New"/>
                        </a:rPr>
                        <a:t>nnnnn</a:t>
                      </a:r>
                      <a:r>
                        <a:rPr b="0" lang="es-419" sz="800">
                          <a:latin typeface="Courier New"/>
                          <a:ea typeface="Courier New"/>
                          <a:cs typeface="Courier New"/>
                          <a:sym typeface="Courier New"/>
                        </a:rPr>
                        <a:t>hhhhhhhhhh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11111111111111.</a:t>
                      </a:r>
                      <a:r>
                        <a:rPr b="1" lang="es-419" sz="800">
                          <a:latin typeface="Courier New"/>
                          <a:ea typeface="Courier New"/>
                          <a:cs typeface="Courier New"/>
                          <a:sym typeface="Courier New"/>
                        </a:rPr>
                        <a:t>11111</a:t>
                      </a:r>
                      <a:r>
                        <a:rPr b="0" lang="es-419" sz="800">
                          <a:latin typeface="Courier New"/>
                          <a:ea typeface="Courier New"/>
                          <a:cs typeface="Courier New"/>
                          <a:sym typeface="Courier New"/>
                        </a:rPr>
                        <a:t>000.00000000</a:t>
                      </a:r>
                      <a:endParaRPr/>
                    </a:p>
                  </a:txBody>
                  <a:tcPr marT="31750" marB="31750" marR="31750" marL="31750" anchor="ctr"/>
                </a:tc>
                <a:tc>
                  <a:txBody>
                    <a:bodyPr/>
                    <a:lstStyle/>
                    <a:p>
                      <a:pPr indent="0" lvl="0" marL="0" marR="0" rtl="0" algn="l">
                        <a:spcBef>
                          <a:spcPts val="0"/>
                        </a:spcBef>
                        <a:spcAft>
                          <a:spcPts val="0"/>
                        </a:spcAft>
                        <a:buNone/>
                      </a:pPr>
                      <a:r>
                        <a:rPr b="1" lang="es-419" sz="800"/>
                        <a:t>32</a:t>
                      </a:r>
                      <a:endParaRPr/>
                    </a:p>
                  </a:txBody>
                  <a:tcPr marT="31750" marB="31750" marR="31750" marL="31750" anchor="ctr"/>
                </a:tc>
                <a:tc>
                  <a:txBody>
                    <a:bodyPr/>
                    <a:lstStyle/>
                    <a:p>
                      <a:pPr indent="0" lvl="0" marL="0" marR="0" rtl="0" algn="l">
                        <a:spcBef>
                          <a:spcPts val="0"/>
                        </a:spcBef>
                        <a:spcAft>
                          <a:spcPts val="0"/>
                        </a:spcAft>
                        <a:buNone/>
                      </a:pPr>
                      <a:r>
                        <a:rPr b="0" lang="es-419" sz="800"/>
                        <a:t>2046</a:t>
                      </a:r>
                      <a:endParaRPr/>
                    </a:p>
                  </a:txBody>
                  <a:tcPr marT="31750" marB="31750" marR="31750" marL="31750" anchor="ctr"/>
                </a:tc>
              </a:tr>
              <a:tr h="264500">
                <a:tc>
                  <a:txBody>
                    <a:bodyPr/>
                    <a:lstStyle/>
                    <a:p>
                      <a:pPr indent="0" lvl="0" marL="0" marR="0" rtl="0" algn="l">
                        <a:spcBef>
                          <a:spcPts val="0"/>
                        </a:spcBef>
                        <a:spcAft>
                          <a:spcPts val="0"/>
                        </a:spcAft>
                        <a:buNone/>
                      </a:pPr>
                      <a:r>
                        <a:rPr b="0" lang="es-419" sz="800"/>
                        <a:t>/22</a:t>
                      </a:r>
                      <a:endParaRPr/>
                    </a:p>
                  </a:txBody>
                  <a:tcPr marT="31750" marB="31750" marR="31750" marL="31750" anchor="ctr"/>
                </a:tc>
                <a:tc>
                  <a:txBody>
                    <a:bodyPr/>
                    <a:lstStyle/>
                    <a:p>
                      <a:pPr indent="0" lvl="0" marL="0" marR="0" rtl="0" algn="l">
                        <a:spcBef>
                          <a:spcPts val="0"/>
                        </a:spcBef>
                        <a:spcAft>
                          <a:spcPts val="0"/>
                        </a:spcAft>
                        <a:buNone/>
                      </a:pPr>
                      <a:r>
                        <a:rPr b="0" lang="es-419" sz="800"/>
                        <a:t>- 255.255.</a:t>
                      </a:r>
                      <a:r>
                        <a:rPr b="1" lang="es-419" sz="800">
                          <a:solidFill>
                            <a:schemeClr val="dk1"/>
                          </a:solidFill>
                          <a:latin typeface="Arial"/>
                          <a:ea typeface="Arial"/>
                          <a:cs typeface="Arial"/>
                          <a:sym typeface="Arial"/>
                        </a:rPr>
                        <a:t>252</a:t>
                      </a:r>
                      <a:r>
                        <a:rPr b="0" lang="es-419" sz="800"/>
                        <a:t>,0</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a:t>
                      </a:r>
                      <a:r>
                        <a:rPr b="1" lang="es-419" sz="800">
                          <a:latin typeface="Courier New"/>
                          <a:ea typeface="Courier New"/>
                          <a:cs typeface="Courier New"/>
                          <a:sym typeface="Courier New"/>
                        </a:rPr>
                        <a:t>nnnnnn</a:t>
                      </a:r>
                      <a:r>
                        <a:rPr b="0" lang="es-419" sz="800">
                          <a:latin typeface="Courier New"/>
                          <a:ea typeface="Courier New"/>
                          <a:cs typeface="Courier New"/>
                          <a:sym typeface="Courier New"/>
                        </a:rPr>
                        <a:t>hhhhhhhh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11111111111111.</a:t>
                      </a:r>
                      <a:r>
                        <a:rPr b="1" lang="es-419" sz="800">
                          <a:latin typeface="Courier New"/>
                          <a:ea typeface="Courier New"/>
                          <a:cs typeface="Courier New"/>
                          <a:sym typeface="Courier New"/>
                        </a:rPr>
                        <a:t>111111</a:t>
                      </a:r>
                      <a:r>
                        <a:rPr b="0" lang="es-419" sz="800">
                          <a:latin typeface="Courier New"/>
                          <a:ea typeface="Courier New"/>
                          <a:cs typeface="Courier New"/>
                          <a:sym typeface="Courier New"/>
                        </a:rPr>
                        <a:t>00.00000000</a:t>
                      </a:r>
                      <a:endParaRPr/>
                    </a:p>
                  </a:txBody>
                  <a:tcPr marT="31750" marB="31750" marR="31750" marL="31750" anchor="ctr"/>
                </a:tc>
                <a:tc>
                  <a:txBody>
                    <a:bodyPr/>
                    <a:lstStyle/>
                    <a:p>
                      <a:pPr indent="0" lvl="0" marL="0" marR="0" rtl="0" algn="l">
                        <a:spcBef>
                          <a:spcPts val="0"/>
                        </a:spcBef>
                        <a:spcAft>
                          <a:spcPts val="0"/>
                        </a:spcAft>
                        <a:buNone/>
                      </a:pPr>
                      <a:r>
                        <a:rPr b="1" lang="es-419" sz="800"/>
                        <a:t>64</a:t>
                      </a:r>
                      <a:endParaRPr/>
                    </a:p>
                  </a:txBody>
                  <a:tcPr marT="31750" marB="31750" marR="31750" marL="31750" anchor="ctr"/>
                </a:tc>
                <a:tc>
                  <a:txBody>
                    <a:bodyPr/>
                    <a:lstStyle/>
                    <a:p>
                      <a:pPr indent="0" lvl="0" marL="0" marR="0" rtl="0" algn="l">
                        <a:spcBef>
                          <a:spcPts val="0"/>
                        </a:spcBef>
                        <a:spcAft>
                          <a:spcPts val="0"/>
                        </a:spcAft>
                        <a:buNone/>
                      </a:pPr>
                      <a:r>
                        <a:rPr b="0" lang="es-419" sz="800"/>
                        <a:t>1022</a:t>
                      </a:r>
                      <a:endParaRPr/>
                    </a:p>
                  </a:txBody>
                  <a:tcPr marT="31750" marB="31750" marR="31750" marL="31750" anchor="ctr"/>
                </a:tc>
              </a:tr>
              <a:tr h="264500">
                <a:tc>
                  <a:txBody>
                    <a:bodyPr/>
                    <a:lstStyle/>
                    <a:p>
                      <a:pPr indent="0" lvl="0" marL="0" marR="0" rtl="0" algn="l">
                        <a:spcBef>
                          <a:spcPts val="0"/>
                        </a:spcBef>
                        <a:spcAft>
                          <a:spcPts val="0"/>
                        </a:spcAft>
                        <a:buNone/>
                      </a:pPr>
                      <a:r>
                        <a:rPr b="0" lang="es-419" sz="800"/>
                        <a:t>/23</a:t>
                      </a:r>
                      <a:endParaRPr/>
                    </a:p>
                  </a:txBody>
                  <a:tcPr marT="31750" marB="31750" marR="31750" marL="31750" anchor="ctr"/>
                </a:tc>
                <a:tc>
                  <a:txBody>
                    <a:bodyPr/>
                    <a:lstStyle/>
                    <a:p>
                      <a:pPr indent="0" lvl="0" marL="0" marR="0" rtl="0" algn="l">
                        <a:spcBef>
                          <a:spcPts val="0"/>
                        </a:spcBef>
                        <a:spcAft>
                          <a:spcPts val="0"/>
                        </a:spcAft>
                        <a:buNone/>
                      </a:pPr>
                      <a:r>
                        <a:rPr b="0" lang="es-419" sz="800"/>
                        <a:t>- 255.255.</a:t>
                      </a:r>
                      <a:r>
                        <a:rPr b="1" lang="es-419" sz="800">
                          <a:solidFill>
                            <a:schemeClr val="dk1"/>
                          </a:solidFill>
                          <a:latin typeface="Arial"/>
                          <a:ea typeface="Arial"/>
                          <a:cs typeface="Arial"/>
                          <a:sym typeface="Arial"/>
                        </a:rPr>
                        <a:t>254</a:t>
                      </a:r>
                      <a:r>
                        <a:rPr b="0" lang="es-419" sz="800"/>
                        <a:t>,0</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 </a:t>
                      </a:r>
                      <a:r>
                        <a:rPr b="1" lang="es-419" sz="800">
                          <a:latin typeface="Courier New"/>
                          <a:ea typeface="Courier New"/>
                          <a:cs typeface="Courier New"/>
                          <a:sym typeface="Courier New"/>
                        </a:rPr>
                        <a:t>nnnnnnn</a:t>
                      </a:r>
                      <a:r>
                        <a:rPr b="0" lang="es-419" sz="800">
                          <a:latin typeface="Courier New"/>
                          <a:ea typeface="Courier New"/>
                          <a:cs typeface="Courier New"/>
                          <a:sym typeface="Courier New"/>
                        </a:rPr>
                        <a:t>h.hhhhhhh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11111111111111.</a:t>
                      </a:r>
                      <a:r>
                        <a:rPr b="1" lang="es-419" sz="800">
                          <a:latin typeface="Courier New"/>
                          <a:ea typeface="Courier New"/>
                          <a:cs typeface="Courier New"/>
                          <a:sym typeface="Courier New"/>
                        </a:rPr>
                        <a:t>1111111</a:t>
                      </a:r>
                      <a:r>
                        <a:rPr b="0" lang="es-419" sz="800">
                          <a:latin typeface="Courier New"/>
                          <a:ea typeface="Courier New"/>
                          <a:cs typeface="Courier New"/>
                          <a:sym typeface="Courier New"/>
                        </a:rPr>
                        <a:t>0,00000000</a:t>
                      </a:r>
                      <a:endParaRPr/>
                    </a:p>
                  </a:txBody>
                  <a:tcPr marT="31750" marB="31750" marR="31750" marL="31750" anchor="ctr"/>
                </a:tc>
                <a:tc>
                  <a:txBody>
                    <a:bodyPr/>
                    <a:lstStyle/>
                    <a:p>
                      <a:pPr indent="0" lvl="0" marL="0" marR="0" rtl="0" algn="l">
                        <a:spcBef>
                          <a:spcPts val="0"/>
                        </a:spcBef>
                        <a:spcAft>
                          <a:spcPts val="0"/>
                        </a:spcAft>
                        <a:buNone/>
                      </a:pPr>
                      <a:r>
                        <a:rPr b="1" lang="es-419" sz="800"/>
                        <a:t>128</a:t>
                      </a:r>
                      <a:endParaRPr/>
                    </a:p>
                  </a:txBody>
                  <a:tcPr marT="31750" marB="31750" marR="31750" marL="31750" anchor="ctr"/>
                </a:tc>
                <a:tc>
                  <a:txBody>
                    <a:bodyPr/>
                    <a:lstStyle/>
                    <a:p>
                      <a:pPr indent="0" lvl="0" marL="0" marR="0" rtl="0" algn="l">
                        <a:spcBef>
                          <a:spcPts val="0"/>
                        </a:spcBef>
                        <a:spcAft>
                          <a:spcPts val="0"/>
                        </a:spcAft>
                        <a:buNone/>
                      </a:pPr>
                      <a:r>
                        <a:rPr b="0" lang="es-419" sz="800"/>
                        <a:t>510</a:t>
                      </a:r>
                      <a:endParaRPr/>
                    </a:p>
                  </a:txBody>
                  <a:tcPr marT="31750" marB="31750" marR="31750" marL="31750" anchor="ctr"/>
                </a:tc>
              </a:tr>
              <a:tr h="264500">
                <a:tc>
                  <a:txBody>
                    <a:bodyPr/>
                    <a:lstStyle/>
                    <a:p>
                      <a:pPr indent="0" lvl="0" marL="0" marR="0" rtl="0" algn="l">
                        <a:spcBef>
                          <a:spcPts val="0"/>
                        </a:spcBef>
                        <a:spcAft>
                          <a:spcPts val="0"/>
                        </a:spcAft>
                        <a:buNone/>
                      </a:pPr>
                      <a:r>
                        <a:rPr b="0" lang="es-419" sz="800"/>
                        <a:t>/24</a:t>
                      </a:r>
                      <a:endParaRPr/>
                    </a:p>
                  </a:txBody>
                  <a:tcPr marT="31750" marB="31750" marR="31750" marL="31750" anchor="ctr"/>
                </a:tc>
                <a:tc>
                  <a:txBody>
                    <a:bodyPr/>
                    <a:lstStyle/>
                    <a:p>
                      <a:pPr indent="0" lvl="0" marL="0" marR="0" rtl="0" algn="l">
                        <a:spcBef>
                          <a:spcPts val="0"/>
                        </a:spcBef>
                        <a:spcAft>
                          <a:spcPts val="0"/>
                        </a:spcAft>
                        <a:buNone/>
                      </a:pPr>
                      <a:r>
                        <a:rPr b="0" lang="es-419" sz="800"/>
                        <a:t>- 255.255.</a:t>
                      </a:r>
                      <a:r>
                        <a:rPr b="1" lang="es-419" sz="800">
                          <a:solidFill>
                            <a:schemeClr val="dk1"/>
                          </a:solidFill>
                          <a:latin typeface="Arial"/>
                          <a:ea typeface="Arial"/>
                          <a:cs typeface="Arial"/>
                          <a:sym typeface="Arial"/>
                        </a:rPr>
                        <a:t>255</a:t>
                      </a:r>
                      <a:r>
                        <a:rPr b="0" lang="es-419" sz="800"/>
                        <a:t>.</a:t>
                      </a:r>
                      <a:r>
                        <a:rPr b="1" lang="es-419" sz="800"/>
                        <a:t>0</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 </a:t>
                      </a:r>
                      <a:r>
                        <a:rPr b="1" lang="es-419" sz="800">
                          <a:latin typeface="Courier New"/>
                          <a:ea typeface="Courier New"/>
                          <a:cs typeface="Courier New"/>
                          <a:sym typeface="Courier New"/>
                        </a:rPr>
                        <a:t>nnnnnnnn</a:t>
                      </a:r>
                      <a:r>
                        <a:rPr b="0" lang="es-419" sz="800">
                          <a:latin typeface="Courier New"/>
                          <a:ea typeface="Courier New"/>
                          <a:cs typeface="Courier New"/>
                          <a:sym typeface="Courier New"/>
                        </a:rPr>
                        <a:t>.hhhhhhh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11111111111111.</a:t>
                      </a:r>
                      <a:r>
                        <a:rPr b="1" lang="es-419" sz="800">
                          <a:latin typeface="Courier New"/>
                          <a:ea typeface="Courier New"/>
                          <a:cs typeface="Courier New"/>
                          <a:sym typeface="Courier New"/>
                        </a:rPr>
                        <a:t>11111111</a:t>
                      </a:r>
                      <a:r>
                        <a:rPr b="0" lang="es-419" sz="800">
                          <a:latin typeface="Courier New"/>
                          <a:ea typeface="Courier New"/>
                          <a:cs typeface="Courier New"/>
                          <a:sym typeface="Courier New"/>
                        </a:rPr>
                        <a:t>.00000000</a:t>
                      </a:r>
                      <a:endParaRPr/>
                    </a:p>
                  </a:txBody>
                  <a:tcPr marT="31750" marB="31750" marR="31750" marL="31750" anchor="ctr"/>
                </a:tc>
                <a:tc>
                  <a:txBody>
                    <a:bodyPr/>
                    <a:lstStyle/>
                    <a:p>
                      <a:pPr indent="0" lvl="0" marL="0" marR="0" rtl="0" algn="l">
                        <a:spcBef>
                          <a:spcPts val="0"/>
                        </a:spcBef>
                        <a:spcAft>
                          <a:spcPts val="0"/>
                        </a:spcAft>
                        <a:buNone/>
                      </a:pPr>
                      <a:r>
                        <a:rPr b="1" lang="es-419" sz="800"/>
                        <a:t>256</a:t>
                      </a:r>
                      <a:endParaRPr/>
                    </a:p>
                  </a:txBody>
                  <a:tcPr marT="31750" marB="31750" marR="31750" marL="31750" anchor="ctr"/>
                </a:tc>
                <a:tc>
                  <a:txBody>
                    <a:bodyPr/>
                    <a:lstStyle/>
                    <a:p>
                      <a:pPr indent="0" lvl="0" marL="0" marR="0" rtl="0" algn="l">
                        <a:spcBef>
                          <a:spcPts val="0"/>
                        </a:spcBef>
                        <a:spcAft>
                          <a:spcPts val="0"/>
                        </a:spcAft>
                        <a:buNone/>
                      </a:pPr>
                      <a:r>
                        <a:rPr b="0" lang="es-419" sz="800"/>
                        <a:t>254</a:t>
                      </a:r>
                      <a:endParaRPr/>
                    </a:p>
                  </a:txBody>
                  <a:tcPr marT="31750" marB="31750" marR="31750" marL="31750" anchor="ctr"/>
                </a:tc>
              </a:tr>
              <a:tr h="264500">
                <a:tc>
                  <a:txBody>
                    <a:bodyPr/>
                    <a:lstStyle/>
                    <a:p>
                      <a:pPr indent="0" lvl="0" marL="0" marR="0" rtl="0" algn="l">
                        <a:spcBef>
                          <a:spcPts val="0"/>
                        </a:spcBef>
                        <a:spcAft>
                          <a:spcPts val="0"/>
                        </a:spcAft>
                        <a:buNone/>
                      </a:pPr>
                      <a:r>
                        <a:rPr b="0" lang="es-419" sz="800"/>
                        <a:t>/25</a:t>
                      </a:r>
                      <a:endParaRPr/>
                    </a:p>
                  </a:txBody>
                  <a:tcPr marT="31750" marB="31750" marR="31750" marL="31750" anchor="ctr"/>
                </a:tc>
                <a:tc>
                  <a:txBody>
                    <a:bodyPr/>
                    <a:lstStyle/>
                    <a:p>
                      <a:pPr indent="0" lvl="0" marL="0" marR="0" rtl="0" algn="l">
                        <a:spcBef>
                          <a:spcPts val="0"/>
                        </a:spcBef>
                        <a:spcAft>
                          <a:spcPts val="0"/>
                        </a:spcAft>
                        <a:buNone/>
                      </a:pPr>
                      <a:r>
                        <a:rPr b="0" lang="es-419" sz="800"/>
                        <a:t>- 255.255.</a:t>
                      </a:r>
                      <a:r>
                        <a:rPr b="1" lang="es-419" sz="800">
                          <a:solidFill>
                            <a:schemeClr val="dk1"/>
                          </a:solidFill>
                          <a:latin typeface="Arial"/>
                          <a:ea typeface="Arial"/>
                          <a:cs typeface="Arial"/>
                          <a:sym typeface="Arial"/>
                        </a:rPr>
                        <a:t>255</a:t>
                      </a:r>
                      <a:r>
                        <a:rPr b="0" lang="es-419" sz="800"/>
                        <a:t>.</a:t>
                      </a:r>
                      <a:r>
                        <a:rPr b="1" lang="es-419" sz="800"/>
                        <a:t>128</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 </a:t>
                      </a:r>
                      <a:r>
                        <a:rPr b="1" lang="es-419" sz="800">
                          <a:latin typeface="Courier New"/>
                          <a:ea typeface="Courier New"/>
                          <a:cs typeface="Courier New"/>
                          <a:sym typeface="Courier New"/>
                        </a:rPr>
                        <a:t>nnnnnnnnn.n</a:t>
                      </a:r>
                      <a:r>
                        <a:rPr b="0" lang="es-419" sz="800">
                          <a:latin typeface="Courier New"/>
                          <a:ea typeface="Courier New"/>
                          <a:cs typeface="Courier New"/>
                          <a:sym typeface="Courier New"/>
                        </a:rPr>
                        <a:t>hhhhhh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11111111111111.</a:t>
                      </a:r>
                      <a:r>
                        <a:rPr b="1" lang="es-419" sz="800">
                          <a:latin typeface="Courier New"/>
                          <a:ea typeface="Courier New"/>
                          <a:cs typeface="Courier New"/>
                          <a:sym typeface="Courier New"/>
                        </a:rPr>
                        <a:t>11111111.1</a:t>
                      </a:r>
                      <a:r>
                        <a:rPr b="0" lang="es-419" sz="800">
                          <a:latin typeface="Courier New"/>
                          <a:ea typeface="Courier New"/>
                          <a:cs typeface="Courier New"/>
                          <a:sym typeface="Courier New"/>
                        </a:rPr>
                        <a:t>0000000</a:t>
                      </a:r>
                      <a:endParaRPr/>
                    </a:p>
                  </a:txBody>
                  <a:tcPr marT="31750" marB="31750" marR="31750" marL="31750" anchor="ctr"/>
                </a:tc>
                <a:tc>
                  <a:txBody>
                    <a:bodyPr/>
                    <a:lstStyle/>
                    <a:p>
                      <a:pPr indent="0" lvl="0" marL="0" marR="0" rtl="0" algn="l">
                        <a:spcBef>
                          <a:spcPts val="0"/>
                        </a:spcBef>
                        <a:spcAft>
                          <a:spcPts val="0"/>
                        </a:spcAft>
                        <a:buNone/>
                      </a:pPr>
                      <a:r>
                        <a:rPr b="1" lang="es-419" sz="800"/>
                        <a:t>512</a:t>
                      </a:r>
                      <a:endParaRPr/>
                    </a:p>
                  </a:txBody>
                  <a:tcPr marT="31750" marB="31750" marR="31750" marL="31750" anchor="ctr"/>
                </a:tc>
                <a:tc>
                  <a:txBody>
                    <a:bodyPr/>
                    <a:lstStyle/>
                    <a:p>
                      <a:pPr indent="0" lvl="0" marL="0" marR="0" rtl="0" algn="l">
                        <a:spcBef>
                          <a:spcPts val="0"/>
                        </a:spcBef>
                        <a:spcAft>
                          <a:spcPts val="0"/>
                        </a:spcAft>
                        <a:buNone/>
                      </a:pPr>
                      <a:r>
                        <a:rPr b="0" lang="es-419" sz="800"/>
                        <a:t>126</a:t>
                      </a:r>
                      <a:endParaRPr/>
                    </a:p>
                  </a:txBody>
                  <a:tcPr marT="31750" marB="31750" marR="31750" marL="31750" anchor="ctr"/>
                </a:tc>
              </a:tr>
              <a:tr h="264500">
                <a:tc>
                  <a:txBody>
                    <a:bodyPr/>
                    <a:lstStyle/>
                    <a:p>
                      <a:pPr indent="0" lvl="0" marL="0" marR="0" rtl="0" algn="l">
                        <a:spcBef>
                          <a:spcPts val="0"/>
                        </a:spcBef>
                        <a:spcAft>
                          <a:spcPts val="0"/>
                        </a:spcAft>
                        <a:buNone/>
                      </a:pPr>
                      <a:r>
                        <a:rPr b="0" lang="es-419" sz="800"/>
                        <a:t>/26</a:t>
                      </a:r>
                      <a:endParaRPr/>
                    </a:p>
                  </a:txBody>
                  <a:tcPr marT="31750" marB="31750" marR="31750" marL="31750" anchor="ctr"/>
                </a:tc>
                <a:tc>
                  <a:txBody>
                    <a:bodyPr/>
                    <a:lstStyle/>
                    <a:p>
                      <a:pPr indent="0" lvl="0" marL="0" marR="0" rtl="0" algn="l">
                        <a:spcBef>
                          <a:spcPts val="0"/>
                        </a:spcBef>
                        <a:spcAft>
                          <a:spcPts val="0"/>
                        </a:spcAft>
                        <a:buNone/>
                      </a:pPr>
                      <a:r>
                        <a:rPr b="0" lang="es-419" sz="800"/>
                        <a:t>- 255.255.</a:t>
                      </a:r>
                      <a:r>
                        <a:rPr b="1" lang="es-419" sz="800">
                          <a:solidFill>
                            <a:schemeClr val="dk1"/>
                          </a:solidFill>
                          <a:latin typeface="Arial"/>
                          <a:ea typeface="Arial"/>
                          <a:cs typeface="Arial"/>
                          <a:sym typeface="Arial"/>
                        </a:rPr>
                        <a:t>255</a:t>
                      </a:r>
                      <a:r>
                        <a:rPr b="0" lang="es-419" sz="800"/>
                        <a:t>.</a:t>
                      </a:r>
                      <a:r>
                        <a:rPr b="1" lang="es-419" sz="800"/>
                        <a:t>192</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 </a:t>
                      </a:r>
                      <a:r>
                        <a:rPr b="1" lang="es-419" sz="800">
                          <a:latin typeface="Courier New"/>
                          <a:ea typeface="Courier New"/>
                          <a:cs typeface="Courier New"/>
                          <a:sym typeface="Courier New"/>
                        </a:rPr>
                        <a:t>nnnnnnnnnn</a:t>
                      </a:r>
                      <a:r>
                        <a:rPr b="0" lang="es-419" sz="800">
                          <a:latin typeface="Courier New"/>
                          <a:ea typeface="Courier New"/>
                          <a:cs typeface="Courier New"/>
                          <a:sym typeface="Courier New"/>
                        </a:rPr>
                        <a:t>hhhhhh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11111111111111.</a:t>
                      </a:r>
                      <a:r>
                        <a:rPr b="1" lang="es-419" sz="800">
                          <a:latin typeface="Courier New"/>
                          <a:ea typeface="Courier New"/>
                          <a:cs typeface="Courier New"/>
                          <a:sym typeface="Courier New"/>
                        </a:rPr>
                        <a:t>11111111.11</a:t>
                      </a:r>
                      <a:r>
                        <a:rPr b="0" lang="es-419" sz="800">
                          <a:latin typeface="Courier New"/>
                          <a:ea typeface="Courier New"/>
                          <a:cs typeface="Courier New"/>
                          <a:sym typeface="Courier New"/>
                        </a:rPr>
                        <a:t>000000</a:t>
                      </a:r>
                      <a:endParaRPr/>
                    </a:p>
                  </a:txBody>
                  <a:tcPr marT="31750" marB="31750" marR="31750" marL="31750" anchor="ctr"/>
                </a:tc>
                <a:tc>
                  <a:txBody>
                    <a:bodyPr/>
                    <a:lstStyle/>
                    <a:p>
                      <a:pPr indent="0" lvl="0" marL="0" marR="0" rtl="0" algn="l">
                        <a:spcBef>
                          <a:spcPts val="0"/>
                        </a:spcBef>
                        <a:spcAft>
                          <a:spcPts val="0"/>
                        </a:spcAft>
                        <a:buNone/>
                      </a:pPr>
                      <a:r>
                        <a:rPr b="1" lang="es-419" sz="800"/>
                        <a:t>1024</a:t>
                      </a:r>
                      <a:endParaRPr/>
                    </a:p>
                  </a:txBody>
                  <a:tcPr marT="31750" marB="31750" marR="31750" marL="31750" anchor="ctr"/>
                </a:tc>
                <a:tc>
                  <a:txBody>
                    <a:bodyPr/>
                    <a:lstStyle/>
                    <a:p>
                      <a:pPr indent="0" lvl="0" marL="0" marR="0" rtl="0" algn="l">
                        <a:spcBef>
                          <a:spcPts val="0"/>
                        </a:spcBef>
                        <a:spcAft>
                          <a:spcPts val="0"/>
                        </a:spcAft>
                        <a:buNone/>
                      </a:pPr>
                      <a:r>
                        <a:rPr b="0" lang="es-419" sz="800"/>
                        <a:t>62</a:t>
                      </a:r>
                      <a:endParaRPr/>
                    </a:p>
                  </a:txBody>
                  <a:tcPr marT="31750" marB="31750" marR="31750" marL="31750" anchor="ctr"/>
                </a:tc>
              </a:tr>
              <a:tr h="264500">
                <a:tc>
                  <a:txBody>
                    <a:bodyPr/>
                    <a:lstStyle/>
                    <a:p>
                      <a:pPr indent="0" lvl="0" marL="0" marR="0" rtl="0" algn="l">
                        <a:spcBef>
                          <a:spcPts val="0"/>
                        </a:spcBef>
                        <a:spcAft>
                          <a:spcPts val="0"/>
                        </a:spcAft>
                        <a:buNone/>
                      </a:pPr>
                      <a:r>
                        <a:rPr b="0" lang="es-419" sz="800"/>
                        <a:t>/27</a:t>
                      </a:r>
                      <a:endParaRPr/>
                    </a:p>
                  </a:txBody>
                  <a:tcPr marT="31750" marB="31750" marR="31750" marL="31750" anchor="ctr"/>
                </a:tc>
                <a:tc>
                  <a:txBody>
                    <a:bodyPr/>
                    <a:lstStyle/>
                    <a:p>
                      <a:pPr indent="0" lvl="0" marL="0" marR="0" rtl="0" algn="l">
                        <a:spcBef>
                          <a:spcPts val="0"/>
                        </a:spcBef>
                        <a:spcAft>
                          <a:spcPts val="0"/>
                        </a:spcAft>
                        <a:buNone/>
                      </a:pPr>
                      <a:r>
                        <a:rPr b="0" lang="es-419" sz="800"/>
                        <a:t>- 255.255.</a:t>
                      </a:r>
                      <a:r>
                        <a:rPr b="1" lang="es-419" sz="800">
                          <a:solidFill>
                            <a:schemeClr val="dk1"/>
                          </a:solidFill>
                          <a:latin typeface="Arial"/>
                          <a:ea typeface="Arial"/>
                          <a:cs typeface="Arial"/>
                          <a:sym typeface="Arial"/>
                        </a:rPr>
                        <a:t>255</a:t>
                      </a:r>
                      <a:r>
                        <a:rPr b="0" lang="es-419" sz="800"/>
                        <a:t>.</a:t>
                      </a:r>
                      <a:r>
                        <a:rPr b="1" lang="es-419" sz="800"/>
                        <a:t>224</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 </a:t>
                      </a:r>
                      <a:r>
                        <a:rPr b="1" lang="es-419" sz="800">
                          <a:latin typeface="Courier New"/>
                          <a:ea typeface="Courier New"/>
                          <a:cs typeface="Courier New"/>
                          <a:sym typeface="Courier New"/>
                        </a:rPr>
                        <a:t>nnnnnnnnnnn</a:t>
                      </a:r>
                      <a:r>
                        <a:rPr b="0" lang="es-419" sz="800">
                          <a:latin typeface="Courier New"/>
                          <a:ea typeface="Courier New"/>
                          <a:cs typeface="Courier New"/>
                          <a:sym typeface="Courier New"/>
                        </a:rPr>
                        <a:t>hhhhh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11111111111111.</a:t>
                      </a:r>
                      <a:r>
                        <a:rPr b="1" lang="es-419" sz="800">
                          <a:latin typeface="Courier New"/>
                          <a:ea typeface="Courier New"/>
                          <a:cs typeface="Courier New"/>
                          <a:sym typeface="Courier New"/>
                        </a:rPr>
                        <a:t>11111111.111</a:t>
                      </a:r>
                      <a:r>
                        <a:rPr b="0" lang="es-419" sz="800">
                          <a:latin typeface="Courier New"/>
                          <a:ea typeface="Courier New"/>
                          <a:cs typeface="Courier New"/>
                          <a:sym typeface="Courier New"/>
                        </a:rPr>
                        <a:t>00000</a:t>
                      </a:r>
                      <a:endParaRPr/>
                    </a:p>
                  </a:txBody>
                  <a:tcPr marT="31750" marB="31750" marR="31750" marL="31750" anchor="ctr"/>
                </a:tc>
                <a:tc>
                  <a:txBody>
                    <a:bodyPr/>
                    <a:lstStyle/>
                    <a:p>
                      <a:pPr indent="0" lvl="0" marL="0" marR="0" rtl="0" algn="l">
                        <a:spcBef>
                          <a:spcPts val="0"/>
                        </a:spcBef>
                        <a:spcAft>
                          <a:spcPts val="0"/>
                        </a:spcAft>
                        <a:buNone/>
                      </a:pPr>
                      <a:r>
                        <a:rPr b="1" lang="es-419" sz="800"/>
                        <a:t>2048</a:t>
                      </a:r>
                      <a:endParaRPr/>
                    </a:p>
                  </a:txBody>
                  <a:tcPr marT="31750" marB="31750" marR="31750" marL="31750" anchor="ctr"/>
                </a:tc>
                <a:tc>
                  <a:txBody>
                    <a:bodyPr/>
                    <a:lstStyle/>
                    <a:p>
                      <a:pPr indent="0" lvl="0" marL="0" marR="0" rtl="0" algn="l">
                        <a:spcBef>
                          <a:spcPts val="0"/>
                        </a:spcBef>
                        <a:spcAft>
                          <a:spcPts val="0"/>
                        </a:spcAft>
                        <a:buNone/>
                      </a:pPr>
                      <a:r>
                        <a:rPr b="0" lang="es-419" sz="800"/>
                        <a:t>30</a:t>
                      </a:r>
                      <a:endParaRPr/>
                    </a:p>
                  </a:txBody>
                  <a:tcPr marT="31750" marB="31750" marR="31750" marL="31750" anchor="ctr"/>
                </a:tc>
              </a:tr>
              <a:tr h="264500">
                <a:tc>
                  <a:txBody>
                    <a:bodyPr/>
                    <a:lstStyle/>
                    <a:p>
                      <a:pPr indent="0" lvl="0" marL="0" marR="0" rtl="0" algn="l">
                        <a:spcBef>
                          <a:spcPts val="0"/>
                        </a:spcBef>
                        <a:spcAft>
                          <a:spcPts val="0"/>
                        </a:spcAft>
                        <a:buNone/>
                      </a:pPr>
                      <a:r>
                        <a:rPr b="0" lang="es-419" sz="800"/>
                        <a:t>/28</a:t>
                      </a:r>
                      <a:endParaRPr/>
                    </a:p>
                  </a:txBody>
                  <a:tcPr marT="31750" marB="31750" marR="31750" marL="31750" anchor="ctr"/>
                </a:tc>
                <a:tc>
                  <a:txBody>
                    <a:bodyPr/>
                    <a:lstStyle/>
                    <a:p>
                      <a:pPr indent="0" lvl="0" marL="0" marR="0" rtl="0" algn="l">
                        <a:spcBef>
                          <a:spcPts val="0"/>
                        </a:spcBef>
                        <a:spcAft>
                          <a:spcPts val="0"/>
                        </a:spcAft>
                        <a:buNone/>
                      </a:pPr>
                      <a:r>
                        <a:rPr b="0" lang="es-419" sz="800"/>
                        <a:t>255.255</a:t>
                      </a:r>
                      <a:r>
                        <a:rPr b="1" lang="es-419" sz="800">
                          <a:solidFill>
                            <a:schemeClr val="dk1"/>
                          </a:solidFill>
                          <a:latin typeface="Arial"/>
                          <a:ea typeface="Arial"/>
                          <a:cs typeface="Arial"/>
                          <a:sym typeface="Arial"/>
                        </a:rPr>
                        <a:t>.255. </a:t>
                      </a:r>
                      <a:r>
                        <a:rPr b="1" lang="es-419" sz="800"/>
                        <a:t>240</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 </a:t>
                      </a:r>
                      <a:r>
                        <a:rPr b="1" lang="es-419" sz="800">
                          <a:latin typeface="Courier New"/>
                          <a:ea typeface="Courier New"/>
                          <a:cs typeface="Courier New"/>
                          <a:sym typeface="Courier New"/>
                        </a:rPr>
                        <a:t>nnnnnnnnnnnn</a:t>
                      </a:r>
                      <a:r>
                        <a:rPr b="0" lang="es-419" sz="800">
                          <a:latin typeface="Courier New"/>
                          <a:ea typeface="Courier New"/>
                          <a:cs typeface="Courier New"/>
                          <a:sym typeface="Courier New"/>
                        </a:rPr>
                        <a:t>hhhh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a:t>
                      </a:r>
                      <a:r>
                        <a:rPr b="1" lang="es-419" sz="800">
                          <a:latin typeface="Courier New"/>
                          <a:ea typeface="Courier New"/>
                          <a:cs typeface="Courier New"/>
                          <a:sym typeface="Courier New"/>
                        </a:rPr>
                        <a:t>11111111.1111</a:t>
                      </a:r>
                      <a:r>
                        <a:rPr b="0" lang="es-419" sz="800">
                          <a:latin typeface="Courier New"/>
                          <a:ea typeface="Courier New"/>
                          <a:cs typeface="Courier New"/>
                          <a:sym typeface="Courier New"/>
                        </a:rPr>
                        <a:t>0000</a:t>
                      </a:r>
                      <a:endParaRPr/>
                    </a:p>
                  </a:txBody>
                  <a:tcPr marT="31750" marB="31750" marR="31750" marL="31750" anchor="ctr"/>
                </a:tc>
                <a:tc>
                  <a:txBody>
                    <a:bodyPr/>
                    <a:lstStyle/>
                    <a:p>
                      <a:pPr indent="0" lvl="0" marL="0" marR="0" rtl="0" algn="l">
                        <a:spcBef>
                          <a:spcPts val="0"/>
                        </a:spcBef>
                        <a:spcAft>
                          <a:spcPts val="0"/>
                        </a:spcAft>
                        <a:buNone/>
                      </a:pPr>
                      <a:r>
                        <a:rPr b="1" lang="es-419" sz="800"/>
                        <a:t>4096</a:t>
                      </a:r>
                      <a:endParaRPr/>
                    </a:p>
                  </a:txBody>
                  <a:tcPr marT="31750" marB="31750" marR="31750" marL="31750" anchor="ctr"/>
                </a:tc>
                <a:tc>
                  <a:txBody>
                    <a:bodyPr/>
                    <a:lstStyle/>
                    <a:p>
                      <a:pPr indent="0" lvl="0" marL="0" marR="0" rtl="0" algn="l">
                        <a:spcBef>
                          <a:spcPts val="0"/>
                        </a:spcBef>
                        <a:spcAft>
                          <a:spcPts val="0"/>
                        </a:spcAft>
                        <a:buNone/>
                      </a:pPr>
                      <a:r>
                        <a:rPr b="0" lang="es-419" sz="800"/>
                        <a:t>14</a:t>
                      </a:r>
                      <a:endParaRPr/>
                    </a:p>
                  </a:txBody>
                  <a:tcPr marT="31750" marB="31750" marR="31750" marL="31750" anchor="ctr"/>
                </a:tc>
              </a:tr>
              <a:tr h="264500">
                <a:tc>
                  <a:txBody>
                    <a:bodyPr/>
                    <a:lstStyle/>
                    <a:p>
                      <a:pPr indent="0" lvl="0" marL="0" marR="0" rtl="0" algn="l">
                        <a:spcBef>
                          <a:spcPts val="0"/>
                        </a:spcBef>
                        <a:spcAft>
                          <a:spcPts val="0"/>
                        </a:spcAft>
                        <a:buNone/>
                      </a:pPr>
                      <a:r>
                        <a:rPr b="0" lang="es-419" sz="800"/>
                        <a:t>/29</a:t>
                      </a:r>
                      <a:endParaRPr/>
                    </a:p>
                  </a:txBody>
                  <a:tcPr marT="31750" marB="31750" marR="31750" marL="31750" anchor="ctr"/>
                </a:tc>
                <a:tc>
                  <a:txBody>
                    <a:bodyPr/>
                    <a:lstStyle/>
                    <a:p>
                      <a:pPr indent="0" lvl="0" marL="0" marR="0" rtl="0" algn="l">
                        <a:spcBef>
                          <a:spcPts val="0"/>
                        </a:spcBef>
                        <a:spcAft>
                          <a:spcPts val="0"/>
                        </a:spcAft>
                        <a:buNone/>
                      </a:pPr>
                      <a:r>
                        <a:rPr b="0" lang="es-419" sz="800"/>
                        <a:t>- 255.255.</a:t>
                      </a:r>
                      <a:r>
                        <a:rPr b="1" lang="es-419" sz="800">
                          <a:solidFill>
                            <a:schemeClr val="dk1"/>
                          </a:solidFill>
                          <a:latin typeface="Arial"/>
                          <a:ea typeface="Arial"/>
                          <a:cs typeface="Arial"/>
                          <a:sym typeface="Arial"/>
                        </a:rPr>
                        <a:t>255</a:t>
                      </a:r>
                      <a:r>
                        <a:rPr b="0" lang="es-419" sz="800"/>
                        <a:t>.</a:t>
                      </a:r>
                      <a:r>
                        <a:rPr b="1" lang="es-419" sz="800"/>
                        <a:t>248</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 </a:t>
                      </a:r>
                      <a:r>
                        <a:rPr b="1" lang="es-419" sz="800">
                          <a:latin typeface="Courier New"/>
                          <a:ea typeface="Courier New"/>
                          <a:cs typeface="Courier New"/>
                          <a:sym typeface="Courier New"/>
                        </a:rPr>
                        <a:t>nnnnnnnnnnnn</a:t>
                      </a:r>
                      <a:r>
                        <a:rPr b="0" lang="es-419" sz="800">
                          <a:latin typeface="Courier New"/>
                          <a:ea typeface="Courier New"/>
                          <a:cs typeface="Courier New"/>
                          <a:sym typeface="Courier New"/>
                        </a:rPr>
                        <a:t>hhh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a:t>
                      </a:r>
                      <a:r>
                        <a:rPr b="1" lang="es-419" sz="800">
                          <a:latin typeface="Courier New"/>
                          <a:ea typeface="Courier New"/>
                          <a:cs typeface="Courier New"/>
                          <a:sym typeface="Courier New"/>
                        </a:rPr>
                        <a:t>11111111.11111</a:t>
                      </a:r>
                      <a:r>
                        <a:rPr b="0" lang="es-419" sz="800">
                          <a:latin typeface="Courier New"/>
                          <a:ea typeface="Courier New"/>
                          <a:cs typeface="Courier New"/>
                          <a:sym typeface="Courier New"/>
                        </a:rPr>
                        <a:t>000</a:t>
                      </a:r>
                      <a:endParaRPr/>
                    </a:p>
                  </a:txBody>
                  <a:tcPr marT="31750" marB="31750" marR="31750" marL="31750" anchor="ctr"/>
                </a:tc>
                <a:tc>
                  <a:txBody>
                    <a:bodyPr/>
                    <a:lstStyle/>
                    <a:p>
                      <a:pPr indent="0" lvl="0" marL="0" marR="0" rtl="0" algn="l">
                        <a:spcBef>
                          <a:spcPts val="0"/>
                        </a:spcBef>
                        <a:spcAft>
                          <a:spcPts val="0"/>
                        </a:spcAft>
                        <a:buNone/>
                      </a:pPr>
                      <a:r>
                        <a:rPr b="1" lang="es-419" sz="800"/>
                        <a:t>8192</a:t>
                      </a:r>
                      <a:endParaRPr/>
                    </a:p>
                  </a:txBody>
                  <a:tcPr marT="31750" marB="31750" marR="31750" marL="31750" anchor="ctr"/>
                </a:tc>
                <a:tc>
                  <a:txBody>
                    <a:bodyPr/>
                    <a:lstStyle/>
                    <a:p>
                      <a:pPr indent="0" lvl="0" marL="0" marR="0" rtl="0" algn="l">
                        <a:spcBef>
                          <a:spcPts val="0"/>
                        </a:spcBef>
                        <a:spcAft>
                          <a:spcPts val="0"/>
                        </a:spcAft>
                        <a:buNone/>
                      </a:pPr>
                      <a:r>
                        <a:rPr b="0" lang="es-419" sz="800"/>
                        <a:t>6</a:t>
                      </a:r>
                      <a:endParaRPr/>
                    </a:p>
                  </a:txBody>
                  <a:tcPr marT="31750" marB="31750" marR="31750" marL="31750" anchor="ctr"/>
                </a:tc>
              </a:tr>
              <a:tr h="264500">
                <a:tc>
                  <a:txBody>
                    <a:bodyPr/>
                    <a:lstStyle/>
                    <a:p>
                      <a:pPr indent="0" lvl="0" marL="0" marR="0" rtl="0" algn="l">
                        <a:spcBef>
                          <a:spcPts val="0"/>
                        </a:spcBef>
                        <a:spcAft>
                          <a:spcPts val="0"/>
                        </a:spcAft>
                        <a:buNone/>
                      </a:pPr>
                      <a:r>
                        <a:rPr b="0" lang="es-419" sz="800"/>
                        <a:t>/30</a:t>
                      </a:r>
                      <a:endParaRPr/>
                    </a:p>
                  </a:txBody>
                  <a:tcPr marT="31750" marB="31750" marR="31750" marL="31750" anchor="ctr"/>
                </a:tc>
                <a:tc>
                  <a:txBody>
                    <a:bodyPr/>
                    <a:lstStyle/>
                    <a:p>
                      <a:pPr indent="0" lvl="0" marL="0" marR="0" rtl="0" algn="l">
                        <a:spcBef>
                          <a:spcPts val="0"/>
                        </a:spcBef>
                        <a:spcAft>
                          <a:spcPts val="0"/>
                        </a:spcAft>
                        <a:buNone/>
                      </a:pPr>
                      <a:r>
                        <a:rPr b="0" lang="es-419" sz="800"/>
                        <a:t>- 255.255.</a:t>
                      </a:r>
                      <a:r>
                        <a:rPr b="1" lang="es-419" sz="800">
                          <a:solidFill>
                            <a:schemeClr val="dk1"/>
                          </a:solidFill>
                          <a:latin typeface="Arial"/>
                          <a:ea typeface="Arial"/>
                          <a:cs typeface="Arial"/>
                          <a:sym typeface="Arial"/>
                        </a:rPr>
                        <a:t>255.</a:t>
                      </a:r>
                      <a:r>
                        <a:rPr b="1" lang="es-419" sz="800"/>
                        <a:t>252</a:t>
                      </a:r>
                      <a:endParaRPr/>
                    </a:p>
                  </a:txBody>
                  <a:tcPr marT="31750" marB="31750" marR="31750" marL="31750" anchor="ctr"/>
                </a:tc>
                <a:tc>
                  <a:txBody>
                    <a:bodyPr/>
                    <a:lstStyle/>
                    <a:p>
                      <a:pPr indent="0" lvl="0" marL="0" marR="0" rtl="0" algn="l">
                        <a:spcBef>
                          <a:spcPts val="0"/>
                        </a:spcBef>
                        <a:spcAft>
                          <a:spcPts val="0"/>
                        </a:spcAft>
                        <a:buNone/>
                      </a:pPr>
                      <a:r>
                        <a:rPr b="0" lang="es-419" sz="800">
                          <a:latin typeface="Courier New"/>
                          <a:ea typeface="Courier New"/>
                          <a:cs typeface="Courier New"/>
                          <a:sym typeface="Courier New"/>
                        </a:rPr>
                        <a:t>nnnnnnnnnnnnnnnn. </a:t>
                      </a:r>
                      <a:r>
                        <a:rPr b="1" lang="es-419" sz="800">
                          <a:latin typeface="Courier New"/>
                          <a:ea typeface="Courier New"/>
                          <a:cs typeface="Courier New"/>
                          <a:sym typeface="Courier New"/>
                        </a:rPr>
                        <a:t>nnnnnnnnnnnn</a:t>
                      </a:r>
                      <a:r>
                        <a:rPr b="0" lang="es-419" sz="800">
                          <a:latin typeface="Courier New"/>
                          <a:ea typeface="Courier New"/>
                          <a:cs typeface="Courier New"/>
                          <a:sym typeface="Courier New"/>
                        </a:rPr>
                        <a:t>hh </a:t>
                      </a:r>
                      <a:br>
                        <a:rPr b="0" lang="es-419" sz="800">
                          <a:latin typeface="Courier New"/>
                          <a:ea typeface="Courier New"/>
                          <a:cs typeface="Courier New"/>
                          <a:sym typeface="Courier New"/>
                        </a:rPr>
                      </a:br>
                      <a:r>
                        <a:rPr b="0" lang="es-419" sz="800">
                          <a:latin typeface="Courier New"/>
                          <a:ea typeface="Courier New"/>
                          <a:cs typeface="Courier New"/>
                          <a:sym typeface="Courier New"/>
                        </a:rPr>
                        <a:t>11111111111111.</a:t>
                      </a:r>
                      <a:r>
                        <a:rPr b="1" lang="es-419" sz="800">
                          <a:latin typeface="Courier New"/>
                          <a:ea typeface="Courier New"/>
                          <a:cs typeface="Courier New"/>
                          <a:sym typeface="Courier New"/>
                        </a:rPr>
                        <a:t>11111111.1111</a:t>
                      </a:r>
                      <a:r>
                        <a:rPr b="0" lang="es-419" sz="800">
                          <a:latin typeface="Courier New"/>
                          <a:ea typeface="Courier New"/>
                          <a:cs typeface="Courier New"/>
                          <a:sym typeface="Courier New"/>
                        </a:rPr>
                        <a:t>00</a:t>
                      </a:r>
                      <a:endParaRPr/>
                    </a:p>
                  </a:txBody>
                  <a:tcPr marT="31750" marB="31750" marR="31750" marL="31750" anchor="ctr"/>
                </a:tc>
                <a:tc>
                  <a:txBody>
                    <a:bodyPr/>
                    <a:lstStyle/>
                    <a:p>
                      <a:pPr indent="0" lvl="0" marL="0" marR="0" rtl="0" algn="l">
                        <a:spcBef>
                          <a:spcPts val="0"/>
                        </a:spcBef>
                        <a:spcAft>
                          <a:spcPts val="0"/>
                        </a:spcAft>
                        <a:buNone/>
                      </a:pPr>
                      <a:r>
                        <a:rPr b="1" lang="es-419" sz="800"/>
                        <a:t>16384</a:t>
                      </a:r>
                      <a:endParaRPr/>
                    </a:p>
                  </a:txBody>
                  <a:tcPr marT="31750" marB="31750" marR="31750" marL="31750" anchor="ctr"/>
                </a:tc>
                <a:tc>
                  <a:txBody>
                    <a:bodyPr/>
                    <a:lstStyle/>
                    <a:p>
                      <a:pPr indent="0" lvl="0" marL="0" marR="0" rtl="0" algn="l">
                        <a:spcBef>
                          <a:spcPts val="0"/>
                        </a:spcBef>
                        <a:spcAft>
                          <a:spcPts val="0"/>
                        </a:spcAft>
                        <a:buNone/>
                      </a:pPr>
                      <a:r>
                        <a:rPr b="0" lang="es-419" sz="800"/>
                        <a:t>2</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Subnetear un prefijo /16 y /8</a:t>
            </a:r>
            <a:br>
              <a:rPr lang="es-419"/>
            </a:br>
            <a:r>
              <a:rPr lang="es-419" sz="2400"/>
              <a:t>Crear 100 subredes con un prefijo de barra diagonal 16</a:t>
            </a:r>
            <a:endParaRPr/>
          </a:p>
        </p:txBody>
      </p:sp>
      <p:sp>
        <p:nvSpPr>
          <p:cNvPr id="508" name="Google Shape;508;p49"/>
          <p:cNvSpPr txBox="1"/>
          <p:nvPr>
            <p:ph idx="1" type="body"/>
          </p:nvPr>
        </p:nvSpPr>
        <p:spPr>
          <a:xfrm>
            <a:off x="431971" y="864845"/>
            <a:ext cx="5403221" cy="366944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Imagine una gran empresa que requiere, como mínimo, 100 subredes y eligió la dirección privada 172.16.0.0/16 como su dirección de red interna.</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La figura muestra el número de subredes que se pueden crear al tomar prestados bits del tercer octeto y el cuarto octeto. </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Observe que ahora hay hasta 14 bits de host que se pueden tomar prestados (es decir, los dos últimos bits no se pueden tomar prestados).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Para satisfacer el requisito de 100 subredes para la empresa, se necesitarían prestar 7 bits (es decir, 2</a:t>
            </a:r>
            <a:r>
              <a:rPr baseline="30000" lang="es-419" sz="1600">
                <a:solidFill>
                  <a:srgbClr val="000000"/>
                </a:solidFill>
              </a:rPr>
              <a:t>7</a:t>
            </a:r>
            <a:r>
              <a:rPr lang="es-419" sz="1600">
                <a:solidFill>
                  <a:srgbClr val="000000"/>
                </a:solidFill>
              </a:rPr>
              <a:t> = 28 subredes) (para un total de 128 subredes).</a:t>
            </a:r>
            <a:endParaRPr/>
          </a:p>
        </p:txBody>
      </p:sp>
      <p:pic>
        <p:nvPicPr>
          <p:cNvPr id="509" name="Google Shape;509;p49"/>
          <p:cNvPicPr preferRelativeResize="0"/>
          <p:nvPr/>
        </p:nvPicPr>
        <p:blipFill rotWithShape="1">
          <a:blip r:embed="rId3">
            <a:alphaModFix/>
          </a:blip>
          <a:srcRect b="0" l="0" r="0" t="0"/>
          <a:stretch/>
        </p:blipFill>
        <p:spPr>
          <a:xfrm>
            <a:off x="6102029" y="855419"/>
            <a:ext cx="2914800" cy="28068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Subnetear un prefijo /16 y /8</a:t>
            </a:r>
            <a:br>
              <a:rPr lang="es-419"/>
            </a:br>
            <a:r>
              <a:rPr lang="es-419" sz="2400"/>
              <a:t>Crear 1000 subredes con un prefijo /8</a:t>
            </a:r>
            <a:endParaRPr/>
          </a:p>
        </p:txBody>
      </p:sp>
      <p:sp>
        <p:nvSpPr>
          <p:cNvPr id="516" name="Google Shape;516;p50"/>
          <p:cNvSpPr txBox="1"/>
          <p:nvPr>
            <p:ph idx="1" type="body"/>
          </p:nvPr>
        </p:nvSpPr>
        <p:spPr>
          <a:xfrm>
            <a:off x="431971" y="855419"/>
            <a:ext cx="4863929"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Considere un ISP pequeño que requiere 1000 subredes para sus clientes utilizando la dirección de red 10.0.0.0/8, lo que significa que hay 8 bits en la parte de red y 24 bits de host disponibles para tomar prestado para subnetear. </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La figura muestra el número de subredes que se pueden crear al tomar prestados bits de la segunda y la tercera. </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Observe que ahora hay hasta 22 bits de host que se pueden tomar prestados (es decir, los dos últimos bits no se pueden tomar prestados).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Para satisfacer el requisito de 1000 subredes para la empresa, se necesitarían prestados</a:t>
            </a:r>
            <a:r>
              <a:rPr baseline="30000" lang="es-419" sz="1600">
                <a:solidFill>
                  <a:srgbClr val="000000"/>
                </a:solidFill>
              </a:rPr>
              <a:t>10 bits (es decir, 2 10</a:t>
            </a:r>
            <a:r>
              <a:rPr lang="es-419" sz="1600">
                <a:solidFill>
                  <a:srgbClr val="000000"/>
                </a:solidFill>
              </a:rPr>
              <a:t>= 1024 subredes) (para un total de 128 subredes)</a:t>
            </a:r>
            <a:endParaRPr/>
          </a:p>
        </p:txBody>
      </p:sp>
      <p:pic>
        <p:nvPicPr>
          <p:cNvPr id="517" name="Google Shape;517;p50"/>
          <p:cNvPicPr preferRelativeResize="0"/>
          <p:nvPr/>
        </p:nvPicPr>
        <p:blipFill rotWithShape="1">
          <a:blip r:embed="rId3">
            <a:alphaModFix/>
          </a:blip>
          <a:srcRect b="0" l="0" r="0" t="0"/>
          <a:stretch/>
        </p:blipFill>
        <p:spPr>
          <a:xfrm>
            <a:off x="5399726" y="826108"/>
            <a:ext cx="3648229" cy="242473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Subnetear un prefijo /16 y /8</a:t>
            </a:r>
            <a:br>
              <a:rPr lang="es-419"/>
            </a:br>
            <a:r>
              <a:rPr lang="es-419" sz="2400"/>
              <a:t> Video - Subnetear a través de múltiples octetos</a:t>
            </a:r>
            <a:endParaRPr/>
          </a:p>
        </p:txBody>
      </p:sp>
      <p:sp>
        <p:nvSpPr>
          <p:cNvPr id="524" name="Google Shape;524;p51"/>
          <p:cNvSpPr txBox="1"/>
          <p:nvPr/>
        </p:nvSpPr>
        <p:spPr>
          <a:xfrm>
            <a:off x="431971" y="855419"/>
            <a:ext cx="8345488" cy="3073946"/>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419" sz="1600">
                <a:solidFill>
                  <a:srgbClr val="000000"/>
                </a:solidFill>
                <a:latin typeface="Arial"/>
                <a:ea typeface="Arial"/>
                <a:cs typeface="Arial"/>
                <a:sym typeface="Arial"/>
              </a:rPr>
              <a:t>En este vídeo se mostrará la creación de subredes en varios octetos.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Subnetear un prefijo /16 y /8</a:t>
            </a:r>
            <a:br>
              <a:rPr lang="es-419"/>
            </a:br>
            <a:r>
              <a:rPr lang="es-419" sz="2400"/>
              <a:t>Laboratorio - Calcular subredes IPv4</a:t>
            </a:r>
            <a:endParaRPr/>
          </a:p>
        </p:txBody>
      </p:sp>
      <p:sp>
        <p:nvSpPr>
          <p:cNvPr id="531" name="Google Shape;531;p52"/>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En esta práctica de laboratorio se cumplirán los siguientes objetivos: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Parte 1: Determinar la división en subredes de la dirección IPv4</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Parte 2: Calcular la división en subredes de la dirección IPv4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3"/>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11.7 Subnetear para cumplir los requisitos</a:t>
            </a:r>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Subnetear para cumplir los requisitos</a:t>
            </a:r>
            <a:br>
              <a:rPr lang="es-419"/>
            </a:br>
            <a:r>
              <a:rPr lang="es-419" sz="2400"/>
              <a:t>Subred privada frente al espacio de direcciones IPv4 público</a:t>
            </a:r>
            <a:endParaRPr/>
          </a:p>
        </p:txBody>
      </p:sp>
      <p:sp>
        <p:nvSpPr>
          <p:cNvPr id="544" name="Google Shape;544;p54"/>
          <p:cNvSpPr txBox="1"/>
          <p:nvPr>
            <p:ph idx="1" type="body"/>
          </p:nvPr>
        </p:nvSpPr>
        <p:spPr>
          <a:xfrm>
            <a:off x="431971" y="855419"/>
            <a:ext cx="4985849"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Las redes empresariales tendrán un:</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Intranet: la red interna de una empresa normalmente utiliza direcciones IPv4 privadas.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DMZ — Una empresa frente a Internet servidores. Los dispositivos de la DMZ utilizan direcciones IPv4 públicas.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Una empresa podría utilizar 10.0.0.0/8 y la subred en el límite de la red /16 o /24. </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Los dispositivos DMZ tendrían que configurarse con direcciones IP públicas.</a:t>
            </a:r>
            <a:endParaRPr/>
          </a:p>
        </p:txBody>
      </p:sp>
      <p:pic>
        <p:nvPicPr>
          <p:cNvPr id="545" name="Google Shape;545;p54"/>
          <p:cNvPicPr preferRelativeResize="0"/>
          <p:nvPr/>
        </p:nvPicPr>
        <p:blipFill rotWithShape="1">
          <a:blip r:embed="rId3">
            <a:alphaModFix/>
          </a:blip>
          <a:srcRect b="0" l="0" r="0" t="0"/>
          <a:stretch/>
        </p:blipFill>
        <p:spPr>
          <a:xfrm>
            <a:off x="5374134" y="1118336"/>
            <a:ext cx="3581835" cy="23923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9"/>
          <p:cNvSpPr txBox="1"/>
          <p:nvPr>
            <p:ph type="ctrTitle"/>
          </p:nvPr>
        </p:nvSpPr>
        <p:spPr>
          <a:xfrm>
            <a:off x="416425" y="1788160"/>
            <a:ext cx="7598042"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11.1 Estructura de direcciones IPv4</a:t>
            </a:r>
            <a:br>
              <a:rPr lang="es-419">
                <a:solidFill>
                  <a:srgbClr val="AEE8FA"/>
                </a:solidFill>
              </a:rPr>
            </a:br>
            <a:endParaRPr>
              <a:solidFill>
                <a:srgbClr val="AEE8FA"/>
              </a:solidFill>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Subnetear para cumplir los requisitos</a:t>
            </a:r>
            <a:br>
              <a:rPr lang="es-419"/>
            </a:br>
            <a:r>
              <a:rPr lang="es-419" sz="2000"/>
              <a:t>Minimice las direcciones IPv4 de host no utilizadas y Maximice las subredes</a:t>
            </a:r>
            <a:endParaRPr/>
          </a:p>
        </p:txBody>
      </p:sp>
      <p:sp>
        <p:nvSpPr>
          <p:cNvPr id="552" name="Google Shape;552;p55"/>
          <p:cNvSpPr txBox="1"/>
          <p:nvPr>
            <p:ph idx="1" type="body"/>
          </p:nvPr>
        </p:nvSpPr>
        <p:spPr>
          <a:xfrm>
            <a:off x="431971" y="855419"/>
            <a:ext cx="8280057" cy="973381"/>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Existen dos factores que se deben tener en cuenta al planificar las subredes: </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El número de direcciones de host requeridas para cada red </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El número de subredes individuales necesarias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graphicFrame>
        <p:nvGraphicFramePr>
          <p:cNvPr id="553" name="Google Shape;553;p55"/>
          <p:cNvGraphicFramePr/>
          <p:nvPr/>
        </p:nvGraphicFramePr>
        <p:xfrm>
          <a:off x="1207769" y="1944355"/>
          <a:ext cx="3000000" cy="3000000"/>
        </p:xfrm>
        <a:graphic>
          <a:graphicData uri="http://schemas.openxmlformats.org/drawingml/2006/table">
            <a:tbl>
              <a:tblPr bandRow="1" firstRow="1">
                <a:noFill/>
                <a:tableStyleId>{5EA495B8-0188-4A5C-885B-33A115B48E2A}</a:tableStyleId>
              </a:tblPr>
              <a:tblGrid>
                <a:gridCol w="960125"/>
                <a:gridCol w="1203950"/>
                <a:gridCol w="3092525"/>
                <a:gridCol w="747950"/>
                <a:gridCol w="723900"/>
              </a:tblGrid>
              <a:tr h="370850">
                <a:tc>
                  <a:txBody>
                    <a:bodyPr/>
                    <a:lstStyle/>
                    <a:p>
                      <a:pPr indent="0" lvl="0" marL="0" marR="0" rtl="0" algn="l">
                        <a:spcBef>
                          <a:spcPts val="0"/>
                        </a:spcBef>
                        <a:spcAft>
                          <a:spcPts val="0"/>
                        </a:spcAft>
                        <a:buNone/>
                      </a:pPr>
                      <a:r>
                        <a:rPr b="1" lang="es-419" sz="1000"/>
                        <a:t>Longitud de prefijo</a:t>
                      </a:r>
                      <a:endParaRPr/>
                    </a:p>
                  </a:txBody>
                  <a:tcPr marT="31750" marB="31750" marR="31750" marL="31750" anchor="ctr"/>
                </a:tc>
                <a:tc>
                  <a:txBody>
                    <a:bodyPr/>
                    <a:lstStyle/>
                    <a:p>
                      <a:pPr indent="0" lvl="0" marL="0" marR="0" rtl="0" algn="l">
                        <a:spcBef>
                          <a:spcPts val="0"/>
                        </a:spcBef>
                        <a:spcAft>
                          <a:spcPts val="0"/>
                        </a:spcAft>
                        <a:buNone/>
                      </a:pPr>
                      <a:r>
                        <a:rPr b="1" lang="es-419" sz="1000"/>
                        <a:t>Máscara de subred</a:t>
                      </a:r>
                      <a:endParaRPr/>
                    </a:p>
                  </a:txBody>
                  <a:tcPr marT="31750" marB="31750" marR="31750" marL="31750" anchor="ctr"/>
                </a:tc>
                <a:tc>
                  <a:txBody>
                    <a:bodyPr/>
                    <a:lstStyle/>
                    <a:p>
                      <a:pPr indent="0" lvl="0" marL="0" marR="0" rtl="0" algn="l">
                        <a:spcBef>
                          <a:spcPts val="0"/>
                        </a:spcBef>
                        <a:spcAft>
                          <a:spcPts val="0"/>
                        </a:spcAft>
                        <a:buNone/>
                      </a:pPr>
                      <a:r>
                        <a:rPr b="1" lang="es-419" sz="1000"/>
                        <a:t>Máscara de subred en sistema binario</a:t>
                      </a:r>
                      <a:br>
                        <a:rPr b="1" lang="es-419" sz="1000"/>
                      </a:br>
                      <a:r>
                        <a:rPr b="1" lang="es-419" sz="1000"/>
                        <a:t>(n = red, h = host)</a:t>
                      </a:r>
                      <a:endParaRPr/>
                    </a:p>
                  </a:txBody>
                  <a:tcPr marT="31750" marB="31750" marR="31750" marL="31750" anchor="ctr"/>
                </a:tc>
                <a:tc>
                  <a:txBody>
                    <a:bodyPr/>
                    <a:lstStyle/>
                    <a:p>
                      <a:pPr indent="0" lvl="0" marL="0" marR="0" rtl="0" algn="l">
                        <a:spcBef>
                          <a:spcPts val="0"/>
                        </a:spcBef>
                        <a:spcAft>
                          <a:spcPts val="0"/>
                        </a:spcAft>
                        <a:buNone/>
                      </a:pPr>
                      <a:r>
                        <a:rPr b="1" lang="es-419" sz="1000"/>
                        <a:t>Cantidad de subredes</a:t>
                      </a:r>
                      <a:endParaRPr/>
                    </a:p>
                  </a:txBody>
                  <a:tcPr marT="31750" marB="31750" marR="31750" marL="31750" anchor="ctr"/>
                </a:tc>
                <a:tc>
                  <a:txBody>
                    <a:bodyPr/>
                    <a:lstStyle/>
                    <a:p>
                      <a:pPr indent="0" lvl="0" marL="0" marR="0" rtl="0" algn="l">
                        <a:spcBef>
                          <a:spcPts val="0"/>
                        </a:spcBef>
                        <a:spcAft>
                          <a:spcPts val="0"/>
                        </a:spcAft>
                        <a:buNone/>
                      </a:pPr>
                      <a:r>
                        <a:rPr b="1" lang="es-419" sz="1000"/>
                        <a:t>Cantidad de hosts</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/25</a:t>
                      </a:r>
                      <a:endParaRPr/>
                    </a:p>
                  </a:txBody>
                  <a:tcPr marT="31750" marB="31750" marR="31750" marL="31750" anchor="ctr"/>
                </a:tc>
                <a:tc>
                  <a:txBody>
                    <a:bodyPr/>
                    <a:lstStyle/>
                    <a:p>
                      <a:pPr indent="0" lvl="0" marL="0" marR="0" rtl="0" algn="l">
                        <a:spcBef>
                          <a:spcPts val="0"/>
                        </a:spcBef>
                        <a:spcAft>
                          <a:spcPts val="0"/>
                        </a:spcAft>
                        <a:buNone/>
                      </a:pPr>
                      <a:r>
                        <a:rPr b="0" lang="es-419" sz="1000"/>
                        <a:t>255.255.255.128</a:t>
                      </a:r>
                      <a:endParaRPr/>
                    </a:p>
                  </a:txBody>
                  <a:tcPr marT="31750" marB="31750" marR="31750" marL="31750" anchor="ctr"/>
                </a:tc>
                <a:tc>
                  <a:txBody>
                    <a:bodyPr/>
                    <a:lstStyle/>
                    <a:p>
                      <a:pPr indent="0" lvl="0" marL="0" marR="0" rtl="0" algn="l">
                        <a:spcBef>
                          <a:spcPts val="0"/>
                        </a:spcBef>
                        <a:spcAft>
                          <a:spcPts val="0"/>
                        </a:spcAft>
                        <a:buNone/>
                      </a:pPr>
                      <a:r>
                        <a:rPr b="0" lang="es-419" sz="1000">
                          <a:latin typeface="Courier New"/>
                          <a:ea typeface="Courier New"/>
                          <a:cs typeface="Courier New"/>
                          <a:sym typeface="Courier New"/>
                        </a:rPr>
                        <a:t>nnnnnnnn.nnnnnnnn.nnnnnnnn.</a:t>
                      </a:r>
                      <a:r>
                        <a:rPr b="1" lang="es-419" sz="1000">
                          <a:latin typeface="Courier New"/>
                          <a:ea typeface="Courier New"/>
                          <a:cs typeface="Courier New"/>
                          <a:sym typeface="Courier New"/>
                        </a:rPr>
                        <a:t>n</a:t>
                      </a:r>
                      <a:r>
                        <a:rPr b="0" lang="es-419" sz="1000">
                          <a:latin typeface="Courier New"/>
                          <a:ea typeface="Courier New"/>
                          <a:cs typeface="Courier New"/>
                          <a:sym typeface="Courier New"/>
                        </a:rPr>
                        <a:t>hhhhhhh</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11111111.11111111.11111111.</a:t>
                      </a:r>
                      <a:r>
                        <a:rPr b="1" lang="es-419" sz="1000">
                          <a:latin typeface="Courier New"/>
                          <a:ea typeface="Courier New"/>
                          <a:cs typeface="Courier New"/>
                          <a:sym typeface="Courier New"/>
                        </a:rPr>
                        <a:t>1</a:t>
                      </a:r>
                      <a:r>
                        <a:rPr b="0" lang="es-419" sz="1000">
                          <a:latin typeface="Courier New"/>
                          <a:ea typeface="Courier New"/>
                          <a:cs typeface="Courier New"/>
                          <a:sym typeface="Courier New"/>
                        </a:rPr>
                        <a:t>0000000</a:t>
                      </a:r>
                      <a:endParaRPr/>
                    </a:p>
                  </a:txBody>
                  <a:tcPr marT="31750" marB="31750" marR="31750" marL="31750" anchor="ctr"/>
                </a:tc>
                <a:tc>
                  <a:txBody>
                    <a:bodyPr/>
                    <a:lstStyle/>
                    <a:p>
                      <a:pPr indent="0" lvl="0" marL="0" marR="0" rtl="0" algn="l">
                        <a:spcBef>
                          <a:spcPts val="0"/>
                        </a:spcBef>
                        <a:spcAft>
                          <a:spcPts val="0"/>
                        </a:spcAft>
                        <a:buNone/>
                      </a:pPr>
                      <a:r>
                        <a:rPr b="1" lang="es-419" sz="1000"/>
                        <a:t>2</a:t>
                      </a:r>
                      <a:endParaRPr/>
                    </a:p>
                  </a:txBody>
                  <a:tcPr marT="31750" marB="31750" marR="31750" marL="31750" anchor="ctr"/>
                </a:tc>
                <a:tc>
                  <a:txBody>
                    <a:bodyPr/>
                    <a:lstStyle/>
                    <a:p>
                      <a:pPr indent="0" lvl="0" marL="0" marR="0" rtl="0" algn="l">
                        <a:spcBef>
                          <a:spcPts val="0"/>
                        </a:spcBef>
                        <a:spcAft>
                          <a:spcPts val="0"/>
                        </a:spcAft>
                        <a:buNone/>
                      </a:pPr>
                      <a:r>
                        <a:rPr b="0" lang="es-419" sz="1000"/>
                        <a:t>126</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/26</a:t>
                      </a:r>
                      <a:endParaRPr/>
                    </a:p>
                  </a:txBody>
                  <a:tcPr marT="31750" marB="31750" marR="31750" marL="31750" anchor="ctr"/>
                </a:tc>
                <a:tc>
                  <a:txBody>
                    <a:bodyPr/>
                    <a:lstStyle/>
                    <a:p>
                      <a:pPr indent="0" lvl="0" marL="0" marR="0" rtl="0" algn="l">
                        <a:spcBef>
                          <a:spcPts val="0"/>
                        </a:spcBef>
                        <a:spcAft>
                          <a:spcPts val="0"/>
                        </a:spcAft>
                        <a:buNone/>
                      </a:pPr>
                      <a:r>
                        <a:rPr b="0" lang="es-419" sz="1000"/>
                        <a:t>255.255.255.192</a:t>
                      </a:r>
                      <a:endParaRPr/>
                    </a:p>
                  </a:txBody>
                  <a:tcPr marT="31750" marB="31750" marR="31750" marL="31750" anchor="ctr"/>
                </a:tc>
                <a:tc>
                  <a:txBody>
                    <a:bodyPr/>
                    <a:lstStyle/>
                    <a:p>
                      <a:pPr indent="0" lvl="0" marL="0" marR="0" rtl="0" algn="l">
                        <a:spcBef>
                          <a:spcPts val="0"/>
                        </a:spcBef>
                        <a:spcAft>
                          <a:spcPts val="0"/>
                        </a:spcAft>
                        <a:buNone/>
                      </a:pPr>
                      <a:r>
                        <a:rPr b="0" lang="es-419" sz="1000">
                          <a:latin typeface="Courier New"/>
                          <a:ea typeface="Courier New"/>
                          <a:cs typeface="Courier New"/>
                          <a:sym typeface="Courier New"/>
                        </a:rPr>
                        <a:t>nnnnnnnn.nnnnnnnn.nnnnnnnn.</a:t>
                      </a:r>
                      <a:r>
                        <a:rPr b="1" lang="es-419" sz="1000">
                          <a:latin typeface="Courier New"/>
                          <a:ea typeface="Courier New"/>
                          <a:cs typeface="Courier New"/>
                          <a:sym typeface="Courier New"/>
                        </a:rPr>
                        <a:t>nn</a:t>
                      </a:r>
                      <a:r>
                        <a:rPr b="0" lang="es-419" sz="1000">
                          <a:latin typeface="Courier New"/>
                          <a:ea typeface="Courier New"/>
                          <a:cs typeface="Courier New"/>
                          <a:sym typeface="Courier New"/>
                        </a:rPr>
                        <a:t>hhhhhh</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11111111.11111111.11111111.</a:t>
                      </a:r>
                      <a:r>
                        <a:rPr b="1" lang="es-419" sz="1000">
                          <a:latin typeface="Courier New"/>
                          <a:ea typeface="Courier New"/>
                          <a:cs typeface="Courier New"/>
                          <a:sym typeface="Courier New"/>
                        </a:rPr>
                        <a:t>11</a:t>
                      </a:r>
                      <a:r>
                        <a:rPr b="0" lang="es-419" sz="1000">
                          <a:latin typeface="Courier New"/>
                          <a:ea typeface="Courier New"/>
                          <a:cs typeface="Courier New"/>
                          <a:sym typeface="Courier New"/>
                        </a:rPr>
                        <a:t>000000</a:t>
                      </a:r>
                      <a:endParaRPr/>
                    </a:p>
                  </a:txBody>
                  <a:tcPr marT="31750" marB="31750" marR="31750" marL="31750" anchor="ctr"/>
                </a:tc>
                <a:tc>
                  <a:txBody>
                    <a:bodyPr/>
                    <a:lstStyle/>
                    <a:p>
                      <a:pPr indent="0" lvl="0" marL="0" marR="0" rtl="0" algn="l">
                        <a:spcBef>
                          <a:spcPts val="0"/>
                        </a:spcBef>
                        <a:spcAft>
                          <a:spcPts val="0"/>
                        </a:spcAft>
                        <a:buNone/>
                      </a:pPr>
                      <a:r>
                        <a:rPr b="1" lang="es-419" sz="1000"/>
                        <a:t>4</a:t>
                      </a:r>
                      <a:endParaRPr/>
                    </a:p>
                  </a:txBody>
                  <a:tcPr marT="31750" marB="31750" marR="31750" marL="31750" anchor="ctr"/>
                </a:tc>
                <a:tc>
                  <a:txBody>
                    <a:bodyPr/>
                    <a:lstStyle/>
                    <a:p>
                      <a:pPr indent="0" lvl="0" marL="0" marR="0" rtl="0" algn="l">
                        <a:spcBef>
                          <a:spcPts val="0"/>
                        </a:spcBef>
                        <a:spcAft>
                          <a:spcPts val="0"/>
                        </a:spcAft>
                        <a:buNone/>
                      </a:pPr>
                      <a:r>
                        <a:rPr b="0" lang="es-419" sz="1000"/>
                        <a:t>62</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/27</a:t>
                      </a:r>
                      <a:endParaRPr/>
                    </a:p>
                  </a:txBody>
                  <a:tcPr marT="31750" marB="31750" marR="31750" marL="31750" anchor="ctr"/>
                </a:tc>
                <a:tc>
                  <a:txBody>
                    <a:bodyPr/>
                    <a:lstStyle/>
                    <a:p>
                      <a:pPr indent="0" lvl="0" marL="0" marR="0" rtl="0" algn="l">
                        <a:spcBef>
                          <a:spcPts val="0"/>
                        </a:spcBef>
                        <a:spcAft>
                          <a:spcPts val="0"/>
                        </a:spcAft>
                        <a:buNone/>
                      </a:pPr>
                      <a:r>
                        <a:rPr b="0" lang="es-419" sz="1000"/>
                        <a:t>255.255.255.224</a:t>
                      </a:r>
                      <a:endParaRPr/>
                    </a:p>
                  </a:txBody>
                  <a:tcPr marT="31750" marB="31750" marR="31750" marL="31750" anchor="ctr"/>
                </a:tc>
                <a:tc>
                  <a:txBody>
                    <a:bodyPr/>
                    <a:lstStyle/>
                    <a:p>
                      <a:pPr indent="0" lvl="0" marL="0" marR="0" rtl="0" algn="l">
                        <a:spcBef>
                          <a:spcPts val="0"/>
                        </a:spcBef>
                        <a:spcAft>
                          <a:spcPts val="0"/>
                        </a:spcAft>
                        <a:buNone/>
                      </a:pPr>
                      <a:r>
                        <a:rPr b="0" lang="es-419" sz="1000">
                          <a:latin typeface="Courier New"/>
                          <a:ea typeface="Courier New"/>
                          <a:cs typeface="Courier New"/>
                          <a:sym typeface="Courier New"/>
                        </a:rPr>
                        <a:t>nnnnnnnn.nnnnnnnn.nnnnnnnn.</a:t>
                      </a:r>
                      <a:r>
                        <a:rPr b="1" lang="es-419" sz="1000">
                          <a:latin typeface="Courier New"/>
                          <a:ea typeface="Courier New"/>
                          <a:cs typeface="Courier New"/>
                          <a:sym typeface="Courier New"/>
                        </a:rPr>
                        <a:t>nnn</a:t>
                      </a:r>
                      <a:r>
                        <a:rPr b="0" lang="es-419" sz="1000">
                          <a:latin typeface="Courier New"/>
                          <a:ea typeface="Courier New"/>
                          <a:cs typeface="Courier New"/>
                          <a:sym typeface="Courier New"/>
                        </a:rPr>
                        <a:t>hhhhh</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11111111.11111111.11111111.</a:t>
                      </a:r>
                      <a:r>
                        <a:rPr b="1" lang="es-419" sz="1000">
                          <a:latin typeface="Courier New"/>
                          <a:ea typeface="Courier New"/>
                          <a:cs typeface="Courier New"/>
                          <a:sym typeface="Courier New"/>
                        </a:rPr>
                        <a:t>111</a:t>
                      </a:r>
                      <a:r>
                        <a:rPr b="0" lang="es-419" sz="1000">
                          <a:latin typeface="Courier New"/>
                          <a:ea typeface="Courier New"/>
                          <a:cs typeface="Courier New"/>
                          <a:sym typeface="Courier New"/>
                        </a:rPr>
                        <a:t>00000</a:t>
                      </a:r>
                      <a:endParaRPr/>
                    </a:p>
                  </a:txBody>
                  <a:tcPr marT="31750" marB="31750" marR="31750" marL="31750" anchor="ctr"/>
                </a:tc>
                <a:tc>
                  <a:txBody>
                    <a:bodyPr/>
                    <a:lstStyle/>
                    <a:p>
                      <a:pPr indent="0" lvl="0" marL="0" marR="0" rtl="0" algn="l">
                        <a:spcBef>
                          <a:spcPts val="0"/>
                        </a:spcBef>
                        <a:spcAft>
                          <a:spcPts val="0"/>
                        </a:spcAft>
                        <a:buNone/>
                      </a:pPr>
                      <a:r>
                        <a:rPr b="1" lang="es-419" sz="1000"/>
                        <a:t>8</a:t>
                      </a:r>
                      <a:endParaRPr/>
                    </a:p>
                  </a:txBody>
                  <a:tcPr marT="31750" marB="31750" marR="31750" marL="31750" anchor="ctr"/>
                </a:tc>
                <a:tc>
                  <a:txBody>
                    <a:bodyPr/>
                    <a:lstStyle/>
                    <a:p>
                      <a:pPr indent="0" lvl="0" marL="0" marR="0" rtl="0" algn="l">
                        <a:spcBef>
                          <a:spcPts val="0"/>
                        </a:spcBef>
                        <a:spcAft>
                          <a:spcPts val="0"/>
                        </a:spcAft>
                        <a:buNone/>
                      </a:pPr>
                      <a:r>
                        <a:rPr b="0" lang="es-419" sz="1000"/>
                        <a:t>30</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/28</a:t>
                      </a:r>
                      <a:endParaRPr/>
                    </a:p>
                  </a:txBody>
                  <a:tcPr marT="31750" marB="31750" marR="31750" marL="31750" anchor="ctr"/>
                </a:tc>
                <a:tc>
                  <a:txBody>
                    <a:bodyPr/>
                    <a:lstStyle/>
                    <a:p>
                      <a:pPr indent="0" lvl="0" marL="0" marR="0" rtl="0" algn="l">
                        <a:spcBef>
                          <a:spcPts val="0"/>
                        </a:spcBef>
                        <a:spcAft>
                          <a:spcPts val="0"/>
                        </a:spcAft>
                        <a:buNone/>
                      </a:pPr>
                      <a:r>
                        <a:rPr b="0" lang="es-419" sz="1000"/>
                        <a:t>255.255.255.240</a:t>
                      </a:r>
                      <a:endParaRPr/>
                    </a:p>
                  </a:txBody>
                  <a:tcPr marT="31750" marB="31750" marR="31750" marL="31750" anchor="ctr"/>
                </a:tc>
                <a:tc>
                  <a:txBody>
                    <a:bodyPr/>
                    <a:lstStyle/>
                    <a:p>
                      <a:pPr indent="0" lvl="0" marL="0" marR="0" rtl="0" algn="l">
                        <a:spcBef>
                          <a:spcPts val="0"/>
                        </a:spcBef>
                        <a:spcAft>
                          <a:spcPts val="0"/>
                        </a:spcAft>
                        <a:buNone/>
                      </a:pPr>
                      <a:r>
                        <a:rPr b="0" lang="es-419" sz="1000">
                          <a:latin typeface="Courier New"/>
                          <a:ea typeface="Courier New"/>
                          <a:cs typeface="Courier New"/>
                          <a:sym typeface="Courier New"/>
                        </a:rPr>
                        <a:t>nnnnnnnn.nnnnnnnn.nnnnnnnn.</a:t>
                      </a:r>
                      <a:r>
                        <a:rPr b="1" lang="es-419" sz="1000">
                          <a:latin typeface="Courier New"/>
                          <a:ea typeface="Courier New"/>
                          <a:cs typeface="Courier New"/>
                          <a:sym typeface="Courier New"/>
                        </a:rPr>
                        <a:t>nnnn</a:t>
                      </a:r>
                      <a:r>
                        <a:rPr b="0" lang="es-419" sz="1000">
                          <a:latin typeface="Courier New"/>
                          <a:ea typeface="Courier New"/>
                          <a:cs typeface="Courier New"/>
                          <a:sym typeface="Courier New"/>
                        </a:rPr>
                        <a:t>hhhh</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11111111.11111111.11111111.</a:t>
                      </a:r>
                      <a:r>
                        <a:rPr b="1" lang="es-419" sz="1000">
                          <a:latin typeface="Courier New"/>
                          <a:ea typeface="Courier New"/>
                          <a:cs typeface="Courier New"/>
                          <a:sym typeface="Courier New"/>
                        </a:rPr>
                        <a:t>1111</a:t>
                      </a:r>
                      <a:r>
                        <a:rPr b="0" lang="es-419" sz="1000">
                          <a:latin typeface="Courier New"/>
                          <a:ea typeface="Courier New"/>
                          <a:cs typeface="Courier New"/>
                          <a:sym typeface="Courier New"/>
                        </a:rPr>
                        <a:t>0000</a:t>
                      </a:r>
                      <a:endParaRPr/>
                    </a:p>
                  </a:txBody>
                  <a:tcPr marT="31750" marB="31750" marR="31750" marL="31750" anchor="ctr"/>
                </a:tc>
                <a:tc>
                  <a:txBody>
                    <a:bodyPr/>
                    <a:lstStyle/>
                    <a:p>
                      <a:pPr indent="0" lvl="0" marL="0" marR="0" rtl="0" algn="l">
                        <a:spcBef>
                          <a:spcPts val="0"/>
                        </a:spcBef>
                        <a:spcAft>
                          <a:spcPts val="0"/>
                        </a:spcAft>
                        <a:buNone/>
                      </a:pPr>
                      <a:r>
                        <a:rPr b="1" lang="es-419" sz="1000"/>
                        <a:t>16</a:t>
                      </a:r>
                      <a:endParaRPr/>
                    </a:p>
                  </a:txBody>
                  <a:tcPr marT="31750" marB="31750" marR="31750" marL="31750" anchor="ctr"/>
                </a:tc>
                <a:tc>
                  <a:txBody>
                    <a:bodyPr/>
                    <a:lstStyle/>
                    <a:p>
                      <a:pPr indent="0" lvl="0" marL="0" marR="0" rtl="0" algn="l">
                        <a:spcBef>
                          <a:spcPts val="0"/>
                        </a:spcBef>
                        <a:spcAft>
                          <a:spcPts val="0"/>
                        </a:spcAft>
                        <a:buNone/>
                      </a:pPr>
                      <a:r>
                        <a:rPr b="0" lang="es-419" sz="1000"/>
                        <a:t>14</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/29</a:t>
                      </a:r>
                      <a:endParaRPr/>
                    </a:p>
                  </a:txBody>
                  <a:tcPr marT="31750" marB="31750" marR="31750" marL="31750" anchor="ctr"/>
                </a:tc>
                <a:tc>
                  <a:txBody>
                    <a:bodyPr/>
                    <a:lstStyle/>
                    <a:p>
                      <a:pPr indent="0" lvl="0" marL="0" marR="0" rtl="0" algn="l">
                        <a:spcBef>
                          <a:spcPts val="0"/>
                        </a:spcBef>
                        <a:spcAft>
                          <a:spcPts val="0"/>
                        </a:spcAft>
                        <a:buNone/>
                      </a:pPr>
                      <a:r>
                        <a:rPr b="0" lang="es-419" sz="1000"/>
                        <a:t>255.255.255.248</a:t>
                      </a:r>
                      <a:endParaRPr/>
                    </a:p>
                  </a:txBody>
                  <a:tcPr marT="31750" marB="31750" marR="31750" marL="31750" anchor="ctr"/>
                </a:tc>
                <a:tc>
                  <a:txBody>
                    <a:bodyPr/>
                    <a:lstStyle/>
                    <a:p>
                      <a:pPr indent="0" lvl="0" marL="0" marR="0" rtl="0" algn="l">
                        <a:spcBef>
                          <a:spcPts val="0"/>
                        </a:spcBef>
                        <a:spcAft>
                          <a:spcPts val="0"/>
                        </a:spcAft>
                        <a:buNone/>
                      </a:pPr>
                      <a:r>
                        <a:rPr b="0" lang="es-419" sz="1000">
                          <a:latin typeface="Courier New"/>
                          <a:ea typeface="Courier New"/>
                          <a:cs typeface="Courier New"/>
                          <a:sym typeface="Courier New"/>
                        </a:rPr>
                        <a:t>nnnnnnnn.nnnnnnnn.nnnnnnnn.</a:t>
                      </a:r>
                      <a:r>
                        <a:rPr b="1" lang="es-419" sz="1000">
                          <a:latin typeface="Courier New"/>
                          <a:ea typeface="Courier New"/>
                          <a:cs typeface="Courier New"/>
                          <a:sym typeface="Courier New"/>
                        </a:rPr>
                        <a:t>nnnnn</a:t>
                      </a:r>
                      <a:r>
                        <a:rPr b="0" lang="es-419" sz="1000">
                          <a:latin typeface="Courier New"/>
                          <a:ea typeface="Courier New"/>
                          <a:cs typeface="Courier New"/>
                          <a:sym typeface="Courier New"/>
                        </a:rPr>
                        <a:t>hhh</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11111111.11111111.11111111.</a:t>
                      </a:r>
                      <a:r>
                        <a:rPr b="1" lang="es-419" sz="1000">
                          <a:latin typeface="Courier New"/>
                          <a:ea typeface="Courier New"/>
                          <a:cs typeface="Courier New"/>
                          <a:sym typeface="Courier New"/>
                        </a:rPr>
                        <a:t>11111</a:t>
                      </a:r>
                      <a:r>
                        <a:rPr b="0" lang="es-419" sz="1000">
                          <a:latin typeface="Courier New"/>
                          <a:ea typeface="Courier New"/>
                          <a:cs typeface="Courier New"/>
                          <a:sym typeface="Courier New"/>
                        </a:rPr>
                        <a:t>000</a:t>
                      </a:r>
                      <a:endParaRPr/>
                    </a:p>
                  </a:txBody>
                  <a:tcPr marT="31750" marB="31750" marR="31750" marL="31750" anchor="ctr"/>
                </a:tc>
                <a:tc>
                  <a:txBody>
                    <a:bodyPr/>
                    <a:lstStyle/>
                    <a:p>
                      <a:pPr indent="0" lvl="0" marL="0" marR="0" rtl="0" algn="l">
                        <a:spcBef>
                          <a:spcPts val="0"/>
                        </a:spcBef>
                        <a:spcAft>
                          <a:spcPts val="0"/>
                        </a:spcAft>
                        <a:buNone/>
                      </a:pPr>
                      <a:r>
                        <a:rPr b="1" lang="es-419" sz="1000"/>
                        <a:t>32</a:t>
                      </a:r>
                      <a:endParaRPr/>
                    </a:p>
                  </a:txBody>
                  <a:tcPr marT="31750" marB="31750" marR="31750" marL="31750" anchor="ctr"/>
                </a:tc>
                <a:tc>
                  <a:txBody>
                    <a:bodyPr/>
                    <a:lstStyle/>
                    <a:p>
                      <a:pPr indent="0" lvl="0" marL="0" marR="0" rtl="0" algn="l">
                        <a:spcBef>
                          <a:spcPts val="0"/>
                        </a:spcBef>
                        <a:spcAft>
                          <a:spcPts val="0"/>
                        </a:spcAft>
                        <a:buNone/>
                      </a:pPr>
                      <a:r>
                        <a:rPr b="0" lang="es-419" sz="1000"/>
                        <a:t>6</a:t>
                      </a:r>
                      <a:endParaRPr/>
                    </a:p>
                  </a:txBody>
                  <a:tcPr marT="31750" marB="31750" marR="31750" marL="31750" anchor="ctr"/>
                </a:tc>
              </a:tr>
              <a:tr h="370850">
                <a:tc>
                  <a:txBody>
                    <a:bodyPr/>
                    <a:lstStyle/>
                    <a:p>
                      <a:pPr indent="0" lvl="0" marL="0" marR="0" rtl="0" algn="l">
                        <a:spcBef>
                          <a:spcPts val="0"/>
                        </a:spcBef>
                        <a:spcAft>
                          <a:spcPts val="0"/>
                        </a:spcAft>
                        <a:buNone/>
                      </a:pPr>
                      <a:r>
                        <a:rPr b="0" lang="es-419" sz="1000"/>
                        <a:t>/30</a:t>
                      </a:r>
                      <a:endParaRPr/>
                    </a:p>
                  </a:txBody>
                  <a:tcPr marT="31750" marB="31750" marR="31750" marL="31750" anchor="ctr"/>
                </a:tc>
                <a:tc>
                  <a:txBody>
                    <a:bodyPr/>
                    <a:lstStyle/>
                    <a:p>
                      <a:pPr indent="0" lvl="0" marL="0" marR="0" rtl="0" algn="l">
                        <a:spcBef>
                          <a:spcPts val="0"/>
                        </a:spcBef>
                        <a:spcAft>
                          <a:spcPts val="0"/>
                        </a:spcAft>
                        <a:buNone/>
                      </a:pPr>
                      <a:r>
                        <a:rPr b="0" lang="es-419" sz="1000"/>
                        <a:t>255.255.255.252</a:t>
                      </a:r>
                      <a:endParaRPr/>
                    </a:p>
                  </a:txBody>
                  <a:tcPr marT="31750" marB="31750" marR="31750" marL="31750" anchor="ctr"/>
                </a:tc>
                <a:tc>
                  <a:txBody>
                    <a:bodyPr/>
                    <a:lstStyle/>
                    <a:p>
                      <a:pPr indent="0" lvl="0" marL="0" marR="0" rtl="0" algn="l">
                        <a:spcBef>
                          <a:spcPts val="0"/>
                        </a:spcBef>
                        <a:spcAft>
                          <a:spcPts val="0"/>
                        </a:spcAft>
                        <a:buNone/>
                      </a:pPr>
                      <a:r>
                        <a:rPr b="0" lang="es-419" sz="1000">
                          <a:latin typeface="Courier New"/>
                          <a:ea typeface="Courier New"/>
                          <a:cs typeface="Courier New"/>
                          <a:sym typeface="Courier New"/>
                        </a:rPr>
                        <a:t>nnnnnnnn.nnnnnnnn.nnnnnnnn.</a:t>
                      </a:r>
                      <a:r>
                        <a:rPr b="1" lang="es-419" sz="1000">
                          <a:latin typeface="Courier New"/>
                          <a:ea typeface="Courier New"/>
                          <a:cs typeface="Courier New"/>
                          <a:sym typeface="Courier New"/>
                        </a:rPr>
                        <a:t>nnnnnn</a:t>
                      </a:r>
                      <a:r>
                        <a:rPr b="0" lang="es-419" sz="1000">
                          <a:latin typeface="Courier New"/>
                          <a:ea typeface="Courier New"/>
                          <a:cs typeface="Courier New"/>
                          <a:sym typeface="Courier New"/>
                        </a:rPr>
                        <a:t>hh</a:t>
                      </a:r>
                      <a:br>
                        <a:rPr b="0" lang="es-419" sz="1000">
                          <a:latin typeface="Courier New"/>
                          <a:ea typeface="Courier New"/>
                          <a:cs typeface="Courier New"/>
                          <a:sym typeface="Courier New"/>
                        </a:rPr>
                      </a:br>
                      <a:r>
                        <a:rPr b="0" lang="es-419" sz="1000">
                          <a:latin typeface="Courier New"/>
                          <a:ea typeface="Courier New"/>
                          <a:cs typeface="Courier New"/>
                          <a:sym typeface="Courier New"/>
                        </a:rPr>
                        <a:t>11111111.11111111.11111111.</a:t>
                      </a:r>
                      <a:r>
                        <a:rPr b="1" lang="es-419" sz="1000">
                          <a:latin typeface="Courier New"/>
                          <a:ea typeface="Courier New"/>
                          <a:cs typeface="Courier New"/>
                          <a:sym typeface="Courier New"/>
                        </a:rPr>
                        <a:t>111111</a:t>
                      </a:r>
                      <a:r>
                        <a:rPr b="0" lang="es-419" sz="1000">
                          <a:latin typeface="Courier New"/>
                          <a:ea typeface="Courier New"/>
                          <a:cs typeface="Courier New"/>
                          <a:sym typeface="Courier New"/>
                        </a:rPr>
                        <a:t>00</a:t>
                      </a:r>
                      <a:endParaRPr/>
                    </a:p>
                  </a:txBody>
                  <a:tcPr marT="31750" marB="31750" marR="31750" marL="31750" anchor="ctr"/>
                </a:tc>
                <a:tc>
                  <a:txBody>
                    <a:bodyPr/>
                    <a:lstStyle/>
                    <a:p>
                      <a:pPr indent="0" lvl="0" marL="0" marR="0" rtl="0" algn="l">
                        <a:spcBef>
                          <a:spcPts val="0"/>
                        </a:spcBef>
                        <a:spcAft>
                          <a:spcPts val="0"/>
                        </a:spcAft>
                        <a:buNone/>
                      </a:pPr>
                      <a:r>
                        <a:rPr b="1" lang="es-419" sz="1000"/>
                        <a:t>64</a:t>
                      </a:r>
                      <a:endParaRPr/>
                    </a:p>
                  </a:txBody>
                  <a:tcPr marT="31750" marB="31750" marR="31750" marL="31750" anchor="ctr"/>
                </a:tc>
                <a:tc>
                  <a:txBody>
                    <a:bodyPr/>
                    <a:lstStyle/>
                    <a:p>
                      <a:pPr indent="0" lvl="0" marL="0" marR="0" rtl="0" algn="l">
                        <a:spcBef>
                          <a:spcPts val="0"/>
                        </a:spcBef>
                        <a:spcAft>
                          <a:spcPts val="0"/>
                        </a:spcAft>
                        <a:buNone/>
                      </a:pPr>
                      <a:r>
                        <a:rPr b="0" lang="es-419" sz="1000"/>
                        <a:t>2</a:t>
                      </a:r>
                      <a:endParaRPr/>
                    </a:p>
                  </a:txBody>
                  <a:tcPr marT="31750" marB="31750" marR="31750" marL="31750" anchor="ctr"/>
                </a:tc>
              </a:tr>
            </a:tbl>
          </a:graphicData>
        </a:graphic>
      </p:graphicFrame>
      <p:cxnSp>
        <p:nvCxnSpPr>
          <p:cNvPr id="554" name="Google Shape;554;p55"/>
          <p:cNvCxnSpPr/>
          <p:nvPr/>
        </p:nvCxnSpPr>
        <p:spPr>
          <a:xfrm>
            <a:off x="6019800" y="1304168"/>
            <a:ext cx="1516500" cy="602400"/>
          </a:xfrm>
          <a:prstGeom prst="bentConnector2">
            <a:avLst/>
          </a:prstGeom>
          <a:noFill/>
          <a:ln cap="flat" cmpd="sng" w="38100">
            <a:solidFill>
              <a:srgbClr val="FFC000"/>
            </a:solidFill>
            <a:prstDash val="solid"/>
            <a:round/>
            <a:headEnd len="sm" w="sm" type="none"/>
            <a:tailEnd len="med" w="med" type="triangle"/>
          </a:ln>
        </p:spPr>
      </p:cxnSp>
      <p:cxnSp>
        <p:nvCxnSpPr>
          <p:cNvPr id="555" name="Google Shape;555;p55"/>
          <p:cNvCxnSpPr/>
          <p:nvPr/>
        </p:nvCxnSpPr>
        <p:spPr>
          <a:xfrm>
            <a:off x="4709160" y="1605407"/>
            <a:ext cx="2119200" cy="301200"/>
          </a:xfrm>
          <a:prstGeom prst="bentConnector2">
            <a:avLst/>
          </a:prstGeom>
          <a:noFill/>
          <a:ln cap="flat" cmpd="sng" w="38100">
            <a:solidFill>
              <a:srgbClr val="FFC000"/>
            </a:solidFill>
            <a:prstDash val="solid"/>
            <a:round/>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Subnetear para cumplir los requisitos</a:t>
            </a:r>
            <a:br>
              <a:rPr lang="es-419"/>
            </a:br>
            <a:r>
              <a:rPr lang="es-419" sz="2400"/>
              <a:t>Ejemplo: Subneto eficiente IPv4</a:t>
            </a:r>
            <a:endParaRPr/>
          </a:p>
        </p:txBody>
      </p:sp>
      <p:sp>
        <p:nvSpPr>
          <p:cNvPr id="562" name="Google Shape;562;p56"/>
          <p:cNvSpPr txBox="1"/>
          <p:nvPr>
            <p:ph idx="1" type="body"/>
          </p:nvPr>
        </p:nvSpPr>
        <p:spPr>
          <a:xfrm>
            <a:off x="431972" y="855419"/>
            <a:ext cx="4709280"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En este ejemplo, su ISP ha asignado una dirección de red pública de 172.16.0.0/22 (10 bits de host) a su sede central que proporciona 1.022 direcciones de host.</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Hay cinco sitios y, por lo tanto, cinco conexiones a Internet, lo que significa que la organización requiere 10 subredes con la subred más grande requiere 40 direcciones.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Asignó 10 subredes con una máscara de subred /26 (es decir, 255.255.255.192).</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pic>
        <p:nvPicPr>
          <p:cNvPr id="563" name="Google Shape;563;p56"/>
          <p:cNvPicPr preferRelativeResize="0"/>
          <p:nvPr/>
        </p:nvPicPr>
        <p:blipFill rotWithShape="1">
          <a:blip r:embed="rId3">
            <a:alphaModFix/>
          </a:blip>
          <a:srcRect b="0" l="0" r="0" t="0"/>
          <a:stretch/>
        </p:blipFill>
        <p:spPr>
          <a:xfrm>
            <a:off x="5600700" y="925762"/>
            <a:ext cx="3031600" cy="1088497"/>
          </a:xfrm>
          <a:prstGeom prst="rect">
            <a:avLst/>
          </a:prstGeom>
          <a:noFill/>
          <a:ln>
            <a:noFill/>
          </a:ln>
        </p:spPr>
      </p:pic>
      <p:pic>
        <p:nvPicPr>
          <p:cNvPr id="564" name="Google Shape;564;p56"/>
          <p:cNvPicPr preferRelativeResize="0"/>
          <p:nvPr/>
        </p:nvPicPr>
        <p:blipFill rotWithShape="1">
          <a:blip r:embed="rId4">
            <a:alphaModFix/>
          </a:blip>
          <a:srcRect b="0" l="0" r="0" t="0"/>
          <a:stretch/>
        </p:blipFill>
        <p:spPr>
          <a:xfrm>
            <a:off x="5273229" y="2208184"/>
            <a:ext cx="3616498" cy="24064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Subnetear para cumplir requisitos</a:t>
            </a:r>
            <a:br>
              <a:rPr lang="es-419"/>
            </a:br>
            <a:r>
              <a:rPr lang="es-419" sz="2400"/>
              <a:t>Packet Tracer – Escenario de subneteo</a:t>
            </a:r>
            <a:endParaRPr/>
          </a:p>
        </p:txBody>
      </p:sp>
      <p:sp>
        <p:nvSpPr>
          <p:cNvPr id="571" name="Google Shape;571;p57"/>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En este Packet Tracer, hará lo siguiente:</a:t>
            </a:r>
            <a:endParaRPr/>
          </a:p>
          <a:p>
            <a:pPr indent="0" lvl="0" marL="0" rtl="0" algn="l">
              <a:lnSpc>
                <a:spcPct val="100000"/>
              </a:lnSpc>
              <a:spcBef>
                <a:spcPts val="0"/>
              </a:spcBef>
              <a:spcAft>
                <a:spcPts val="0"/>
              </a:spcAft>
              <a:buSzPts val="1600"/>
              <a:buNone/>
            </a:pPr>
            <a:r>
              <a:t/>
            </a:r>
            <a:endParaRPr sz="1600">
              <a:solidFill>
                <a:srgbClr val="000000"/>
              </a:solidFill>
            </a:endParaRPr>
          </a:p>
          <a:p>
            <a:pPr indent="-285750" lvl="0" marL="285750" rtl="0" algn="l">
              <a:lnSpc>
                <a:spcPct val="100000"/>
              </a:lnSpc>
              <a:spcBef>
                <a:spcPts val="600"/>
              </a:spcBef>
              <a:spcAft>
                <a:spcPts val="0"/>
              </a:spcAft>
              <a:buClr>
                <a:schemeClr val="dk2"/>
              </a:buClr>
              <a:buSzPts val="1440"/>
              <a:buFont typeface="Arial"/>
              <a:buChar char="•"/>
            </a:pPr>
            <a:r>
              <a:rPr lang="es-419" sz="1600">
                <a:solidFill>
                  <a:srgbClr val="000000"/>
                </a:solidFill>
              </a:rPr>
              <a:t>Diseñar un esquema de direccionamiento IP</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Asignar direcciones IP a los dispositivos de red y verificar la conectividad</a:t>
            </a:r>
            <a:endParaRPr/>
          </a:p>
          <a:p>
            <a:pPr indent="-241300" lvl="0" marL="342900" rtl="0" algn="l">
              <a:lnSpc>
                <a:spcPct val="100000"/>
              </a:lnSpc>
              <a:spcBef>
                <a:spcPts val="9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8"/>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11.8 VLSM</a:t>
            </a:r>
            <a:br>
              <a:rPr lang="es-419">
                <a:solidFill>
                  <a:srgbClr val="AEE8FA"/>
                </a:solidFill>
              </a:rPr>
            </a:br>
            <a:endParaRPr>
              <a:solidFill>
                <a:srgbClr val="AEE8FA"/>
              </a:solidFill>
            </a:endParaRPr>
          </a:p>
        </p:txBody>
      </p:sp>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VLSM</a:t>
            </a:r>
            <a:br>
              <a:rPr lang="es-419"/>
            </a:br>
            <a:r>
              <a:rPr lang="es-419" sz="2400"/>
              <a:t>Video — Aspectos básicos de VLSM</a:t>
            </a:r>
            <a:endParaRPr/>
          </a:p>
        </p:txBody>
      </p:sp>
      <p:sp>
        <p:nvSpPr>
          <p:cNvPr id="584" name="Google Shape;584;p59"/>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Este vídeo explicará los conceptos básicos de VLSM.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VLSM</a:t>
            </a:r>
            <a:br>
              <a:rPr lang="es-419"/>
            </a:br>
            <a:r>
              <a:rPr lang="es-419" sz="2400"/>
              <a:t>Video: Ejemplo de VLSM</a:t>
            </a:r>
            <a:endParaRPr/>
          </a:p>
        </p:txBody>
      </p:sp>
      <p:sp>
        <p:nvSpPr>
          <p:cNvPr id="591" name="Google Shape;591;p60"/>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Este vídeo mostrará la creación de subredes específicas para las necesidades de la red.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br>
              <a:rPr lang="es-419"/>
            </a:br>
            <a:r>
              <a:rPr lang="es-419" sz="1600"/>
              <a:t>VLSM</a:t>
            </a:r>
            <a:r>
              <a:rPr lang="es-419" sz="2400"/>
              <a:t>Conservación de direcciones IPv4</a:t>
            </a:r>
            <a:endParaRPr/>
          </a:p>
        </p:txBody>
      </p:sp>
      <p:sp>
        <p:nvSpPr>
          <p:cNvPr id="598" name="Google Shape;598;p61"/>
          <p:cNvSpPr txBox="1"/>
          <p:nvPr>
            <p:ph idx="1" type="body"/>
          </p:nvPr>
        </p:nvSpPr>
        <p:spPr>
          <a:xfrm>
            <a:off x="431971" y="855419"/>
            <a:ext cx="8280057" cy="151070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Dada la topología, se requieren 7 subredes (es decir, cuatro LAN y tres enlaces WAN) y el mayor número de hosts se encuentra en el edificio D con 28 hosts.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Una máscara /27 proporcionaría 8 subredes de 30 direcciones IP de host y, por tanto, admitiría esta topología.</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pic>
        <p:nvPicPr>
          <p:cNvPr id="599" name="Google Shape;599;p61"/>
          <p:cNvPicPr preferRelativeResize="0"/>
          <p:nvPr/>
        </p:nvPicPr>
        <p:blipFill rotWithShape="1">
          <a:blip r:embed="rId3">
            <a:alphaModFix/>
          </a:blip>
          <a:srcRect b="0" l="0" r="0" t="0"/>
          <a:stretch/>
        </p:blipFill>
        <p:spPr>
          <a:xfrm>
            <a:off x="1730096" y="2771225"/>
            <a:ext cx="5683805" cy="15429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VLSM (cont.)</a:t>
            </a:r>
            <a:br>
              <a:rPr lang="es-419"/>
            </a:br>
            <a:r>
              <a:rPr lang="es-419" sz="2400"/>
              <a:t>Conservación de direcciones IPv4 </a:t>
            </a:r>
            <a:endParaRPr/>
          </a:p>
        </p:txBody>
      </p:sp>
      <p:sp>
        <p:nvSpPr>
          <p:cNvPr id="606" name="Google Shape;606;p62"/>
          <p:cNvSpPr txBox="1"/>
          <p:nvPr>
            <p:ph idx="1" type="body"/>
          </p:nvPr>
        </p:nvSpPr>
        <p:spPr>
          <a:xfrm>
            <a:off x="431971" y="855419"/>
            <a:ext cx="6091377" cy="944845"/>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Sin embargo, los enlaces WAN punto a punto solo requieren dos direcciones y, por lo tanto, desperdician 28 direcciones cada una para un total de 84 direcciones no utilizadas.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pic>
        <p:nvPicPr>
          <p:cNvPr id="607" name="Google Shape;607;p62"/>
          <p:cNvPicPr preferRelativeResize="0"/>
          <p:nvPr/>
        </p:nvPicPr>
        <p:blipFill rotWithShape="1">
          <a:blip r:embed="rId3">
            <a:alphaModFix/>
          </a:blip>
          <a:srcRect b="0" l="0" r="0" t="0"/>
          <a:stretch/>
        </p:blipFill>
        <p:spPr>
          <a:xfrm>
            <a:off x="6632093" y="731837"/>
            <a:ext cx="2221789" cy="944845"/>
          </a:xfrm>
          <a:prstGeom prst="rect">
            <a:avLst/>
          </a:prstGeom>
          <a:noFill/>
          <a:ln>
            <a:noFill/>
          </a:ln>
        </p:spPr>
      </p:pic>
      <p:pic>
        <p:nvPicPr>
          <p:cNvPr id="608" name="Google Shape;608;p62"/>
          <p:cNvPicPr preferRelativeResize="0"/>
          <p:nvPr/>
        </p:nvPicPr>
        <p:blipFill rotWithShape="1">
          <a:blip r:embed="rId4">
            <a:alphaModFix/>
          </a:blip>
          <a:srcRect b="0" l="0" r="0" t="0"/>
          <a:stretch/>
        </p:blipFill>
        <p:spPr>
          <a:xfrm>
            <a:off x="1730097" y="1800264"/>
            <a:ext cx="5683805" cy="1542972"/>
          </a:xfrm>
          <a:prstGeom prst="rect">
            <a:avLst/>
          </a:prstGeom>
          <a:noFill/>
          <a:ln>
            <a:noFill/>
          </a:ln>
        </p:spPr>
      </p:pic>
      <p:sp>
        <p:nvSpPr>
          <p:cNvPr id="609" name="Google Shape;609;p62"/>
          <p:cNvSpPr txBox="1"/>
          <p:nvPr/>
        </p:nvSpPr>
        <p:spPr>
          <a:xfrm>
            <a:off x="431971" y="3343237"/>
            <a:ext cx="8280058" cy="1304964"/>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La aplicación de un esquema de división en subredes tradicional a esta situación no resulta muy eficiente y genera desperdicio.</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VLSM fue desarrollado para evitar el desperdicio de direcciones al permitirnos subred una subred.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VLSM</a:t>
            </a:r>
            <a:br>
              <a:rPr lang="es-419"/>
            </a:br>
            <a:r>
              <a:rPr lang="es-419" sz="2400"/>
              <a:t>VLSM</a:t>
            </a:r>
            <a:endParaRPr/>
          </a:p>
        </p:txBody>
      </p:sp>
      <p:sp>
        <p:nvSpPr>
          <p:cNvPr id="616" name="Google Shape;616;p63"/>
          <p:cNvSpPr txBox="1"/>
          <p:nvPr>
            <p:ph idx="1" type="body"/>
          </p:nvPr>
        </p:nvSpPr>
        <p:spPr>
          <a:xfrm>
            <a:off x="215154" y="855420"/>
            <a:ext cx="5519249" cy="2411390"/>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El lado izquierdo muestra el esquema de subneteo tradicional (es decir, la misma máscara de subred) mientras que el lado derecho ilustra cómo se puede utilizar VLSM para subred una subred y dividir la última subred en ocho /30 subredes.</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Cuando utilice VLSM, comience siempre por satisfacer los requisitos de host de la subred más grande y continúe subneteando hasta que se cumplan los requisitos de host de la subred más pequeña.</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La topología resultante con VLSM aplicado.</a:t>
            </a:r>
            <a:endParaRPr/>
          </a:p>
        </p:txBody>
      </p:sp>
      <p:pic>
        <p:nvPicPr>
          <p:cNvPr id="617" name="Google Shape;617;p63"/>
          <p:cNvPicPr preferRelativeResize="0"/>
          <p:nvPr/>
        </p:nvPicPr>
        <p:blipFill rotWithShape="1">
          <a:blip r:embed="rId3">
            <a:alphaModFix/>
          </a:blip>
          <a:srcRect b="0" l="0" r="0" t="0"/>
          <a:stretch/>
        </p:blipFill>
        <p:spPr>
          <a:xfrm>
            <a:off x="5884531" y="941078"/>
            <a:ext cx="3199159" cy="1960964"/>
          </a:xfrm>
          <a:prstGeom prst="rect">
            <a:avLst/>
          </a:prstGeom>
          <a:noFill/>
          <a:ln>
            <a:noFill/>
          </a:ln>
        </p:spPr>
      </p:pic>
      <p:pic>
        <p:nvPicPr>
          <p:cNvPr id="618" name="Google Shape;618;p63"/>
          <p:cNvPicPr preferRelativeResize="0"/>
          <p:nvPr/>
        </p:nvPicPr>
        <p:blipFill rotWithShape="1">
          <a:blip r:embed="rId4">
            <a:alphaModFix/>
          </a:blip>
          <a:srcRect b="0" l="0" r="0" t="0"/>
          <a:stretch/>
        </p:blipFill>
        <p:spPr>
          <a:xfrm>
            <a:off x="4632308" y="3313944"/>
            <a:ext cx="4484235" cy="143897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br>
              <a:rPr lang="es-419"/>
            </a:br>
            <a:r>
              <a:rPr lang="es-419" sz="1600"/>
              <a:t>VLSM</a:t>
            </a:r>
            <a:r>
              <a:rPr lang="es-419" sz="2400"/>
              <a:t>Asignación de direcciones de topología VLSM</a:t>
            </a:r>
            <a:endParaRPr/>
          </a:p>
        </p:txBody>
      </p:sp>
      <p:sp>
        <p:nvSpPr>
          <p:cNvPr id="625" name="Google Shape;625;p64"/>
          <p:cNvSpPr txBox="1"/>
          <p:nvPr>
            <p:ph idx="1" type="body"/>
          </p:nvPr>
        </p:nvSpPr>
        <p:spPr>
          <a:xfrm>
            <a:off x="431971" y="855419"/>
            <a:ext cx="8280057" cy="788446"/>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Mediante subredes VLSM, las redes LAN y entre enrutadores se pueden abordar sin desperdicios innecesarios, como se muestra en el diagrama de topología lógica.</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pic>
        <p:nvPicPr>
          <p:cNvPr id="626" name="Google Shape;626;p64"/>
          <p:cNvPicPr preferRelativeResize="0"/>
          <p:nvPr/>
        </p:nvPicPr>
        <p:blipFill rotWithShape="1">
          <a:blip r:embed="rId3">
            <a:alphaModFix/>
          </a:blip>
          <a:srcRect b="0" l="0" r="0" t="0"/>
          <a:stretch/>
        </p:blipFill>
        <p:spPr>
          <a:xfrm>
            <a:off x="984799" y="1700427"/>
            <a:ext cx="7174401" cy="275360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Estructura de direcciones IPv4</a:t>
            </a:r>
            <a:br>
              <a:rPr lang="es-419"/>
            </a:br>
            <a:r>
              <a:rPr lang="es-419" sz="2400"/>
              <a:t>Porciones de red y host</a:t>
            </a:r>
            <a:endParaRPr/>
          </a:p>
        </p:txBody>
      </p:sp>
      <p:sp>
        <p:nvSpPr>
          <p:cNvPr id="268" name="Google Shape;268;p20"/>
          <p:cNvSpPr txBox="1"/>
          <p:nvPr>
            <p:ph idx="1" type="body"/>
          </p:nvPr>
        </p:nvSpPr>
        <p:spPr>
          <a:xfrm>
            <a:off x="431971" y="855419"/>
            <a:ext cx="8280057" cy="2085744"/>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Una dirección IPv4 es una dirección jerárquica de 32 bits que se compone de una porción de red y una porción de host. </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Al determinar la porción de red frente a la porción de host, debe mirar la secuencia de 32 bits.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Se utiliza una máscara de subred para determinar las porciones de red y host. </a:t>
            </a:r>
            <a:endParaRPr/>
          </a:p>
        </p:txBody>
      </p:sp>
      <p:pic>
        <p:nvPicPr>
          <p:cNvPr id="269" name="Google Shape;269;p20"/>
          <p:cNvPicPr preferRelativeResize="0"/>
          <p:nvPr/>
        </p:nvPicPr>
        <p:blipFill rotWithShape="1">
          <a:blip r:embed="rId3">
            <a:alphaModFix/>
          </a:blip>
          <a:srcRect b="0" l="0" r="0" t="0"/>
          <a:stretch/>
        </p:blipFill>
        <p:spPr>
          <a:xfrm>
            <a:off x="2050804" y="3066806"/>
            <a:ext cx="4457929" cy="152407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5"/>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11.9 Diseño estructurado</a:t>
            </a:r>
            <a:br>
              <a:rPr lang="es-419">
                <a:solidFill>
                  <a:srgbClr val="AEE8FA"/>
                </a:solidFill>
              </a:rPr>
            </a:br>
            <a:endParaRPr>
              <a:solidFill>
                <a:srgbClr val="AEE8FA"/>
              </a:solidFill>
            </a:endParaRPr>
          </a:p>
        </p:txBody>
      </p:sp>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Diseño estructurado</a:t>
            </a:r>
            <a:br>
              <a:rPr lang="es-419"/>
            </a:br>
            <a:r>
              <a:rPr lang="es-419" sz="2400"/>
              <a:t>Planificación de direcciones de red</a:t>
            </a:r>
            <a:endParaRPr/>
          </a:p>
        </p:txBody>
      </p:sp>
      <p:sp>
        <p:nvSpPr>
          <p:cNvPr id="639" name="Google Shape;639;p66"/>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La planificación de redes IP es crucial para desarrollar una solución escalable a una red empresarial. </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Para desarrollar un esquema de direccionamiento de toda la red IPv4, necesita saber cuántas subredes se necesitan, cuántos hosts requiere una subred concreta, qué dispositivos forman parte de la subred, qué partes de la red utilizan direcciones privadas y cuáles utilizan público, y muchos otros factores determinantes. </a:t>
            </a:r>
            <a:endParaRPr/>
          </a:p>
          <a:p>
            <a:pPr indent="-254000" lvl="0" marL="342900" rtl="0" algn="l">
              <a:lnSpc>
                <a:spcPct val="100000"/>
              </a:lnSpc>
              <a:spcBef>
                <a:spcPts val="280"/>
              </a:spcBef>
              <a:spcAft>
                <a:spcPts val="0"/>
              </a:spcAft>
              <a:buSzPts val="1400"/>
              <a:buFont typeface="Arial"/>
              <a:buNone/>
            </a:pPr>
            <a:r>
              <a:t/>
            </a:r>
            <a:endParaRPr sz="14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Examine las necesidades del uso de la red de una organización y cómo se estructurarán las subredes. </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Realice un estudio de requisitos de red mirando toda la red para determinar cómo se segmentará cada área. </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Determine cuántas subredes se necesitan y cuántos hosts por subred. </a:t>
            </a:r>
            <a:endParaRPr/>
          </a:p>
          <a:p>
            <a:pPr indent="-342900" lvl="0" marL="342900" rtl="0" algn="l">
              <a:lnSpc>
                <a:spcPct val="100000"/>
              </a:lnSpc>
              <a:spcBef>
                <a:spcPts val="280"/>
              </a:spcBef>
              <a:spcAft>
                <a:spcPts val="0"/>
              </a:spcAft>
              <a:buSzPts val="1400"/>
              <a:buFont typeface="Arial"/>
              <a:buChar char="•"/>
            </a:pPr>
            <a:r>
              <a:rPr lang="es-419" sz="1400">
                <a:solidFill>
                  <a:srgbClr val="000000"/>
                </a:solidFill>
              </a:rPr>
              <a:t>Determinar los grupos de direcciones DHCP y los grupos de VLAN de capa 2.</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Diseño estructurado</a:t>
            </a:r>
            <a:br>
              <a:rPr lang="es-419"/>
            </a:br>
            <a:r>
              <a:rPr lang="es-419" sz="2400"/>
              <a:t>Asignación de direcciones a dispositivos</a:t>
            </a:r>
            <a:endParaRPr/>
          </a:p>
        </p:txBody>
      </p:sp>
      <p:sp>
        <p:nvSpPr>
          <p:cNvPr id="646" name="Google Shape;646;p67"/>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Dentro de una red, hay diferentes tipos de dispositivos que requieren direcciones:</a:t>
            </a:r>
            <a:endParaRPr/>
          </a:p>
          <a:p>
            <a:pPr indent="-342900" lvl="0" marL="342900" rtl="0" algn="l">
              <a:lnSpc>
                <a:spcPct val="100000"/>
              </a:lnSpc>
              <a:spcBef>
                <a:spcPts val="280"/>
              </a:spcBef>
              <a:spcAft>
                <a:spcPts val="0"/>
              </a:spcAft>
              <a:buSzPts val="1400"/>
              <a:buFont typeface="Arial"/>
              <a:buChar char="•"/>
            </a:pPr>
            <a:r>
              <a:rPr b="1" lang="es-419" sz="1400">
                <a:solidFill>
                  <a:srgbClr val="000000"/>
                </a:solidFill>
              </a:rPr>
              <a:t>Clientes de usuario final</a:t>
            </a:r>
            <a:r>
              <a:rPr lang="es-419" sz="1400">
                <a:solidFill>
                  <a:srgbClr val="000000"/>
                </a:solidFill>
              </a:rPr>
              <a:t>: la mayoría utilizan DHCP para reducir los errores y la carga sobre el personal de soporte de red. Los clientes IPv6 pueden obtener información de dirección mediante DHCPv6 o SLAAC.</a:t>
            </a:r>
            <a:endParaRPr/>
          </a:p>
          <a:p>
            <a:pPr indent="-342900" lvl="0" marL="342900" rtl="0" algn="l">
              <a:lnSpc>
                <a:spcPct val="100000"/>
              </a:lnSpc>
              <a:spcBef>
                <a:spcPts val="280"/>
              </a:spcBef>
              <a:spcAft>
                <a:spcPts val="0"/>
              </a:spcAft>
              <a:buSzPts val="1400"/>
              <a:buFont typeface="Arial"/>
              <a:buChar char="•"/>
            </a:pPr>
            <a:r>
              <a:rPr b="1" lang="es-419" sz="1400">
                <a:solidFill>
                  <a:srgbClr val="000000"/>
                </a:solidFill>
              </a:rPr>
              <a:t>Servidores y periféricos: </a:t>
            </a:r>
            <a:r>
              <a:rPr lang="es-419" sz="1400">
                <a:solidFill>
                  <a:srgbClr val="000000"/>
                </a:solidFill>
              </a:rPr>
              <a:t>– deben tener una dirección IP estática predecible.</a:t>
            </a:r>
            <a:r>
              <a:rPr b="1" lang="es-419" sz="1400">
                <a:solidFill>
                  <a:srgbClr val="000000"/>
                </a:solidFill>
              </a:rPr>
              <a:t> </a:t>
            </a:r>
            <a:endParaRPr/>
          </a:p>
          <a:p>
            <a:pPr indent="-342900" lvl="0" marL="342900" rtl="0" algn="l">
              <a:lnSpc>
                <a:spcPct val="100000"/>
              </a:lnSpc>
              <a:spcBef>
                <a:spcPts val="280"/>
              </a:spcBef>
              <a:spcAft>
                <a:spcPts val="0"/>
              </a:spcAft>
              <a:buSzPts val="1400"/>
              <a:buFont typeface="Arial"/>
              <a:buChar char="•"/>
            </a:pPr>
            <a:r>
              <a:rPr b="1" lang="es-419" sz="1400">
                <a:solidFill>
                  <a:srgbClr val="000000"/>
                </a:solidFill>
              </a:rPr>
              <a:t>Servidores a los que se puede acceder desde Internet </a:t>
            </a:r>
            <a:r>
              <a:rPr lang="es-419" sz="1400">
                <a:solidFill>
                  <a:srgbClr val="000000"/>
                </a:solidFill>
              </a:rPr>
              <a:t>: los servidores deben tener una dirección IPv4 pública, a la que se accede con mayor frecuencia mediante NAT. </a:t>
            </a:r>
            <a:r>
              <a:rPr b="1" lang="es-419" sz="1400">
                <a:solidFill>
                  <a:srgbClr val="000000"/>
                </a:solidFill>
              </a:rPr>
              <a:t> </a:t>
            </a:r>
            <a:endParaRPr/>
          </a:p>
          <a:p>
            <a:pPr indent="-342900" lvl="0" marL="342900" rtl="0" algn="l">
              <a:lnSpc>
                <a:spcPct val="100000"/>
              </a:lnSpc>
              <a:spcBef>
                <a:spcPts val="280"/>
              </a:spcBef>
              <a:spcAft>
                <a:spcPts val="0"/>
              </a:spcAft>
              <a:buSzPts val="1400"/>
              <a:buFont typeface="Arial"/>
              <a:buChar char="•"/>
            </a:pPr>
            <a:r>
              <a:rPr b="1" lang="es-419" sz="1400">
                <a:solidFill>
                  <a:srgbClr val="000000"/>
                </a:solidFill>
              </a:rPr>
              <a:t>Dispositivos intermediarios: </a:t>
            </a:r>
            <a:r>
              <a:rPr lang="es-419" sz="1400">
                <a:solidFill>
                  <a:srgbClr val="000000"/>
                </a:solidFill>
              </a:rPr>
              <a:t>– a estos dispositivos se asignan direcciones para la administración, la supervisión y la seguridad de redes.</a:t>
            </a:r>
            <a:r>
              <a:rPr b="1" lang="es-419" sz="1400">
                <a:solidFill>
                  <a:srgbClr val="000000"/>
                </a:solidFill>
              </a:rPr>
              <a:t> </a:t>
            </a:r>
            <a:endParaRPr/>
          </a:p>
          <a:p>
            <a:pPr indent="-342900" lvl="0" marL="342900" rtl="0" algn="l">
              <a:lnSpc>
                <a:spcPct val="100000"/>
              </a:lnSpc>
              <a:spcBef>
                <a:spcPts val="280"/>
              </a:spcBef>
              <a:spcAft>
                <a:spcPts val="0"/>
              </a:spcAft>
              <a:buSzPts val="1400"/>
              <a:buFont typeface="Arial"/>
              <a:buChar char="•"/>
            </a:pPr>
            <a:r>
              <a:rPr b="1" lang="es-419" sz="1400">
                <a:solidFill>
                  <a:srgbClr val="000000"/>
                </a:solidFill>
              </a:rPr>
              <a:t>Puerta de enlace</a:t>
            </a:r>
            <a:r>
              <a:rPr lang="es-419" sz="1400">
                <a:solidFill>
                  <a:srgbClr val="000000"/>
                </a:solidFill>
              </a:rPr>
              <a:t>: los routers y los dispositivos de firewall son puerta de enlace para los hosts de esa red. </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Al desarrollar un esquema de direccionamiento IP, generalmente se recomienda que tenga un patrón establecido de cómo se asignan las direcciones a cada tipo de dispositivo.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Diseño Estructurado</a:t>
            </a:r>
            <a:br>
              <a:rPr lang="es-419"/>
            </a:br>
            <a:r>
              <a:rPr lang="es-419" sz="2400"/>
              <a:t>Packet Tracer - VLSM Práctica de Diseño e Implementación</a:t>
            </a:r>
            <a:endParaRPr/>
          </a:p>
        </p:txBody>
      </p:sp>
      <p:sp>
        <p:nvSpPr>
          <p:cNvPr id="653" name="Google Shape;653;p68"/>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En este Packet Tracer, hará lo siguiente:</a:t>
            </a:r>
            <a:endParaRPr/>
          </a:p>
          <a:p>
            <a:pPr indent="0" lvl="0" marL="0" rtl="0" algn="l">
              <a:lnSpc>
                <a:spcPct val="100000"/>
              </a:lnSpc>
              <a:spcBef>
                <a:spcPts val="0"/>
              </a:spcBef>
              <a:spcAft>
                <a:spcPts val="0"/>
              </a:spcAft>
              <a:buSzPts val="1600"/>
              <a:buNone/>
            </a:pPr>
            <a:r>
              <a:t/>
            </a:r>
            <a:endParaRPr sz="1600">
              <a:solidFill>
                <a:srgbClr val="000000"/>
              </a:solidFill>
            </a:endParaRPr>
          </a:p>
          <a:p>
            <a:pPr indent="-285750" lvl="0" marL="285750" rtl="0" algn="l">
              <a:lnSpc>
                <a:spcPct val="100000"/>
              </a:lnSpc>
              <a:spcBef>
                <a:spcPts val="600"/>
              </a:spcBef>
              <a:spcAft>
                <a:spcPts val="0"/>
              </a:spcAft>
              <a:buClr>
                <a:schemeClr val="dk2"/>
              </a:buClr>
              <a:buSzPts val="1440"/>
              <a:buFont typeface="Arial"/>
              <a:buChar char="•"/>
            </a:pPr>
            <a:r>
              <a:rPr lang="es-419" sz="1600">
                <a:solidFill>
                  <a:srgbClr val="000000"/>
                </a:solidFill>
              </a:rPr>
              <a:t>Examinar los requisitos de la red</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Diseñar el esquema de direccionamiento VLSM</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Asignar direcciones IP a los dispositivos y verificar la conectividad</a:t>
            </a:r>
            <a:endParaRPr/>
          </a:p>
          <a:p>
            <a:pPr indent="-241300" lvl="0" marL="342900" rtl="0" algn="l">
              <a:lnSpc>
                <a:spcPct val="100000"/>
              </a:lnSpc>
              <a:spcBef>
                <a:spcPts val="920"/>
              </a:spcBef>
              <a:spcAft>
                <a:spcPts val="0"/>
              </a:spcAft>
              <a:buSzPts val="1600"/>
              <a:buFont typeface="Arial"/>
              <a:buNone/>
            </a:pPr>
            <a:r>
              <a:t/>
            </a:r>
            <a:endParaRPr sz="1600">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9"/>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11.10 - Módulo de práctica y cuestionario</a:t>
            </a:r>
            <a:endParaRPr/>
          </a:p>
        </p:txBody>
      </p:sp>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0"/>
          <p:cNvSpPr txBox="1"/>
          <p:nvPr>
            <p:ph type="title"/>
          </p:nvPr>
        </p:nvSpPr>
        <p:spPr>
          <a:xfrm>
            <a:off x="0" y="0"/>
            <a:ext cx="9144000"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Diseño estructurado</a:t>
            </a:r>
            <a:br>
              <a:rPr lang="es-419"/>
            </a:br>
            <a:r>
              <a:rPr lang="es-419" sz="2300"/>
              <a:t>Packet Tracer – Diseño e implementación de un esquema de direccionamiento de VLSM</a:t>
            </a:r>
            <a:endParaRPr/>
          </a:p>
        </p:txBody>
      </p:sp>
      <p:sp>
        <p:nvSpPr>
          <p:cNvPr id="666" name="Google Shape;666;p70"/>
          <p:cNvSpPr txBox="1"/>
          <p:nvPr>
            <p:ph idx="1" type="body"/>
          </p:nvPr>
        </p:nvSpPr>
        <p:spPr>
          <a:xfrm>
            <a:off x="431971" y="855419"/>
            <a:ext cx="8280057"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En este Packet Tracer, hará lo siguiente:</a:t>
            </a:r>
            <a:endParaRPr/>
          </a:p>
          <a:p>
            <a:pPr indent="0" lvl="0" marL="0" rtl="0" algn="l">
              <a:lnSpc>
                <a:spcPct val="100000"/>
              </a:lnSpc>
              <a:spcBef>
                <a:spcPts val="0"/>
              </a:spcBef>
              <a:spcAft>
                <a:spcPts val="0"/>
              </a:spcAft>
              <a:buSzPts val="1600"/>
              <a:buNone/>
            </a:pPr>
            <a:r>
              <a:t/>
            </a:r>
            <a:endParaRPr sz="1600">
              <a:solidFill>
                <a:srgbClr val="000000"/>
              </a:solidFill>
            </a:endParaRPr>
          </a:p>
          <a:p>
            <a:pPr indent="-285750" lvl="0" marL="285750" rtl="0" algn="l">
              <a:lnSpc>
                <a:spcPct val="100000"/>
              </a:lnSpc>
              <a:spcBef>
                <a:spcPts val="600"/>
              </a:spcBef>
              <a:spcAft>
                <a:spcPts val="0"/>
              </a:spcAft>
              <a:buClr>
                <a:schemeClr val="dk2"/>
              </a:buClr>
              <a:buSzPts val="1440"/>
              <a:buFont typeface="Arial"/>
              <a:buChar char="•"/>
            </a:pPr>
            <a:r>
              <a:rPr lang="es-419" sz="1600">
                <a:solidFill>
                  <a:srgbClr val="000000"/>
                </a:solidFill>
              </a:rPr>
              <a:t>Diseñar un esquema de direccionamiento IP VLSM según los requisitos</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Configurar direccionamiento en dispositivos y hosts de red</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Verificar la conectividad IP</a:t>
            </a:r>
            <a:endParaRPr/>
          </a:p>
          <a:p>
            <a:pPr indent="-285750" lvl="0" marL="285750" rtl="0" algn="l">
              <a:lnSpc>
                <a:spcPct val="100000"/>
              </a:lnSpc>
              <a:spcBef>
                <a:spcPts val="1200"/>
              </a:spcBef>
              <a:spcAft>
                <a:spcPts val="0"/>
              </a:spcAft>
              <a:buClr>
                <a:schemeClr val="dk2"/>
              </a:buClr>
              <a:buSzPts val="1440"/>
              <a:buFont typeface="Arial"/>
              <a:buChar char="•"/>
            </a:pPr>
            <a:r>
              <a:rPr lang="es-419" sz="1600">
                <a:solidFill>
                  <a:srgbClr val="000000"/>
                </a:solidFill>
              </a:rPr>
              <a:t>Solucione problemas de conectividad según sea necesario.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1"/>
          <p:cNvSpPr txBox="1"/>
          <p:nvPr>
            <p:ph idx="1" type="body"/>
          </p:nvPr>
        </p:nvSpPr>
        <p:spPr>
          <a:xfrm>
            <a:off x="265242" y="1580233"/>
            <a:ext cx="7815004" cy="2478331"/>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Clr>
                <a:schemeClr val="dk2"/>
              </a:buClr>
              <a:buSzPts val="1620"/>
              <a:buNone/>
            </a:pPr>
            <a:r>
              <a:rPr lang="es-419" sz="1800">
                <a:solidFill>
                  <a:srgbClr val="000000"/>
                </a:solidFill>
              </a:rPr>
              <a:t>En esta actividad de Packet Tracer Modo Físico y en el laboratorio, completará los siguientes objetivos:</a:t>
            </a:r>
            <a:endParaRPr/>
          </a:p>
          <a:p>
            <a:pPr indent="-342900" lvl="0" marL="342900" rtl="0" algn="l">
              <a:lnSpc>
                <a:spcPct val="100000"/>
              </a:lnSpc>
              <a:spcBef>
                <a:spcPts val="960"/>
              </a:spcBef>
              <a:spcAft>
                <a:spcPts val="0"/>
              </a:spcAft>
              <a:buSzPts val="1800"/>
              <a:buFont typeface="Arial"/>
              <a:buChar char="•"/>
            </a:pPr>
            <a:r>
              <a:rPr lang="es-419" sz="1800">
                <a:solidFill>
                  <a:srgbClr val="000000"/>
                </a:solidFill>
              </a:rPr>
              <a:t>Examinar los requisitos de la red</a:t>
            </a:r>
            <a:endParaRPr/>
          </a:p>
          <a:p>
            <a:pPr indent="-342900" lvl="0" marL="342900" rtl="0" algn="l">
              <a:lnSpc>
                <a:spcPct val="100000"/>
              </a:lnSpc>
              <a:spcBef>
                <a:spcPts val="360"/>
              </a:spcBef>
              <a:spcAft>
                <a:spcPts val="0"/>
              </a:spcAft>
              <a:buSzPts val="1800"/>
              <a:buFont typeface="Arial"/>
              <a:buChar char="•"/>
            </a:pPr>
            <a:r>
              <a:rPr lang="es-419" sz="1800">
                <a:solidFill>
                  <a:srgbClr val="000000"/>
                </a:solidFill>
              </a:rPr>
              <a:t>Diseñar el esquema de direccionamiento VLSM</a:t>
            </a:r>
            <a:endParaRPr/>
          </a:p>
          <a:p>
            <a:pPr indent="-342900" lvl="0" marL="342900" rtl="0" algn="l">
              <a:lnSpc>
                <a:spcPct val="100000"/>
              </a:lnSpc>
              <a:spcBef>
                <a:spcPts val="360"/>
              </a:spcBef>
              <a:spcAft>
                <a:spcPts val="0"/>
              </a:spcAft>
              <a:buSzPts val="1800"/>
              <a:buFont typeface="Arial"/>
              <a:buChar char="•"/>
            </a:pPr>
            <a:r>
              <a:rPr lang="es-419" sz="1800">
                <a:solidFill>
                  <a:srgbClr val="000000"/>
                </a:solidFill>
              </a:rPr>
              <a:t>Realizar el cableado y configurar la red IPv4</a:t>
            </a:r>
            <a:endParaRPr/>
          </a:p>
        </p:txBody>
      </p:sp>
      <p:sp>
        <p:nvSpPr>
          <p:cNvPr id="673" name="Google Shape;673;p71"/>
          <p:cNvSpPr txBox="1"/>
          <p:nvPr>
            <p:ph type="title"/>
          </p:nvPr>
        </p:nvSpPr>
        <p:spPr>
          <a:xfrm>
            <a:off x="0" y="0"/>
            <a:ext cx="8345488" cy="1487055"/>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Diseño estructurado</a:t>
            </a:r>
            <a:br>
              <a:rPr lang="es-419"/>
            </a:br>
            <a:r>
              <a:rPr lang="es-419" sz="2400"/>
              <a:t> Packet Tracer – </a:t>
            </a:r>
            <a:r>
              <a:rPr b="0" i="0" lang="es-419" sz="2400" u="none" cap="none" strike="noStrike">
                <a:solidFill>
                  <a:srgbClr val="004C69"/>
                </a:solidFill>
                <a:latin typeface="Arial"/>
                <a:ea typeface="Arial"/>
                <a:cs typeface="Arial"/>
                <a:sym typeface="Arial"/>
              </a:rPr>
              <a:t>Diseño e implementación de un esquema de direccionamiento de VLSM - Modo Físico</a:t>
            </a:r>
            <a:br>
              <a:rPr lang="es-419" sz="2400"/>
            </a:br>
            <a:r>
              <a:rPr lang="es-419" sz="2400"/>
              <a:t> Laboratorio – Diseño e implementación de un esquema de direccionamiento de VLSM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Práctica del Módulo y Cuestionario</a:t>
            </a:r>
            <a:br>
              <a:rPr lang="es-419">
                <a:latin typeface="Arial"/>
                <a:ea typeface="Arial"/>
                <a:cs typeface="Arial"/>
                <a:sym typeface="Arial"/>
              </a:rPr>
            </a:br>
            <a:r>
              <a:rPr lang="es-419">
                <a:latin typeface="Arial"/>
                <a:ea typeface="Arial"/>
                <a:cs typeface="Arial"/>
                <a:sym typeface="Arial"/>
              </a:rPr>
              <a:t>¿Qué aprendí en este módulo?</a:t>
            </a:r>
            <a:endParaRPr/>
          </a:p>
        </p:txBody>
      </p:sp>
      <p:sp>
        <p:nvSpPr>
          <p:cNvPr id="680" name="Google Shape;680;p72"/>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6688" lvl="0" marL="182563" rtl="0" algn="l">
              <a:lnSpc>
                <a:spcPct val="100000"/>
              </a:lnSpc>
              <a:spcBef>
                <a:spcPts val="0"/>
              </a:spcBef>
              <a:spcAft>
                <a:spcPts val="0"/>
              </a:spcAft>
              <a:buSzPts val="1440"/>
              <a:buFont typeface="Arial"/>
              <a:buChar char="•"/>
            </a:pPr>
            <a:r>
              <a:rPr lang="es-419" sz="1600"/>
              <a:t>La estructura de direcciones IP consta de una dirección de red jerárquica de 32 bits que identifica una red y una parte de host. Los dispositivos de red utilizan un proceso denominado AnDing mediante la dirección IP y la máscara de subred asociada para identificar las porciones de red y host.</a:t>
            </a:r>
            <a:endParaRPr/>
          </a:p>
          <a:p>
            <a:pPr indent="-166688" lvl="0" marL="182563" rtl="0" algn="l">
              <a:lnSpc>
                <a:spcPct val="100000"/>
              </a:lnSpc>
              <a:spcBef>
                <a:spcPts val="600"/>
              </a:spcBef>
              <a:spcAft>
                <a:spcPts val="0"/>
              </a:spcAft>
              <a:buSzPts val="1440"/>
              <a:buFont typeface="Arial"/>
              <a:buChar char="•"/>
            </a:pPr>
            <a:r>
              <a:rPr lang="es-419" sz="1600"/>
              <a:t>Los paquetes IPv4 de destino pueden ser unicast, broadcast, y multicast.</a:t>
            </a:r>
            <a:endParaRPr/>
          </a:p>
          <a:p>
            <a:pPr indent="-166688" lvl="0" marL="182563" rtl="0" algn="l">
              <a:lnSpc>
                <a:spcPct val="100000"/>
              </a:lnSpc>
              <a:spcBef>
                <a:spcPts val="600"/>
              </a:spcBef>
              <a:spcAft>
                <a:spcPts val="0"/>
              </a:spcAft>
              <a:buSzPts val="1440"/>
              <a:buFont typeface="Arial"/>
              <a:buChar char="•"/>
            </a:pPr>
            <a:r>
              <a:rPr lang="es-419" sz="1600"/>
              <a:t>Existen direcciones IP enrutables globalmente como las asigna la IANA y hay tres rangos de direcciones de red IP privadas que no se pueden enrutar globalmente, pero se pueden usar en todas las redes privadas internas.</a:t>
            </a:r>
            <a:endParaRPr/>
          </a:p>
          <a:p>
            <a:pPr indent="-166688" lvl="0" marL="182563" rtl="0" algn="l">
              <a:lnSpc>
                <a:spcPct val="100000"/>
              </a:lnSpc>
              <a:spcBef>
                <a:spcPts val="600"/>
              </a:spcBef>
              <a:spcAft>
                <a:spcPts val="0"/>
              </a:spcAft>
              <a:buSzPts val="1440"/>
              <a:buFont typeface="Arial"/>
              <a:buChar char="•"/>
            </a:pPr>
            <a:r>
              <a:rPr lang="es-419" sz="1600"/>
              <a:t>Reduzca los dominios de broadcast grandes mediante subredes para crear dominios de broadcast más pequeños, reducir el tráfico de red general y mejorar el rendimiento de la red. </a:t>
            </a:r>
            <a:endParaRPr/>
          </a:p>
          <a:p>
            <a:pPr indent="-166688" lvl="0" marL="182563" rtl="0" algn="l">
              <a:lnSpc>
                <a:spcPct val="100000"/>
              </a:lnSpc>
              <a:spcBef>
                <a:spcPts val="600"/>
              </a:spcBef>
              <a:spcAft>
                <a:spcPts val="0"/>
              </a:spcAft>
              <a:buSzPts val="1440"/>
              <a:buFont typeface="Arial"/>
              <a:buChar char="•"/>
            </a:pPr>
            <a:r>
              <a:rPr lang="es-419" sz="1600"/>
              <a:t>Cree subredes IPv4 utilizando uno o más de los bits del host como bits de red. Las redes se subdividen con más facilidad en el límite del octeto de /8 /16 y /24.</a:t>
            </a:r>
            <a:endParaRPr/>
          </a:p>
          <a:p>
            <a:pPr indent="-166688" lvl="0" marL="182563" rtl="0" algn="l">
              <a:lnSpc>
                <a:spcPct val="100000"/>
              </a:lnSpc>
              <a:spcBef>
                <a:spcPts val="600"/>
              </a:spcBef>
              <a:spcAft>
                <a:spcPts val="0"/>
              </a:spcAft>
              <a:buSzPts val="1440"/>
              <a:buFont typeface="Arial"/>
              <a:buChar char="•"/>
            </a:pPr>
            <a:r>
              <a:rPr lang="es-419" sz="1600"/>
              <a:t>Las redes más grandes se pueden subredes en los límites /8 ó /16.</a:t>
            </a:r>
            <a:endParaRPr/>
          </a:p>
          <a:p>
            <a:pPr indent="-166688" lvl="0" marL="182563" rtl="0" algn="l">
              <a:lnSpc>
                <a:spcPct val="100000"/>
              </a:lnSpc>
              <a:spcBef>
                <a:spcPts val="600"/>
              </a:spcBef>
              <a:spcAft>
                <a:spcPts val="0"/>
              </a:spcAft>
              <a:buSzPts val="1440"/>
              <a:buFont typeface="Arial"/>
              <a:buChar char="•"/>
            </a:pPr>
            <a:r>
              <a:rPr lang="es-419" sz="1600"/>
              <a:t>Utilice VLSM para reducir el número de direcciones de host no utilizadas por subred.</a:t>
            </a:r>
            <a:endParaRPr/>
          </a:p>
          <a:p>
            <a:pPr indent="-81597" lvl="0" marL="173037" rtl="0" algn="l">
              <a:lnSpc>
                <a:spcPct val="100000"/>
              </a:lnSpc>
              <a:spcBef>
                <a:spcPts val="600"/>
              </a:spcBef>
              <a:spcAft>
                <a:spcPts val="0"/>
              </a:spcAft>
              <a:buSzPts val="1440"/>
              <a:buFont typeface="Arial"/>
              <a:buNone/>
            </a:pPr>
            <a:r>
              <a:t/>
            </a:r>
            <a:endParaRPr sz="1600"/>
          </a:p>
        </p:txBody>
      </p: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Módulo de Práctica y Prueba</a:t>
            </a:r>
            <a:br>
              <a:rPr lang="es-419">
                <a:latin typeface="Arial"/>
                <a:ea typeface="Arial"/>
                <a:cs typeface="Arial"/>
                <a:sym typeface="Arial"/>
              </a:rPr>
            </a:br>
            <a:r>
              <a:rPr lang="es-419">
                <a:latin typeface="Arial"/>
                <a:ea typeface="Arial"/>
                <a:cs typeface="Arial"/>
                <a:sym typeface="Arial"/>
              </a:rPr>
              <a:t>¿Qué aprendió en este módulo? (Cont.)</a:t>
            </a:r>
            <a:endParaRPr/>
          </a:p>
        </p:txBody>
      </p:sp>
      <p:sp>
        <p:nvSpPr>
          <p:cNvPr id="687" name="Google Shape;687;p7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6688" lvl="0" marL="182563" rtl="0" algn="l">
              <a:lnSpc>
                <a:spcPct val="100000"/>
              </a:lnSpc>
              <a:spcBef>
                <a:spcPts val="0"/>
              </a:spcBef>
              <a:spcAft>
                <a:spcPts val="0"/>
              </a:spcAft>
              <a:buSzPts val="1440"/>
              <a:buFont typeface="Arial"/>
              <a:buChar char="•"/>
            </a:pPr>
            <a:r>
              <a:rPr lang="es-419" sz="1600"/>
              <a:t>VLSM permite que un espacio de red se divida en partes desiguales. Comience siempre satisfaciendo los requisitos de host de la subred más grande. Siga con la división en subredes hasta que se cumplan los requisitos de host de la subred más pequeña. </a:t>
            </a:r>
            <a:endParaRPr/>
          </a:p>
          <a:p>
            <a:pPr indent="-166688" lvl="0" marL="182563" rtl="0" algn="l">
              <a:lnSpc>
                <a:spcPct val="100000"/>
              </a:lnSpc>
              <a:spcBef>
                <a:spcPts val="600"/>
              </a:spcBef>
              <a:spcAft>
                <a:spcPts val="0"/>
              </a:spcAft>
              <a:buSzPts val="1440"/>
              <a:buFont typeface="Arial"/>
              <a:buChar char="•"/>
            </a:pPr>
            <a:r>
              <a:rPr lang="es-419" sz="1600"/>
              <a:t>Al diseñar un esquema de direccionamiento de red, tenga en cuenta los requisitos internos, DMZ y externos. Utilice un esquema de direccionamiento IP interno coherente con un patrón establecido de cómo se asignan las direcciones a cada tipo de dispositivo.</a:t>
            </a:r>
            <a:endParaRPr/>
          </a:p>
        </p:txBody>
      </p:sp>
    </p:spTree>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4"/>
          <p:cNvSpPr txBox="1"/>
          <p:nvPr>
            <p:ph type="title"/>
          </p:nvPr>
        </p:nvSpPr>
        <p:spPr>
          <a:xfrm>
            <a:off x="1" y="41394"/>
            <a:ext cx="9144000" cy="6090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Módulo 11: Direccionamiento IPv4 </a:t>
            </a:r>
            <a:br>
              <a:rPr lang="es-419">
                <a:latin typeface="Arial"/>
                <a:ea typeface="Arial"/>
                <a:cs typeface="Arial"/>
                <a:sym typeface="Arial"/>
              </a:rPr>
            </a:br>
            <a:r>
              <a:rPr lang="es-419">
                <a:latin typeface="Arial"/>
                <a:ea typeface="Arial"/>
                <a:cs typeface="Arial"/>
                <a:sym typeface="Arial"/>
              </a:rPr>
              <a:t>Nuevos términos y comandos</a:t>
            </a:r>
            <a:endParaRPr/>
          </a:p>
        </p:txBody>
      </p:sp>
      <p:graphicFrame>
        <p:nvGraphicFramePr>
          <p:cNvPr id="694" name="Google Shape;694;p74"/>
          <p:cNvGraphicFramePr/>
          <p:nvPr/>
        </p:nvGraphicFramePr>
        <p:xfrm>
          <a:off x="144463" y="798513"/>
          <a:ext cx="3000000" cy="3000000"/>
        </p:xfrm>
        <a:graphic>
          <a:graphicData uri="http://schemas.openxmlformats.org/drawingml/2006/table">
            <a:tbl>
              <a:tblPr bandRow="1" firstRow="1">
                <a:noFill/>
                <a:tableStyleId>{D6F70921-A465-4B94-B11E-E1367A93BDD2}</a:tableStyleId>
              </a:tblPr>
              <a:tblGrid>
                <a:gridCol w="4426750"/>
                <a:gridCol w="4426750"/>
              </a:tblGrid>
              <a:tr h="370850">
                <a:tc>
                  <a:txBody>
                    <a:bodyPr/>
                    <a:lstStyle/>
                    <a:p>
                      <a:pPr indent="-285750" lvl="0" marL="285750" marR="0" rtl="0" algn="l">
                        <a:spcBef>
                          <a:spcPts val="0"/>
                        </a:spcBef>
                        <a:spcAft>
                          <a:spcPts val="0"/>
                        </a:spcAft>
                        <a:buClr>
                          <a:srgbClr val="000000"/>
                        </a:buClr>
                        <a:buSzPts val="1400"/>
                        <a:buFont typeface="Arial"/>
                        <a:buChar char="•"/>
                      </a:pPr>
                      <a:r>
                        <a:rPr b="0" lang="es-419" sz="1400">
                          <a:solidFill>
                            <a:srgbClr val="000000"/>
                          </a:solidFill>
                        </a:rPr>
                        <a:t>Duración de prefijo</a:t>
                      </a:r>
                      <a:endParaRPr/>
                    </a:p>
                    <a:p>
                      <a:pPr indent="-285750" lvl="0" marL="285750" marR="0" rtl="0" algn="l">
                        <a:spcBef>
                          <a:spcPts val="0"/>
                        </a:spcBef>
                        <a:spcAft>
                          <a:spcPts val="0"/>
                        </a:spcAft>
                        <a:buClr>
                          <a:srgbClr val="000000"/>
                        </a:buClr>
                        <a:buSzPts val="1400"/>
                        <a:buFont typeface="Arial"/>
                        <a:buChar char="•"/>
                      </a:pPr>
                      <a:r>
                        <a:rPr b="0" lang="es-419" sz="1400">
                          <a:solidFill>
                            <a:srgbClr val="000000"/>
                          </a:solidFill>
                        </a:rPr>
                        <a:t>AND lógico</a:t>
                      </a:r>
                      <a:endParaRPr/>
                    </a:p>
                    <a:p>
                      <a:pPr indent="-285750" lvl="0" marL="285750" marR="0" rtl="0" algn="l">
                        <a:spcBef>
                          <a:spcPts val="0"/>
                        </a:spcBef>
                        <a:spcAft>
                          <a:spcPts val="0"/>
                        </a:spcAft>
                        <a:buClr>
                          <a:srgbClr val="000000"/>
                        </a:buClr>
                        <a:buSzPts val="1400"/>
                        <a:buFont typeface="Arial"/>
                        <a:buChar char="•"/>
                      </a:pPr>
                      <a:r>
                        <a:rPr b="0" lang="es-419" sz="1400">
                          <a:solidFill>
                            <a:srgbClr val="000000"/>
                          </a:solidFill>
                        </a:rPr>
                        <a:t>dirección de red</a:t>
                      </a:r>
                      <a:endParaRPr/>
                    </a:p>
                    <a:p>
                      <a:pPr indent="-285750" lvl="0" marL="285750" marR="0" rtl="0" algn="l">
                        <a:spcBef>
                          <a:spcPts val="0"/>
                        </a:spcBef>
                        <a:spcAft>
                          <a:spcPts val="0"/>
                        </a:spcAft>
                        <a:buClr>
                          <a:srgbClr val="000000"/>
                        </a:buClr>
                        <a:buSzPts val="1400"/>
                        <a:buFont typeface="Arial"/>
                        <a:buChar char="•"/>
                      </a:pPr>
                      <a:r>
                        <a:rPr b="0" lang="es-419" sz="1400">
                          <a:solidFill>
                            <a:srgbClr val="000000"/>
                          </a:solidFill>
                        </a:rPr>
                        <a:t>difusión de la red</a:t>
                      </a:r>
                      <a:endParaRPr/>
                    </a:p>
                    <a:p>
                      <a:pPr indent="-285750" lvl="0" marL="285750" marR="0" rtl="0" algn="l">
                        <a:spcBef>
                          <a:spcPts val="0"/>
                        </a:spcBef>
                        <a:spcAft>
                          <a:spcPts val="0"/>
                        </a:spcAft>
                        <a:buClr>
                          <a:srgbClr val="000000"/>
                        </a:buClr>
                        <a:buSzPts val="1400"/>
                        <a:buFont typeface="Arial"/>
                        <a:buChar char="•"/>
                      </a:pPr>
                      <a:r>
                        <a:rPr b="0" lang="es-419" sz="1400">
                          <a:solidFill>
                            <a:srgbClr val="000000"/>
                          </a:solidFill>
                        </a:rPr>
                        <a:t>Primera dirección de host utilizable</a:t>
                      </a:r>
                      <a:endParaRPr/>
                    </a:p>
                    <a:p>
                      <a:pPr indent="-285750" lvl="0" marL="285750" marR="0" rtl="0" algn="l">
                        <a:spcBef>
                          <a:spcPts val="0"/>
                        </a:spcBef>
                        <a:spcAft>
                          <a:spcPts val="0"/>
                        </a:spcAft>
                        <a:buClr>
                          <a:srgbClr val="000000"/>
                        </a:buClr>
                        <a:buSzPts val="1400"/>
                        <a:buFont typeface="Arial"/>
                        <a:buChar char="•"/>
                      </a:pPr>
                      <a:r>
                        <a:rPr b="0" lang="es-419" sz="1400">
                          <a:solidFill>
                            <a:srgbClr val="000000"/>
                          </a:solidFill>
                        </a:rPr>
                        <a:t>Última dirección de host utilizable</a:t>
                      </a:r>
                      <a:endParaRPr/>
                    </a:p>
                    <a:p>
                      <a:pPr indent="-285750" lvl="0" marL="285750" marR="0" rtl="0" algn="l">
                        <a:spcBef>
                          <a:spcPts val="0"/>
                        </a:spcBef>
                        <a:spcAft>
                          <a:spcPts val="0"/>
                        </a:spcAft>
                        <a:buClr>
                          <a:srgbClr val="000000"/>
                        </a:buClr>
                        <a:buSzPts val="1400"/>
                        <a:buFont typeface="Arial"/>
                        <a:buChar char="•"/>
                      </a:pPr>
                      <a:r>
                        <a:rPr b="0" lang="es-419" sz="1400">
                          <a:solidFill>
                            <a:srgbClr val="000000"/>
                          </a:solidFill>
                        </a:rPr>
                        <a:t>Transmisiones de unicast, broadcast y multicast</a:t>
                      </a:r>
                      <a:endParaRPr/>
                    </a:p>
                    <a:p>
                      <a:pPr indent="-285750" lvl="0" marL="285750" marR="0" rtl="0" algn="l">
                        <a:spcBef>
                          <a:spcPts val="0"/>
                        </a:spcBef>
                        <a:spcAft>
                          <a:spcPts val="0"/>
                        </a:spcAft>
                        <a:buClr>
                          <a:srgbClr val="000000"/>
                        </a:buClr>
                        <a:buSzPts val="1400"/>
                        <a:buFont typeface="Arial"/>
                        <a:buChar char="•"/>
                      </a:pPr>
                      <a:r>
                        <a:rPr b="0" lang="es-419" sz="1400">
                          <a:solidFill>
                            <a:srgbClr val="000000"/>
                          </a:solidFill>
                        </a:rPr>
                        <a:t>direcciones privadas</a:t>
                      </a:r>
                      <a:endParaRPr/>
                    </a:p>
                    <a:p>
                      <a:pPr indent="-285750" lvl="0" marL="285750" marR="0" rtl="0" algn="l">
                        <a:spcBef>
                          <a:spcPts val="0"/>
                        </a:spcBef>
                        <a:spcAft>
                          <a:spcPts val="0"/>
                        </a:spcAft>
                        <a:buClr>
                          <a:srgbClr val="000000"/>
                        </a:buClr>
                        <a:buSzPts val="1400"/>
                        <a:buFont typeface="Arial"/>
                        <a:buChar char="•"/>
                      </a:pPr>
                      <a:r>
                        <a:rPr b="0" lang="es-419" sz="1400">
                          <a:solidFill>
                            <a:srgbClr val="000000"/>
                          </a:solidFill>
                        </a:rPr>
                        <a:t>Dirección pública</a:t>
                      </a:r>
                      <a:endParaRPr/>
                    </a:p>
                    <a:p>
                      <a:pPr indent="-285750" lvl="0" marL="285750" marR="0" rtl="0" algn="l">
                        <a:spcBef>
                          <a:spcPts val="0"/>
                        </a:spcBef>
                        <a:spcAft>
                          <a:spcPts val="0"/>
                        </a:spcAft>
                        <a:buClr>
                          <a:srgbClr val="000000"/>
                        </a:buClr>
                        <a:buSzPts val="1400"/>
                        <a:buFont typeface="Arial"/>
                        <a:buChar char="•"/>
                      </a:pPr>
                      <a:r>
                        <a:rPr b="0" lang="es-419" sz="1400">
                          <a:solidFill>
                            <a:srgbClr val="000000"/>
                          </a:solidFill>
                        </a:rPr>
                        <a:t>Traducción de direcciones de red (NAT)</a:t>
                      </a:r>
                      <a:endParaRPr/>
                    </a:p>
                    <a:p>
                      <a:pPr indent="-285750" lvl="0" marL="285750" marR="0" rtl="0" algn="l">
                        <a:spcBef>
                          <a:spcPts val="0"/>
                        </a:spcBef>
                        <a:spcAft>
                          <a:spcPts val="0"/>
                        </a:spcAft>
                        <a:buClr>
                          <a:srgbClr val="000000"/>
                        </a:buClr>
                        <a:buSzPts val="1400"/>
                        <a:buFont typeface="Arial"/>
                        <a:buChar char="•"/>
                      </a:pPr>
                      <a:r>
                        <a:rPr b="0" lang="es-419" sz="1400">
                          <a:solidFill>
                            <a:srgbClr val="000000"/>
                          </a:solidFill>
                        </a:rPr>
                        <a:t>Dirección de loopback</a:t>
                      </a:r>
                      <a:endParaRPr/>
                    </a:p>
                    <a:p>
                      <a:pPr indent="-285750" lvl="0" marL="285750" marR="0" rtl="0" algn="l">
                        <a:spcBef>
                          <a:spcPts val="0"/>
                        </a:spcBef>
                        <a:spcAft>
                          <a:spcPts val="0"/>
                        </a:spcAft>
                        <a:buClr>
                          <a:srgbClr val="000000"/>
                        </a:buClr>
                        <a:buSzPts val="1400"/>
                        <a:buFont typeface="Arial"/>
                        <a:buChar char="•"/>
                      </a:pPr>
                      <a:r>
                        <a:rPr b="0" lang="es-419" sz="1400">
                          <a:solidFill>
                            <a:srgbClr val="000000"/>
                          </a:solidFill>
                        </a:rPr>
                        <a:t>Dirección IP privada automática (APIPA)</a:t>
                      </a:r>
                      <a:endParaRPr/>
                    </a:p>
                    <a:p>
                      <a:pPr indent="-285750" lvl="0" marL="285750" marR="0" rtl="0" algn="l">
                        <a:spcBef>
                          <a:spcPts val="0"/>
                        </a:spcBef>
                        <a:spcAft>
                          <a:spcPts val="0"/>
                        </a:spcAft>
                        <a:buClr>
                          <a:srgbClr val="000000"/>
                        </a:buClr>
                        <a:buSzPts val="1400"/>
                        <a:buFont typeface="Arial"/>
                        <a:buChar char="•"/>
                      </a:pPr>
                      <a:r>
                        <a:rPr b="0" lang="es-419" sz="1400">
                          <a:solidFill>
                            <a:srgbClr val="000000"/>
                          </a:solidFill>
                        </a:rPr>
                        <a:t>Direccionamiento con clases (Clase A, B, C, D y 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lang="es-419" sz="1400">
                          <a:solidFill>
                            <a:srgbClr val="000000"/>
                          </a:solidFill>
                        </a:rPr>
                        <a:t>Autoridad de números asignados de Internet (IANA)</a:t>
                      </a:r>
                      <a:endParaRPr/>
                    </a:p>
                    <a:p>
                      <a:pPr indent="0" lvl="0" marL="0" marR="0" rtl="0" algn="l">
                        <a:spcBef>
                          <a:spcPts val="0"/>
                        </a:spcBef>
                        <a:spcAft>
                          <a:spcPts val="0"/>
                        </a:spcAft>
                        <a:buNone/>
                      </a:pPr>
                      <a:r>
                        <a:rPr b="0" lang="es-419" sz="1400">
                          <a:solidFill>
                            <a:srgbClr val="000000"/>
                          </a:solidFill>
                        </a:rPr>
                        <a:t>Registros regionales de Internet (RIR)</a:t>
                      </a:r>
                      <a:endParaRPr/>
                    </a:p>
                    <a:p>
                      <a:pPr indent="0" lvl="0" marL="0" marR="0" rtl="0" algn="l">
                        <a:spcBef>
                          <a:spcPts val="0"/>
                        </a:spcBef>
                        <a:spcAft>
                          <a:spcPts val="0"/>
                        </a:spcAft>
                        <a:buNone/>
                      </a:pPr>
                      <a:r>
                        <a:rPr b="0" lang="es-419" sz="1400">
                          <a:solidFill>
                            <a:srgbClr val="000000"/>
                          </a:solidFill>
                        </a:rPr>
                        <a:t>AfriNIC, APNIC, ARIN, LACNIC y RIPE NCC </a:t>
                      </a:r>
                      <a:endParaRPr/>
                    </a:p>
                    <a:p>
                      <a:pPr indent="0" lvl="0" marL="0" marR="0" rtl="0" algn="l">
                        <a:spcBef>
                          <a:spcPts val="0"/>
                        </a:spcBef>
                        <a:spcAft>
                          <a:spcPts val="0"/>
                        </a:spcAft>
                        <a:buNone/>
                      </a:pPr>
                      <a:r>
                        <a:rPr b="0" lang="es-419" sz="1400">
                          <a:solidFill>
                            <a:srgbClr val="000000"/>
                          </a:solidFill>
                        </a:rPr>
                        <a:t>dominios de difusión</a:t>
                      </a:r>
                      <a:endParaRPr/>
                    </a:p>
                    <a:p>
                      <a:pPr indent="0" lvl="0" marL="0" marR="0" rtl="0" algn="l">
                        <a:spcBef>
                          <a:spcPts val="0"/>
                        </a:spcBef>
                        <a:spcAft>
                          <a:spcPts val="0"/>
                        </a:spcAft>
                        <a:buNone/>
                      </a:pPr>
                      <a:r>
                        <a:rPr b="0" lang="es-419" sz="1400">
                          <a:solidFill>
                            <a:srgbClr val="000000"/>
                          </a:solidFill>
                        </a:rPr>
                        <a:t>subredes</a:t>
                      </a:r>
                      <a:endParaRPr/>
                    </a:p>
                    <a:p>
                      <a:pPr indent="0" lvl="0" marL="0" marR="0" rtl="0" algn="l">
                        <a:spcBef>
                          <a:spcPts val="0"/>
                        </a:spcBef>
                        <a:spcAft>
                          <a:spcPts val="0"/>
                        </a:spcAft>
                        <a:buNone/>
                      </a:pPr>
                      <a:r>
                        <a:rPr b="0" lang="es-419" sz="1400">
                          <a:solidFill>
                            <a:srgbClr val="000000"/>
                          </a:solidFill>
                        </a:rPr>
                        <a:t>límite del octeto</a:t>
                      </a:r>
                      <a:endParaRPr/>
                    </a:p>
                    <a:p>
                      <a:pPr indent="0" lvl="0" marL="0" marR="0" rtl="0" algn="l">
                        <a:spcBef>
                          <a:spcPts val="0"/>
                        </a:spcBef>
                        <a:spcAft>
                          <a:spcPts val="0"/>
                        </a:spcAft>
                        <a:buNone/>
                      </a:pPr>
                      <a:r>
                        <a:rPr b="0" lang="es-419" sz="1400">
                          <a:solidFill>
                            <a:srgbClr val="000000"/>
                          </a:solidFill>
                        </a:rPr>
                        <a:t>Máscara de red de longitud variable (VLSM) </a:t>
                      </a:r>
                      <a:endParaRPr/>
                    </a:p>
                    <a:p>
                      <a:pPr indent="0" lvl="0" marL="0" marR="0" rtl="0" algn="l">
                        <a:spcBef>
                          <a:spcPts val="0"/>
                        </a:spcBef>
                        <a:spcAft>
                          <a:spcPts val="0"/>
                        </a:spcAft>
                        <a:buNone/>
                      </a:pPr>
                      <a:r>
                        <a:t/>
                      </a:r>
                      <a:endParaRPr b="0" sz="1400">
                        <a:solidFill>
                          <a:srgbClr val="000000"/>
                        </a:solidFill>
                      </a:endParaRPr>
                    </a:p>
                    <a:p>
                      <a:pPr indent="0" lvl="0" marL="0" marR="0" rtl="0" algn="l">
                        <a:spcBef>
                          <a:spcPts val="0"/>
                        </a:spcBef>
                        <a:spcAft>
                          <a:spcPts val="0"/>
                        </a:spcAft>
                        <a:buNone/>
                      </a:pPr>
                      <a:r>
                        <a:t/>
                      </a:r>
                      <a:endParaRPr sz="1400">
                        <a:solidFill>
                          <a:srgbClr val="00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Estructura de direcciones IPv4</a:t>
            </a:r>
            <a:br>
              <a:rPr lang="es-419"/>
            </a:br>
            <a:r>
              <a:rPr lang="es-419" sz="2400"/>
              <a:t>La máscara de subred</a:t>
            </a:r>
            <a:endParaRPr/>
          </a:p>
        </p:txBody>
      </p:sp>
      <p:sp>
        <p:nvSpPr>
          <p:cNvPr id="276" name="Google Shape;276;p21"/>
          <p:cNvSpPr txBox="1"/>
          <p:nvPr>
            <p:ph idx="1" type="body"/>
          </p:nvPr>
        </p:nvSpPr>
        <p:spPr>
          <a:xfrm>
            <a:off x="431971" y="855419"/>
            <a:ext cx="8280057" cy="731837"/>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Para identificar las porciones de red y host de una dirección IPv4, la máscara de subred se compara con la dirección IPv4 bit por bit, de izquierda a derecha.</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sp>
        <p:nvSpPr>
          <p:cNvPr id="277" name="Google Shape;277;p21"/>
          <p:cNvSpPr txBox="1"/>
          <p:nvPr/>
        </p:nvSpPr>
        <p:spPr>
          <a:xfrm>
            <a:off x="431971" y="1684028"/>
            <a:ext cx="3031991" cy="1546852"/>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El proceso real utilizado para identificar las porciones de red y host se llama ANDing.</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p:txBody>
      </p:sp>
      <p:pic>
        <p:nvPicPr>
          <p:cNvPr id="278" name="Google Shape;278;p21"/>
          <p:cNvPicPr preferRelativeResize="0"/>
          <p:nvPr/>
        </p:nvPicPr>
        <p:blipFill rotWithShape="1">
          <a:blip r:embed="rId3">
            <a:alphaModFix/>
          </a:blip>
          <a:srcRect b="0" l="0" r="0" t="0"/>
          <a:stretch/>
        </p:blipFill>
        <p:spPr>
          <a:xfrm>
            <a:off x="3874858" y="1710838"/>
            <a:ext cx="4470630" cy="2159111"/>
          </a:xfrm>
          <a:prstGeom prst="rect">
            <a:avLst/>
          </a:prstGeom>
          <a:noFill/>
          <a:ln cap="flat" cmpd="sng" w="9525">
            <a:solidFill>
              <a:srgbClr val="0070C0"/>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Estructura de una dirección IPv4</a:t>
            </a:r>
            <a:br>
              <a:rPr lang="es-419"/>
            </a:br>
            <a:r>
              <a:rPr lang="es-419" sz="2400"/>
              <a:t>La longitud de prefijo</a:t>
            </a:r>
            <a:endParaRPr/>
          </a:p>
        </p:txBody>
      </p:sp>
      <p:sp>
        <p:nvSpPr>
          <p:cNvPr id="285" name="Google Shape;285;p22"/>
          <p:cNvSpPr txBox="1"/>
          <p:nvPr>
            <p:ph idx="1" type="body"/>
          </p:nvPr>
        </p:nvSpPr>
        <p:spPr>
          <a:xfrm>
            <a:off x="431971" y="855419"/>
            <a:ext cx="8280057" cy="510802"/>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Una longitud de prefijo es un método menos engorroso utilizado para identificar una dirección de máscara de subred.</a:t>
            </a:r>
            <a:endParaRPr/>
          </a:p>
        </p:txBody>
      </p:sp>
      <p:sp>
        <p:nvSpPr>
          <p:cNvPr id="286" name="Google Shape;286;p22"/>
          <p:cNvSpPr txBox="1"/>
          <p:nvPr/>
        </p:nvSpPr>
        <p:spPr>
          <a:xfrm>
            <a:off x="431970" y="1447090"/>
            <a:ext cx="3376237" cy="3073946"/>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La longitud del prefijo es el número de bits establecido en 1 en la máscara de subred. </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Está escrito en "notación de barra", por lo tanto, cuente el número de bits en la máscara de subred y añádalo con una barra.</a:t>
            </a:r>
            <a:endParaRPr/>
          </a:p>
        </p:txBody>
      </p:sp>
      <p:graphicFrame>
        <p:nvGraphicFramePr>
          <p:cNvPr id="287" name="Google Shape;287;p22"/>
          <p:cNvGraphicFramePr/>
          <p:nvPr/>
        </p:nvGraphicFramePr>
        <p:xfrm>
          <a:off x="4046221" y="1366221"/>
          <a:ext cx="3000000" cy="3000000"/>
        </p:xfrm>
        <a:graphic>
          <a:graphicData uri="http://schemas.openxmlformats.org/drawingml/2006/table">
            <a:tbl>
              <a:tblPr bandRow="1" firstRow="1">
                <a:noFill/>
                <a:tableStyleId>{5EA495B8-0188-4A5C-885B-33A115B48E2A}</a:tableStyleId>
              </a:tblPr>
              <a:tblGrid>
                <a:gridCol w="1150625"/>
                <a:gridCol w="2628325"/>
                <a:gridCol w="983550"/>
              </a:tblGrid>
              <a:tr h="340950">
                <a:tc>
                  <a:txBody>
                    <a:bodyPr/>
                    <a:lstStyle/>
                    <a:p>
                      <a:pPr indent="0" lvl="0" marL="0" marR="0" rtl="0" algn="l">
                        <a:spcBef>
                          <a:spcPts val="0"/>
                        </a:spcBef>
                        <a:spcAft>
                          <a:spcPts val="0"/>
                        </a:spcAft>
                        <a:buNone/>
                      </a:pPr>
                      <a:r>
                        <a:rPr b="1" lang="es-419" sz="1050" u="none" cap="none" strike="noStrike"/>
                        <a:t>Máscara de subred</a:t>
                      </a:r>
                      <a:endParaRPr/>
                    </a:p>
                  </a:txBody>
                  <a:tcPr marT="31750" marB="31750" marR="31750" marL="31750" anchor="ctr"/>
                </a:tc>
                <a:tc>
                  <a:txBody>
                    <a:bodyPr/>
                    <a:lstStyle/>
                    <a:p>
                      <a:pPr indent="0" lvl="0" marL="0" marR="0" rtl="0" algn="l">
                        <a:spcBef>
                          <a:spcPts val="0"/>
                        </a:spcBef>
                        <a:spcAft>
                          <a:spcPts val="0"/>
                        </a:spcAft>
                        <a:buNone/>
                      </a:pPr>
                      <a:r>
                        <a:rPr b="1" lang="es-419" sz="1050" u="none" cap="none" strike="noStrike"/>
                        <a:t>Dirección de 32 bits</a:t>
                      </a:r>
                      <a:endParaRPr/>
                    </a:p>
                  </a:txBody>
                  <a:tcPr marT="31750" marB="31750" marR="31750" marL="31750" anchor="ctr"/>
                </a:tc>
                <a:tc>
                  <a:txBody>
                    <a:bodyPr/>
                    <a:lstStyle/>
                    <a:p>
                      <a:pPr indent="0" lvl="0" marL="0" marR="0" rtl="0" algn="l">
                        <a:spcBef>
                          <a:spcPts val="0"/>
                        </a:spcBef>
                        <a:spcAft>
                          <a:spcPts val="0"/>
                        </a:spcAft>
                        <a:buNone/>
                      </a:pPr>
                      <a:r>
                        <a:rPr b="1" lang="es-419" sz="1050" u="none" cap="none" strike="noStrike"/>
                        <a:t>Prefijo </a:t>
                      </a:r>
                      <a:endParaRPr/>
                    </a:p>
                    <a:p>
                      <a:pPr indent="0" lvl="0" marL="0" marR="0" rtl="0" algn="l">
                        <a:spcBef>
                          <a:spcPts val="0"/>
                        </a:spcBef>
                        <a:spcAft>
                          <a:spcPts val="0"/>
                        </a:spcAft>
                        <a:buNone/>
                      </a:pPr>
                      <a:r>
                        <a:rPr b="1" lang="es-419" sz="1050" u="none" cap="none" strike="noStrike"/>
                        <a:t>Longitud</a:t>
                      </a:r>
                      <a:endParaRPr/>
                    </a:p>
                  </a:txBody>
                  <a:tcPr marT="31750" marB="31750" marR="31750" marL="31750" anchor="ctr"/>
                </a:tc>
              </a:tr>
              <a:tr h="340950">
                <a:tc>
                  <a:txBody>
                    <a:bodyPr/>
                    <a:lstStyle/>
                    <a:p>
                      <a:pPr indent="0" lvl="0" marL="0" marR="0" rtl="0" algn="l">
                        <a:spcBef>
                          <a:spcPts val="0"/>
                        </a:spcBef>
                        <a:spcAft>
                          <a:spcPts val="0"/>
                        </a:spcAft>
                        <a:buNone/>
                      </a:pPr>
                      <a:r>
                        <a:rPr b="0" lang="es-419" sz="1000" u="none" cap="none" strike="noStrike"/>
                        <a:t>255.0.0.0</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11111111.00000000.00000000.00000000</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/8</a:t>
                      </a:r>
                      <a:endParaRPr/>
                    </a:p>
                  </a:txBody>
                  <a:tcPr marT="31750" marB="31750" marR="31750" marL="31750" anchor="ctr"/>
                </a:tc>
              </a:tr>
              <a:tr h="340950">
                <a:tc>
                  <a:txBody>
                    <a:bodyPr/>
                    <a:lstStyle/>
                    <a:p>
                      <a:pPr indent="0" lvl="0" marL="0" marR="0" rtl="0" algn="l">
                        <a:spcBef>
                          <a:spcPts val="0"/>
                        </a:spcBef>
                        <a:spcAft>
                          <a:spcPts val="0"/>
                        </a:spcAft>
                        <a:buNone/>
                      </a:pPr>
                      <a:r>
                        <a:rPr b="0" lang="es-419" sz="1000" u="none" cap="none" strike="noStrike"/>
                        <a:t>255.255.0.0</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11111111.11111111.00000000.00000000</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/16</a:t>
                      </a:r>
                      <a:endParaRPr/>
                    </a:p>
                  </a:txBody>
                  <a:tcPr marT="31750" marB="31750" marR="31750" marL="31750" anchor="ctr"/>
                </a:tc>
              </a:tr>
              <a:tr h="340950">
                <a:tc>
                  <a:txBody>
                    <a:bodyPr/>
                    <a:lstStyle/>
                    <a:p>
                      <a:pPr indent="0" lvl="0" marL="0" marR="0" rtl="0" algn="l">
                        <a:spcBef>
                          <a:spcPts val="0"/>
                        </a:spcBef>
                        <a:spcAft>
                          <a:spcPts val="0"/>
                        </a:spcAft>
                        <a:buNone/>
                      </a:pPr>
                      <a:r>
                        <a:rPr b="0" lang="es-419" sz="1000" u="none" cap="none" strike="noStrike"/>
                        <a:t>255.255.255.0</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11111111.11111111.11111111.00000000</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/24</a:t>
                      </a:r>
                      <a:endParaRPr/>
                    </a:p>
                  </a:txBody>
                  <a:tcPr marT="31750" marB="31750" marR="31750" marL="31750" anchor="ctr"/>
                </a:tc>
              </a:tr>
              <a:tr h="340950">
                <a:tc>
                  <a:txBody>
                    <a:bodyPr/>
                    <a:lstStyle/>
                    <a:p>
                      <a:pPr indent="0" lvl="0" marL="0" marR="0" rtl="0" algn="l">
                        <a:spcBef>
                          <a:spcPts val="0"/>
                        </a:spcBef>
                        <a:spcAft>
                          <a:spcPts val="0"/>
                        </a:spcAft>
                        <a:buNone/>
                      </a:pPr>
                      <a:r>
                        <a:rPr b="0" lang="es-419" sz="1000" u="none" cap="none" strike="noStrike"/>
                        <a:t>255.255.255.128</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11111111.11111111.11111111.10000000</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/25</a:t>
                      </a:r>
                      <a:endParaRPr/>
                    </a:p>
                  </a:txBody>
                  <a:tcPr marT="31750" marB="31750" marR="31750" marL="31750" anchor="ctr"/>
                </a:tc>
              </a:tr>
              <a:tr h="340950">
                <a:tc>
                  <a:txBody>
                    <a:bodyPr/>
                    <a:lstStyle/>
                    <a:p>
                      <a:pPr indent="0" lvl="0" marL="0" marR="0" rtl="0" algn="l">
                        <a:spcBef>
                          <a:spcPts val="0"/>
                        </a:spcBef>
                        <a:spcAft>
                          <a:spcPts val="0"/>
                        </a:spcAft>
                        <a:buNone/>
                      </a:pPr>
                      <a:r>
                        <a:rPr b="0" lang="es-419" sz="1000" u="none" cap="none" strike="noStrike"/>
                        <a:t>255.255.255.192</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11111111.11111111.11111111.11000000</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/26</a:t>
                      </a:r>
                      <a:endParaRPr/>
                    </a:p>
                  </a:txBody>
                  <a:tcPr marT="31750" marB="31750" marR="31750" marL="31750" anchor="ctr"/>
                </a:tc>
              </a:tr>
              <a:tr h="340950">
                <a:tc>
                  <a:txBody>
                    <a:bodyPr/>
                    <a:lstStyle/>
                    <a:p>
                      <a:pPr indent="0" lvl="0" marL="0" marR="0" rtl="0" algn="l">
                        <a:spcBef>
                          <a:spcPts val="0"/>
                        </a:spcBef>
                        <a:spcAft>
                          <a:spcPts val="0"/>
                        </a:spcAft>
                        <a:buNone/>
                      </a:pPr>
                      <a:r>
                        <a:rPr b="0" lang="es-419" sz="1000" u="none" cap="none" strike="noStrike"/>
                        <a:t>255.255.255.224</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11111111.11111111.11111111.11100000</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/27</a:t>
                      </a:r>
                      <a:endParaRPr/>
                    </a:p>
                  </a:txBody>
                  <a:tcPr marT="31750" marB="31750" marR="31750" marL="31750" anchor="ctr"/>
                </a:tc>
              </a:tr>
              <a:tr h="340950">
                <a:tc>
                  <a:txBody>
                    <a:bodyPr/>
                    <a:lstStyle/>
                    <a:p>
                      <a:pPr indent="0" lvl="0" marL="0" marR="0" rtl="0" algn="l">
                        <a:spcBef>
                          <a:spcPts val="0"/>
                        </a:spcBef>
                        <a:spcAft>
                          <a:spcPts val="0"/>
                        </a:spcAft>
                        <a:buNone/>
                      </a:pPr>
                      <a:r>
                        <a:rPr b="0" lang="es-419" sz="1000" u="none" cap="none" strike="noStrike"/>
                        <a:t>255.255.255.240</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11111111.11111111.11111111.11110000</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/28</a:t>
                      </a:r>
                      <a:endParaRPr/>
                    </a:p>
                  </a:txBody>
                  <a:tcPr marT="31750" marB="31750" marR="31750" marL="31750" anchor="ctr"/>
                </a:tc>
              </a:tr>
              <a:tr h="340950">
                <a:tc>
                  <a:txBody>
                    <a:bodyPr/>
                    <a:lstStyle/>
                    <a:p>
                      <a:pPr indent="0" lvl="0" marL="0" marR="0" rtl="0" algn="l">
                        <a:spcBef>
                          <a:spcPts val="0"/>
                        </a:spcBef>
                        <a:spcAft>
                          <a:spcPts val="0"/>
                        </a:spcAft>
                        <a:buNone/>
                      </a:pPr>
                      <a:r>
                        <a:rPr b="0" lang="es-419" sz="1000" u="none" cap="none" strike="noStrike"/>
                        <a:t>255.255.255.248</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11111111.11111111.11111111.11111000</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/29</a:t>
                      </a:r>
                      <a:endParaRPr/>
                    </a:p>
                  </a:txBody>
                  <a:tcPr marT="31750" marB="31750" marR="31750" marL="31750" anchor="ctr"/>
                </a:tc>
              </a:tr>
              <a:tr h="340950">
                <a:tc>
                  <a:txBody>
                    <a:bodyPr/>
                    <a:lstStyle/>
                    <a:p>
                      <a:pPr indent="0" lvl="0" marL="0" marR="0" rtl="0" algn="l">
                        <a:spcBef>
                          <a:spcPts val="0"/>
                        </a:spcBef>
                        <a:spcAft>
                          <a:spcPts val="0"/>
                        </a:spcAft>
                        <a:buNone/>
                      </a:pPr>
                      <a:r>
                        <a:rPr b="0" lang="es-419" sz="1000" u="none" cap="none" strike="noStrike"/>
                        <a:t>255.255.255.252</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11111111.11111111.11111111.11111100</a:t>
                      </a:r>
                      <a:endParaRPr/>
                    </a:p>
                  </a:txBody>
                  <a:tcPr marT="31750" marB="31750" marR="31750" marL="31750" anchor="ctr"/>
                </a:tc>
                <a:tc>
                  <a:txBody>
                    <a:bodyPr/>
                    <a:lstStyle/>
                    <a:p>
                      <a:pPr indent="0" lvl="0" marL="0" marR="0" rtl="0" algn="l">
                        <a:spcBef>
                          <a:spcPts val="0"/>
                        </a:spcBef>
                        <a:spcAft>
                          <a:spcPts val="0"/>
                        </a:spcAft>
                        <a:buNone/>
                      </a:pPr>
                      <a:r>
                        <a:rPr b="0" lang="es-419" sz="1000" u="none" cap="none" strike="noStrike"/>
                        <a:t>/30</a:t>
                      </a:r>
                      <a:endParaRPr/>
                    </a:p>
                  </a:txBody>
                  <a:tcPr marT="31750" marB="31750" marR="31750" marL="317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Estructura de direcciones IPv4</a:t>
            </a:r>
            <a:br>
              <a:rPr lang="es-419"/>
            </a:br>
            <a:r>
              <a:rPr lang="es-419" sz="2400"/>
              <a:t>Determinación de la red: AND lógica</a:t>
            </a:r>
            <a:endParaRPr/>
          </a:p>
        </p:txBody>
      </p:sp>
      <p:sp>
        <p:nvSpPr>
          <p:cNvPr id="294" name="Google Shape;294;p23"/>
          <p:cNvSpPr txBox="1"/>
          <p:nvPr>
            <p:ph idx="1" type="body"/>
          </p:nvPr>
        </p:nvSpPr>
        <p:spPr>
          <a:xfrm>
            <a:off x="431971" y="855419"/>
            <a:ext cx="8280057" cy="152202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Una operación lógica AND booleana se utiliza para determinar la dirección de red.</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Y lógico es la comparación de dos bits donde sólo un 1 AND 1 produce un 1 y cualquier otra combinación resulta en un 0.</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1 AND 1 = 1, 0 AND 1 = 0, 1 AND 0 = 0, 0 AND 0 = 0</a:t>
            </a:r>
            <a:endParaRPr/>
          </a:p>
          <a:p>
            <a:pPr indent="-342899" lvl="1" marL="415984" rtl="0" algn="l">
              <a:lnSpc>
                <a:spcPct val="95000"/>
              </a:lnSpc>
              <a:spcBef>
                <a:spcPts val="600"/>
              </a:spcBef>
              <a:spcAft>
                <a:spcPts val="0"/>
              </a:spcAft>
              <a:buSzPts val="1400"/>
              <a:buFont typeface="Arial"/>
              <a:buChar char="•"/>
            </a:pPr>
            <a:r>
              <a:rPr lang="es-419">
                <a:solidFill>
                  <a:srgbClr val="000000"/>
                </a:solidFill>
              </a:rPr>
              <a:t>1 = Verdadero y 0 = Falso</a:t>
            </a:r>
            <a:endParaRPr/>
          </a:p>
        </p:txBody>
      </p:sp>
      <p:sp>
        <p:nvSpPr>
          <p:cNvPr id="295" name="Google Shape;295;p23"/>
          <p:cNvSpPr txBox="1"/>
          <p:nvPr/>
        </p:nvSpPr>
        <p:spPr>
          <a:xfrm>
            <a:off x="431971" y="2483539"/>
            <a:ext cx="3849573" cy="1987652"/>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Para identificar la dirección de red, la dirección IPv4 del host es lógicamente AND, bit a bit, con la máscara de subred para identificar la dirección de red.</a:t>
            </a:r>
            <a:endParaRPr/>
          </a:p>
          <a:p>
            <a:pPr indent="-241300" lvl="0" marL="342900" marR="0" rtl="0" algn="l">
              <a:lnSpc>
                <a:spcPct val="100000"/>
              </a:lnSpc>
              <a:spcBef>
                <a:spcPts val="320"/>
              </a:spcBef>
              <a:spcAft>
                <a:spcPts val="0"/>
              </a:spcAft>
              <a:buClr>
                <a:schemeClr val="lt1"/>
              </a:buClr>
              <a:buSzPts val="1600"/>
              <a:buFont typeface="Arial"/>
              <a:buNone/>
            </a:pPr>
            <a:r>
              <a:t/>
            </a:r>
            <a:endParaRPr b="0" i="0" sz="1600">
              <a:solidFill>
                <a:srgbClr val="000000"/>
              </a:solidFill>
              <a:latin typeface="Arial"/>
              <a:ea typeface="Arial"/>
              <a:cs typeface="Arial"/>
              <a:sym typeface="Arial"/>
            </a:endParaRPr>
          </a:p>
        </p:txBody>
      </p:sp>
      <p:pic>
        <p:nvPicPr>
          <p:cNvPr id="296" name="Google Shape;296;p23"/>
          <p:cNvPicPr preferRelativeResize="0"/>
          <p:nvPr/>
        </p:nvPicPr>
        <p:blipFill rotWithShape="1">
          <a:blip r:embed="rId3">
            <a:alphaModFix/>
          </a:blip>
          <a:srcRect b="0" l="0" r="0" t="0"/>
          <a:stretch/>
        </p:blipFill>
        <p:spPr>
          <a:xfrm>
            <a:off x="4381158" y="2377440"/>
            <a:ext cx="4534133" cy="19876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Estructura de una dirección IPv4</a:t>
            </a:r>
            <a:br>
              <a:rPr lang="es-419"/>
            </a:br>
            <a:r>
              <a:rPr lang="es-419" sz="2400"/>
              <a:t>Video – Direcciones de red, host y Direcciones Broadcast</a:t>
            </a:r>
            <a:endParaRPr/>
          </a:p>
        </p:txBody>
      </p:sp>
      <p:sp>
        <p:nvSpPr>
          <p:cNvPr id="303" name="Google Shape;303;p24"/>
          <p:cNvSpPr txBox="1"/>
          <p:nvPr/>
        </p:nvSpPr>
        <p:spPr>
          <a:xfrm>
            <a:off x="431971" y="864846"/>
            <a:ext cx="8280057" cy="1522021"/>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419" sz="1600">
                <a:solidFill>
                  <a:srgbClr val="000000"/>
                </a:solidFill>
                <a:latin typeface="Arial"/>
                <a:ea typeface="Arial"/>
                <a:cs typeface="Arial"/>
                <a:sym typeface="Arial"/>
              </a:rPr>
              <a:t>Este video cubrirá lo siguiente:</a:t>
            </a:r>
            <a:endParaRPr/>
          </a:p>
          <a:p>
            <a:pPr indent="-342900" lvl="0" marL="342900" marR="0" rtl="0" algn="l">
              <a:lnSpc>
                <a:spcPct val="100000"/>
              </a:lnSpc>
              <a:spcBef>
                <a:spcPts val="32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Dirección de red</a:t>
            </a:r>
            <a:endParaRPr/>
          </a:p>
          <a:p>
            <a:pPr indent="-342900" lvl="0" marL="342900" marR="0" rtl="0" algn="l">
              <a:lnSpc>
                <a:spcPct val="100000"/>
              </a:lnSpc>
              <a:spcBef>
                <a:spcPts val="32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Dirección de broadcast</a:t>
            </a:r>
            <a:endParaRPr/>
          </a:p>
          <a:p>
            <a:pPr indent="-342900" lvl="0" marL="342900" marR="0" rtl="0" algn="l">
              <a:lnSpc>
                <a:spcPct val="100000"/>
              </a:lnSpc>
              <a:spcBef>
                <a:spcPts val="32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Primera IP de host utilizable</a:t>
            </a:r>
            <a:endParaRPr/>
          </a:p>
          <a:p>
            <a:pPr indent="-342900" lvl="0" marL="342900" marR="0" rtl="0" algn="l">
              <a:lnSpc>
                <a:spcPct val="100000"/>
              </a:lnSpc>
              <a:spcBef>
                <a:spcPts val="320"/>
              </a:spcBef>
              <a:spcAft>
                <a:spcPts val="0"/>
              </a:spcAft>
              <a:buClr>
                <a:srgbClr val="000000"/>
              </a:buClr>
              <a:buSzPts val="1600"/>
              <a:buFont typeface="Arial"/>
              <a:buChar char="•"/>
            </a:pPr>
            <a:r>
              <a:rPr b="0" i="0" lang="es-419" sz="1600">
                <a:solidFill>
                  <a:srgbClr val="000000"/>
                </a:solidFill>
                <a:latin typeface="Arial"/>
                <a:ea typeface="Arial"/>
                <a:cs typeface="Arial"/>
                <a:sym typeface="Arial"/>
              </a:rPr>
              <a:t>Última IP de host utilizable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