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1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993-588A-234F-AF6F-CF8725173EDD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EF9C-B737-214A-9504-C96DE11B40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513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993-588A-234F-AF6F-CF8725173EDD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EF9C-B737-214A-9504-C96DE11B40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731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993-588A-234F-AF6F-CF8725173EDD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EF9C-B737-214A-9504-C96DE11B40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708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993-588A-234F-AF6F-CF8725173EDD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EF9C-B737-214A-9504-C96DE11B40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685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993-588A-234F-AF6F-CF8725173EDD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EF9C-B737-214A-9504-C96DE11B40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564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993-588A-234F-AF6F-CF8725173EDD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EF9C-B737-214A-9504-C96DE11B40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993-588A-234F-AF6F-CF8725173EDD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EF9C-B737-214A-9504-C96DE11B40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94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993-588A-234F-AF6F-CF8725173EDD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EF9C-B737-214A-9504-C96DE11B40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536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993-588A-234F-AF6F-CF8725173EDD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EF9C-B737-214A-9504-C96DE11B40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22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993-588A-234F-AF6F-CF8725173EDD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EF9C-B737-214A-9504-C96DE11B40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74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993-588A-234F-AF6F-CF8725173EDD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EF9C-B737-214A-9504-C96DE11B40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35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2993-588A-234F-AF6F-CF8725173EDD}" type="datetimeFigureOut">
              <a:rPr kumimoji="1" lang="ko-KR" altLang="en-US" smtClean="0"/>
              <a:t>2016. 4. 12.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6EF9C-B737-214A-9504-C96DE11B40B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76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고급 </a:t>
            </a:r>
            <a:r>
              <a:rPr kumimoji="1" lang="en-US" altLang="ko-KR" dirty="0" err="1" smtClean="0"/>
              <a:t>MapReduce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프로그래밍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12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역색인 만들기 </a:t>
            </a:r>
            <a:r>
              <a:rPr kumimoji="1" lang="en-US" altLang="ko-KR" dirty="0" smtClean="0"/>
              <a:t>version 3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네트워크 통신량은 훨씬 많음</a:t>
            </a:r>
            <a:endParaRPr kumimoji="1" lang="en-US" altLang="ko-KR" dirty="0" smtClean="0"/>
          </a:p>
          <a:p>
            <a:r>
              <a:rPr kumimoji="1" lang="ko-KR" altLang="en-US" dirty="0" smtClean="0"/>
              <a:t>새로운 타입을 만들어서 레코드별 크기가 커짐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직렬화 프레임워크 사용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맵 출력 레코드 압축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10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검색엔진 색인 만들기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ElasticSearch</a:t>
            </a:r>
            <a:r>
              <a:rPr kumimoji="1" lang="en-US" altLang="ko-KR" dirty="0" smtClean="0"/>
              <a:t>: </a:t>
            </a:r>
            <a:r>
              <a:rPr kumimoji="1" lang="ko-KR" altLang="en-US" dirty="0" smtClean="0"/>
              <a:t>분산환경을 위한 검색엔진</a:t>
            </a:r>
            <a:endParaRPr kumimoji="1" lang="en-US" altLang="ko-KR" dirty="0" smtClean="0"/>
          </a:p>
          <a:p>
            <a:r>
              <a:rPr kumimoji="1" lang="ko-KR" altLang="en-US" dirty="0" smtClean="0"/>
              <a:t>색인 생성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색인 대상 문서를 각각 </a:t>
            </a:r>
            <a:r>
              <a:rPr kumimoji="1" lang="en-US" altLang="ko-KR" dirty="0" smtClean="0"/>
              <a:t>JSON </a:t>
            </a:r>
            <a:r>
              <a:rPr kumimoji="1" lang="ko-KR" altLang="en-US" dirty="0" smtClean="0"/>
              <a:t>문자열로 만들어서 색인 </a:t>
            </a:r>
            <a:r>
              <a:rPr kumimoji="1" lang="en-US" altLang="ko-KR" dirty="0" err="1" smtClean="0"/>
              <a:t>RESTful</a:t>
            </a:r>
            <a:r>
              <a:rPr kumimoji="1" lang="en-US" altLang="ko-KR" dirty="0" smtClean="0"/>
              <a:t> API </a:t>
            </a:r>
            <a:r>
              <a:rPr kumimoji="1" lang="ko-KR" altLang="en-US" dirty="0" smtClean="0"/>
              <a:t>호출</a:t>
            </a:r>
            <a:endParaRPr kumimoji="1" lang="en-US" altLang="ko-KR" dirty="0" smtClean="0"/>
          </a:p>
          <a:p>
            <a:r>
              <a:rPr kumimoji="1" lang="ko-KR" altLang="en-US" dirty="0" smtClean="0"/>
              <a:t>검색 수행</a:t>
            </a:r>
            <a:endParaRPr kumimoji="1" lang="en-US" altLang="ko-KR" dirty="0" smtClean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76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CreateESIndex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10K.ID.CONTENTS</a:t>
            </a:r>
            <a:r>
              <a:rPr kumimoji="1" lang="ko-KR" altLang="en-US" dirty="0" smtClean="0"/>
              <a:t>를 입력받아 색인 만들기</a:t>
            </a:r>
            <a:endParaRPr kumimoji="1" lang="en-US" altLang="ko-KR" dirty="0" smtClean="0"/>
          </a:p>
          <a:p>
            <a:r>
              <a:rPr kumimoji="1" lang="en-US" altLang="ko-KR" dirty="0" smtClean="0"/>
              <a:t>Map </a:t>
            </a:r>
            <a:r>
              <a:rPr kumimoji="1" lang="ko-KR" altLang="en-US" dirty="0" smtClean="0"/>
              <a:t>메소드에서 </a:t>
            </a:r>
            <a:r>
              <a:rPr kumimoji="1" lang="en-US" altLang="ko-KR" dirty="0" err="1" smtClean="0"/>
              <a:t>url</a:t>
            </a:r>
            <a:r>
              <a:rPr kumimoji="1" lang="ko-KR" altLang="en-US" dirty="0" smtClean="0"/>
              <a:t>과 </a:t>
            </a:r>
            <a:r>
              <a:rPr kumimoji="1" lang="en-US" altLang="ko-KR" dirty="0" err="1" smtClean="0"/>
              <a:t>json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문자열 만들어 색인 생성 </a:t>
            </a:r>
            <a:r>
              <a:rPr kumimoji="1" lang="en-US" altLang="ko-KR" dirty="0" smtClean="0"/>
              <a:t>http</a:t>
            </a:r>
            <a:r>
              <a:rPr kumimoji="1" lang="ko-KR" altLang="en-US" dirty="0" smtClean="0"/>
              <a:t>를 호출</a:t>
            </a:r>
            <a:endParaRPr kumimoji="1" lang="en-US" altLang="ko-KR" dirty="0" smtClean="0"/>
          </a:p>
          <a:p>
            <a:r>
              <a:rPr kumimoji="1" lang="ko-KR" altLang="en-US" dirty="0" smtClean="0"/>
              <a:t>리듀스 클래스 없이 맵 클래스에서 </a:t>
            </a:r>
            <a:r>
              <a:rPr kumimoji="1" lang="en-US" altLang="ko-KR" dirty="0" err="1" smtClean="0"/>
              <a:t>elasticsearch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API</a:t>
            </a:r>
            <a:r>
              <a:rPr kumimoji="1" lang="ko-KR" altLang="en-US" dirty="0" smtClean="0"/>
              <a:t>호출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Setup: </a:t>
            </a:r>
            <a:r>
              <a:rPr kumimoji="1" lang="en-US" altLang="ko-KR" dirty="0" err="1" smtClean="0"/>
              <a:t>baseURL</a:t>
            </a:r>
            <a:r>
              <a:rPr kumimoji="1" lang="ko-KR" altLang="en-US" dirty="0" smtClean="0"/>
              <a:t>만들기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wikipedia</a:t>
            </a:r>
            <a:r>
              <a:rPr kumimoji="1" lang="en-US" altLang="ko-KR" dirty="0" smtClean="0"/>
              <a:t>/doc)</a:t>
            </a:r>
          </a:p>
          <a:p>
            <a:pPr lvl="1"/>
            <a:r>
              <a:rPr kumimoji="1" lang="en-US" altLang="ko-KR" dirty="0" smtClean="0"/>
              <a:t>Map: </a:t>
            </a:r>
            <a:r>
              <a:rPr kumimoji="1" lang="ko-KR" altLang="en-US" dirty="0" smtClean="0"/>
              <a:t>문서 인코딩</a:t>
            </a:r>
            <a:r>
              <a:rPr kumimoji="1" lang="en-US" altLang="ko-KR" dirty="0" smtClean="0"/>
              <a:t>(“,\-&gt;\”,\\)</a:t>
            </a:r>
          </a:p>
          <a:p>
            <a:pPr lvl="1"/>
            <a:r>
              <a:rPr kumimoji="1" lang="en-US" altLang="ko-KR" dirty="0" err="1" smtClean="0"/>
              <a:t>Elasticsearch</a:t>
            </a:r>
            <a:r>
              <a:rPr kumimoji="1" lang="ko-KR" altLang="en-US" dirty="0" smtClean="0"/>
              <a:t>서버와 통신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자바의 </a:t>
            </a:r>
            <a:r>
              <a:rPr kumimoji="1" lang="en-US" altLang="ko-KR" dirty="0" smtClean="0"/>
              <a:t>URL, </a:t>
            </a:r>
            <a:r>
              <a:rPr kumimoji="1" lang="en-US" altLang="ko-KR" dirty="0" err="1" smtClean="0"/>
              <a:t>HttpURLConnection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과 </a:t>
            </a:r>
            <a:r>
              <a:rPr kumimoji="1" lang="en-US" altLang="ko-KR" dirty="0" err="1" smtClean="0"/>
              <a:t>OutputStreamWriter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사용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성공여부 검사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6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순서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StringSort</a:t>
            </a:r>
            <a:r>
              <a:rPr kumimoji="1" lang="en-US" altLang="ko-KR" dirty="0" smtClean="0"/>
              <a:t>: </a:t>
            </a:r>
            <a:r>
              <a:rPr kumimoji="1" lang="ko-KR" altLang="en-US" dirty="0" smtClean="0"/>
              <a:t>아이덴터티 맵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리듀스</a:t>
            </a:r>
            <a:endParaRPr kumimoji="1" lang="en-US" altLang="ko-KR" dirty="0" smtClean="0"/>
          </a:p>
          <a:p>
            <a:r>
              <a:rPr kumimoji="1" lang="en-US" altLang="ko-KR" dirty="0" smtClean="0"/>
              <a:t>JoinIDTitle2: </a:t>
            </a:r>
            <a:r>
              <a:rPr kumimoji="1" lang="ko-KR" altLang="en-US" dirty="0" smtClean="0"/>
              <a:t>분산 캐시 사용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InvertedIndex</a:t>
            </a:r>
            <a:endParaRPr kumimoji="1" lang="en-US" altLang="ko-KR" dirty="0" smtClean="0"/>
          </a:p>
          <a:p>
            <a:r>
              <a:rPr kumimoji="1" lang="en-US" altLang="ko-KR" dirty="0" smtClean="0"/>
              <a:t>InvertedIndex2: </a:t>
            </a:r>
            <a:r>
              <a:rPr kumimoji="1" lang="ko-KR" altLang="en-US" dirty="0" smtClean="0"/>
              <a:t>해시맵 사용</a:t>
            </a:r>
            <a:endParaRPr kumimoji="1" lang="en-US" altLang="ko-KR" dirty="0" smtClean="0"/>
          </a:p>
          <a:p>
            <a:r>
              <a:rPr kumimoji="1" lang="en-US" altLang="ko-KR" dirty="0" smtClean="0"/>
              <a:t>InvertedIndex3: </a:t>
            </a:r>
            <a:r>
              <a:rPr kumimoji="1" lang="ko-KR" altLang="en-US" dirty="0" smtClean="0"/>
              <a:t>이차 소팅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CreateESIndex</a:t>
            </a:r>
            <a:r>
              <a:rPr kumimoji="1" lang="en-US" altLang="ko-KR" dirty="0" smtClean="0"/>
              <a:t>: </a:t>
            </a:r>
            <a:r>
              <a:rPr kumimoji="1" lang="en-US" altLang="ko-KR" dirty="0" err="1" smtClean="0"/>
              <a:t>ElasticSearch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색인 만들기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74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데이터셋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위키피디아 문서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FreeBase</a:t>
            </a:r>
            <a:r>
              <a:rPr kumimoji="1" lang="en-US" altLang="ko-KR" dirty="0" smtClean="0"/>
              <a:t> XML)</a:t>
            </a:r>
            <a:r>
              <a:rPr kumimoji="1" lang="ko-KR" altLang="en-US" dirty="0" smtClean="0"/>
              <a:t> 중 </a:t>
            </a:r>
            <a:r>
              <a:rPr kumimoji="1" lang="en-US" altLang="ko-KR" dirty="0" smtClean="0"/>
              <a:t>200</a:t>
            </a:r>
            <a:r>
              <a:rPr kumimoji="1" lang="ko-KR" altLang="en-US" dirty="0" smtClean="0"/>
              <a:t>백만 건</a:t>
            </a:r>
            <a:endParaRPr kumimoji="1" lang="en-US" altLang="ko-KR" dirty="0" smtClean="0"/>
          </a:p>
          <a:p>
            <a:pPr lvl="1"/>
            <a:r>
              <a:rPr kumimoji="1" lang="de-DE" altLang="ko-KR" dirty="0" smtClean="0"/>
              <a:t>10K.ID.CONTENTS</a:t>
            </a:r>
          </a:p>
          <a:p>
            <a:pPr lvl="1"/>
            <a:r>
              <a:rPr kumimoji="1" lang="de-DE" altLang="ko-KR" dirty="0" smtClean="0"/>
              <a:t>2M.ID.CONTENTS</a:t>
            </a:r>
          </a:p>
          <a:p>
            <a:pPr lvl="1"/>
            <a:r>
              <a:rPr kumimoji="1" lang="de-DE" altLang="ko-KR" dirty="0" smtClean="0"/>
              <a:t>2M.SRCID.DSTID</a:t>
            </a:r>
          </a:p>
          <a:p>
            <a:pPr lvl="1"/>
            <a:r>
              <a:rPr kumimoji="1" lang="de-DE" altLang="ko-KR" dirty="0" smtClean="0"/>
              <a:t>2M.TITLE.ID</a:t>
            </a:r>
          </a:p>
          <a:p>
            <a:pPr lvl="1"/>
            <a:r>
              <a:rPr kumimoji="1" lang="de-DE" altLang="ko-KR" dirty="0" err="1" smtClean="0"/>
              <a:t>README.txt</a:t>
            </a:r>
            <a:endParaRPr kumimoji="1" lang="de-DE" altLang="ko-KR" dirty="0" smtClean="0"/>
          </a:p>
          <a:p>
            <a:pPr lvl="1"/>
            <a:r>
              <a:rPr kumimoji="1" lang="de-DE" altLang="ko-KR" dirty="0" err="1" smtClean="0"/>
              <a:t>RandomString.txt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36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문자열 소팅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아이덴터티 매퍼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리듀서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입력과 출력이 같음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리듀스의 태스크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</a:p>
          <a:p>
            <a:r>
              <a:rPr kumimoji="1" lang="ko-KR" altLang="en-US" dirty="0" smtClean="0"/>
              <a:t>리듀서의 </a:t>
            </a:r>
            <a:r>
              <a:rPr kumimoji="1" lang="en-US" altLang="ko-KR" dirty="0" err="1" smtClean="0"/>
              <a:t>WritableComparator</a:t>
            </a:r>
            <a:r>
              <a:rPr kumimoji="1" lang="ko-KR" altLang="en-US" dirty="0" smtClean="0"/>
              <a:t> 메소드가 키를 소팅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SequenceFileOutFormat</a:t>
            </a:r>
            <a:r>
              <a:rPr kumimoji="1" lang="en-US" altLang="ko-KR" dirty="0"/>
              <a:t> </a:t>
            </a:r>
            <a:r>
              <a:rPr kumimoji="1" lang="ko-KR" altLang="en-US" dirty="0" smtClean="0"/>
              <a:t>사용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4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분산 캐시를 이용한 조인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JoinIDTitle</a:t>
            </a:r>
            <a:r>
              <a:rPr kumimoji="1" lang="en-US" altLang="ko-KR" dirty="0" smtClean="0"/>
              <a:t>: </a:t>
            </a:r>
            <a:r>
              <a:rPr kumimoji="1" lang="en-US" altLang="ko-KR" dirty="0" err="1" smtClean="0"/>
              <a:t>MultipleInputs</a:t>
            </a:r>
            <a:r>
              <a:rPr kumimoji="1" lang="ko-KR" altLang="en-US" dirty="0" smtClean="0"/>
              <a:t>를 사용해 두 개의 맵 클래스를 구현하여 각기 다른 태그를 붙여 리듀스단에서 조인</a:t>
            </a:r>
            <a:endParaRPr kumimoji="1" lang="en-US" altLang="ko-KR" dirty="0" smtClean="0"/>
          </a:p>
          <a:p>
            <a:r>
              <a:rPr kumimoji="1" lang="ko-KR" altLang="en-US" dirty="0" smtClean="0"/>
              <a:t>분산 캐시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작은 사이즈의 읽기 전용 파일</a:t>
            </a:r>
            <a:r>
              <a:rPr kumimoji="1" lang="en-US" altLang="ko-KR" dirty="0" smtClean="0"/>
              <a:t> (</a:t>
            </a:r>
            <a:r>
              <a:rPr kumimoji="1" lang="en-US" altLang="ko-KR" dirty="0" err="1" smtClean="0"/>
              <a:t>CountCitation</a:t>
            </a:r>
            <a:r>
              <a:rPr kumimoji="1" lang="ko-KR" altLang="en-US" dirty="0" smtClean="0"/>
              <a:t>의 </a:t>
            </a:r>
            <a:r>
              <a:rPr kumimoji="1" lang="en-US" altLang="ko-KR" dirty="0" err="1" smtClean="0"/>
              <a:t>TopN</a:t>
            </a:r>
            <a:r>
              <a:rPr kumimoji="1" lang="en-US" altLang="ko-KR" dirty="0" smtClean="0"/>
              <a:t> 10</a:t>
            </a:r>
            <a:r>
              <a:rPr kumimoji="1" lang="ko-KR" altLang="en-US" dirty="0" smtClean="0"/>
              <a:t>개를 사용</a:t>
            </a:r>
            <a:r>
              <a:rPr kumimoji="1" lang="en-US" altLang="ko-KR" dirty="0" smtClean="0"/>
              <a:t>)</a:t>
            </a:r>
          </a:p>
          <a:p>
            <a:r>
              <a:rPr kumimoji="1" lang="ko-KR" altLang="en-US" dirty="0" smtClean="0"/>
              <a:t>맵 클래스의 </a:t>
            </a:r>
            <a:r>
              <a:rPr kumimoji="1" lang="en-US" altLang="ko-KR" dirty="0" smtClean="0"/>
              <a:t>setup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method</a:t>
            </a:r>
            <a:r>
              <a:rPr kumimoji="1" lang="ko-KR" altLang="en-US" dirty="0" smtClean="0"/>
              <a:t>에서 해시맵을 만듬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키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id, </a:t>
            </a:r>
            <a:r>
              <a:rPr kumimoji="1" lang="ko-KR" altLang="en-US" dirty="0" smtClean="0"/>
              <a:t>밸류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인용횟수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2M.TITLE.ID</a:t>
            </a:r>
            <a:r>
              <a:rPr kumimoji="1" lang="ko-KR" altLang="en-US" dirty="0" smtClean="0"/>
              <a:t>를 읽어 해시값 있으면 출력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키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문서 타이틀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밸류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id, </a:t>
            </a:r>
            <a:r>
              <a:rPr kumimoji="1" lang="ko-KR" altLang="en-US" dirty="0" smtClean="0"/>
              <a:t>인용횟수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14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역색인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11" y="1690689"/>
            <a:ext cx="5957680" cy="4529053"/>
          </a:xfrm>
        </p:spPr>
      </p:pic>
    </p:spTree>
    <p:extLst>
      <p:ext uri="{BB962C8B-B14F-4D97-AF65-F5344CB8AC3E}">
        <p14:creationId xmlns:p14="http://schemas.microsoft.com/office/powerpoint/2010/main" val="136141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역색인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만들기  </a:t>
            </a:r>
            <a:r>
              <a:rPr kumimoji="1" lang="en-US" altLang="ko-KR" dirty="0" smtClean="0"/>
              <a:t>version 1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맵 클래스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2M.ID.CONTENTS</a:t>
            </a:r>
            <a:r>
              <a:rPr kumimoji="1" lang="ko-KR" altLang="en-US" dirty="0" smtClean="0"/>
              <a:t>를 입력으로 단어들의 리스트로 파싱 후 각 단어를 키로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ID</a:t>
            </a:r>
            <a:r>
              <a:rPr kumimoji="1" lang="ko-KR" altLang="en-US" dirty="0" smtClean="0"/>
              <a:t>를 밸류로 출력</a:t>
            </a:r>
            <a:endParaRPr kumimoji="1" lang="en-US" altLang="ko-KR" dirty="0" smtClean="0"/>
          </a:p>
          <a:p>
            <a:r>
              <a:rPr kumimoji="1" lang="ko-KR" altLang="en-US" dirty="0" smtClean="0"/>
              <a:t>리듀스 클래스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문서 </a:t>
            </a:r>
            <a:r>
              <a:rPr kumimoji="1" lang="en-US" altLang="ko-KR" dirty="0" smtClean="0"/>
              <a:t>ID</a:t>
            </a:r>
            <a:r>
              <a:rPr kumimoji="1" lang="ko-KR" altLang="en-US" dirty="0" smtClean="0"/>
              <a:t>를 스트링에 추가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자바의 </a:t>
            </a:r>
            <a:r>
              <a:rPr kumimoji="1" lang="en-US" altLang="ko-KR" dirty="0" err="1" smtClean="0"/>
              <a:t>StringBuilder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클래스가 빠르다</a:t>
            </a:r>
            <a:r>
              <a:rPr kumimoji="1" lang="en-US" altLang="ko-KR" dirty="0" smtClean="0"/>
              <a:t>.)</a:t>
            </a:r>
          </a:p>
          <a:p>
            <a:r>
              <a:rPr kumimoji="1" lang="ko-KR" altLang="en-US" dirty="0" smtClean="0"/>
              <a:t>한 단어에 한 문서가 중복해서 나온다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JVM </a:t>
            </a:r>
            <a:r>
              <a:rPr kumimoji="1" lang="ko-KR" altLang="en-US" dirty="0" smtClean="0"/>
              <a:t>메모리 늘리기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mapred-site.xml</a:t>
            </a:r>
            <a:r>
              <a:rPr kumimoji="1" lang="ko-KR" altLang="en-US" dirty="0" smtClean="0"/>
              <a:t>의 </a:t>
            </a:r>
            <a:r>
              <a:rPr kumimoji="1" lang="en-US" altLang="ko-KR" dirty="0" err="1" smtClean="0"/>
              <a:t>mapred.child.java.opts</a:t>
            </a:r>
            <a:r>
              <a:rPr kumimoji="1" lang="ko-KR" altLang="en-US" dirty="0" smtClean="0"/>
              <a:t> 파라미터 조절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맵에서 중복문서 출력 제거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버전 </a:t>
            </a:r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50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역색인 만들기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version 2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맵 클래스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Hash set</a:t>
            </a:r>
            <a:r>
              <a:rPr kumimoji="1" lang="ko-KR" altLang="en-US" dirty="0" smtClean="0"/>
              <a:t>을 만들고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string </a:t>
            </a:r>
            <a:r>
              <a:rPr kumimoji="1" lang="en-US" altLang="ko-KR" dirty="0" err="1" smtClean="0"/>
              <a:t>tokenizer</a:t>
            </a:r>
            <a:r>
              <a:rPr kumimoji="1" lang="ko-KR" altLang="en-US" dirty="0" smtClean="0"/>
              <a:t>를 이용해 단어들의 리스트를 만들어 루프를 돌면서 단어들을 </a:t>
            </a:r>
            <a:r>
              <a:rPr kumimoji="1" lang="en-US" altLang="ko-KR" dirty="0" err="1" smtClean="0"/>
              <a:t>hashset</a:t>
            </a:r>
            <a:r>
              <a:rPr kumimoji="1" lang="ko-KR" altLang="en-US" dirty="0" smtClean="0"/>
              <a:t>에 넣음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루프가 종료되면 </a:t>
            </a:r>
            <a:r>
              <a:rPr kumimoji="1" lang="en-US" altLang="ko-KR" dirty="0" err="1" smtClean="0"/>
              <a:t>hashset</a:t>
            </a:r>
            <a:r>
              <a:rPr kumimoji="1" lang="ko-KR" altLang="en-US" dirty="0" smtClean="0"/>
              <a:t>을 스캔하면서 단어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docID</a:t>
            </a:r>
            <a:r>
              <a:rPr kumimoji="1" lang="ko-KR" altLang="en-US" dirty="0" smtClean="0"/>
              <a:t>를 출력 레코드로 만들어 넘김 </a:t>
            </a:r>
            <a:endParaRPr kumimoji="1" lang="en-US" altLang="ko-KR" dirty="0" smtClean="0"/>
          </a:p>
          <a:p>
            <a:r>
              <a:rPr kumimoji="1" lang="ko-KR" altLang="en-US" dirty="0" smtClean="0"/>
              <a:t>문서가 커지면 </a:t>
            </a:r>
            <a:r>
              <a:rPr kumimoji="1" lang="en-US" altLang="ko-KR" dirty="0" err="1" smtClean="0"/>
              <a:t>hashset</a:t>
            </a:r>
            <a:r>
              <a:rPr kumimoji="1" lang="ko-KR" altLang="en-US" dirty="0" smtClean="0"/>
              <a:t>의 크기도 커진다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15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역색인 만들기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version 3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 smtClean="0"/>
              <a:t>이차 소팅</a:t>
            </a:r>
            <a:endParaRPr kumimoji="1" lang="en-US" altLang="ko-KR" dirty="0" smtClean="0"/>
          </a:p>
          <a:p>
            <a:r>
              <a:rPr kumimoji="1" lang="ko-KR" altLang="en-US" dirty="0" smtClean="0"/>
              <a:t>같은 단어를 갖는 문서 </a:t>
            </a:r>
            <a:r>
              <a:rPr kumimoji="1" lang="en-US" altLang="ko-KR" dirty="0" smtClean="0"/>
              <a:t>ID </a:t>
            </a:r>
            <a:r>
              <a:rPr kumimoji="1" lang="ko-KR" altLang="en-US" dirty="0" smtClean="0"/>
              <a:t>리스트를 문서 </a:t>
            </a:r>
            <a:r>
              <a:rPr kumimoji="1" lang="en-US" altLang="ko-KR" dirty="0" smtClean="0"/>
              <a:t>ID</a:t>
            </a:r>
            <a:r>
              <a:rPr kumimoji="1" lang="ko-KR" altLang="en-US" dirty="0" smtClean="0"/>
              <a:t> 값으로 소팅된 상태로 받으면 리스트를 스캔하면서 같은 문서</a:t>
            </a:r>
            <a:r>
              <a:rPr kumimoji="1" lang="en-US" altLang="ko-KR" dirty="0" smtClean="0"/>
              <a:t>ID</a:t>
            </a:r>
            <a:r>
              <a:rPr kumimoji="1" lang="ko-KR" altLang="en-US" dirty="0" smtClean="0"/>
              <a:t>는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한번만 출력하도록 할 수 있음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커스텀 키 타입 정의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단어와 </a:t>
            </a:r>
            <a:r>
              <a:rPr kumimoji="1" lang="en-US" altLang="ko-KR" dirty="0" smtClean="0"/>
              <a:t>ID</a:t>
            </a:r>
            <a:r>
              <a:rPr kumimoji="1" lang="ko-KR" altLang="en-US" dirty="0" smtClean="0"/>
              <a:t>를 하나의 키로</a:t>
            </a:r>
            <a:endParaRPr kumimoji="1" lang="en-US" altLang="ko-KR" dirty="0" smtClean="0"/>
          </a:p>
          <a:p>
            <a:r>
              <a:rPr kumimoji="1" lang="ko-KR" altLang="en-US" dirty="0" smtClean="0"/>
              <a:t>커스텀 파티셔너 클래스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어느 리듀스 태스크에 보낼 것인가</a:t>
            </a:r>
            <a:r>
              <a:rPr kumimoji="1" lang="en-US" altLang="ko-KR" dirty="0" smtClean="0"/>
              <a:t>?</a:t>
            </a:r>
            <a:endParaRPr kumimoji="1" lang="en-US" altLang="ko-KR" dirty="0"/>
          </a:p>
          <a:p>
            <a:r>
              <a:rPr kumimoji="1" lang="ko-KR" altLang="en-US" dirty="0" smtClean="0"/>
              <a:t>커스텀 </a:t>
            </a:r>
            <a:r>
              <a:rPr kumimoji="1" lang="en-US" altLang="ko-KR" dirty="0" err="1" smtClean="0"/>
              <a:t>GroupingComparator</a:t>
            </a:r>
            <a:r>
              <a:rPr kumimoji="1" lang="en-US" altLang="ko-KR" dirty="0" smtClean="0"/>
              <a:t>: </a:t>
            </a:r>
            <a:r>
              <a:rPr kumimoji="1" lang="ko-KR" altLang="en-US" dirty="0" smtClean="0"/>
              <a:t>리듀스단에서 커스텀 키 중 단어만 고려해서 소팅하도록</a:t>
            </a:r>
            <a:endParaRPr kumimoji="1" lang="en-US" altLang="ko-KR" dirty="0" smtClean="0"/>
          </a:p>
          <a:p>
            <a:r>
              <a:rPr kumimoji="1" lang="ko-KR" altLang="en-US" dirty="0" smtClean="0"/>
              <a:t> 커스텀 </a:t>
            </a:r>
            <a:r>
              <a:rPr kumimoji="1" lang="en-US" altLang="ko-KR" dirty="0" err="1"/>
              <a:t>S</a:t>
            </a:r>
            <a:r>
              <a:rPr kumimoji="1" lang="en-US" altLang="ko-KR" dirty="0" err="1" smtClean="0"/>
              <a:t>ortingComparator</a:t>
            </a:r>
            <a:r>
              <a:rPr kumimoji="1" lang="en-US" altLang="ko-KR" dirty="0" smtClean="0"/>
              <a:t>: </a:t>
            </a:r>
            <a:r>
              <a:rPr kumimoji="1" lang="ko-KR" altLang="en-US" dirty="0" smtClean="0"/>
              <a:t>문서 </a:t>
            </a:r>
            <a:r>
              <a:rPr kumimoji="1" lang="en-US" altLang="ko-KR" dirty="0" smtClean="0"/>
              <a:t>ID</a:t>
            </a:r>
            <a:r>
              <a:rPr kumimoji="1" lang="ko-KR" altLang="en-US" dirty="0" smtClean="0"/>
              <a:t>도 고려하도록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75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411</Words>
  <Application>Microsoft Macintosh PowerPoint</Application>
  <PresentationFormat>화면 슬라이드 쇼(4:3)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Calibri</vt:lpstr>
      <vt:lpstr>Calibri Light</vt:lpstr>
      <vt:lpstr>Arial</vt:lpstr>
      <vt:lpstr>Office 테마</vt:lpstr>
      <vt:lpstr>고급 MapReduce 프로그래밍</vt:lpstr>
      <vt:lpstr>순서</vt:lpstr>
      <vt:lpstr>데이터셋</vt:lpstr>
      <vt:lpstr>문자열 소팅</vt:lpstr>
      <vt:lpstr>분산 캐시를 이용한 조인</vt:lpstr>
      <vt:lpstr>역색인</vt:lpstr>
      <vt:lpstr>역색인 만들기  version 1</vt:lpstr>
      <vt:lpstr>역색인 만들기: version 2</vt:lpstr>
      <vt:lpstr>역색인 만들기: version 3</vt:lpstr>
      <vt:lpstr>역색인 만들기 version 3</vt:lpstr>
      <vt:lpstr>검색엔진 색인 만들기</vt:lpstr>
      <vt:lpstr>CreateESIndex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MapReduce 프로그래밍</dc:title>
  <dc:creator>Microsoft Office 사용자</dc:creator>
  <cp:lastModifiedBy>Microsoft Office 사용자</cp:lastModifiedBy>
  <cp:revision>14</cp:revision>
  <dcterms:created xsi:type="dcterms:W3CDTF">2016-04-12T05:28:36Z</dcterms:created>
  <dcterms:modified xsi:type="dcterms:W3CDTF">2016-04-12T11:43:44Z</dcterms:modified>
</cp:coreProperties>
</file>