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emf" ContentType="image/x-emf"/>
  <Default Extension="fntdata" ContentType="application/x-fontdata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1"/>
  </p:notesMasterIdLst>
  <p:sldIdLst>
    <p:sldId id="273" r:id="rId2"/>
    <p:sldId id="275" r:id="rId3"/>
    <p:sldId id="274" r:id="rId4"/>
    <p:sldId id="276" r:id="rId5"/>
    <p:sldId id="277" r:id="rId6"/>
    <p:sldId id="291" r:id="rId7"/>
    <p:sldId id="278" r:id="rId8"/>
    <p:sldId id="284" r:id="rId9"/>
    <p:sldId id="285" r:id="rId10"/>
    <p:sldId id="286" r:id="rId11"/>
    <p:sldId id="287" r:id="rId12"/>
    <p:sldId id="288" r:id="rId13"/>
    <p:sldId id="289" r:id="rId14"/>
    <p:sldId id="290" r:id="rId15"/>
    <p:sldId id="279" r:id="rId16"/>
    <p:sldId id="280" r:id="rId17"/>
    <p:sldId id="281" r:id="rId18"/>
    <p:sldId id="282" r:id="rId19"/>
    <p:sldId id="283" r:id="rId20"/>
  </p:sldIdLst>
  <p:sldSz cx="18288000" cy="10287000"/>
  <p:notesSz cx="10287000" cy="18288000"/>
  <p:embeddedFontLst>
    <p:embeddedFont>
      <p:font typeface="맑은 고딕" panose="020B0503020000020004" pitchFamily="50" charset="-127"/>
      <p:regular r:id="rId22"/>
      <p:bold r:id="rId23"/>
    </p:embeddedFont>
    <p:embeddedFont>
      <p:font typeface="정선동강" panose="020B0503000000000000" pitchFamily="50" charset="-127"/>
      <p:regular r:id="rId24"/>
    </p:embeddedFont>
    <p:embeddedFont>
      <p:font typeface="휴먼둥근헤드라인" panose="02030504000101010101" pitchFamily="18" charset="-127"/>
      <p:regular r:id="rId25"/>
    </p:embeddedFont>
    <p:embeddedFont>
      <p:font typeface="Bahnschrift Condensed" panose="020B0502040204020203" pitchFamily="34" charset="0"/>
      <p:regular r:id="rId26"/>
      <p:bold r:id="rId27"/>
    </p:embeddedFont>
    <p:embeddedFont>
      <p:font typeface="Bodoni MT Black" panose="02070A03080606020203" pitchFamily="18" charset="0"/>
      <p:bold r:id="rId28"/>
      <p:boldItalic r:id="rId29"/>
    </p:embeddedFont>
    <p:embeddedFont>
      <p:font typeface="Bodoni MT Poster Compressed" panose="02070706080601050204" pitchFamily="18" charset="0"/>
      <p:regular r:id="rId30"/>
    </p:embeddedFont>
    <p:embeddedFont>
      <p:font typeface="Calibri" panose="020F0502020204030204" pitchFamily="34" charset="0"/>
      <p:regular r:id="rId31"/>
      <p:bold r:id="rId32"/>
      <p:italic r:id="rId33"/>
      <p:boldItalic r:id="rId3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146"/>
    <a:srgbClr val="666699"/>
    <a:srgbClr val="7AB9DF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1294" autoAdjust="0"/>
  </p:normalViewPr>
  <p:slideViewPr>
    <p:cSldViewPr>
      <p:cViewPr varScale="1">
        <p:scale>
          <a:sx n="62" d="100"/>
          <a:sy n="62" d="100"/>
        </p:scale>
        <p:origin x="1254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21" Type="http://schemas.openxmlformats.org/officeDocument/2006/relationships/notesMaster" Target="notesMasters/notesMaster1.xml"/><Relationship Id="rId34" Type="http://schemas.openxmlformats.org/officeDocument/2006/relationships/font" Target="fonts/font1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image" Target="../media/image1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BE9AD8-2B6B-4DDD-B5CA-35792F8C8764}" type="datetimeFigureOut">
              <a:rPr lang="ko-KR" altLang="en-US" smtClean="0"/>
              <a:t>2020-11-01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5F88C1-955A-4489-B75F-D245C9FFBD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14354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5F88C1-955A-4489-B75F-D245C9FFBDAA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39255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5F88C1-955A-4489-B75F-D245C9FFBDAA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96297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5F88C1-955A-4489-B75F-D245C9FFBDAA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95434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5F88C1-955A-4489-B75F-D245C9FFBDAA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20479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5F88C1-955A-4489-B75F-D245C9FFBDAA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22923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5F88C1-955A-4489-B75F-D245C9FFBDAA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28367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5F88C1-955A-4489-B75F-D245C9FFBDAA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460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5F88C1-955A-4489-B75F-D245C9FFBDAA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30425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5F88C1-955A-4489-B75F-D245C9FFBDAA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49554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5F88C1-955A-4489-B75F-D245C9FFBDAA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38089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3.emf"/><Relationship Id="rId5" Type="http://schemas.openxmlformats.org/officeDocument/2006/relationships/package" Target="../embeddings/Microsoft_Word_Document1.docx"/><Relationship Id="rId4" Type="http://schemas.openxmlformats.org/officeDocument/2006/relationships/image" Target="../media/image12.emf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ungWinter/chatterbox" TargetMode="External"/><Relationship Id="rId2" Type="http://schemas.openxmlformats.org/officeDocument/2006/relationships/hyperlink" Target="https://github.com/JungWinter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ExpDev07/coronavirus-tracker-api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coronaboard.kr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2F2750ED-1D3B-41B7-AB80-C220639B0814}"/>
              </a:ext>
            </a:extLst>
          </p:cNvPr>
          <p:cNvGrpSpPr/>
          <p:nvPr/>
        </p:nvGrpSpPr>
        <p:grpSpPr>
          <a:xfrm>
            <a:off x="6690185" y="1517407"/>
            <a:ext cx="5017169" cy="5017169"/>
            <a:chOff x="4369564" y="1893159"/>
            <a:chExt cx="3344779" cy="3344779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8460E039-6131-4938-818A-43C478217C75}"/>
                </a:ext>
              </a:extLst>
            </p:cNvPr>
            <p:cNvSpPr/>
            <p:nvPr/>
          </p:nvSpPr>
          <p:spPr>
            <a:xfrm>
              <a:off x="4369564" y="1893159"/>
              <a:ext cx="3344779" cy="3344779"/>
            </a:xfrm>
            <a:prstGeom prst="rect">
              <a:avLst/>
            </a:prstGeom>
            <a:gradFill>
              <a:gsLst>
                <a:gs pos="50000">
                  <a:schemeClr val="tx1">
                    <a:lumMod val="75000"/>
                    <a:lumOff val="25000"/>
                  </a:schemeClr>
                </a:gs>
                <a:gs pos="50000">
                  <a:srgbClr val="7AB9DF"/>
                </a:gs>
              </a:gsLst>
              <a:lin ang="1272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ko-KR" altLang="en-US" sz="2700">
                <a:solidFill>
                  <a:srgbClr val="5B9BD5"/>
                </a:solidFill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286B80F6-1E0E-4EFA-9502-8608C1815410}"/>
                </a:ext>
              </a:extLst>
            </p:cNvPr>
            <p:cNvSpPr/>
            <p:nvPr/>
          </p:nvSpPr>
          <p:spPr>
            <a:xfrm>
              <a:off x="4610508" y="2134103"/>
              <a:ext cx="2862890" cy="28628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ko-KR" altLang="en-US" sz="5400" dirty="0">
                  <a:solidFill>
                    <a:srgbClr val="5B9BD5"/>
                  </a:solidFill>
                </a:rPr>
                <a:t>코 로 나</a:t>
              </a:r>
              <a:endParaRPr lang="en-US" altLang="ko-KR" sz="5400" dirty="0">
                <a:solidFill>
                  <a:srgbClr val="5B9BD5"/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5400" dirty="0" err="1">
                  <a:solidFill>
                    <a:srgbClr val="5B9BD5"/>
                  </a:solidFill>
                </a:rPr>
                <a:t>챗</a:t>
              </a:r>
              <a:r>
                <a:rPr lang="ko-KR" altLang="en-US" sz="5400" dirty="0">
                  <a:solidFill>
                    <a:srgbClr val="5B9BD5"/>
                  </a:solidFill>
                </a:rPr>
                <a:t> 봇</a:t>
              </a:r>
              <a:endParaRPr lang="en-US" altLang="ko-KR" sz="5400" dirty="0">
                <a:solidFill>
                  <a:srgbClr val="5B9BD5"/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540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제 안 서</a:t>
              </a:r>
            </a:p>
          </p:txBody>
        </p:sp>
      </p:grpSp>
      <p:sp>
        <p:nvSpPr>
          <p:cNvPr id="7" name="직사각형 6">
            <a:extLst>
              <a:ext uri="{FF2B5EF4-FFF2-40B4-BE49-F238E27FC236}">
                <a16:creationId xmlns:a16="http://schemas.microsoft.com/office/drawing/2014/main" id="{456F8C54-D82C-42C6-8992-2C0B8243B321}"/>
              </a:ext>
            </a:extLst>
          </p:cNvPr>
          <p:cNvSpPr/>
          <p:nvPr/>
        </p:nvSpPr>
        <p:spPr>
          <a:xfrm>
            <a:off x="9144001" y="6534573"/>
            <a:ext cx="8277239" cy="19710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400" kern="0" spc="-450" dirty="0">
                <a:ln w="1905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휴먼아미체" panose="02030504000101010101" pitchFamily="18" charset="-127"/>
              </a:rPr>
              <a:t>2016112181 </a:t>
            </a:r>
            <a:r>
              <a:rPr lang="ko-KR" altLang="en-US" sz="3000" kern="0" spc="-450" dirty="0">
                <a:ln w="1905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유영현</a:t>
            </a:r>
            <a:r>
              <a:rPr lang="en-US" altLang="ko-KR" sz="2400" kern="0" spc="-450" dirty="0">
                <a:ln w="1905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휴먼아미체" panose="02030504000101010101" pitchFamily="18" charset="-127"/>
              </a:rPr>
              <a:t>             2018112042 </a:t>
            </a:r>
            <a:r>
              <a:rPr lang="ko-KR" altLang="en-US" sz="3000" kern="0" spc="-450" dirty="0">
                <a:ln w="1905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송승민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2400" kern="0" spc="-450" dirty="0">
                <a:ln w="1905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휴먼아미체" panose="02030504000101010101" pitchFamily="18" charset="-127"/>
              </a:rPr>
              <a:t>*2018112168 </a:t>
            </a:r>
            <a:r>
              <a:rPr lang="ko-KR" altLang="en-US" sz="3000" kern="0" spc="-450" dirty="0">
                <a:ln w="1905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권나영</a:t>
            </a:r>
            <a:r>
              <a:rPr lang="en-US" altLang="ko-KR" sz="2400" kern="0" spc="-450" dirty="0">
                <a:ln w="1905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휴먼아미체" panose="02030504000101010101" pitchFamily="18" charset="-127"/>
              </a:rPr>
              <a:t>             *2018112177 </a:t>
            </a:r>
            <a:r>
              <a:rPr lang="ko-KR" altLang="en-US" sz="3000" kern="0" spc="-450" dirty="0" err="1">
                <a:ln w="1905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문소연</a:t>
            </a:r>
            <a:endParaRPr lang="en-US" altLang="ko-KR" sz="3000" kern="0" spc="-450" dirty="0">
              <a:ln w="19050"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sz="2400" kern="0" spc="-450" dirty="0">
                <a:ln w="1905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컴퓨터공학전공</a:t>
            </a:r>
            <a:r>
              <a:rPr lang="en-US" altLang="ko-KR" sz="2400" kern="0" spc="-450" dirty="0">
                <a:ln w="1905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,             *</a:t>
            </a:r>
            <a:r>
              <a:rPr lang="ko-KR" altLang="en-US" sz="2400" kern="0" spc="-450" dirty="0">
                <a:ln w="1905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정보통신공학전공</a:t>
            </a:r>
            <a:endParaRPr lang="en-US" altLang="ko-KR" sz="2400" kern="0" spc="-450" dirty="0">
              <a:ln w="19050"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7C2D76-8592-46F9-BC55-382EB81F5058}"/>
              </a:ext>
            </a:extLst>
          </p:cNvPr>
          <p:cNvSpPr txBox="1"/>
          <p:nvPr/>
        </p:nvSpPr>
        <p:spPr>
          <a:xfrm>
            <a:off x="7927498" y="6534574"/>
            <a:ext cx="185980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b="1" dirty="0">
                <a:ln w="25400">
                  <a:solidFill>
                    <a:srgbClr val="404040"/>
                  </a:solidFill>
                </a:ln>
                <a:solidFill>
                  <a:srgbClr val="7AB9DF"/>
                </a:solidFill>
              </a:rPr>
              <a:t>CICE</a:t>
            </a:r>
            <a:endParaRPr lang="ko-KR" altLang="en-US" sz="7200" b="1" dirty="0">
              <a:ln w="25400">
                <a:solidFill>
                  <a:srgbClr val="404040"/>
                </a:solidFill>
              </a:ln>
              <a:solidFill>
                <a:srgbClr val="7AB9DF"/>
              </a:solidFill>
            </a:endParaRPr>
          </a:p>
        </p:txBody>
      </p:sp>
      <p:sp>
        <p:nvSpPr>
          <p:cNvPr id="3" name="자유형 2">
            <a:extLst>
              <a:ext uri="{FF2B5EF4-FFF2-40B4-BE49-F238E27FC236}">
                <a16:creationId xmlns:a16="http://schemas.microsoft.com/office/drawing/2014/main" id="{DEDF5B4B-2D0A-4404-B261-76634956E0D1}"/>
              </a:ext>
            </a:extLst>
          </p:cNvPr>
          <p:cNvSpPr/>
          <p:nvPr/>
        </p:nvSpPr>
        <p:spPr>
          <a:xfrm>
            <a:off x="8033657" y="6895990"/>
            <a:ext cx="2883161" cy="844046"/>
          </a:xfrm>
          <a:custGeom>
            <a:avLst/>
            <a:gdLst>
              <a:gd name="connsiteX0" fmla="*/ 114300 w 2641600"/>
              <a:gd name="connsiteY0" fmla="*/ 482600 h 774700"/>
              <a:gd name="connsiteX1" fmla="*/ 0 w 2641600"/>
              <a:gd name="connsiteY1" fmla="*/ 774700 h 774700"/>
              <a:gd name="connsiteX2" fmla="*/ 1828800 w 2641600"/>
              <a:gd name="connsiteY2" fmla="*/ 774700 h 774700"/>
              <a:gd name="connsiteX3" fmla="*/ 2197100 w 2641600"/>
              <a:gd name="connsiteY3" fmla="*/ 0 h 774700"/>
              <a:gd name="connsiteX4" fmla="*/ 2641600 w 2641600"/>
              <a:gd name="connsiteY4" fmla="*/ 12700 h 774700"/>
              <a:gd name="connsiteX0" fmla="*/ 142875 w 2641600"/>
              <a:gd name="connsiteY0" fmla="*/ 492125 h 774700"/>
              <a:gd name="connsiteX1" fmla="*/ 0 w 2641600"/>
              <a:gd name="connsiteY1" fmla="*/ 774700 h 774700"/>
              <a:gd name="connsiteX2" fmla="*/ 1828800 w 2641600"/>
              <a:gd name="connsiteY2" fmla="*/ 774700 h 774700"/>
              <a:gd name="connsiteX3" fmla="*/ 2197100 w 2641600"/>
              <a:gd name="connsiteY3" fmla="*/ 0 h 774700"/>
              <a:gd name="connsiteX4" fmla="*/ 2641600 w 2641600"/>
              <a:gd name="connsiteY4" fmla="*/ 12700 h 774700"/>
              <a:gd name="connsiteX0" fmla="*/ 161925 w 2641600"/>
              <a:gd name="connsiteY0" fmla="*/ 496888 h 774700"/>
              <a:gd name="connsiteX1" fmla="*/ 0 w 2641600"/>
              <a:gd name="connsiteY1" fmla="*/ 774700 h 774700"/>
              <a:gd name="connsiteX2" fmla="*/ 1828800 w 2641600"/>
              <a:gd name="connsiteY2" fmla="*/ 774700 h 774700"/>
              <a:gd name="connsiteX3" fmla="*/ 2197100 w 2641600"/>
              <a:gd name="connsiteY3" fmla="*/ 0 h 774700"/>
              <a:gd name="connsiteX4" fmla="*/ 2641600 w 2641600"/>
              <a:gd name="connsiteY4" fmla="*/ 12700 h 774700"/>
              <a:gd name="connsiteX0" fmla="*/ 190500 w 2670175"/>
              <a:gd name="connsiteY0" fmla="*/ 496888 h 774700"/>
              <a:gd name="connsiteX1" fmla="*/ 0 w 2670175"/>
              <a:gd name="connsiteY1" fmla="*/ 774700 h 774700"/>
              <a:gd name="connsiteX2" fmla="*/ 1857375 w 2670175"/>
              <a:gd name="connsiteY2" fmla="*/ 774700 h 774700"/>
              <a:gd name="connsiteX3" fmla="*/ 2225675 w 2670175"/>
              <a:gd name="connsiteY3" fmla="*/ 0 h 774700"/>
              <a:gd name="connsiteX4" fmla="*/ 2670175 w 2670175"/>
              <a:gd name="connsiteY4" fmla="*/ 12700 h 774700"/>
              <a:gd name="connsiteX0" fmla="*/ 171450 w 2670175"/>
              <a:gd name="connsiteY0" fmla="*/ 492126 h 774700"/>
              <a:gd name="connsiteX1" fmla="*/ 0 w 2670175"/>
              <a:gd name="connsiteY1" fmla="*/ 774700 h 774700"/>
              <a:gd name="connsiteX2" fmla="*/ 1857375 w 2670175"/>
              <a:gd name="connsiteY2" fmla="*/ 774700 h 774700"/>
              <a:gd name="connsiteX3" fmla="*/ 2225675 w 2670175"/>
              <a:gd name="connsiteY3" fmla="*/ 0 h 774700"/>
              <a:gd name="connsiteX4" fmla="*/ 2670175 w 2670175"/>
              <a:gd name="connsiteY4" fmla="*/ 12700 h 774700"/>
              <a:gd name="connsiteX0" fmla="*/ 171450 w 2665413"/>
              <a:gd name="connsiteY0" fmla="*/ 493714 h 776288"/>
              <a:gd name="connsiteX1" fmla="*/ 0 w 2665413"/>
              <a:gd name="connsiteY1" fmla="*/ 776288 h 776288"/>
              <a:gd name="connsiteX2" fmla="*/ 1857375 w 2665413"/>
              <a:gd name="connsiteY2" fmla="*/ 776288 h 776288"/>
              <a:gd name="connsiteX3" fmla="*/ 2225675 w 2665413"/>
              <a:gd name="connsiteY3" fmla="*/ 1588 h 776288"/>
              <a:gd name="connsiteX4" fmla="*/ 2665413 w 2665413"/>
              <a:gd name="connsiteY4" fmla="*/ 0 h 776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5413" h="776288">
                <a:moveTo>
                  <a:pt x="171450" y="493714"/>
                </a:moveTo>
                <a:lnTo>
                  <a:pt x="0" y="776288"/>
                </a:lnTo>
                <a:lnTo>
                  <a:pt x="1857375" y="776288"/>
                </a:lnTo>
                <a:lnTo>
                  <a:pt x="2225675" y="1588"/>
                </a:lnTo>
                <a:lnTo>
                  <a:pt x="2665413" y="0"/>
                </a:lnTo>
              </a:path>
            </a:pathLst>
          </a:custGeom>
          <a:noFill/>
          <a:ln w="34925">
            <a:solidFill>
              <a:srgbClr val="40404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ln w="28575">
                <a:solidFill>
                  <a:schemeClr val="tx1"/>
                </a:solidFill>
              </a:ln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03028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표 12">
            <a:extLst>
              <a:ext uri="{FF2B5EF4-FFF2-40B4-BE49-F238E27FC236}">
                <a16:creationId xmlns:a16="http://schemas.microsoft.com/office/drawing/2014/main" id="{AC51CAEF-3C5B-4946-87DB-6B4FAFAE3E16}"/>
              </a:ext>
            </a:extLst>
          </p:cNvPr>
          <p:cNvGraphicFramePr>
            <a:graphicFrameLocks noGrp="1"/>
          </p:cNvGraphicFramePr>
          <p:nvPr/>
        </p:nvGraphicFramePr>
        <p:xfrm>
          <a:off x="228600" y="0"/>
          <a:ext cx="17830800" cy="495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237935577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1047570669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319385043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186037091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4275713182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671234108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1822333551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91471506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054444395"/>
                    </a:ext>
                  </a:extLst>
                </a:gridCol>
              </a:tblGrid>
              <a:tr h="4953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rgbClr val="40404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01</a:t>
                      </a:r>
                      <a:endParaRPr lang="ko-KR" altLang="en-US" sz="2400" b="0" dirty="0">
                        <a:solidFill>
                          <a:srgbClr val="40404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rgbClr val="40404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02</a:t>
                      </a:r>
                      <a:endParaRPr lang="ko-KR" altLang="en-US" sz="2400" b="0" dirty="0">
                        <a:solidFill>
                          <a:srgbClr val="40404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rgbClr val="40404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03</a:t>
                      </a:r>
                      <a:endParaRPr lang="ko-KR" altLang="en-US" sz="2400" b="0" dirty="0">
                        <a:solidFill>
                          <a:srgbClr val="40404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rgbClr val="40404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04</a:t>
                      </a:r>
                      <a:endParaRPr lang="ko-KR" altLang="en-US" sz="2400" b="0" dirty="0">
                        <a:solidFill>
                          <a:srgbClr val="40404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AB9D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rgbClr val="40404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05</a:t>
                      </a:r>
                      <a:endParaRPr lang="ko-KR" altLang="en-US" sz="2400" b="0" dirty="0">
                        <a:solidFill>
                          <a:srgbClr val="40404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rgbClr val="40404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06</a:t>
                      </a:r>
                      <a:endParaRPr lang="ko-KR" altLang="en-US" sz="2400" b="0" dirty="0">
                        <a:solidFill>
                          <a:srgbClr val="40404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rgbClr val="40404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07</a:t>
                      </a:r>
                      <a:endParaRPr lang="ko-KR" altLang="en-US" sz="2400" b="0" dirty="0">
                        <a:solidFill>
                          <a:srgbClr val="40404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rgbClr val="40404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08</a:t>
                      </a:r>
                      <a:endParaRPr lang="ko-KR" altLang="en-US" sz="2400" b="0" dirty="0">
                        <a:solidFill>
                          <a:srgbClr val="40404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rgbClr val="40404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09</a:t>
                      </a:r>
                      <a:endParaRPr lang="ko-KR" altLang="en-US" sz="2400" b="0" dirty="0">
                        <a:solidFill>
                          <a:srgbClr val="40404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170362"/>
                  </a:ext>
                </a:extLst>
              </a:tr>
            </a:tbl>
          </a:graphicData>
        </a:graphic>
      </p:graphicFrame>
      <p:grpSp>
        <p:nvGrpSpPr>
          <p:cNvPr id="10" name="그룹 9">
            <a:extLst>
              <a:ext uri="{FF2B5EF4-FFF2-40B4-BE49-F238E27FC236}">
                <a16:creationId xmlns:a16="http://schemas.microsoft.com/office/drawing/2014/main" id="{4A5B4461-BAE4-4E44-A2EF-CFE687101648}"/>
              </a:ext>
            </a:extLst>
          </p:cNvPr>
          <p:cNvGrpSpPr/>
          <p:nvPr/>
        </p:nvGrpSpPr>
        <p:grpSpPr>
          <a:xfrm>
            <a:off x="2971800" y="952500"/>
            <a:ext cx="8603606" cy="409061"/>
            <a:chOff x="1911994" y="2455427"/>
            <a:chExt cx="3716638" cy="409061"/>
          </a:xfrm>
        </p:grpSpPr>
        <p:sp>
          <p:nvSpPr>
            <p:cNvPr id="3" name="자유형: 도형 2">
              <a:extLst>
                <a:ext uri="{FF2B5EF4-FFF2-40B4-BE49-F238E27FC236}">
                  <a16:creationId xmlns:a16="http://schemas.microsoft.com/office/drawing/2014/main" id="{588A43A3-DAD0-4B93-B648-D3C3F6AD7E01}"/>
                </a:ext>
              </a:extLst>
            </p:cNvPr>
            <p:cNvSpPr/>
            <p:nvPr/>
          </p:nvSpPr>
          <p:spPr>
            <a:xfrm flipH="1">
              <a:off x="1913915" y="2474927"/>
              <a:ext cx="3714717" cy="389561"/>
            </a:xfrm>
            <a:custGeom>
              <a:avLst/>
              <a:gdLst>
                <a:gd name="connsiteX0" fmla="*/ 7616743 w 7891426"/>
                <a:gd name="connsiteY0" fmla="*/ 0 h 1140460"/>
                <a:gd name="connsiteX1" fmla="*/ 181096 w 7891426"/>
                <a:gd name="connsiteY1" fmla="*/ 0 h 1140460"/>
                <a:gd name="connsiteX2" fmla="*/ 108744 w 7891426"/>
                <a:gd name="connsiteY2" fmla="*/ 11906 h 1140460"/>
                <a:gd name="connsiteX3" fmla="*/ 137319 w 7891426"/>
                <a:gd name="connsiteY3" fmla="*/ 94456 h 1140460"/>
                <a:gd name="connsiteX4" fmla="*/ 139700 w 7891426"/>
                <a:gd name="connsiteY4" fmla="*/ 190500 h 1140460"/>
                <a:gd name="connsiteX5" fmla="*/ 76200 w 7891426"/>
                <a:gd name="connsiteY5" fmla="*/ 190500 h 1140460"/>
                <a:gd name="connsiteX6" fmla="*/ 88900 w 7891426"/>
                <a:gd name="connsiteY6" fmla="*/ 279400 h 1140460"/>
                <a:gd name="connsiteX7" fmla="*/ 95250 w 7891426"/>
                <a:gd name="connsiteY7" fmla="*/ 357188 h 1140460"/>
                <a:gd name="connsiteX8" fmla="*/ 114300 w 7891426"/>
                <a:gd name="connsiteY8" fmla="*/ 419100 h 1140460"/>
                <a:gd name="connsiteX9" fmla="*/ 47625 w 7891426"/>
                <a:gd name="connsiteY9" fmla="*/ 492125 h 1140460"/>
                <a:gd name="connsiteX10" fmla="*/ 0 w 7891426"/>
                <a:gd name="connsiteY10" fmla="*/ 558800 h 1140460"/>
                <a:gd name="connsiteX11" fmla="*/ 76200 w 7891426"/>
                <a:gd name="connsiteY11" fmla="*/ 622300 h 1140460"/>
                <a:gd name="connsiteX12" fmla="*/ 101600 w 7891426"/>
                <a:gd name="connsiteY12" fmla="*/ 673100 h 1140460"/>
                <a:gd name="connsiteX13" fmla="*/ 88900 w 7891426"/>
                <a:gd name="connsiteY13" fmla="*/ 736600 h 1140460"/>
                <a:gd name="connsiteX14" fmla="*/ 134144 w 7891426"/>
                <a:gd name="connsiteY14" fmla="*/ 767556 h 1140460"/>
                <a:gd name="connsiteX15" fmla="*/ 88900 w 7891426"/>
                <a:gd name="connsiteY15" fmla="*/ 889000 h 1140460"/>
                <a:gd name="connsiteX16" fmla="*/ 30956 w 7891426"/>
                <a:gd name="connsiteY16" fmla="*/ 900906 h 1140460"/>
                <a:gd name="connsiteX17" fmla="*/ 123031 w 7891426"/>
                <a:gd name="connsiteY17" fmla="*/ 965200 h 1140460"/>
                <a:gd name="connsiteX18" fmla="*/ 12700 w 7891426"/>
                <a:gd name="connsiteY18" fmla="*/ 1104900 h 1140460"/>
                <a:gd name="connsiteX19" fmla="*/ 46037 w 7891426"/>
                <a:gd name="connsiteY19" fmla="*/ 1119982 h 1140460"/>
                <a:gd name="connsiteX20" fmla="*/ 39804 w 7891426"/>
                <a:gd name="connsiteY20" fmla="*/ 1140460 h 1140460"/>
                <a:gd name="connsiteX21" fmla="*/ 7891426 w 7891426"/>
                <a:gd name="connsiteY21" fmla="*/ 1140460 h 1140460"/>
                <a:gd name="connsiteX22" fmla="*/ 7870743 w 7891426"/>
                <a:gd name="connsiteY22" fmla="*/ 1092200 h 1140460"/>
                <a:gd name="connsiteX23" fmla="*/ 7781843 w 7891426"/>
                <a:gd name="connsiteY23" fmla="*/ 1028700 h 1140460"/>
                <a:gd name="connsiteX24" fmla="*/ 7731043 w 7891426"/>
                <a:gd name="connsiteY24" fmla="*/ 952500 h 1140460"/>
                <a:gd name="connsiteX25" fmla="*/ 7794543 w 7891426"/>
                <a:gd name="connsiteY25" fmla="*/ 876300 h 1140460"/>
                <a:gd name="connsiteX26" fmla="*/ 7832643 w 7891426"/>
                <a:gd name="connsiteY26" fmla="*/ 800100 h 1140460"/>
                <a:gd name="connsiteX27" fmla="*/ 7794543 w 7891426"/>
                <a:gd name="connsiteY27" fmla="*/ 723900 h 1140460"/>
                <a:gd name="connsiteX28" fmla="*/ 7781843 w 7891426"/>
                <a:gd name="connsiteY28" fmla="*/ 660400 h 1140460"/>
                <a:gd name="connsiteX29" fmla="*/ 7807243 w 7891426"/>
                <a:gd name="connsiteY29" fmla="*/ 609600 h 1140460"/>
                <a:gd name="connsiteX30" fmla="*/ 7883443 w 7891426"/>
                <a:gd name="connsiteY30" fmla="*/ 546100 h 1140460"/>
                <a:gd name="connsiteX31" fmla="*/ 7883443 w 7891426"/>
                <a:gd name="connsiteY31" fmla="*/ 469900 h 1140460"/>
                <a:gd name="connsiteX32" fmla="*/ 7769143 w 7891426"/>
                <a:gd name="connsiteY32" fmla="*/ 406400 h 1140460"/>
                <a:gd name="connsiteX33" fmla="*/ 7692943 w 7891426"/>
                <a:gd name="connsiteY33" fmla="*/ 368300 h 1140460"/>
                <a:gd name="connsiteX34" fmla="*/ 7794543 w 7891426"/>
                <a:gd name="connsiteY34" fmla="*/ 266700 h 1140460"/>
                <a:gd name="connsiteX35" fmla="*/ 7807243 w 7891426"/>
                <a:gd name="connsiteY35" fmla="*/ 177800 h 1140460"/>
                <a:gd name="connsiteX36" fmla="*/ 7743743 w 7891426"/>
                <a:gd name="connsiteY36" fmla="*/ 177800 h 1140460"/>
                <a:gd name="connsiteX37" fmla="*/ 7705643 w 7891426"/>
                <a:gd name="connsiteY37" fmla="*/ 88900 h 1140460"/>
                <a:gd name="connsiteX38" fmla="*/ 7819943 w 7891426"/>
                <a:gd name="connsiteY38" fmla="*/ 101600 h 1140460"/>
                <a:gd name="connsiteX0" fmla="*/ 7616743 w 7891426"/>
                <a:gd name="connsiteY0" fmla="*/ 0 h 1140460"/>
                <a:gd name="connsiteX1" fmla="*/ 181096 w 7891426"/>
                <a:gd name="connsiteY1" fmla="*/ 0 h 1140460"/>
                <a:gd name="connsiteX2" fmla="*/ 108744 w 7891426"/>
                <a:gd name="connsiteY2" fmla="*/ 11906 h 1140460"/>
                <a:gd name="connsiteX3" fmla="*/ 137319 w 7891426"/>
                <a:gd name="connsiteY3" fmla="*/ 94456 h 1140460"/>
                <a:gd name="connsiteX4" fmla="*/ 139700 w 7891426"/>
                <a:gd name="connsiteY4" fmla="*/ 190500 h 1140460"/>
                <a:gd name="connsiteX5" fmla="*/ 76200 w 7891426"/>
                <a:gd name="connsiteY5" fmla="*/ 190500 h 1140460"/>
                <a:gd name="connsiteX6" fmla="*/ 88900 w 7891426"/>
                <a:gd name="connsiteY6" fmla="*/ 279400 h 1140460"/>
                <a:gd name="connsiteX7" fmla="*/ 95250 w 7891426"/>
                <a:gd name="connsiteY7" fmla="*/ 357188 h 1140460"/>
                <a:gd name="connsiteX8" fmla="*/ 114300 w 7891426"/>
                <a:gd name="connsiteY8" fmla="*/ 419100 h 1140460"/>
                <a:gd name="connsiteX9" fmla="*/ 47625 w 7891426"/>
                <a:gd name="connsiteY9" fmla="*/ 492125 h 1140460"/>
                <a:gd name="connsiteX10" fmla="*/ 0 w 7891426"/>
                <a:gd name="connsiteY10" fmla="*/ 558800 h 1140460"/>
                <a:gd name="connsiteX11" fmla="*/ 76200 w 7891426"/>
                <a:gd name="connsiteY11" fmla="*/ 622300 h 1140460"/>
                <a:gd name="connsiteX12" fmla="*/ 101600 w 7891426"/>
                <a:gd name="connsiteY12" fmla="*/ 673100 h 1140460"/>
                <a:gd name="connsiteX13" fmla="*/ 88900 w 7891426"/>
                <a:gd name="connsiteY13" fmla="*/ 736600 h 1140460"/>
                <a:gd name="connsiteX14" fmla="*/ 134144 w 7891426"/>
                <a:gd name="connsiteY14" fmla="*/ 767556 h 1140460"/>
                <a:gd name="connsiteX15" fmla="*/ 88900 w 7891426"/>
                <a:gd name="connsiteY15" fmla="*/ 889000 h 1140460"/>
                <a:gd name="connsiteX16" fmla="*/ 30956 w 7891426"/>
                <a:gd name="connsiteY16" fmla="*/ 900906 h 1140460"/>
                <a:gd name="connsiteX17" fmla="*/ 123031 w 7891426"/>
                <a:gd name="connsiteY17" fmla="*/ 965200 h 1140460"/>
                <a:gd name="connsiteX18" fmla="*/ 12700 w 7891426"/>
                <a:gd name="connsiteY18" fmla="*/ 1104900 h 1140460"/>
                <a:gd name="connsiteX19" fmla="*/ 46037 w 7891426"/>
                <a:gd name="connsiteY19" fmla="*/ 1119982 h 1140460"/>
                <a:gd name="connsiteX20" fmla="*/ 39804 w 7891426"/>
                <a:gd name="connsiteY20" fmla="*/ 1140460 h 1140460"/>
                <a:gd name="connsiteX21" fmla="*/ 7891426 w 7891426"/>
                <a:gd name="connsiteY21" fmla="*/ 1140460 h 1140460"/>
                <a:gd name="connsiteX22" fmla="*/ 7870743 w 7891426"/>
                <a:gd name="connsiteY22" fmla="*/ 1092200 h 1140460"/>
                <a:gd name="connsiteX23" fmla="*/ 7781843 w 7891426"/>
                <a:gd name="connsiteY23" fmla="*/ 1028700 h 1140460"/>
                <a:gd name="connsiteX24" fmla="*/ 7731043 w 7891426"/>
                <a:gd name="connsiteY24" fmla="*/ 952500 h 1140460"/>
                <a:gd name="connsiteX25" fmla="*/ 7794543 w 7891426"/>
                <a:gd name="connsiteY25" fmla="*/ 876300 h 1140460"/>
                <a:gd name="connsiteX26" fmla="*/ 7832643 w 7891426"/>
                <a:gd name="connsiteY26" fmla="*/ 800100 h 1140460"/>
                <a:gd name="connsiteX27" fmla="*/ 7794543 w 7891426"/>
                <a:gd name="connsiteY27" fmla="*/ 723900 h 1140460"/>
                <a:gd name="connsiteX28" fmla="*/ 7781843 w 7891426"/>
                <a:gd name="connsiteY28" fmla="*/ 660400 h 1140460"/>
                <a:gd name="connsiteX29" fmla="*/ 7807243 w 7891426"/>
                <a:gd name="connsiteY29" fmla="*/ 609600 h 1140460"/>
                <a:gd name="connsiteX30" fmla="*/ 7883443 w 7891426"/>
                <a:gd name="connsiteY30" fmla="*/ 546100 h 1140460"/>
                <a:gd name="connsiteX31" fmla="*/ 7883443 w 7891426"/>
                <a:gd name="connsiteY31" fmla="*/ 469900 h 1140460"/>
                <a:gd name="connsiteX32" fmla="*/ 7769143 w 7891426"/>
                <a:gd name="connsiteY32" fmla="*/ 406400 h 1140460"/>
                <a:gd name="connsiteX33" fmla="*/ 7692943 w 7891426"/>
                <a:gd name="connsiteY33" fmla="*/ 368300 h 1140460"/>
                <a:gd name="connsiteX34" fmla="*/ 7794543 w 7891426"/>
                <a:gd name="connsiteY34" fmla="*/ 266700 h 1140460"/>
                <a:gd name="connsiteX35" fmla="*/ 7807243 w 7891426"/>
                <a:gd name="connsiteY35" fmla="*/ 177800 h 1140460"/>
                <a:gd name="connsiteX36" fmla="*/ 7743743 w 7891426"/>
                <a:gd name="connsiteY36" fmla="*/ 177800 h 1140460"/>
                <a:gd name="connsiteX37" fmla="*/ 7705643 w 7891426"/>
                <a:gd name="connsiteY37" fmla="*/ 88900 h 1140460"/>
                <a:gd name="connsiteX38" fmla="*/ 7846136 w 7891426"/>
                <a:gd name="connsiteY38" fmla="*/ 34925 h 1140460"/>
                <a:gd name="connsiteX39" fmla="*/ 7616743 w 7891426"/>
                <a:gd name="connsiteY39" fmla="*/ 0 h 1140460"/>
                <a:gd name="connsiteX0" fmla="*/ 7616743 w 7891426"/>
                <a:gd name="connsiteY0" fmla="*/ 0 h 1140460"/>
                <a:gd name="connsiteX1" fmla="*/ 181096 w 7891426"/>
                <a:gd name="connsiteY1" fmla="*/ 0 h 1140460"/>
                <a:gd name="connsiteX2" fmla="*/ 108744 w 7891426"/>
                <a:gd name="connsiteY2" fmla="*/ 11906 h 1140460"/>
                <a:gd name="connsiteX3" fmla="*/ 137319 w 7891426"/>
                <a:gd name="connsiteY3" fmla="*/ 94456 h 1140460"/>
                <a:gd name="connsiteX4" fmla="*/ 139700 w 7891426"/>
                <a:gd name="connsiteY4" fmla="*/ 190500 h 1140460"/>
                <a:gd name="connsiteX5" fmla="*/ 76200 w 7891426"/>
                <a:gd name="connsiteY5" fmla="*/ 190500 h 1140460"/>
                <a:gd name="connsiteX6" fmla="*/ 88900 w 7891426"/>
                <a:gd name="connsiteY6" fmla="*/ 279400 h 1140460"/>
                <a:gd name="connsiteX7" fmla="*/ 95250 w 7891426"/>
                <a:gd name="connsiteY7" fmla="*/ 357188 h 1140460"/>
                <a:gd name="connsiteX8" fmla="*/ 114300 w 7891426"/>
                <a:gd name="connsiteY8" fmla="*/ 419100 h 1140460"/>
                <a:gd name="connsiteX9" fmla="*/ 47625 w 7891426"/>
                <a:gd name="connsiteY9" fmla="*/ 492125 h 1140460"/>
                <a:gd name="connsiteX10" fmla="*/ 0 w 7891426"/>
                <a:gd name="connsiteY10" fmla="*/ 558800 h 1140460"/>
                <a:gd name="connsiteX11" fmla="*/ 76200 w 7891426"/>
                <a:gd name="connsiteY11" fmla="*/ 622300 h 1140460"/>
                <a:gd name="connsiteX12" fmla="*/ 101600 w 7891426"/>
                <a:gd name="connsiteY12" fmla="*/ 673100 h 1140460"/>
                <a:gd name="connsiteX13" fmla="*/ 88900 w 7891426"/>
                <a:gd name="connsiteY13" fmla="*/ 736600 h 1140460"/>
                <a:gd name="connsiteX14" fmla="*/ 134144 w 7891426"/>
                <a:gd name="connsiteY14" fmla="*/ 767556 h 1140460"/>
                <a:gd name="connsiteX15" fmla="*/ 88900 w 7891426"/>
                <a:gd name="connsiteY15" fmla="*/ 889000 h 1140460"/>
                <a:gd name="connsiteX16" fmla="*/ 30956 w 7891426"/>
                <a:gd name="connsiteY16" fmla="*/ 900906 h 1140460"/>
                <a:gd name="connsiteX17" fmla="*/ 123031 w 7891426"/>
                <a:gd name="connsiteY17" fmla="*/ 965200 h 1140460"/>
                <a:gd name="connsiteX18" fmla="*/ 12700 w 7891426"/>
                <a:gd name="connsiteY18" fmla="*/ 1104900 h 1140460"/>
                <a:gd name="connsiteX19" fmla="*/ 46037 w 7891426"/>
                <a:gd name="connsiteY19" fmla="*/ 1119982 h 1140460"/>
                <a:gd name="connsiteX20" fmla="*/ 39804 w 7891426"/>
                <a:gd name="connsiteY20" fmla="*/ 1140460 h 1140460"/>
                <a:gd name="connsiteX21" fmla="*/ 7891426 w 7891426"/>
                <a:gd name="connsiteY21" fmla="*/ 1140460 h 1140460"/>
                <a:gd name="connsiteX22" fmla="*/ 7870743 w 7891426"/>
                <a:gd name="connsiteY22" fmla="*/ 1092200 h 1140460"/>
                <a:gd name="connsiteX23" fmla="*/ 7781843 w 7891426"/>
                <a:gd name="connsiteY23" fmla="*/ 1028700 h 1140460"/>
                <a:gd name="connsiteX24" fmla="*/ 7731043 w 7891426"/>
                <a:gd name="connsiteY24" fmla="*/ 952500 h 1140460"/>
                <a:gd name="connsiteX25" fmla="*/ 7794543 w 7891426"/>
                <a:gd name="connsiteY25" fmla="*/ 876300 h 1140460"/>
                <a:gd name="connsiteX26" fmla="*/ 7832643 w 7891426"/>
                <a:gd name="connsiteY26" fmla="*/ 800100 h 1140460"/>
                <a:gd name="connsiteX27" fmla="*/ 7794543 w 7891426"/>
                <a:gd name="connsiteY27" fmla="*/ 723900 h 1140460"/>
                <a:gd name="connsiteX28" fmla="*/ 7781843 w 7891426"/>
                <a:gd name="connsiteY28" fmla="*/ 660400 h 1140460"/>
                <a:gd name="connsiteX29" fmla="*/ 7807243 w 7891426"/>
                <a:gd name="connsiteY29" fmla="*/ 609600 h 1140460"/>
                <a:gd name="connsiteX30" fmla="*/ 7883443 w 7891426"/>
                <a:gd name="connsiteY30" fmla="*/ 546100 h 1140460"/>
                <a:gd name="connsiteX31" fmla="*/ 7883443 w 7891426"/>
                <a:gd name="connsiteY31" fmla="*/ 469900 h 1140460"/>
                <a:gd name="connsiteX32" fmla="*/ 7769143 w 7891426"/>
                <a:gd name="connsiteY32" fmla="*/ 406400 h 1140460"/>
                <a:gd name="connsiteX33" fmla="*/ 7692943 w 7891426"/>
                <a:gd name="connsiteY33" fmla="*/ 368300 h 1140460"/>
                <a:gd name="connsiteX34" fmla="*/ 7794543 w 7891426"/>
                <a:gd name="connsiteY34" fmla="*/ 266700 h 1140460"/>
                <a:gd name="connsiteX35" fmla="*/ 7807243 w 7891426"/>
                <a:gd name="connsiteY35" fmla="*/ 177800 h 1140460"/>
                <a:gd name="connsiteX36" fmla="*/ 7743743 w 7891426"/>
                <a:gd name="connsiteY36" fmla="*/ 177800 h 1140460"/>
                <a:gd name="connsiteX37" fmla="*/ 7705643 w 7891426"/>
                <a:gd name="connsiteY37" fmla="*/ 88900 h 1140460"/>
                <a:gd name="connsiteX38" fmla="*/ 7846136 w 7891426"/>
                <a:gd name="connsiteY38" fmla="*/ 34925 h 1140460"/>
                <a:gd name="connsiteX39" fmla="*/ 7616743 w 7891426"/>
                <a:gd name="connsiteY39" fmla="*/ 0 h 1140460"/>
                <a:gd name="connsiteX0" fmla="*/ 7616743 w 7891426"/>
                <a:gd name="connsiteY0" fmla="*/ 0 h 1140460"/>
                <a:gd name="connsiteX1" fmla="*/ 181096 w 7891426"/>
                <a:gd name="connsiteY1" fmla="*/ 0 h 1140460"/>
                <a:gd name="connsiteX2" fmla="*/ 108744 w 7891426"/>
                <a:gd name="connsiteY2" fmla="*/ 11906 h 1140460"/>
                <a:gd name="connsiteX3" fmla="*/ 137319 w 7891426"/>
                <a:gd name="connsiteY3" fmla="*/ 94456 h 1140460"/>
                <a:gd name="connsiteX4" fmla="*/ 139700 w 7891426"/>
                <a:gd name="connsiteY4" fmla="*/ 190500 h 1140460"/>
                <a:gd name="connsiteX5" fmla="*/ 76200 w 7891426"/>
                <a:gd name="connsiteY5" fmla="*/ 190500 h 1140460"/>
                <a:gd name="connsiteX6" fmla="*/ 88900 w 7891426"/>
                <a:gd name="connsiteY6" fmla="*/ 279400 h 1140460"/>
                <a:gd name="connsiteX7" fmla="*/ 95250 w 7891426"/>
                <a:gd name="connsiteY7" fmla="*/ 357188 h 1140460"/>
                <a:gd name="connsiteX8" fmla="*/ 114300 w 7891426"/>
                <a:gd name="connsiteY8" fmla="*/ 419100 h 1140460"/>
                <a:gd name="connsiteX9" fmla="*/ 47625 w 7891426"/>
                <a:gd name="connsiteY9" fmla="*/ 492125 h 1140460"/>
                <a:gd name="connsiteX10" fmla="*/ 0 w 7891426"/>
                <a:gd name="connsiteY10" fmla="*/ 558800 h 1140460"/>
                <a:gd name="connsiteX11" fmla="*/ 76200 w 7891426"/>
                <a:gd name="connsiteY11" fmla="*/ 622300 h 1140460"/>
                <a:gd name="connsiteX12" fmla="*/ 101600 w 7891426"/>
                <a:gd name="connsiteY12" fmla="*/ 673100 h 1140460"/>
                <a:gd name="connsiteX13" fmla="*/ 88900 w 7891426"/>
                <a:gd name="connsiteY13" fmla="*/ 736600 h 1140460"/>
                <a:gd name="connsiteX14" fmla="*/ 134144 w 7891426"/>
                <a:gd name="connsiteY14" fmla="*/ 767556 h 1140460"/>
                <a:gd name="connsiteX15" fmla="*/ 88900 w 7891426"/>
                <a:gd name="connsiteY15" fmla="*/ 889000 h 1140460"/>
                <a:gd name="connsiteX16" fmla="*/ 30956 w 7891426"/>
                <a:gd name="connsiteY16" fmla="*/ 900906 h 1140460"/>
                <a:gd name="connsiteX17" fmla="*/ 123031 w 7891426"/>
                <a:gd name="connsiteY17" fmla="*/ 965200 h 1140460"/>
                <a:gd name="connsiteX18" fmla="*/ 12700 w 7891426"/>
                <a:gd name="connsiteY18" fmla="*/ 1104900 h 1140460"/>
                <a:gd name="connsiteX19" fmla="*/ 46037 w 7891426"/>
                <a:gd name="connsiteY19" fmla="*/ 1119982 h 1140460"/>
                <a:gd name="connsiteX20" fmla="*/ 39804 w 7891426"/>
                <a:gd name="connsiteY20" fmla="*/ 1140460 h 1140460"/>
                <a:gd name="connsiteX21" fmla="*/ 7891426 w 7891426"/>
                <a:gd name="connsiteY21" fmla="*/ 1140460 h 1140460"/>
                <a:gd name="connsiteX22" fmla="*/ 7870743 w 7891426"/>
                <a:gd name="connsiteY22" fmla="*/ 1092200 h 1140460"/>
                <a:gd name="connsiteX23" fmla="*/ 7781843 w 7891426"/>
                <a:gd name="connsiteY23" fmla="*/ 1028700 h 1140460"/>
                <a:gd name="connsiteX24" fmla="*/ 7731043 w 7891426"/>
                <a:gd name="connsiteY24" fmla="*/ 952500 h 1140460"/>
                <a:gd name="connsiteX25" fmla="*/ 7794543 w 7891426"/>
                <a:gd name="connsiteY25" fmla="*/ 876300 h 1140460"/>
                <a:gd name="connsiteX26" fmla="*/ 7832643 w 7891426"/>
                <a:gd name="connsiteY26" fmla="*/ 800100 h 1140460"/>
                <a:gd name="connsiteX27" fmla="*/ 7794543 w 7891426"/>
                <a:gd name="connsiteY27" fmla="*/ 723900 h 1140460"/>
                <a:gd name="connsiteX28" fmla="*/ 7781843 w 7891426"/>
                <a:gd name="connsiteY28" fmla="*/ 660400 h 1140460"/>
                <a:gd name="connsiteX29" fmla="*/ 7807243 w 7891426"/>
                <a:gd name="connsiteY29" fmla="*/ 609600 h 1140460"/>
                <a:gd name="connsiteX30" fmla="*/ 7883443 w 7891426"/>
                <a:gd name="connsiteY30" fmla="*/ 546100 h 1140460"/>
                <a:gd name="connsiteX31" fmla="*/ 7883443 w 7891426"/>
                <a:gd name="connsiteY31" fmla="*/ 469900 h 1140460"/>
                <a:gd name="connsiteX32" fmla="*/ 7769143 w 7891426"/>
                <a:gd name="connsiteY32" fmla="*/ 406400 h 1140460"/>
                <a:gd name="connsiteX33" fmla="*/ 7692943 w 7891426"/>
                <a:gd name="connsiteY33" fmla="*/ 368300 h 1140460"/>
                <a:gd name="connsiteX34" fmla="*/ 7794543 w 7891426"/>
                <a:gd name="connsiteY34" fmla="*/ 266700 h 1140460"/>
                <a:gd name="connsiteX35" fmla="*/ 7807243 w 7891426"/>
                <a:gd name="connsiteY35" fmla="*/ 177800 h 1140460"/>
                <a:gd name="connsiteX36" fmla="*/ 7743743 w 7891426"/>
                <a:gd name="connsiteY36" fmla="*/ 177800 h 1140460"/>
                <a:gd name="connsiteX37" fmla="*/ 7705643 w 7891426"/>
                <a:gd name="connsiteY37" fmla="*/ 88900 h 1140460"/>
                <a:gd name="connsiteX38" fmla="*/ 7846136 w 7891426"/>
                <a:gd name="connsiteY38" fmla="*/ 34925 h 1140460"/>
                <a:gd name="connsiteX39" fmla="*/ 7616743 w 7891426"/>
                <a:gd name="connsiteY39" fmla="*/ 0 h 1140460"/>
                <a:gd name="connsiteX0" fmla="*/ 7616743 w 7891426"/>
                <a:gd name="connsiteY0" fmla="*/ 0 h 1140460"/>
                <a:gd name="connsiteX1" fmla="*/ 181096 w 7891426"/>
                <a:gd name="connsiteY1" fmla="*/ 0 h 1140460"/>
                <a:gd name="connsiteX2" fmla="*/ 108744 w 7891426"/>
                <a:gd name="connsiteY2" fmla="*/ 11906 h 1140460"/>
                <a:gd name="connsiteX3" fmla="*/ 137319 w 7891426"/>
                <a:gd name="connsiteY3" fmla="*/ 94456 h 1140460"/>
                <a:gd name="connsiteX4" fmla="*/ 139700 w 7891426"/>
                <a:gd name="connsiteY4" fmla="*/ 190500 h 1140460"/>
                <a:gd name="connsiteX5" fmla="*/ 76200 w 7891426"/>
                <a:gd name="connsiteY5" fmla="*/ 190500 h 1140460"/>
                <a:gd name="connsiteX6" fmla="*/ 88900 w 7891426"/>
                <a:gd name="connsiteY6" fmla="*/ 279400 h 1140460"/>
                <a:gd name="connsiteX7" fmla="*/ 95250 w 7891426"/>
                <a:gd name="connsiteY7" fmla="*/ 357188 h 1140460"/>
                <a:gd name="connsiteX8" fmla="*/ 114300 w 7891426"/>
                <a:gd name="connsiteY8" fmla="*/ 419100 h 1140460"/>
                <a:gd name="connsiteX9" fmla="*/ 47625 w 7891426"/>
                <a:gd name="connsiteY9" fmla="*/ 492125 h 1140460"/>
                <a:gd name="connsiteX10" fmla="*/ 0 w 7891426"/>
                <a:gd name="connsiteY10" fmla="*/ 558800 h 1140460"/>
                <a:gd name="connsiteX11" fmla="*/ 76200 w 7891426"/>
                <a:gd name="connsiteY11" fmla="*/ 622300 h 1140460"/>
                <a:gd name="connsiteX12" fmla="*/ 101600 w 7891426"/>
                <a:gd name="connsiteY12" fmla="*/ 673100 h 1140460"/>
                <a:gd name="connsiteX13" fmla="*/ 88900 w 7891426"/>
                <a:gd name="connsiteY13" fmla="*/ 736600 h 1140460"/>
                <a:gd name="connsiteX14" fmla="*/ 134144 w 7891426"/>
                <a:gd name="connsiteY14" fmla="*/ 767556 h 1140460"/>
                <a:gd name="connsiteX15" fmla="*/ 88900 w 7891426"/>
                <a:gd name="connsiteY15" fmla="*/ 889000 h 1140460"/>
                <a:gd name="connsiteX16" fmla="*/ 30956 w 7891426"/>
                <a:gd name="connsiteY16" fmla="*/ 900906 h 1140460"/>
                <a:gd name="connsiteX17" fmla="*/ 123031 w 7891426"/>
                <a:gd name="connsiteY17" fmla="*/ 965200 h 1140460"/>
                <a:gd name="connsiteX18" fmla="*/ 12700 w 7891426"/>
                <a:gd name="connsiteY18" fmla="*/ 1104900 h 1140460"/>
                <a:gd name="connsiteX19" fmla="*/ 46037 w 7891426"/>
                <a:gd name="connsiteY19" fmla="*/ 1119982 h 1140460"/>
                <a:gd name="connsiteX20" fmla="*/ 39804 w 7891426"/>
                <a:gd name="connsiteY20" fmla="*/ 1140460 h 1140460"/>
                <a:gd name="connsiteX21" fmla="*/ 7891426 w 7891426"/>
                <a:gd name="connsiteY21" fmla="*/ 1140460 h 1140460"/>
                <a:gd name="connsiteX22" fmla="*/ 7870743 w 7891426"/>
                <a:gd name="connsiteY22" fmla="*/ 1092200 h 1140460"/>
                <a:gd name="connsiteX23" fmla="*/ 7781843 w 7891426"/>
                <a:gd name="connsiteY23" fmla="*/ 1028700 h 1140460"/>
                <a:gd name="connsiteX24" fmla="*/ 7731043 w 7891426"/>
                <a:gd name="connsiteY24" fmla="*/ 952500 h 1140460"/>
                <a:gd name="connsiteX25" fmla="*/ 7794543 w 7891426"/>
                <a:gd name="connsiteY25" fmla="*/ 876300 h 1140460"/>
                <a:gd name="connsiteX26" fmla="*/ 7832643 w 7891426"/>
                <a:gd name="connsiteY26" fmla="*/ 800100 h 1140460"/>
                <a:gd name="connsiteX27" fmla="*/ 7794543 w 7891426"/>
                <a:gd name="connsiteY27" fmla="*/ 723900 h 1140460"/>
                <a:gd name="connsiteX28" fmla="*/ 7781843 w 7891426"/>
                <a:gd name="connsiteY28" fmla="*/ 660400 h 1140460"/>
                <a:gd name="connsiteX29" fmla="*/ 7807243 w 7891426"/>
                <a:gd name="connsiteY29" fmla="*/ 609600 h 1140460"/>
                <a:gd name="connsiteX30" fmla="*/ 7850106 w 7891426"/>
                <a:gd name="connsiteY30" fmla="*/ 534193 h 1140460"/>
                <a:gd name="connsiteX31" fmla="*/ 7883443 w 7891426"/>
                <a:gd name="connsiteY31" fmla="*/ 469900 h 1140460"/>
                <a:gd name="connsiteX32" fmla="*/ 7769143 w 7891426"/>
                <a:gd name="connsiteY32" fmla="*/ 406400 h 1140460"/>
                <a:gd name="connsiteX33" fmla="*/ 7692943 w 7891426"/>
                <a:gd name="connsiteY33" fmla="*/ 368300 h 1140460"/>
                <a:gd name="connsiteX34" fmla="*/ 7794543 w 7891426"/>
                <a:gd name="connsiteY34" fmla="*/ 266700 h 1140460"/>
                <a:gd name="connsiteX35" fmla="*/ 7807243 w 7891426"/>
                <a:gd name="connsiteY35" fmla="*/ 177800 h 1140460"/>
                <a:gd name="connsiteX36" fmla="*/ 7743743 w 7891426"/>
                <a:gd name="connsiteY36" fmla="*/ 177800 h 1140460"/>
                <a:gd name="connsiteX37" fmla="*/ 7705643 w 7891426"/>
                <a:gd name="connsiteY37" fmla="*/ 88900 h 1140460"/>
                <a:gd name="connsiteX38" fmla="*/ 7846136 w 7891426"/>
                <a:gd name="connsiteY38" fmla="*/ 34925 h 1140460"/>
                <a:gd name="connsiteX39" fmla="*/ 7616743 w 7891426"/>
                <a:gd name="connsiteY39" fmla="*/ 0 h 1140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7891426" h="1140460">
                  <a:moveTo>
                    <a:pt x="7616743" y="0"/>
                  </a:moveTo>
                  <a:lnTo>
                    <a:pt x="181096" y="0"/>
                  </a:lnTo>
                  <a:lnTo>
                    <a:pt x="108744" y="11906"/>
                  </a:lnTo>
                  <a:lnTo>
                    <a:pt x="137319" y="94456"/>
                  </a:lnTo>
                  <a:cubicBezTo>
                    <a:pt x="138113" y="126471"/>
                    <a:pt x="138906" y="158485"/>
                    <a:pt x="139700" y="190500"/>
                  </a:cubicBezTo>
                  <a:lnTo>
                    <a:pt x="76200" y="190500"/>
                  </a:lnTo>
                  <a:lnTo>
                    <a:pt x="88900" y="279400"/>
                  </a:lnTo>
                  <a:lnTo>
                    <a:pt x="95250" y="357188"/>
                  </a:lnTo>
                  <a:lnTo>
                    <a:pt x="114300" y="419100"/>
                  </a:lnTo>
                  <a:lnTo>
                    <a:pt x="47625" y="492125"/>
                  </a:lnTo>
                  <a:lnTo>
                    <a:pt x="0" y="558800"/>
                  </a:lnTo>
                  <a:lnTo>
                    <a:pt x="76200" y="622300"/>
                  </a:lnTo>
                  <a:lnTo>
                    <a:pt x="101600" y="673100"/>
                  </a:lnTo>
                  <a:lnTo>
                    <a:pt x="88900" y="736600"/>
                  </a:lnTo>
                  <a:lnTo>
                    <a:pt x="134144" y="767556"/>
                  </a:lnTo>
                  <a:lnTo>
                    <a:pt x="88900" y="889000"/>
                  </a:lnTo>
                  <a:lnTo>
                    <a:pt x="30956" y="900906"/>
                  </a:lnTo>
                  <a:cubicBezTo>
                    <a:pt x="30691" y="935037"/>
                    <a:pt x="123296" y="931069"/>
                    <a:pt x="123031" y="965200"/>
                  </a:cubicBezTo>
                  <a:lnTo>
                    <a:pt x="12700" y="1104900"/>
                  </a:lnTo>
                  <a:lnTo>
                    <a:pt x="46037" y="1119982"/>
                  </a:lnTo>
                  <a:lnTo>
                    <a:pt x="39804" y="1140460"/>
                  </a:lnTo>
                  <a:lnTo>
                    <a:pt x="7891426" y="1140460"/>
                  </a:lnTo>
                  <a:lnTo>
                    <a:pt x="7870743" y="1092200"/>
                  </a:lnTo>
                  <a:lnTo>
                    <a:pt x="7781843" y="1028700"/>
                  </a:lnTo>
                  <a:lnTo>
                    <a:pt x="7731043" y="952500"/>
                  </a:lnTo>
                  <a:lnTo>
                    <a:pt x="7794543" y="876300"/>
                  </a:lnTo>
                  <a:lnTo>
                    <a:pt x="7832643" y="800100"/>
                  </a:lnTo>
                  <a:lnTo>
                    <a:pt x="7794543" y="723900"/>
                  </a:lnTo>
                  <a:lnTo>
                    <a:pt x="7781843" y="660400"/>
                  </a:lnTo>
                  <a:lnTo>
                    <a:pt x="7807243" y="609600"/>
                  </a:lnTo>
                  <a:lnTo>
                    <a:pt x="7850106" y="534193"/>
                  </a:lnTo>
                  <a:lnTo>
                    <a:pt x="7883443" y="469900"/>
                  </a:lnTo>
                  <a:lnTo>
                    <a:pt x="7769143" y="406400"/>
                  </a:lnTo>
                  <a:lnTo>
                    <a:pt x="7692943" y="368300"/>
                  </a:lnTo>
                  <a:lnTo>
                    <a:pt x="7794543" y="266700"/>
                  </a:lnTo>
                  <a:lnTo>
                    <a:pt x="7807243" y="177800"/>
                  </a:lnTo>
                  <a:lnTo>
                    <a:pt x="7743743" y="177800"/>
                  </a:lnTo>
                  <a:lnTo>
                    <a:pt x="7705643" y="88900"/>
                  </a:lnTo>
                  <a:lnTo>
                    <a:pt x="7846136" y="34925"/>
                  </a:lnTo>
                  <a:cubicBezTo>
                    <a:pt x="7764115" y="15345"/>
                    <a:pt x="7746388" y="21961"/>
                    <a:pt x="7616743" y="0"/>
                  </a:cubicBezTo>
                  <a:close/>
                </a:path>
              </a:pathLst>
            </a:custGeom>
            <a:solidFill>
              <a:schemeClr val="bg1">
                <a:lumMod val="8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6" name="자유형: 도형 5">
              <a:extLst>
                <a:ext uri="{FF2B5EF4-FFF2-40B4-BE49-F238E27FC236}">
                  <a16:creationId xmlns:a16="http://schemas.microsoft.com/office/drawing/2014/main" id="{0FC99B83-E48A-4760-8C51-0582CA4B09D9}"/>
                </a:ext>
              </a:extLst>
            </p:cNvPr>
            <p:cNvSpPr/>
            <p:nvPr/>
          </p:nvSpPr>
          <p:spPr>
            <a:xfrm rot="21249064" flipH="1">
              <a:off x="1911994" y="2455427"/>
              <a:ext cx="3714717" cy="389562"/>
            </a:xfrm>
            <a:custGeom>
              <a:avLst/>
              <a:gdLst>
                <a:gd name="connsiteX0" fmla="*/ 7616743 w 7891426"/>
                <a:gd name="connsiteY0" fmla="*/ 0 h 1140460"/>
                <a:gd name="connsiteX1" fmla="*/ 181096 w 7891426"/>
                <a:gd name="connsiteY1" fmla="*/ 0 h 1140460"/>
                <a:gd name="connsiteX2" fmla="*/ 108744 w 7891426"/>
                <a:gd name="connsiteY2" fmla="*/ 11906 h 1140460"/>
                <a:gd name="connsiteX3" fmla="*/ 137319 w 7891426"/>
                <a:gd name="connsiteY3" fmla="*/ 94456 h 1140460"/>
                <a:gd name="connsiteX4" fmla="*/ 139700 w 7891426"/>
                <a:gd name="connsiteY4" fmla="*/ 190500 h 1140460"/>
                <a:gd name="connsiteX5" fmla="*/ 76200 w 7891426"/>
                <a:gd name="connsiteY5" fmla="*/ 190500 h 1140460"/>
                <a:gd name="connsiteX6" fmla="*/ 88900 w 7891426"/>
                <a:gd name="connsiteY6" fmla="*/ 279400 h 1140460"/>
                <a:gd name="connsiteX7" fmla="*/ 95250 w 7891426"/>
                <a:gd name="connsiteY7" fmla="*/ 357188 h 1140460"/>
                <a:gd name="connsiteX8" fmla="*/ 114300 w 7891426"/>
                <a:gd name="connsiteY8" fmla="*/ 419100 h 1140460"/>
                <a:gd name="connsiteX9" fmla="*/ 47625 w 7891426"/>
                <a:gd name="connsiteY9" fmla="*/ 492125 h 1140460"/>
                <a:gd name="connsiteX10" fmla="*/ 0 w 7891426"/>
                <a:gd name="connsiteY10" fmla="*/ 558800 h 1140460"/>
                <a:gd name="connsiteX11" fmla="*/ 76200 w 7891426"/>
                <a:gd name="connsiteY11" fmla="*/ 622300 h 1140460"/>
                <a:gd name="connsiteX12" fmla="*/ 101600 w 7891426"/>
                <a:gd name="connsiteY12" fmla="*/ 673100 h 1140460"/>
                <a:gd name="connsiteX13" fmla="*/ 88900 w 7891426"/>
                <a:gd name="connsiteY13" fmla="*/ 736600 h 1140460"/>
                <a:gd name="connsiteX14" fmla="*/ 134144 w 7891426"/>
                <a:gd name="connsiteY14" fmla="*/ 767556 h 1140460"/>
                <a:gd name="connsiteX15" fmla="*/ 88900 w 7891426"/>
                <a:gd name="connsiteY15" fmla="*/ 889000 h 1140460"/>
                <a:gd name="connsiteX16" fmla="*/ 30956 w 7891426"/>
                <a:gd name="connsiteY16" fmla="*/ 900906 h 1140460"/>
                <a:gd name="connsiteX17" fmla="*/ 123031 w 7891426"/>
                <a:gd name="connsiteY17" fmla="*/ 965200 h 1140460"/>
                <a:gd name="connsiteX18" fmla="*/ 12700 w 7891426"/>
                <a:gd name="connsiteY18" fmla="*/ 1104900 h 1140460"/>
                <a:gd name="connsiteX19" fmla="*/ 46037 w 7891426"/>
                <a:gd name="connsiteY19" fmla="*/ 1119982 h 1140460"/>
                <a:gd name="connsiteX20" fmla="*/ 39804 w 7891426"/>
                <a:gd name="connsiteY20" fmla="*/ 1140460 h 1140460"/>
                <a:gd name="connsiteX21" fmla="*/ 7891426 w 7891426"/>
                <a:gd name="connsiteY21" fmla="*/ 1140460 h 1140460"/>
                <a:gd name="connsiteX22" fmla="*/ 7870743 w 7891426"/>
                <a:gd name="connsiteY22" fmla="*/ 1092200 h 1140460"/>
                <a:gd name="connsiteX23" fmla="*/ 7781843 w 7891426"/>
                <a:gd name="connsiteY23" fmla="*/ 1028700 h 1140460"/>
                <a:gd name="connsiteX24" fmla="*/ 7731043 w 7891426"/>
                <a:gd name="connsiteY24" fmla="*/ 952500 h 1140460"/>
                <a:gd name="connsiteX25" fmla="*/ 7794543 w 7891426"/>
                <a:gd name="connsiteY25" fmla="*/ 876300 h 1140460"/>
                <a:gd name="connsiteX26" fmla="*/ 7832643 w 7891426"/>
                <a:gd name="connsiteY26" fmla="*/ 800100 h 1140460"/>
                <a:gd name="connsiteX27" fmla="*/ 7794543 w 7891426"/>
                <a:gd name="connsiteY27" fmla="*/ 723900 h 1140460"/>
                <a:gd name="connsiteX28" fmla="*/ 7781843 w 7891426"/>
                <a:gd name="connsiteY28" fmla="*/ 660400 h 1140460"/>
                <a:gd name="connsiteX29" fmla="*/ 7807243 w 7891426"/>
                <a:gd name="connsiteY29" fmla="*/ 609600 h 1140460"/>
                <a:gd name="connsiteX30" fmla="*/ 7883443 w 7891426"/>
                <a:gd name="connsiteY30" fmla="*/ 546100 h 1140460"/>
                <a:gd name="connsiteX31" fmla="*/ 7883443 w 7891426"/>
                <a:gd name="connsiteY31" fmla="*/ 469900 h 1140460"/>
                <a:gd name="connsiteX32" fmla="*/ 7769143 w 7891426"/>
                <a:gd name="connsiteY32" fmla="*/ 406400 h 1140460"/>
                <a:gd name="connsiteX33" fmla="*/ 7692943 w 7891426"/>
                <a:gd name="connsiteY33" fmla="*/ 368300 h 1140460"/>
                <a:gd name="connsiteX34" fmla="*/ 7794543 w 7891426"/>
                <a:gd name="connsiteY34" fmla="*/ 266700 h 1140460"/>
                <a:gd name="connsiteX35" fmla="*/ 7807243 w 7891426"/>
                <a:gd name="connsiteY35" fmla="*/ 177800 h 1140460"/>
                <a:gd name="connsiteX36" fmla="*/ 7743743 w 7891426"/>
                <a:gd name="connsiteY36" fmla="*/ 177800 h 1140460"/>
                <a:gd name="connsiteX37" fmla="*/ 7705643 w 7891426"/>
                <a:gd name="connsiteY37" fmla="*/ 88900 h 1140460"/>
                <a:gd name="connsiteX38" fmla="*/ 7819943 w 7891426"/>
                <a:gd name="connsiteY38" fmla="*/ 101600 h 1140460"/>
                <a:gd name="connsiteX0" fmla="*/ 7616743 w 7891426"/>
                <a:gd name="connsiteY0" fmla="*/ 0 h 1140460"/>
                <a:gd name="connsiteX1" fmla="*/ 181096 w 7891426"/>
                <a:gd name="connsiteY1" fmla="*/ 0 h 1140460"/>
                <a:gd name="connsiteX2" fmla="*/ 108744 w 7891426"/>
                <a:gd name="connsiteY2" fmla="*/ 11906 h 1140460"/>
                <a:gd name="connsiteX3" fmla="*/ 137319 w 7891426"/>
                <a:gd name="connsiteY3" fmla="*/ 94456 h 1140460"/>
                <a:gd name="connsiteX4" fmla="*/ 139700 w 7891426"/>
                <a:gd name="connsiteY4" fmla="*/ 190500 h 1140460"/>
                <a:gd name="connsiteX5" fmla="*/ 76200 w 7891426"/>
                <a:gd name="connsiteY5" fmla="*/ 190500 h 1140460"/>
                <a:gd name="connsiteX6" fmla="*/ 88900 w 7891426"/>
                <a:gd name="connsiteY6" fmla="*/ 279400 h 1140460"/>
                <a:gd name="connsiteX7" fmla="*/ 95250 w 7891426"/>
                <a:gd name="connsiteY7" fmla="*/ 357188 h 1140460"/>
                <a:gd name="connsiteX8" fmla="*/ 114300 w 7891426"/>
                <a:gd name="connsiteY8" fmla="*/ 419100 h 1140460"/>
                <a:gd name="connsiteX9" fmla="*/ 47625 w 7891426"/>
                <a:gd name="connsiteY9" fmla="*/ 492125 h 1140460"/>
                <a:gd name="connsiteX10" fmla="*/ 0 w 7891426"/>
                <a:gd name="connsiteY10" fmla="*/ 558800 h 1140460"/>
                <a:gd name="connsiteX11" fmla="*/ 76200 w 7891426"/>
                <a:gd name="connsiteY11" fmla="*/ 622300 h 1140460"/>
                <a:gd name="connsiteX12" fmla="*/ 101600 w 7891426"/>
                <a:gd name="connsiteY12" fmla="*/ 673100 h 1140460"/>
                <a:gd name="connsiteX13" fmla="*/ 88900 w 7891426"/>
                <a:gd name="connsiteY13" fmla="*/ 736600 h 1140460"/>
                <a:gd name="connsiteX14" fmla="*/ 134144 w 7891426"/>
                <a:gd name="connsiteY14" fmla="*/ 767556 h 1140460"/>
                <a:gd name="connsiteX15" fmla="*/ 88900 w 7891426"/>
                <a:gd name="connsiteY15" fmla="*/ 889000 h 1140460"/>
                <a:gd name="connsiteX16" fmla="*/ 30956 w 7891426"/>
                <a:gd name="connsiteY16" fmla="*/ 900906 h 1140460"/>
                <a:gd name="connsiteX17" fmla="*/ 123031 w 7891426"/>
                <a:gd name="connsiteY17" fmla="*/ 965200 h 1140460"/>
                <a:gd name="connsiteX18" fmla="*/ 12700 w 7891426"/>
                <a:gd name="connsiteY18" fmla="*/ 1104900 h 1140460"/>
                <a:gd name="connsiteX19" fmla="*/ 46037 w 7891426"/>
                <a:gd name="connsiteY19" fmla="*/ 1119982 h 1140460"/>
                <a:gd name="connsiteX20" fmla="*/ 39804 w 7891426"/>
                <a:gd name="connsiteY20" fmla="*/ 1140460 h 1140460"/>
                <a:gd name="connsiteX21" fmla="*/ 7891426 w 7891426"/>
                <a:gd name="connsiteY21" fmla="*/ 1140460 h 1140460"/>
                <a:gd name="connsiteX22" fmla="*/ 7870743 w 7891426"/>
                <a:gd name="connsiteY22" fmla="*/ 1092200 h 1140460"/>
                <a:gd name="connsiteX23" fmla="*/ 7781843 w 7891426"/>
                <a:gd name="connsiteY23" fmla="*/ 1028700 h 1140460"/>
                <a:gd name="connsiteX24" fmla="*/ 7731043 w 7891426"/>
                <a:gd name="connsiteY24" fmla="*/ 952500 h 1140460"/>
                <a:gd name="connsiteX25" fmla="*/ 7794543 w 7891426"/>
                <a:gd name="connsiteY25" fmla="*/ 876300 h 1140460"/>
                <a:gd name="connsiteX26" fmla="*/ 7832643 w 7891426"/>
                <a:gd name="connsiteY26" fmla="*/ 800100 h 1140460"/>
                <a:gd name="connsiteX27" fmla="*/ 7794543 w 7891426"/>
                <a:gd name="connsiteY27" fmla="*/ 723900 h 1140460"/>
                <a:gd name="connsiteX28" fmla="*/ 7781843 w 7891426"/>
                <a:gd name="connsiteY28" fmla="*/ 660400 h 1140460"/>
                <a:gd name="connsiteX29" fmla="*/ 7807243 w 7891426"/>
                <a:gd name="connsiteY29" fmla="*/ 609600 h 1140460"/>
                <a:gd name="connsiteX30" fmla="*/ 7883443 w 7891426"/>
                <a:gd name="connsiteY30" fmla="*/ 546100 h 1140460"/>
                <a:gd name="connsiteX31" fmla="*/ 7883443 w 7891426"/>
                <a:gd name="connsiteY31" fmla="*/ 469900 h 1140460"/>
                <a:gd name="connsiteX32" fmla="*/ 7769143 w 7891426"/>
                <a:gd name="connsiteY32" fmla="*/ 406400 h 1140460"/>
                <a:gd name="connsiteX33" fmla="*/ 7692943 w 7891426"/>
                <a:gd name="connsiteY33" fmla="*/ 368300 h 1140460"/>
                <a:gd name="connsiteX34" fmla="*/ 7794543 w 7891426"/>
                <a:gd name="connsiteY34" fmla="*/ 266700 h 1140460"/>
                <a:gd name="connsiteX35" fmla="*/ 7807243 w 7891426"/>
                <a:gd name="connsiteY35" fmla="*/ 177800 h 1140460"/>
                <a:gd name="connsiteX36" fmla="*/ 7743743 w 7891426"/>
                <a:gd name="connsiteY36" fmla="*/ 177800 h 1140460"/>
                <a:gd name="connsiteX37" fmla="*/ 7705643 w 7891426"/>
                <a:gd name="connsiteY37" fmla="*/ 88900 h 1140460"/>
                <a:gd name="connsiteX38" fmla="*/ 7846136 w 7891426"/>
                <a:gd name="connsiteY38" fmla="*/ 34925 h 1140460"/>
                <a:gd name="connsiteX39" fmla="*/ 7616743 w 7891426"/>
                <a:gd name="connsiteY39" fmla="*/ 0 h 1140460"/>
                <a:gd name="connsiteX0" fmla="*/ 7616743 w 7891426"/>
                <a:gd name="connsiteY0" fmla="*/ 0 h 1140460"/>
                <a:gd name="connsiteX1" fmla="*/ 181096 w 7891426"/>
                <a:gd name="connsiteY1" fmla="*/ 0 h 1140460"/>
                <a:gd name="connsiteX2" fmla="*/ 108744 w 7891426"/>
                <a:gd name="connsiteY2" fmla="*/ 11906 h 1140460"/>
                <a:gd name="connsiteX3" fmla="*/ 137319 w 7891426"/>
                <a:gd name="connsiteY3" fmla="*/ 94456 h 1140460"/>
                <a:gd name="connsiteX4" fmla="*/ 139700 w 7891426"/>
                <a:gd name="connsiteY4" fmla="*/ 190500 h 1140460"/>
                <a:gd name="connsiteX5" fmla="*/ 76200 w 7891426"/>
                <a:gd name="connsiteY5" fmla="*/ 190500 h 1140460"/>
                <a:gd name="connsiteX6" fmla="*/ 88900 w 7891426"/>
                <a:gd name="connsiteY6" fmla="*/ 279400 h 1140460"/>
                <a:gd name="connsiteX7" fmla="*/ 95250 w 7891426"/>
                <a:gd name="connsiteY7" fmla="*/ 357188 h 1140460"/>
                <a:gd name="connsiteX8" fmla="*/ 114300 w 7891426"/>
                <a:gd name="connsiteY8" fmla="*/ 419100 h 1140460"/>
                <a:gd name="connsiteX9" fmla="*/ 47625 w 7891426"/>
                <a:gd name="connsiteY9" fmla="*/ 492125 h 1140460"/>
                <a:gd name="connsiteX10" fmla="*/ 0 w 7891426"/>
                <a:gd name="connsiteY10" fmla="*/ 558800 h 1140460"/>
                <a:gd name="connsiteX11" fmla="*/ 76200 w 7891426"/>
                <a:gd name="connsiteY11" fmla="*/ 622300 h 1140460"/>
                <a:gd name="connsiteX12" fmla="*/ 101600 w 7891426"/>
                <a:gd name="connsiteY12" fmla="*/ 673100 h 1140460"/>
                <a:gd name="connsiteX13" fmla="*/ 88900 w 7891426"/>
                <a:gd name="connsiteY13" fmla="*/ 736600 h 1140460"/>
                <a:gd name="connsiteX14" fmla="*/ 134144 w 7891426"/>
                <a:gd name="connsiteY14" fmla="*/ 767556 h 1140460"/>
                <a:gd name="connsiteX15" fmla="*/ 88900 w 7891426"/>
                <a:gd name="connsiteY15" fmla="*/ 889000 h 1140460"/>
                <a:gd name="connsiteX16" fmla="*/ 30956 w 7891426"/>
                <a:gd name="connsiteY16" fmla="*/ 900906 h 1140460"/>
                <a:gd name="connsiteX17" fmla="*/ 123031 w 7891426"/>
                <a:gd name="connsiteY17" fmla="*/ 965200 h 1140460"/>
                <a:gd name="connsiteX18" fmla="*/ 12700 w 7891426"/>
                <a:gd name="connsiteY18" fmla="*/ 1104900 h 1140460"/>
                <a:gd name="connsiteX19" fmla="*/ 46037 w 7891426"/>
                <a:gd name="connsiteY19" fmla="*/ 1119982 h 1140460"/>
                <a:gd name="connsiteX20" fmla="*/ 39804 w 7891426"/>
                <a:gd name="connsiteY20" fmla="*/ 1140460 h 1140460"/>
                <a:gd name="connsiteX21" fmla="*/ 7891426 w 7891426"/>
                <a:gd name="connsiteY21" fmla="*/ 1140460 h 1140460"/>
                <a:gd name="connsiteX22" fmla="*/ 7870743 w 7891426"/>
                <a:gd name="connsiteY22" fmla="*/ 1092200 h 1140460"/>
                <a:gd name="connsiteX23" fmla="*/ 7781843 w 7891426"/>
                <a:gd name="connsiteY23" fmla="*/ 1028700 h 1140460"/>
                <a:gd name="connsiteX24" fmla="*/ 7731043 w 7891426"/>
                <a:gd name="connsiteY24" fmla="*/ 952500 h 1140460"/>
                <a:gd name="connsiteX25" fmla="*/ 7794543 w 7891426"/>
                <a:gd name="connsiteY25" fmla="*/ 876300 h 1140460"/>
                <a:gd name="connsiteX26" fmla="*/ 7832643 w 7891426"/>
                <a:gd name="connsiteY26" fmla="*/ 800100 h 1140460"/>
                <a:gd name="connsiteX27" fmla="*/ 7794543 w 7891426"/>
                <a:gd name="connsiteY27" fmla="*/ 723900 h 1140460"/>
                <a:gd name="connsiteX28" fmla="*/ 7781843 w 7891426"/>
                <a:gd name="connsiteY28" fmla="*/ 660400 h 1140460"/>
                <a:gd name="connsiteX29" fmla="*/ 7807243 w 7891426"/>
                <a:gd name="connsiteY29" fmla="*/ 609600 h 1140460"/>
                <a:gd name="connsiteX30" fmla="*/ 7883443 w 7891426"/>
                <a:gd name="connsiteY30" fmla="*/ 546100 h 1140460"/>
                <a:gd name="connsiteX31" fmla="*/ 7883443 w 7891426"/>
                <a:gd name="connsiteY31" fmla="*/ 469900 h 1140460"/>
                <a:gd name="connsiteX32" fmla="*/ 7769143 w 7891426"/>
                <a:gd name="connsiteY32" fmla="*/ 406400 h 1140460"/>
                <a:gd name="connsiteX33" fmla="*/ 7692943 w 7891426"/>
                <a:gd name="connsiteY33" fmla="*/ 368300 h 1140460"/>
                <a:gd name="connsiteX34" fmla="*/ 7794543 w 7891426"/>
                <a:gd name="connsiteY34" fmla="*/ 266700 h 1140460"/>
                <a:gd name="connsiteX35" fmla="*/ 7807243 w 7891426"/>
                <a:gd name="connsiteY35" fmla="*/ 177800 h 1140460"/>
                <a:gd name="connsiteX36" fmla="*/ 7743743 w 7891426"/>
                <a:gd name="connsiteY36" fmla="*/ 177800 h 1140460"/>
                <a:gd name="connsiteX37" fmla="*/ 7705643 w 7891426"/>
                <a:gd name="connsiteY37" fmla="*/ 88900 h 1140460"/>
                <a:gd name="connsiteX38" fmla="*/ 7846136 w 7891426"/>
                <a:gd name="connsiteY38" fmla="*/ 34925 h 1140460"/>
                <a:gd name="connsiteX39" fmla="*/ 7616743 w 7891426"/>
                <a:gd name="connsiteY39" fmla="*/ 0 h 1140460"/>
                <a:gd name="connsiteX0" fmla="*/ 7616743 w 7891426"/>
                <a:gd name="connsiteY0" fmla="*/ 0 h 1140460"/>
                <a:gd name="connsiteX1" fmla="*/ 181096 w 7891426"/>
                <a:gd name="connsiteY1" fmla="*/ 0 h 1140460"/>
                <a:gd name="connsiteX2" fmla="*/ 108744 w 7891426"/>
                <a:gd name="connsiteY2" fmla="*/ 11906 h 1140460"/>
                <a:gd name="connsiteX3" fmla="*/ 137319 w 7891426"/>
                <a:gd name="connsiteY3" fmla="*/ 94456 h 1140460"/>
                <a:gd name="connsiteX4" fmla="*/ 139700 w 7891426"/>
                <a:gd name="connsiteY4" fmla="*/ 190500 h 1140460"/>
                <a:gd name="connsiteX5" fmla="*/ 76200 w 7891426"/>
                <a:gd name="connsiteY5" fmla="*/ 190500 h 1140460"/>
                <a:gd name="connsiteX6" fmla="*/ 88900 w 7891426"/>
                <a:gd name="connsiteY6" fmla="*/ 279400 h 1140460"/>
                <a:gd name="connsiteX7" fmla="*/ 95250 w 7891426"/>
                <a:gd name="connsiteY7" fmla="*/ 357188 h 1140460"/>
                <a:gd name="connsiteX8" fmla="*/ 114300 w 7891426"/>
                <a:gd name="connsiteY8" fmla="*/ 419100 h 1140460"/>
                <a:gd name="connsiteX9" fmla="*/ 47625 w 7891426"/>
                <a:gd name="connsiteY9" fmla="*/ 492125 h 1140460"/>
                <a:gd name="connsiteX10" fmla="*/ 0 w 7891426"/>
                <a:gd name="connsiteY10" fmla="*/ 558800 h 1140460"/>
                <a:gd name="connsiteX11" fmla="*/ 76200 w 7891426"/>
                <a:gd name="connsiteY11" fmla="*/ 622300 h 1140460"/>
                <a:gd name="connsiteX12" fmla="*/ 101600 w 7891426"/>
                <a:gd name="connsiteY12" fmla="*/ 673100 h 1140460"/>
                <a:gd name="connsiteX13" fmla="*/ 88900 w 7891426"/>
                <a:gd name="connsiteY13" fmla="*/ 736600 h 1140460"/>
                <a:gd name="connsiteX14" fmla="*/ 134144 w 7891426"/>
                <a:gd name="connsiteY14" fmla="*/ 767556 h 1140460"/>
                <a:gd name="connsiteX15" fmla="*/ 88900 w 7891426"/>
                <a:gd name="connsiteY15" fmla="*/ 889000 h 1140460"/>
                <a:gd name="connsiteX16" fmla="*/ 30956 w 7891426"/>
                <a:gd name="connsiteY16" fmla="*/ 900906 h 1140460"/>
                <a:gd name="connsiteX17" fmla="*/ 123031 w 7891426"/>
                <a:gd name="connsiteY17" fmla="*/ 965200 h 1140460"/>
                <a:gd name="connsiteX18" fmla="*/ 12700 w 7891426"/>
                <a:gd name="connsiteY18" fmla="*/ 1104900 h 1140460"/>
                <a:gd name="connsiteX19" fmla="*/ 46037 w 7891426"/>
                <a:gd name="connsiteY19" fmla="*/ 1119982 h 1140460"/>
                <a:gd name="connsiteX20" fmla="*/ 39804 w 7891426"/>
                <a:gd name="connsiteY20" fmla="*/ 1140460 h 1140460"/>
                <a:gd name="connsiteX21" fmla="*/ 7891426 w 7891426"/>
                <a:gd name="connsiteY21" fmla="*/ 1140460 h 1140460"/>
                <a:gd name="connsiteX22" fmla="*/ 7870743 w 7891426"/>
                <a:gd name="connsiteY22" fmla="*/ 1092200 h 1140460"/>
                <a:gd name="connsiteX23" fmla="*/ 7781843 w 7891426"/>
                <a:gd name="connsiteY23" fmla="*/ 1028700 h 1140460"/>
                <a:gd name="connsiteX24" fmla="*/ 7731043 w 7891426"/>
                <a:gd name="connsiteY24" fmla="*/ 952500 h 1140460"/>
                <a:gd name="connsiteX25" fmla="*/ 7794543 w 7891426"/>
                <a:gd name="connsiteY25" fmla="*/ 876300 h 1140460"/>
                <a:gd name="connsiteX26" fmla="*/ 7832643 w 7891426"/>
                <a:gd name="connsiteY26" fmla="*/ 800100 h 1140460"/>
                <a:gd name="connsiteX27" fmla="*/ 7794543 w 7891426"/>
                <a:gd name="connsiteY27" fmla="*/ 723900 h 1140460"/>
                <a:gd name="connsiteX28" fmla="*/ 7781843 w 7891426"/>
                <a:gd name="connsiteY28" fmla="*/ 660400 h 1140460"/>
                <a:gd name="connsiteX29" fmla="*/ 7807243 w 7891426"/>
                <a:gd name="connsiteY29" fmla="*/ 609600 h 1140460"/>
                <a:gd name="connsiteX30" fmla="*/ 7883443 w 7891426"/>
                <a:gd name="connsiteY30" fmla="*/ 546100 h 1140460"/>
                <a:gd name="connsiteX31" fmla="*/ 7883443 w 7891426"/>
                <a:gd name="connsiteY31" fmla="*/ 469900 h 1140460"/>
                <a:gd name="connsiteX32" fmla="*/ 7769143 w 7891426"/>
                <a:gd name="connsiteY32" fmla="*/ 406400 h 1140460"/>
                <a:gd name="connsiteX33" fmla="*/ 7692943 w 7891426"/>
                <a:gd name="connsiteY33" fmla="*/ 368300 h 1140460"/>
                <a:gd name="connsiteX34" fmla="*/ 7794543 w 7891426"/>
                <a:gd name="connsiteY34" fmla="*/ 266700 h 1140460"/>
                <a:gd name="connsiteX35" fmla="*/ 7807243 w 7891426"/>
                <a:gd name="connsiteY35" fmla="*/ 177800 h 1140460"/>
                <a:gd name="connsiteX36" fmla="*/ 7743743 w 7891426"/>
                <a:gd name="connsiteY36" fmla="*/ 177800 h 1140460"/>
                <a:gd name="connsiteX37" fmla="*/ 7705643 w 7891426"/>
                <a:gd name="connsiteY37" fmla="*/ 88900 h 1140460"/>
                <a:gd name="connsiteX38" fmla="*/ 7846136 w 7891426"/>
                <a:gd name="connsiteY38" fmla="*/ 34925 h 1140460"/>
                <a:gd name="connsiteX39" fmla="*/ 7616743 w 7891426"/>
                <a:gd name="connsiteY39" fmla="*/ 0 h 1140460"/>
                <a:gd name="connsiteX0" fmla="*/ 7616743 w 7891426"/>
                <a:gd name="connsiteY0" fmla="*/ 0 h 1140460"/>
                <a:gd name="connsiteX1" fmla="*/ 181096 w 7891426"/>
                <a:gd name="connsiteY1" fmla="*/ 0 h 1140460"/>
                <a:gd name="connsiteX2" fmla="*/ 108744 w 7891426"/>
                <a:gd name="connsiteY2" fmla="*/ 11906 h 1140460"/>
                <a:gd name="connsiteX3" fmla="*/ 137319 w 7891426"/>
                <a:gd name="connsiteY3" fmla="*/ 94456 h 1140460"/>
                <a:gd name="connsiteX4" fmla="*/ 139700 w 7891426"/>
                <a:gd name="connsiteY4" fmla="*/ 190500 h 1140460"/>
                <a:gd name="connsiteX5" fmla="*/ 76200 w 7891426"/>
                <a:gd name="connsiteY5" fmla="*/ 190500 h 1140460"/>
                <a:gd name="connsiteX6" fmla="*/ 88900 w 7891426"/>
                <a:gd name="connsiteY6" fmla="*/ 279400 h 1140460"/>
                <a:gd name="connsiteX7" fmla="*/ 95250 w 7891426"/>
                <a:gd name="connsiteY7" fmla="*/ 357188 h 1140460"/>
                <a:gd name="connsiteX8" fmla="*/ 114300 w 7891426"/>
                <a:gd name="connsiteY8" fmla="*/ 419100 h 1140460"/>
                <a:gd name="connsiteX9" fmla="*/ 47625 w 7891426"/>
                <a:gd name="connsiteY9" fmla="*/ 492125 h 1140460"/>
                <a:gd name="connsiteX10" fmla="*/ 0 w 7891426"/>
                <a:gd name="connsiteY10" fmla="*/ 558800 h 1140460"/>
                <a:gd name="connsiteX11" fmla="*/ 76200 w 7891426"/>
                <a:gd name="connsiteY11" fmla="*/ 622300 h 1140460"/>
                <a:gd name="connsiteX12" fmla="*/ 101600 w 7891426"/>
                <a:gd name="connsiteY12" fmla="*/ 673100 h 1140460"/>
                <a:gd name="connsiteX13" fmla="*/ 88900 w 7891426"/>
                <a:gd name="connsiteY13" fmla="*/ 736600 h 1140460"/>
                <a:gd name="connsiteX14" fmla="*/ 134144 w 7891426"/>
                <a:gd name="connsiteY14" fmla="*/ 767556 h 1140460"/>
                <a:gd name="connsiteX15" fmla="*/ 88900 w 7891426"/>
                <a:gd name="connsiteY15" fmla="*/ 889000 h 1140460"/>
                <a:gd name="connsiteX16" fmla="*/ 30956 w 7891426"/>
                <a:gd name="connsiteY16" fmla="*/ 900906 h 1140460"/>
                <a:gd name="connsiteX17" fmla="*/ 123031 w 7891426"/>
                <a:gd name="connsiteY17" fmla="*/ 965200 h 1140460"/>
                <a:gd name="connsiteX18" fmla="*/ 12700 w 7891426"/>
                <a:gd name="connsiteY18" fmla="*/ 1104900 h 1140460"/>
                <a:gd name="connsiteX19" fmla="*/ 46037 w 7891426"/>
                <a:gd name="connsiteY19" fmla="*/ 1119982 h 1140460"/>
                <a:gd name="connsiteX20" fmla="*/ 39804 w 7891426"/>
                <a:gd name="connsiteY20" fmla="*/ 1140460 h 1140460"/>
                <a:gd name="connsiteX21" fmla="*/ 7891426 w 7891426"/>
                <a:gd name="connsiteY21" fmla="*/ 1140460 h 1140460"/>
                <a:gd name="connsiteX22" fmla="*/ 7870743 w 7891426"/>
                <a:gd name="connsiteY22" fmla="*/ 1092200 h 1140460"/>
                <a:gd name="connsiteX23" fmla="*/ 7781843 w 7891426"/>
                <a:gd name="connsiteY23" fmla="*/ 1028700 h 1140460"/>
                <a:gd name="connsiteX24" fmla="*/ 7731043 w 7891426"/>
                <a:gd name="connsiteY24" fmla="*/ 952500 h 1140460"/>
                <a:gd name="connsiteX25" fmla="*/ 7794543 w 7891426"/>
                <a:gd name="connsiteY25" fmla="*/ 876300 h 1140460"/>
                <a:gd name="connsiteX26" fmla="*/ 7832643 w 7891426"/>
                <a:gd name="connsiteY26" fmla="*/ 800100 h 1140460"/>
                <a:gd name="connsiteX27" fmla="*/ 7794543 w 7891426"/>
                <a:gd name="connsiteY27" fmla="*/ 723900 h 1140460"/>
                <a:gd name="connsiteX28" fmla="*/ 7781843 w 7891426"/>
                <a:gd name="connsiteY28" fmla="*/ 660400 h 1140460"/>
                <a:gd name="connsiteX29" fmla="*/ 7807243 w 7891426"/>
                <a:gd name="connsiteY29" fmla="*/ 609600 h 1140460"/>
                <a:gd name="connsiteX30" fmla="*/ 7850106 w 7891426"/>
                <a:gd name="connsiteY30" fmla="*/ 534193 h 1140460"/>
                <a:gd name="connsiteX31" fmla="*/ 7883443 w 7891426"/>
                <a:gd name="connsiteY31" fmla="*/ 469900 h 1140460"/>
                <a:gd name="connsiteX32" fmla="*/ 7769143 w 7891426"/>
                <a:gd name="connsiteY32" fmla="*/ 406400 h 1140460"/>
                <a:gd name="connsiteX33" fmla="*/ 7692943 w 7891426"/>
                <a:gd name="connsiteY33" fmla="*/ 368300 h 1140460"/>
                <a:gd name="connsiteX34" fmla="*/ 7794543 w 7891426"/>
                <a:gd name="connsiteY34" fmla="*/ 266700 h 1140460"/>
                <a:gd name="connsiteX35" fmla="*/ 7807243 w 7891426"/>
                <a:gd name="connsiteY35" fmla="*/ 177800 h 1140460"/>
                <a:gd name="connsiteX36" fmla="*/ 7743743 w 7891426"/>
                <a:gd name="connsiteY36" fmla="*/ 177800 h 1140460"/>
                <a:gd name="connsiteX37" fmla="*/ 7705643 w 7891426"/>
                <a:gd name="connsiteY37" fmla="*/ 88900 h 1140460"/>
                <a:gd name="connsiteX38" fmla="*/ 7846136 w 7891426"/>
                <a:gd name="connsiteY38" fmla="*/ 34925 h 1140460"/>
                <a:gd name="connsiteX39" fmla="*/ 7616743 w 7891426"/>
                <a:gd name="connsiteY39" fmla="*/ 0 h 1140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7891426" h="1140460">
                  <a:moveTo>
                    <a:pt x="7616743" y="0"/>
                  </a:moveTo>
                  <a:lnTo>
                    <a:pt x="181096" y="0"/>
                  </a:lnTo>
                  <a:lnTo>
                    <a:pt x="108744" y="11906"/>
                  </a:lnTo>
                  <a:lnTo>
                    <a:pt x="137319" y="94456"/>
                  </a:lnTo>
                  <a:cubicBezTo>
                    <a:pt x="138113" y="126471"/>
                    <a:pt x="138906" y="158485"/>
                    <a:pt x="139700" y="190500"/>
                  </a:cubicBezTo>
                  <a:lnTo>
                    <a:pt x="76200" y="190500"/>
                  </a:lnTo>
                  <a:lnTo>
                    <a:pt x="88900" y="279400"/>
                  </a:lnTo>
                  <a:lnTo>
                    <a:pt x="95250" y="357188"/>
                  </a:lnTo>
                  <a:lnTo>
                    <a:pt x="114300" y="419100"/>
                  </a:lnTo>
                  <a:lnTo>
                    <a:pt x="47625" y="492125"/>
                  </a:lnTo>
                  <a:lnTo>
                    <a:pt x="0" y="558800"/>
                  </a:lnTo>
                  <a:lnTo>
                    <a:pt x="76200" y="622300"/>
                  </a:lnTo>
                  <a:lnTo>
                    <a:pt x="101600" y="673100"/>
                  </a:lnTo>
                  <a:lnTo>
                    <a:pt x="88900" y="736600"/>
                  </a:lnTo>
                  <a:lnTo>
                    <a:pt x="134144" y="767556"/>
                  </a:lnTo>
                  <a:lnTo>
                    <a:pt x="88900" y="889000"/>
                  </a:lnTo>
                  <a:lnTo>
                    <a:pt x="30956" y="900906"/>
                  </a:lnTo>
                  <a:cubicBezTo>
                    <a:pt x="30691" y="935037"/>
                    <a:pt x="123296" y="931069"/>
                    <a:pt x="123031" y="965200"/>
                  </a:cubicBezTo>
                  <a:lnTo>
                    <a:pt x="12700" y="1104900"/>
                  </a:lnTo>
                  <a:lnTo>
                    <a:pt x="46037" y="1119982"/>
                  </a:lnTo>
                  <a:lnTo>
                    <a:pt x="39804" y="1140460"/>
                  </a:lnTo>
                  <a:lnTo>
                    <a:pt x="7891426" y="1140460"/>
                  </a:lnTo>
                  <a:lnTo>
                    <a:pt x="7870743" y="1092200"/>
                  </a:lnTo>
                  <a:lnTo>
                    <a:pt x="7781843" y="1028700"/>
                  </a:lnTo>
                  <a:lnTo>
                    <a:pt x="7731043" y="952500"/>
                  </a:lnTo>
                  <a:lnTo>
                    <a:pt x="7794543" y="876300"/>
                  </a:lnTo>
                  <a:lnTo>
                    <a:pt x="7832643" y="800100"/>
                  </a:lnTo>
                  <a:lnTo>
                    <a:pt x="7794543" y="723900"/>
                  </a:lnTo>
                  <a:lnTo>
                    <a:pt x="7781843" y="660400"/>
                  </a:lnTo>
                  <a:lnTo>
                    <a:pt x="7807243" y="609600"/>
                  </a:lnTo>
                  <a:lnTo>
                    <a:pt x="7850106" y="534193"/>
                  </a:lnTo>
                  <a:lnTo>
                    <a:pt x="7883443" y="469900"/>
                  </a:lnTo>
                  <a:lnTo>
                    <a:pt x="7769143" y="406400"/>
                  </a:lnTo>
                  <a:lnTo>
                    <a:pt x="7692943" y="368300"/>
                  </a:lnTo>
                  <a:lnTo>
                    <a:pt x="7794543" y="266700"/>
                  </a:lnTo>
                  <a:lnTo>
                    <a:pt x="7807243" y="177800"/>
                  </a:lnTo>
                  <a:lnTo>
                    <a:pt x="7743743" y="177800"/>
                  </a:lnTo>
                  <a:lnTo>
                    <a:pt x="7705643" y="88900"/>
                  </a:lnTo>
                  <a:lnTo>
                    <a:pt x="7846136" y="34925"/>
                  </a:lnTo>
                  <a:cubicBezTo>
                    <a:pt x="7764115" y="15345"/>
                    <a:pt x="7746388" y="21961"/>
                    <a:pt x="7616743" y="0"/>
                  </a:cubicBezTo>
                  <a:close/>
                </a:path>
              </a:pathLst>
            </a:custGeom>
            <a:solidFill>
              <a:schemeClr val="bg1">
                <a:lumMod val="8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44EDFF1E-A3FE-4753-95FD-34435FB2ECE5}"/>
              </a:ext>
            </a:extLst>
          </p:cNvPr>
          <p:cNvSpPr txBox="1"/>
          <p:nvPr/>
        </p:nvSpPr>
        <p:spPr>
          <a:xfrm>
            <a:off x="4075297" y="741533"/>
            <a:ext cx="67035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ko-KR" altLang="en-US" sz="4800" b="0" i="0" u="none" strike="noStrike" kern="1200" cap="none" spc="-30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/>
                <a:cs typeface="+mn-cs"/>
              </a:rPr>
              <a:t>개발할 기능 </a:t>
            </a:r>
            <a:r>
              <a:rPr kumimoji="0" lang="en-US" altLang="ko-KR" sz="3200" b="0" i="0" u="none" strike="noStrike" kern="1200" cap="none" spc="-30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/>
                <a:cs typeface="+mn-cs"/>
              </a:rPr>
              <a:t>&amp;</a:t>
            </a:r>
            <a:r>
              <a:rPr kumimoji="0" lang="en-US" altLang="ko-KR" sz="4800" b="0" i="0" u="none" strike="noStrike" kern="1200" cap="none" spc="-30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/>
                <a:cs typeface="+mn-cs"/>
              </a:rPr>
              <a:t> </a:t>
            </a:r>
            <a:r>
              <a:rPr kumimoji="0" lang="ko-KR" altLang="en-US" sz="4800" b="0" i="0" u="none" strike="noStrike" kern="1200" cap="none" spc="-30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/>
                <a:cs typeface="+mn-cs"/>
              </a:rPr>
              <a:t>프로토타입</a:t>
            </a:r>
            <a:endParaRPr lang="ko-KR" altLang="en-US" sz="4800" spc="-300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52542965-7E4D-4C1B-B941-59D94924172A}"/>
              </a:ext>
            </a:extLst>
          </p:cNvPr>
          <p:cNvGrpSpPr/>
          <p:nvPr/>
        </p:nvGrpSpPr>
        <p:grpSpPr>
          <a:xfrm>
            <a:off x="2209800" y="2486063"/>
            <a:ext cx="5867400" cy="6828937"/>
            <a:chOff x="8284334" y="2233291"/>
            <a:chExt cx="1503433" cy="1835043"/>
          </a:xfrm>
        </p:grpSpPr>
        <p:sp>
          <p:nvSpPr>
            <p:cNvPr id="15" name="자유형 32">
              <a:extLst>
                <a:ext uri="{FF2B5EF4-FFF2-40B4-BE49-F238E27FC236}">
                  <a16:creationId xmlns:a16="http://schemas.microsoft.com/office/drawing/2014/main" id="{F0CFCB04-60FE-470D-92BF-E2A217056E67}"/>
                </a:ext>
              </a:extLst>
            </p:cNvPr>
            <p:cNvSpPr/>
            <p:nvPr/>
          </p:nvSpPr>
          <p:spPr>
            <a:xfrm>
              <a:off x="8676669" y="3973014"/>
              <a:ext cx="718762" cy="95320"/>
            </a:xfrm>
            <a:custGeom>
              <a:avLst/>
              <a:gdLst>
                <a:gd name="connsiteX0" fmla="*/ 0 w 718762"/>
                <a:gd name="connsiteY0" fmla="*/ 0 h 95320"/>
                <a:gd name="connsiteX1" fmla="*/ 718762 w 718762"/>
                <a:gd name="connsiteY1" fmla="*/ 0 h 95320"/>
                <a:gd name="connsiteX2" fmla="*/ 651983 w 718762"/>
                <a:gd name="connsiteY2" fmla="*/ 36246 h 95320"/>
                <a:gd name="connsiteX3" fmla="*/ 359381 w 718762"/>
                <a:gd name="connsiteY3" fmla="*/ 95320 h 95320"/>
                <a:gd name="connsiteX4" fmla="*/ 66779 w 718762"/>
                <a:gd name="connsiteY4" fmla="*/ 36246 h 95320"/>
                <a:gd name="connsiteX5" fmla="*/ 0 w 718762"/>
                <a:gd name="connsiteY5" fmla="*/ 0 h 95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18762" h="95320">
                  <a:moveTo>
                    <a:pt x="0" y="0"/>
                  </a:moveTo>
                  <a:lnTo>
                    <a:pt x="718762" y="0"/>
                  </a:lnTo>
                  <a:lnTo>
                    <a:pt x="651983" y="36246"/>
                  </a:lnTo>
                  <a:cubicBezTo>
                    <a:pt x="562049" y="74285"/>
                    <a:pt x="463171" y="95320"/>
                    <a:pt x="359381" y="95320"/>
                  </a:cubicBezTo>
                  <a:cubicBezTo>
                    <a:pt x="255591" y="95320"/>
                    <a:pt x="156713" y="74285"/>
                    <a:pt x="66779" y="3624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자유형 33">
              <a:extLst>
                <a:ext uri="{FF2B5EF4-FFF2-40B4-BE49-F238E27FC236}">
                  <a16:creationId xmlns:a16="http://schemas.microsoft.com/office/drawing/2014/main" id="{810606D0-4A5E-4C92-A3C5-92732CB559C5}"/>
                </a:ext>
              </a:extLst>
            </p:cNvPr>
            <p:cNvSpPr/>
            <p:nvPr/>
          </p:nvSpPr>
          <p:spPr>
            <a:xfrm>
              <a:off x="8520113" y="2233291"/>
              <a:ext cx="1031875" cy="1692076"/>
            </a:xfrm>
            <a:custGeom>
              <a:avLst/>
              <a:gdLst>
                <a:gd name="connsiteX0" fmla="*/ 385720 w 1031875"/>
                <a:gd name="connsiteY0" fmla="*/ 104977 h 1692076"/>
                <a:gd name="connsiteX1" fmla="*/ 367118 w 1031875"/>
                <a:gd name="connsiteY1" fmla="*/ 126021 h 1692076"/>
                <a:gd name="connsiteX2" fmla="*/ 385720 w 1031875"/>
                <a:gd name="connsiteY2" fmla="*/ 147064 h 1692076"/>
                <a:gd name="connsiteX3" fmla="*/ 646152 w 1031875"/>
                <a:gd name="connsiteY3" fmla="*/ 147064 h 1692076"/>
                <a:gd name="connsiteX4" fmla="*/ 664754 w 1031875"/>
                <a:gd name="connsiteY4" fmla="*/ 126021 h 1692076"/>
                <a:gd name="connsiteX5" fmla="*/ 646152 w 1031875"/>
                <a:gd name="connsiteY5" fmla="*/ 104977 h 1692076"/>
                <a:gd name="connsiteX6" fmla="*/ 78918 w 1031875"/>
                <a:gd name="connsiteY6" fmla="*/ 0 h 1692076"/>
                <a:gd name="connsiteX7" fmla="*/ 952957 w 1031875"/>
                <a:gd name="connsiteY7" fmla="*/ 0 h 1692076"/>
                <a:gd name="connsiteX8" fmla="*/ 1031875 w 1031875"/>
                <a:gd name="connsiteY8" fmla="*/ 89273 h 1692076"/>
                <a:gd name="connsiteX9" fmla="*/ 1031875 w 1031875"/>
                <a:gd name="connsiteY9" fmla="*/ 538905 h 1692076"/>
                <a:gd name="connsiteX10" fmla="*/ 1031875 w 1031875"/>
                <a:gd name="connsiteY10" fmla="*/ 1627747 h 1692076"/>
                <a:gd name="connsiteX11" fmla="*/ 953908 w 1031875"/>
                <a:gd name="connsiteY11" fmla="*/ 1692076 h 1692076"/>
                <a:gd name="connsiteX12" fmla="*/ 953908 w 1031875"/>
                <a:gd name="connsiteY12" fmla="*/ 474576 h 1692076"/>
                <a:gd name="connsiteX13" fmla="*/ 953908 w 1031875"/>
                <a:gd name="connsiteY13" fmla="*/ 252041 h 1692076"/>
                <a:gd name="connsiteX14" fmla="*/ 77965 w 1031875"/>
                <a:gd name="connsiteY14" fmla="*/ 252041 h 1692076"/>
                <a:gd name="connsiteX15" fmla="*/ 77965 w 1031875"/>
                <a:gd name="connsiteY15" fmla="*/ 474578 h 1692076"/>
                <a:gd name="connsiteX16" fmla="*/ 77965 w 1031875"/>
                <a:gd name="connsiteY16" fmla="*/ 1692074 h 1692076"/>
                <a:gd name="connsiteX17" fmla="*/ 0 w 1031875"/>
                <a:gd name="connsiteY17" fmla="*/ 1627746 h 1692076"/>
                <a:gd name="connsiteX18" fmla="*/ 0 w 1031875"/>
                <a:gd name="connsiteY18" fmla="*/ 538906 h 1692076"/>
                <a:gd name="connsiteX19" fmla="*/ 0 w 1031875"/>
                <a:gd name="connsiteY19" fmla="*/ 89273 h 1692076"/>
                <a:gd name="connsiteX20" fmla="*/ 78918 w 1031875"/>
                <a:gd name="connsiteY20" fmla="*/ 0 h 1692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031875" h="1692076">
                  <a:moveTo>
                    <a:pt x="385720" y="104977"/>
                  </a:moveTo>
                  <a:cubicBezTo>
                    <a:pt x="375446" y="104977"/>
                    <a:pt x="367118" y="114399"/>
                    <a:pt x="367118" y="126021"/>
                  </a:cubicBezTo>
                  <a:cubicBezTo>
                    <a:pt x="367118" y="137642"/>
                    <a:pt x="375446" y="147064"/>
                    <a:pt x="385720" y="147064"/>
                  </a:cubicBezTo>
                  <a:lnTo>
                    <a:pt x="646152" y="147064"/>
                  </a:lnTo>
                  <a:cubicBezTo>
                    <a:pt x="656425" y="147064"/>
                    <a:pt x="664754" y="137642"/>
                    <a:pt x="664754" y="126021"/>
                  </a:cubicBezTo>
                  <a:cubicBezTo>
                    <a:pt x="664754" y="114399"/>
                    <a:pt x="656425" y="104977"/>
                    <a:pt x="646152" y="104977"/>
                  </a:cubicBezTo>
                  <a:close/>
                  <a:moveTo>
                    <a:pt x="78918" y="0"/>
                  </a:moveTo>
                  <a:lnTo>
                    <a:pt x="952957" y="0"/>
                  </a:lnTo>
                  <a:cubicBezTo>
                    <a:pt x="996542" y="0"/>
                    <a:pt x="1031875" y="39969"/>
                    <a:pt x="1031875" y="89273"/>
                  </a:cubicBezTo>
                  <a:lnTo>
                    <a:pt x="1031875" y="538905"/>
                  </a:lnTo>
                  <a:lnTo>
                    <a:pt x="1031875" y="1627747"/>
                  </a:lnTo>
                  <a:lnTo>
                    <a:pt x="953908" y="1692076"/>
                  </a:lnTo>
                  <a:lnTo>
                    <a:pt x="953908" y="474576"/>
                  </a:lnTo>
                  <a:lnTo>
                    <a:pt x="953908" y="252041"/>
                  </a:lnTo>
                  <a:lnTo>
                    <a:pt x="77965" y="252041"/>
                  </a:lnTo>
                  <a:lnTo>
                    <a:pt x="77965" y="474578"/>
                  </a:lnTo>
                  <a:lnTo>
                    <a:pt x="77965" y="1692074"/>
                  </a:lnTo>
                  <a:lnTo>
                    <a:pt x="0" y="1627746"/>
                  </a:lnTo>
                  <a:lnTo>
                    <a:pt x="0" y="538906"/>
                  </a:lnTo>
                  <a:lnTo>
                    <a:pt x="0" y="89273"/>
                  </a:lnTo>
                  <a:cubicBezTo>
                    <a:pt x="0" y="39969"/>
                    <a:pt x="35333" y="0"/>
                    <a:pt x="7891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 34">
              <a:extLst>
                <a:ext uri="{FF2B5EF4-FFF2-40B4-BE49-F238E27FC236}">
                  <a16:creationId xmlns:a16="http://schemas.microsoft.com/office/drawing/2014/main" id="{B8F281FB-33B3-4383-AF79-EBE6D4F06B5F}"/>
                </a:ext>
              </a:extLst>
            </p:cNvPr>
            <p:cNvSpPr/>
            <p:nvPr/>
          </p:nvSpPr>
          <p:spPr>
            <a:xfrm>
              <a:off x="8598078" y="2485333"/>
              <a:ext cx="875943" cy="1487681"/>
            </a:xfrm>
            <a:custGeom>
              <a:avLst/>
              <a:gdLst>
                <a:gd name="connsiteX0" fmla="*/ 0 w 875943"/>
                <a:gd name="connsiteY0" fmla="*/ 0 h 1487681"/>
                <a:gd name="connsiteX1" fmla="*/ 875943 w 875943"/>
                <a:gd name="connsiteY1" fmla="*/ 0 h 1487681"/>
                <a:gd name="connsiteX2" fmla="*/ 875943 w 875943"/>
                <a:gd name="connsiteY2" fmla="*/ 222534 h 1487681"/>
                <a:gd name="connsiteX3" fmla="*/ 875943 w 875943"/>
                <a:gd name="connsiteY3" fmla="*/ 222535 h 1487681"/>
                <a:gd name="connsiteX4" fmla="*/ 875943 w 875943"/>
                <a:gd name="connsiteY4" fmla="*/ 1440034 h 1487681"/>
                <a:gd name="connsiteX5" fmla="*/ 858265 w 875943"/>
                <a:gd name="connsiteY5" fmla="*/ 1454620 h 1487681"/>
                <a:gd name="connsiteX6" fmla="*/ 797354 w 875943"/>
                <a:gd name="connsiteY6" fmla="*/ 1487681 h 1487681"/>
                <a:gd name="connsiteX7" fmla="*/ 78592 w 875943"/>
                <a:gd name="connsiteY7" fmla="*/ 1487681 h 1487681"/>
                <a:gd name="connsiteX8" fmla="*/ 17681 w 875943"/>
                <a:gd name="connsiteY8" fmla="*/ 1454620 h 1487681"/>
                <a:gd name="connsiteX9" fmla="*/ 0 w 875943"/>
                <a:gd name="connsiteY9" fmla="*/ 1440032 h 1487681"/>
                <a:gd name="connsiteX10" fmla="*/ 0 w 875943"/>
                <a:gd name="connsiteY10" fmla="*/ 222537 h 1487681"/>
                <a:gd name="connsiteX11" fmla="*/ 0 w 875943"/>
                <a:gd name="connsiteY11" fmla="*/ 222536 h 1487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75943" h="1487681">
                  <a:moveTo>
                    <a:pt x="0" y="0"/>
                  </a:moveTo>
                  <a:lnTo>
                    <a:pt x="875943" y="0"/>
                  </a:lnTo>
                  <a:lnTo>
                    <a:pt x="875943" y="222534"/>
                  </a:lnTo>
                  <a:lnTo>
                    <a:pt x="875943" y="222535"/>
                  </a:lnTo>
                  <a:lnTo>
                    <a:pt x="875943" y="1440034"/>
                  </a:lnTo>
                  <a:lnTo>
                    <a:pt x="858265" y="1454620"/>
                  </a:lnTo>
                  <a:lnTo>
                    <a:pt x="797354" y="1487681"/>
                  </a:lnTo>
                  <a:lnTo>
                    <a:pt x="78592" y="1487681"/>
                  </a:lnTo>
                  <a:lnTo>
                    <a:pt x="17681" y="1454620"/>
                  </a:lnTo>
                  <a:lnTo>
                    <a:pt x="0" y="1440032"/>
                  </a:lnTo>
                  <a:lnTo>
                    <a:pt x="0" y="222537"/>
                  </a:lnTo>
                  <a:lnTo>
                    <a:pt x="0" y="222536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8" name="자유형 35">
              <a:extLst>
                <a:ext uri="{FF2B5EF4-FFF2-40B4-BE49-F238E27FC236}">
                  <a16:creationId xmlns:a16="http://schemas.microsoft.com/office/drawing/2014/main" id="{A2E363D5-3D2A-4941-86C2-727CD1ADAF63}"/>
                </a:ext>
              </a:extLst>
            </p:cNvPr>
            <p:cNvSpPr/>
            <p:nvPr/>
          </p:nvSpPr>
          <p:spPr>
            <a:xfrm>
              <a:off x="9551987" y="2772196"/>
              <a:ext cx="235780" cy="1088842"/>
            </a:xfrm>
            <a:custGeom>
              <a:avLst/>
              <a:gdLst>
                <a:gd name="connsiteX0" fmla="*/ 0 w 235780"/>
                <a:gd name="connsiteY0" fmla="*/ 0 h 1088842"/>
                <a:gd name="connsiteX1" fmla="*/ 15607 w 235780"/>
                <a:gd name="connsiteY1" fmla="*/ 12877 h 1088842"/>
                <a:gd name="connsiteX2" fmla="*/ 235780 w 235780"/>
                <a:gd name="connsiteY2" fmla="*/ 544421 h 1088842"/>
                <a:gd name="connsiteX3" fmla="*/ 15607 w 235780"/>
                <a:gd name="connsiteY3" fmla="*/ 1075965 h 1088842"/>
                <a:gd name="connsiteX4" fmla="*/ 0 w 235780"/>
                <a:gd name="connsiteY4" fmla="*/ 1088842 h 1088842"/>
                <a:gd name="connsiteX5" fmla="*/ 0 w 235780"/>
                <a:gd name="connsiteY5" fmla="*/ 0 h 1088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5780" h="1088842">
                  <a:moveTo>
                    <a:pt x="0" y="0"/>
                  </a:moveTo>
                  <a:lnTo>
                    <a:pt x="15607" y="12877"/>
                  </a:lnTo>
                  <a:cubicBezTo>
                    <a:pt x="151641" y="148911"/>
                    <a:pt x="235780" y="336840"/>
                    <a:pt x="235780" y="544421"/>
                  </a:cubicBezTo>
                  <a:cubicBezTo>
                    <a:pt x="235780" y="752002"/>
                    <a:pt x="151641" y="939931"/>
                    <a:pt x="15607" y="1075965"/>
                  </a:cubicBezTo>
                  <a:lnTo>
                    <a:pt x="0" y="10888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36">
              <a:extLst>
                <a:ext uri="{FF2B5EF4-FFF2-40B4-BE49-F238E27FC236}">
                  <a16:creationId xmlns:a16="http://schemas.microsoft.com/office/drawing/2014/main" id="{53760817-900F-44B5-A50C-1612CA58A2D9}"/>
                </a:ext>
              </a:extLst>
            </p:cNvPr>
            <p:cNvSpPr/>
            <p:nvPr/>
          </p:nvSpPr>
          <p:spPr>
            <a:xfrm>
              <a:off x="8284334" y="2772197"/>
              <a:ext cx="235779" cy="1088840"/>
            </a:xfrm>
            <a:custGeom>
              <a:avLst/>
              <a:gdLst>
                <a:gd name="connsiteX0" fmla="*/ 235779 w 235779"/>
                <a:gd name="connsiteY0" fmla="*/ 0 h 1088840"/>
                <a:gd name="connsiteX1" fmla="*/ 235779 w 235779"/>
                <a:gd name="connsiteY1" fmla="*/ 1088840 h 1088840"/>
                <a:gd name="connsiteX2" fmla="*/ 220173 w 235779"/>
                <a:gd name="connsiteY2" fmla="*/ 1075964 h 1088840"/>
                <a:gd name="connsiteX3" fmla="*/ 0 w 235779"/>
                <a:gd name="connsiteY3" fmla="*/ 544420 h 1088840"/>
                <a:gd name="connsiteX4" fmla="*/ 220173 w 235779"/>
                <a:gd name="connsiteY4" fmla="*/ 12876 h 1088840"/>
                <a:gd name="connsiteX5" fmla="*/ 235779 w 235779"/>
                <a:gd name="connsiteY5" fmla="*/ 0 h 1088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5779" h="1088840">
                  <a:moveTo>
                    <a:pt x="235779" y="0"/>
                  </a:moveTo>
                  <a:lnTo>
                    <a:pt x="235779" y="1088840"/>
                  </a:lnTo>
                  <a:lnTo>
                    <a:pt x="220173" y="1075964"/>
                  </a:lnTo>
                  <a:cubicBezTo>
                    <a:pt x="84139" y="939930"/>
                    <a:pt x="0" y="752001"/>
                    <a:pt x="0" y="544420"/>
                  </a:cubicBezTo>
                  <a:cubicBezTo>
                    <a:pt x="0" y="336839"/>
                    <a:pt x="84139" y="148910"/>
                    <a:pt x="220173" y="12876"/>
                  </a:cubicBezTo>
                  <a:lnTo>
                    <a:pt x="235779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3" name="그림 12">
            <a:extLst>
              <a:ext uri="{FF2B5EF4-FFF2-40B4-BE49-F238E27FC236}">
                <a16:creationId xmlns:a16="http://schemas.microsoft.com/office/drawing/2014/main" id="{E913D7E8-3FB7-4939-9AB9-642AC6F2F15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434238" y="3409334"/>
            <a:ext cx="3418515" cy="5569676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36939B10-B2AD-4DD7-A510-03D4E0DCDAF1}"/>
              </a:ext>
            </a:extLst>
          </p:cNvPr>
          <p:cNvSpPr txBox="1"/>
          <p:nvPr/>
        </p:nvSpPr>
        <p:spPr>
          <a:xfrm>
            <a:off x="9601200" y="27813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15A37B6-B16C-4BD3-9536-E1B223E69B44}"/>
              </a:ext>
            </a:extLst>
          </p:cNvPr>
          <p:cNvSpPr txBox="1"/>
          <p:nvPr/>
        </p:nvSpPr>
        <p:spPr>
          <a:xfrm>
            <a:off x="9223569" y="2486063"/>
            <a:ext cx="1502334" cy="830997"/>
          </a:xfrm>
          <a:prstGeom prst="rect">
            <a:avLst/>
          </a:prstGeom>
          <a:solidFill>
            <a:srgbClr val="FFE146"/>
          </a:solidFill>
        </p:spPr>
        <p:txBody>
          <a:bodyPr wrap="none" rtlCol="0">
            <a:spAutoFit/>
          </a:bodyPr>
          <a:lstStyle/>
          <a:p>
            <a:r>
              <a:rPr lang="ko-KR" altLang="en-US" sz="48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3020000020004" pitchFamily="34" charset="-127"/>
              </a:rPr>
              <a:t>넷째</a:t>
            </a:r>
            <a:r>
              <a:rPr lang="en-US" altLang="ko-KR" sz="48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3020000020004" pitchFamily="34" charset="-127"/>
              </a:rPr>
              <a:t>,</a:t>
            </a:r>
            <a:endParaRPr lang="ko-KR" altLang="en-US" sz="4800" spc="-300" dirty="0">
              <a:solidFill>
                <a:schemeClr val="tx1">
                  <a:lumMod val="75000"/>
                  <a:lumOff val="25000"/>
                </a:schemeClr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  <a:cs typeface="Malgun Gothic Semilight" panose="020B0503020000020004" pitchFamily="34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5F0C801-907F-40DD-93D1-7D0AEC67181F}"/>
              </a:ext>
            </a:extLst>
          </p:cNvPr>
          <p:cNvSpPr txBox="1"/>
          <p:nvPr/>
        </p:nvSpPr>
        <p:spPr>
          <a:xfrm>
            <a:off x="8610600" y="4818895"/>
            <a:ext cx="9151864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800" dirty="0">
                <a:solidFill>
                  <a:schemeClr val="tx1">
                    <a:lumMod val="75000"/>
                    <a:lumOff val="25000"/>
                  </a:schemeClr>
                </a:solidFill>
                <a:latin typeface="Bodoni MT Black" panose="02070A03080606020203" pitchFamily="18" charset="0"/>
              </a:rPr>
              <a:t>“</a:t>
            </a:r>
          </a:p>
          <a:p>
            <a:r>
              <a:rPr lang="en-US" altLang="ko-KR" sz="8800" dirty="0">
                <a:solidFill>
                  <a:schemeClr val="tx1">
                    <a:lumMod val="75000"/>
                    <a:lumOff val="25000"/>
                  </a:schemeClr>
                </a:solidFill>
                <a:latin typeface="Bodoni MT Black" panose="02070A03080606020203" pitchFamily="18" charset="0"/>
              </a:rPr>
              <a:t>									”</a:t>
            </a:r>
            <a:endParaRPr lang="ko-KR" altLang="en-US" sz="8800" dirty="0">
              <a:solidFill>
                <a:schemeClr val="tx1">
                  <a:lumMod val="75000"/>
                  <a:lumOff val="25000"/>
                </a:schemeClr>
              </a:solidFill>
              <a:latin typeface="Bodoni MT Black" panose="02070A03080606020203" pitchFamily="18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E136F50-4FC5-409E-B9B5-DD49F45026D0}"/>
              </a:ext>
            </a:extLst>
          </p:cNvPr>
          <p:cNvSpPr txBox="1"/>
          <p:nvPr/>
        </p:nvSpPr>
        <p:spPr>
          <a:xfrm>
            <a:off x="9223569" y="5678992"/>
            <a:ext cx="7604967" cy="8636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 latinLnBrk="1">
              <a:lnSpc>
                <a:spcPct val="115000"/>
              </a:lnSpc>
              <a:spcAft>
                <a:spcPts val="800"/>
              </a:spcAft>
            </a:pPr>
            <a:r>
              <a:rPr lang="ko-KR" altLang="ko-KR" sz="4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사회적 거리두기 단계 알림</a:t>
            </a:r>
          </a:p>
        </p:txBody>
      </p:sp>
    </p:spTree>
    <p:extLst>
      <p:ext uri="{BB962C8B-B14F-4D97-AF65-F5344CB8AC3E}">
        <p14:creationId xmlns:p14="http://schemas.microsoft.com/office/powerpoint/2010/main" val="35446633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표 12">
            <a:extLst>
              <a:ext uri="{FF2B5EF4-FFF2-40B4-BE49-F238E27FC236}">
                <a16:creationId xmlns:a16="http://schemas.microsoft.com/office/drawing/2014/main" id="{AC51CAEF-3C5B-4946-87DB-6B4FAFAE3E16}"/>
              </a:ext>
            </a:extLst>
          </p:cNvPr>
          <p:cNvGraphicFramePr>
            <a:graphicFrameLocks noGrp="1"/>
          </p:cNvGraphicFramePr>
          <p:nvPr/>
        </p:nvGraphicFramePr>
        <p:xfrm>
          <a:off x="228600" y="0"/>
          <a:ext cx="17830800" cy="495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237935577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1047570669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319385043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186037091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4275713182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671234108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1822333551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91471506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054444395"/>
                    </a:ext>
                  </a:extLst>
                </a:gridCol>
              </a:tblGrid>
              <a:tr h="4953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rgbClr val="40404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01</a:t>
                      </a:r>
                      <a:endParaRPr lang="ko-KR" altLang="en-US" sz="2400" b="0" dirty="0">
                        <a:solidFill>
                          <a:srgbClr val="40404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rgbClr val="40404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02</a:t>
                      </a:r>
                      <a:endParaRPr lang="ko-KR" altLang="en-US" sz="2400" b="0" dirty="0">
                        <a:solidFill>
                          <a:srgbClr val="40404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rgbClr val="40404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03</a:t>
                      </a:r>
                      <a:endParaRPr lang="ko-KR" altLang="en-US" sz="2400" b="0" dirty="0">
                        <a:solidFill>
                          <a:srgbClr val="40404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rgbClr val="40404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04</a:t>
                      </a:r>
                      <a:endParaRPr lang="ko-KR" altLang="en-US" sz="2400" b="0" dirty="0">
                        <a:solidFill>
                          <a:srgbClr val="40404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AB9D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rgbClr val="40404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05</a:t>
                      </a:r>
                      <a:endParaRPr lang="ko-KR" altLang="en-US" sz="2400" b="0" dirty="0">
                        <a:solidFill>
                          <a:srgbClr val="40404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rgbClr val="40404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06</a:t>
                      </a:r>
                      <a:endParaRPr lang="ko-KR" altLang="en-US" sz="2400" b="0" dirty="0">
                        <a:solidFill>
                          <a:srgbClr val="40404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rgbClr val="40404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07</a:t>
                      </a:r>
                      <a:endParaRPr lang="ko-KR" altLang="en-US" sz="2400" b="0" dirty="0">
                        <a:solidFill>
                          <a:srgbClr val="40404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rgbClr val="40404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08</a:t>
                      </a:r>
                      <a:endParaRPr lang="ko-KR" altLang="en-US" sz="2400" b="0" dirty="0">
                        <a:solidFill>
                          <a:srgbClr val="40404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rgbClr val="40404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09</a:t>
                      </a:r>
                      <a:endParaRPr lang="ko-KR" altLang="en-US" sz="2400" b="0" dirty="0">
                        <a:solidFill>
                          <a:srgbClr val="40404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170362"/>
                  </a:ext>
                </a:extLst>
              </a:tr>
            </a:tbl>
          </a:graphicData>
        </a:graphic>
      </p:graphicFrame>
      <p:grpSp>
        <p:nvGrpSpPr>
          <p:cNvPr id="10" name="그룹 9">
            <a:extLst>
              <a:ext uri="{FF2B5EF4-FFF2-40B4-BE49-F238E27FC236}">
                <a16:creationId xmlns:a16="http://schemas.microsoft.com/office/drawing/2014/main" id="{4A5B4461-BAE4-4E44-A2EF-CFE687101648}"/>
              </a:ext>
            </a:extLst>
          </p:cNvPr>
          <p:cNvGrpSpPr/>
          <p:nvPr/>
        </p:nvGrpSpPr>
        <p:grpSpPr>
          <a:xfrm>
            <a:off x="2971800" y="952500"/>
            <a:ext cx="8603606" cy="409061"/>
            <a:chOff x="1911994" y="2455427"/>
            <a:chExt cx="3716638" cy="409061"/>
          </a:xfrm>
        </p:grpSpPr>
        <p:sp>
          <p:nvSpPr>
            <p:cNvPr id="3" name="자유형: 도형 2">
              <a:extLst>
                <a:ext uri="{FF2B5EF4-FFF2-40B4-BE49-F238E27FC236}">
                  <a16:creationId xmlns:a16="http://schemas.microsoft.com/office/drawing/2014/main" id="{588A43A3-DAD0-4B93-B648-D3C3F6AD7E01}"/>
                </a:ext>
              </a:extLst>
            </p:cNvPr>
            <p:cNvSpPr/>
            <p:nvPr/>
          </p:nvSpPr>
          <p:spPr>
            <a:xfrm flipH="1">
              <a:off x="1913915" y="2474927"/>
              <a:ext cx="3714717" cy="389561"/>
            </a:xfrm>
            <a:custGeom>
              <a:avLst/>
              <a:gdLst>
                <a:gd name="connsiteX0" fmla="*/ 7616743 w 7891426"/>
                <a:gd name="connsiteY0" fmla="*/ 0 h 1140460"/>
                <a:gd name="connsiteX1" fmla="*/ 181096 w 7891426"/>
                <a:gd name="connsiteY1" fmla="*/ 0 h 1140460"/>
                <a:gd name="connsiteX2" fmla="*/ 108744 w 7891426"/>
                <a:gd name="connsiteY2" fmla="*/ 11906 h 1140460"/>
                <a:gd name="connsiteX3" fmla="*/ 137319 w 7891426"/>
                <a:gd name="connsiteY3" fmla="*/ 94456 h 1140460"/>
                <a:gd name="connsiteX4" fmla="*/ 139700 w 7891426"/>
                <a:gd name="connsiteY4" fmla="*/ 190500 h 1140460"/>
                <a:gd name="connsiteX5" fmla="*/ 76200 w 7891426"/>
                <a:gd name="connsiteY5" fmla="*/ 190500 h 1140460"/>
                <a:gd name="connsiteX6" fmla="*/ 88900 w 7891426"/>
                <a:gd name="connsiteY6" fmla="*/ 279400 h 1140460"/>
                <a:gd name="connsiteX7" fmla="*/ 95250 w 7891426"/>
                <a:gd name="connsiteY7" fmla="*/ 357188 h 1140460"/>
                <a:gd name="connsiteX8" fmla="*/ 114300 w 7891426"/>
                <a:gd name="connsiteY8" fmla="*/ 419100 h 1140460"/>
                <a:gd name="connsiteX9" fmla="*/ 47625 w 7891426"/>
                <a:gd name="connsiteY9" fmla="*/ 492125 h 1140460"/>
                <a:gd name="connsiteX10" fmla="*/ 0 w 7891426"/>
                <a:gd name="connsiteY10" fmla="*/ 558800 h 1140460"/>
                <a:gd name="connsiteX11" fmla="*/ 76200 w 7891426"/>
                <a:gd name="connsiteY11" fmla="*/ 622300 h 1140460"/>
                <a:gd name="connsiteX12" fmla="*/ 101600 w 7891426"/>
                <a:gd name="connsiteY12" fmla="*/ 673100 h 1140460"/>
                <a:gd name="connsiteX13" fmla="*/ 88900 w 7891426"/>
                <a:gd name="connsiteY13" fmla="*/ 736600 h 1140460"/>
                <a:gd name="connsiteX14" fmla="*/ 134144 w 7891426"/>
                <a:gd name="connsiteY14" fmla="*/ 767556 h 1140460"/>
                <a:gd name="connsiteX15" fmla="*/ 88900 w 7891426"/>
                <a:gd name="connsiteY15" fmla="*/ 889000 h 1140460"/>
                <a:gd name="connsiteX16" fmla="*/ 30956 w 7891426"/>
                <a:gd name="connsiteY16" fmla="*/ 900906 h 1140460"/>
                <a:gd name="connsiteX17" fmla="*/ 123031 w 7891426"/>
                <a:gd name="connsiteY17" fmla="*/ 965200 h 1140460"/>
                <a:gd name="connsiteX18" fmla="*/ 12700 w 7891426"/>
                <a:gd name="connsiteY18" fmla="*/ 1104900 h 1140460"/>
                <a:gd name="connsiteX19" fmla="*/ 46037 w 7891426"/>
                <a:gd name="connsiteY19" fmla="*/ 1119982 h 1140460"/>
                <a:gd name="connsiteX20" fmla="*/ 39804 w 7891426"/>
                <a:gd name="connsiteY20" fmla="*/ 1140460 h 1140460"/>
                <a:gd name="connsiteX21" fmla="*/ 7891426 w 7891426"/>
                <a:gd name="connsiteY21" fmla="*/ 1140460 h 1140460"/>
                <a:gd name="connsiteX22" fmla="*/ 7870743 w 7891426"/>
                <a:gd name="connsiteY22" fmla="*/ 1092200 h 1140460"/>
                <a:gd name="connsiteX23" fmla="*/ 7781843 w 7891426"/>
                <a:gd name="connsiteY23" fmla="*/ 1028700 h 1140460"/>
                <a:gd name="connsiteX24" fmla="*/ 7731043 w 7891426"/>
                <a:gd name="connsiteY24" fmla="*/ 952500 h 1140460"/>
                <a:gd name="connsiteX25" fmla="*/ 7794543 w 7891426"/>
                <a:gd name="connsiteY25" fmla="*/ 876300 h 1140460"/>
                <a:gd name="connsiteX26" fmla="*/ 7832643 w 7891426"/>
                <a:gd name="connsiteY26" fmla="*/ 800100 h 1140460"/>
                <a:gd name="connsiteX27" fmla="*/ 7794543 w 7891426"/>
                <a:gd name="connsiteY27" fmla="*/ 723900 h 1140460"/>
                <a:gd name="connsiteX28" fmla="*/ 7781843 w 7891426"/>
                <a:gd name="connsiteY28" fmla="*/ 660400 h 1140460"/>
                <a:gd name="connsiteX29" fmla="*/ 7807243 w 7891426"/>
                <a:gd name="connsiteY29" fmla="*/ 609600 h 1140460"/>
                <a:gd name="connsiteX30" fmla="*/ 7883443 w 7891426"/>
                <a:gd name="connsiteY30" fmla="*/ 546100 h 1140460"/>
                <a:gd name="connsiteX31" fmla="*/ 7883443 w 7891426"/>
                <a:gd name="connsiteY31" fmla="*/ 469900 h 1140460"/>
                <a:gd name="connsiteX32" fmla="*/ 7769143 w 7891426"/>
                <a:gd name="connsiteY32" fmla="*/ 406400 h 1140460"/>
                <a:gd name="connsiteX33" fmla="*/ 7692943 w 7891426"/>
                <a:gd name="connsiteY33" fmla="*/ 368300 h 1140460"/>
                <a:gd name="connsiteX34" fmla="*/ 7794543 w 7891426"/>
                <a:gd name="connsiteY34" fmla="*/ 266700 h 1140460"/>
                <a:gd name="connsiteX35" fmla="*/ 7807243 w 7891426"/>
                <a:gd name="connsiteY35" fmla="*/ 177800 h 1140460"/>
                <a:gd name="connsiteX36" fmla="*/ 7743743 w 7891426"/>
                <a:gd name="connsiteY36" fmla="*/ 177800 h 1140460"/>
                <a:gd name="connsiteX37" fmla="*/ 7705643 w 7891426"/>
                <a:gd name="connsiteY37" fmla="*/ 88900 h 1140460"/>
                <a:gd name="connsiteX38" fmla="*/ 7819943 w 7891426"/>
                <a:gd name="connsiteY38" fmla="*/ 101600 h 1140460"/>
                <a:gd name="connsiteX0" fmla="*/ 7616743 w 7891426"/>
                <a:gd name="connsiteY0" fmla="*/ 0 h 1140460"/>
                <a:gd name="connsiteX1" fmla="*/ 181096 w 7891426"/>
                <a:gd name="connsiteY1" fmla="*/ 0 h 1140460"/>
                <a:gd name="connsiteX2" fmla="*/ 108744 w 7891426"/>
                <a:gd name="connsiteY2" fmla="*/ 11906 h 1140460"/>
                <a:gd name="connsiteX3" fmla="*/ 137319 w 7891426"/>
                <a:gd name="connsiteY3" fmla="*/ 94456 h 1140460"/>
                <a:gd name="connsiteX4" fmla="*/ 139700 w 7891426"/>
                <a:gd name="connsiteY4" fmla="*/ 190500 h 1140460"/>
                <a:gd name="connsiteX5" fmla="*/ 76200 w 7891426"/>
                <a:gd name="connsiteY5" fmla="*/ 190500 h 1140460"/>
                <a:gd name="connsiteX6" fmla="*/ 88900 w 7891426"/>
                <a:gd name="connsiteY6" fmla="*/ 279400 h 1140460"/>
                <a:gd name="connsiteX7" fmla="*/ 95250 w 7891426"/>
                <a:gd name="connsiteY7" fmla="*/ 357188 h 1140460"/>
                <a:gd name="connsiteX8" fmla="*/ 114300 w 7891426"/>
                <a:gd name="connsiteY8" fmla="*/ 419100 h 1140460"/>
                <a:gd name="connsiteX9" fmla="*/ 47625 w 7891426"/>
                <a:gd name="connsiteY9" fmla="*/ 492125 h 1140460"/>
                <a:gd name="connsiteX10" fmla="*/ 0 w 7891426"/>
                <a:gd name="connsiteY10" fmla="*/ 558800 h 1140460"/>
                <a:gd name="connsiteX11" fmla="*/ 76200 w 7891426"/>
                <a:gd name="connsiteY11" fmla="*/ 622300 h 1140460"/>
                <a:gd name="connsiteX12" fmla="*/ 101600 w 7891426"/>
                <a:gd name="connsiteY12" fmla="*/ 673100 h 1140460"/>
                <a:gd name="connsiteX13" fmla="*/ 88900 w 7891426"/>
                <a:gd name="connsiteY13" fmla="*/ 736600 h 1140460"/>
                <a:gd name="connsiteX14" fmla="*/ 134144 w 7891426"/>
                <a:gd name="connsiteY14" fmla="*/ 767556 h 1140460"/>
                <a:gd name="connsiteX15" fmla="*/ 88900 w 7891426"/>
                <a:gd name="connsiteY15" fmla="*/ 889000 h 1140460"/>
                <a:gd name="connsiteX16" fmla="*/ 30956 w 7891426"/>
                <a:gd name="connsiteY16" fmla="*/ 900906 h 1140460"/>
                <a:gd name="connsiteX17" fmla="*/ 123031 w 7891426"/>
                <a:gd name="connsiteY17" fmla="*/ 965200 h 1140460"/>
                <a:gd name="connsiteX18" fmla="*/ 12700 w 7891426"/>
                <a:gd name="connsiteY18" fmla="*/ 1104900 h 1140460"/>
                <a:gd name="connsiteX19" fmla="*/ 46037 w 7891426"/>
                <a:gd name="connsiteY19" fmla="*/ 1119982 h 1140460"/>
                <a:gd name="connsiteX20" fmla="*/ 39804 w 7891426"/>
                <a:gd name="connsiteY20" fmla="*/ 1140460 h 1140460"/>
                <a:gd name="connsiteX21" fmla="*/ 7891426 w 7891426"/>
                <a:gd name="connsiteY21" fmla="*/ 1140460 h 1140460"/>
                <a:gd name="connsiteX22" fmla="*/ 7870743 w 7891426"/>
                <a:gd name="connsiteY22" fmla="*/ 1092200 h 1140460"/>
                <a:gd name="connsiteX23" fmla="*/ 7781843 w 7891426"/>
                <a:gd name="connsiteY23" fmla="*/ 1028700 h 1140460"/>
                <a:gd name="connsiteX24" fmla="*/ 7731043 w 7891426"/>
                <a:gd name="connsiteY24" fmla="*/ 952500 h 1140460"/>
                <a:gd name="connsiteX25" fmla="*/ 7794543 w 7891426"/>
                <a:gd name="connsiteY25" fmla="*/ 876300 h 1140460"/>
                <a:gd name="connsiteX26" fmla="*/ 7832643 w 7891426"/>
                <a:gd name="connsiteY26" fmla="*/ 800100 h 1140460"/>
                <a:gd name="connsiteX27" fmla="*/ 7794543 w 7891426"/>
                <a:gd name="connsiteY27" fmla="*/ 723900 h 1140460"/>
                <a:gd name="connsiteX28" fmla="*/ 7781843 w 7891426"/>
                <a:gd name="connsiteY28" fmla="*/ 660400 h 1140460"/>
                <a:gd name="connsiteX29" fmla="*/ 7807243 w 7891426"/>
                <a:gd name="connsiteY29" fmla="*/ 609600 h 1140460"/>
                <a:gd name="connsiteX30" fmla="*/ 7883443 w 7891426"/>
                <a:gd name="connsiteY30" fmla="*/ 546100 h 1140460"/>
                <a:gd name="connsiteX31" fmla="*/ 7883443 w 7891426"/>
                <a:gd name="connsiteY31" fmla="*/ 469900 h 1140460"/>
                <a:gd name="connsiteX32" fmla="*/ 7769143 w 7891426"/>
                <a:gd name="connsiteY32" fmla="*/ 406400 h 1140460"/>
                <a:gd name="connsiteX33" fmla="*/ 7692943 w 7891426"/>
                <a:gd name="connsiteY33" fmla="*/ 368300 h 1140460"/>
                <a:gd name="connsiteX34" fmla="*/ 7794543 w 7891426"/>
                <a:gd name="connsiteY34" fmla="*/ 266700 h 1140460"/>
                <a:gd name="connsiteX35" fmla="*/ 7807243 w 7891426"/>
                <a:gd name="connsiteY35" fmla="*/ 177800 h 1140460"/>
                <a:gd name="connsiteX36" fmla="*/ 7743743 w 7891426"/>
                <a:gd name="connsiteY36" fmla="*/ 177800 h 1140460"/>
                <a:gd name="connsiteX37" fmla="*/ 7705643 w 7891426"/>
                <a:gd name="connsiteY37" fmla="*/ 88900 h 1140460"/>
                <a:gd name="connsiteX38" fmla="*/ 7846136 w 7891426"/>
                <a:gd name="connsiteY38" fmla="*/ 34925 h 1140460"/>
                <a:gd name="connsiteX39" fmla="*/ 7616743 w 7891426"/>
                <a:gd name="connsiteY39" fmla="*/ 0 h 1140460"/>
                <a:gd name="connsiteX0" fmla="*/ 7616743 w 7891426"/>
                <a:gd name="connsiteY0" fmla="*/ 0 h 1140460"/>
                <a:gd name="connsiteX1" fmla="*/ 181096 w 7891426"/>
                <a:gd name="connsiteY1" fmla="*/ 0 h 1140460"/>
                <a:gd name="connsiteX2" fmla="*/ 108744 w 7891426"/>
                <a:gd name="connsiteY2" fmla="*/ 11906 h 1140460"/>
                <a:gd name="connsiteX3" fmla="*/ 137319 w 7891426"/>
                <a:gd name="connsiteY3" fmla="*/ 94456 h 1140460"/>
                <a:gd name="connsiteX4" fmla="*/ 139700 w 7891426"/>
                <a:gd name="connsiteY4" fmla="*/ 190500 h 1140460"/>
                <a:gd name="connsiteX5" fmla="*/ 76200 w 7891426"/>
                <a:gd name="connsiteY5" fmla="*/ 190500 h 1140460"/>
                <a:gd name="connsiteX6" fmla="*/ 88900 w 7891426"/>
                <a:gd name="connsiteY6" fmla="*/ 279400 h 1140460"/>
                <a:gd name="connsiteX7" fmla="*/ 95250 w 7891426"/>
                <a:gd name="connsiteY7" fmla="*/ 357188 h 1140460"/>
                <a:gd name="connsiteX8" fmla="*/ 114300 w 7891426"/>
                <a:gd name="connsiteY8" fmla="*/ 419100 h 1140460"/>
                <a:gd name="connsiteX9" fmla="*/ 47625 w 7891426"/>
                <a:gd name="connsiteY9" fmla="*/ 492125 h 1140460"/>
                <a:gd name="connsiteX10" fmla="*/ 0 w 7891426"/>
                <a:gd name="connsiteY10" fmla="*/ 558800 h 1140460"/>
                <a:gd name="connsiteX11" fmla="*/ 76200 w 7891426"/>
                <a:gd name="connsiteY11" fmla="*/ 622300 h 1140460"/>
                <a:gd name="connsiteX12" fmla="*/ 101600 w 7891426"/>
                <a:gd name="connsiteY12" fmla="*/ 673100 h 1140460"/>
                <a:gd name="connsiteX13" fmla="*/ 88900 w 7891426"/>
                <a:gd name="connsiteY13" fmla="*/ 736600 h 1140460"/>
                <a:gd name="connsiteX14" fmla="*/ 134144 w 7891426"/>
                <a:gd name="connsiteY14" fmla="*/ 767556 h 1140460"/>
                <a:gd name="connsiteX15" fmla="*/ 88900 w 7891426"/>
                <a:gd name="connsiteY15" fmla="*/ 889000 h 1140460"/>
                <a:gd name="connsiteX16" fmla="*/ 30956 w 7891426"/>
                <a:gd name="connsiteY16" fmla="*/ 900906 h 1140460"/>
                <a:gd name="connsiteX17" fmla="*/ 123031 w 7891426"/>
                <a:gd name="connsiteY17" fmla="*/ 965200 h 1140460"/>
                <a:gd name="connsiteX18" fmla="*/ 12700 w 7891426"/>
                <a:gd name="connsiteY18" fmla="*/ 1104900 h 1140460"/>
                <a:gd name="connsiteX19" fmla="*/ 46037 w 7891426"/>
                <a:gd name="connsiteY19" fmla="*/ 1119982 h 1140460"/>
                <a:gd name="connsiteX20" fmla="*/ 39804 w 7891426"/>
                <a:gd name="connsiteY20" fmla="*/ 1140460 h 1140460"/>
                <a:gd name="connsiteX21" fmla="*/ 7891426 w 7891426"/>
                <a:gd name="connsiteY21" fmla="*/ 1140460 h 1140460"/>
                <a:gd name="connsiteX22" fmla="*/ 7870743 w 7891426"/>
                <a:gd name="connsiteY22" fmla="*/ 1092200 h 1140460"/>
                <a:gd name="connsiteX23" fmla="*/ 7781843 w 7891426"/>
                <a:gd name="connsiteY23" fmla="*/ 1028700 h 1140460"/>
                <a:gd name="connsiteX24" fmla="*/ 7731043 w 7891426"/>
                <a:gd name="connsiteY24" fmla="*/ 952500 h 1140460"/>
                <a:gd name="connsiteX25" fmla="*/ 7794543 w 7891426"/>
                <a:gd name="connsiteY25" fmla="*/ 876300 h 1140460"/>
                <a:gd name="connsiteX26" fmla="*/ 7832643 w 7891426"/>
                <a:gd name="connsiteY26" fmla="*/ 800100 h 1140460"/>
                <a:gd name="connsiteX27" fmla="*/ 7794543 w 7891426"/>
                <a:gd name="connsiteY27" fmla="*/ 723900 h 1140460"/>
                <a:gd name="connsiteX28" fmla="*/ 7781843 w 7891426"/>
                <a:gd name="connsiteY28" fmla="*/ 660400 h 1140460"/>
                <a:gd name="connsiteX29" fmla="*/ 7807243 w 7891426"/>
                <a:gd name="connsiteY29" fmla="*/ 609600 h 1140460"/>
                <a:gd name="connsiteX30" fmla="*/ 7883443 w 7891426"/>
                <a:gd name="connsiteY30" fmla="*/ 546100 h 1140460"/>
                <a:gd name="connsiteX31" fmla="*/ 7883443 w 7891426"/>
                <a:gd name="connsiteY31" fmla="*/ 469900 h 1140460"/>
                <a:gd name="connsiteX32" fmla="*/ 7769143 w 7891426"/>
                <a:gd name="connsiteY32" fmla="*/ 406400 h 1140460"/>
                <a:gd name="connsiteX33" fmla="*/ 7692943 w 7891426"/>
                <a:gd name="connsiteY33" fmla="*/ 368300 h 1140460"/>
                <a:gd name="connsiteX34" fmla="*/ 7794543 w 7891426"/>
                <a:gd name="connsiteY34" fmla="*/ 266700 h 1140460"/>
                <a:gd name="connsiteX35" fmla="*/ 7807243 w 7891426"/>
                <a:gd name="connsiteY35" fmla="*/ 177800 h 1140460"/>
                <a:gd name="connsiteX36" fmla="*/ 7743743 w 7891426"/>
                <a:gd name="connsiteY36" fmla="*/ 177800 h 1140460"/>
                <a:gd name="connsiteX37" fmla="*/ 7705643 w 7891426"/>
                <a:gd name="connsiteY37" fmla="*/ 88900 h 1140460"/>
                <a:gd name="connsiteX38" fmla="*/ 7846136 w 7891426"/>
                <a:gd name="connsiteY38" fmla="*/ 34925 h 1140460"/>
                <a:gd name="connsiteX39" fmla="*/ 7616743 w 7891426"/>
                <a:gd name="connsiteY39" fmla="*/ 0 h 1140460"/>
                <a:gd name="connsiteX0" fmla="*/ 7616743 w 7891426"/>
                <a:gd name="connsiteY0" fmla="*/ 0 h 1140460"/>
                <a:gd name="connsiteX1" fmla="*/ 181096 w 7891426"/>
                <a:gd name="connsiteY1" fmla="*/ 0 h 1140460"/>
                <a:gd name="connsiteX2" fmla="*/ 108744 w 7891426"/>
                <a:gd name="connsiteY2" fmla="*/ 11906 h 1140460"/>
                <a:gd name="connsiteX3" fmla="*/ 137319 w 7891426"/>
                <a:gd name="connsiteY3" fmla="*/ 94456 h 1140460"/>
                <a:gd name="connsiteX4" fmla="*/ 139700 w 7891426"/>
                <a:gd name="connsiteY4" fmla="*/ 190500 h 1140460"/>
                <a:gd name="connsiteX5" fmla="*/ 76200 w 7891426"/>
                <a:gd name="connsiteY5" fmla="*/ 190500 h 1140460"/>
                <a:gd name="connsiteX6" fmla="*/ 88900 w 7891426"/>
                <a:gd name="connsiteY6" fmla="*/ 279400 h 1140460"/>
                <a:gd name="connsiteX7" fmla="*/ 95250 w 7891426"/>
                <a:gd name="connsiteY7" fmla="*/ 357188 h 1140460"/>
                <a:gd name="connsiteX8" fmla="*/ 114300 w 7891426"/>
                <a:gd name="connsiteY8" fmla="*/ 419100 h 1140460"/>
                <a:gd name="connsiteX9" fmla="*/ 47625 w 7891426"/>
                <a:gd name="connsiteY9" fmla="*/ 492125 h 1140460"/>
                <a:gd name="connsiteX10" fmla="*/ 0 w 7891426"/>
                <a:gd name="connsiteY10" fmla="*/ 558800 h 1140460"/>
                <a:gd name="connsiteX11" fmla="*/ 76200 w 7891426"/>
                <a:gd name="connsiteY11" fmla="*/ 622300 h 1140460"/>
                <a:gd name="connsiteX12" fmla="*/ 101600 w 7891426"/>
                <a:gd name="connsiteY12" fmla="*/ 673100 h 1140460"/>
                <a:gd name="connsiteX13" fmla="*/ 88900 w 7891426"/>
                <a:gd name="connsiteY13" fmla="*/ 736600 h 1140460"/>
                <a:gd name="connsiteX14" fmla="*/ 134144 w 7891426"/>
                <a:gd name="connsiteY14" fmla="*/ 767556 h 1140460"/>
                <a:gd name="connsiteX15" fmla="*/ 88900 w 7891426"/>
                <a:gd name="connsiteY15" fmla="*/ 889000 h 1140460"/>
                <a:gd name="connsiteX16" fmla="*/ 30956 w 7891426"/>
                <a:gd name="connsiteY16" fmla="*/ 900906 h 1140460"/>
                <a:gd name="connsiteX17" fmla="*/ 123031 w 7891426"/>
                <a:gd name="connsiteY17" fmla="*/ 965200 h 1140460"/>
                <a:gd name="connsiteX18" fmla="*/ 12700 w 7891426"/>
                <a:gd name="connsiteY18" fmla="*/ 1104900 h 1140460"/>
                <a:gd name="connsiteX19" fmla="*/ 46037 w 7891426"/>
                <a:gd name="connsiteY19" fmla="*/ 1119982 h 1140460"/>
                <a:gd name="connsiteX20" fmla="*/ 39804 w 7891426"/>
                <a:gd name="connsiteY20" fmla="*/ 1140460 h 1140460"/>
                <a:gd name="connsiteX21" fmla="*/ 7891426 w 7891426"/>
                <a:gd name="connsiteY21" fmla="*/ 1140460 h 1140460"/>
                <a:gd name="connsiteX22" fmla="*/ 7870743 w 7891426"/>
                <a:gd name="connsiteY22" fmla="*/ 1092200 h 1140460"/>
                <a:gd name="connsiteX23" fmla="*/ 7781843 w 7891426"/>
                <a:gd name="connsiteY23" fmla="*/ 1028700 h 1140460"/>
                <a:gd name="connsiteX24" fmla="*/ 7731043 w 7891426"/>
                <a:gd name="connsiteY24" fmla="*/ 952500 h 1140460"/>
                <a:gd name="connsiteX25" fmla="*/ 7794543 w 7891426"/>
                <a:gd name="connsiteY25" fmla="*/ 876300 h 1140460"/>
                <a:gd name="connsiteX26" fmla="*/ 7832643 w 7891426"/>
                <a:gd name="connsiteY26" fmla="*/ 800100 h 1140460"/>
                <a:gd name="connsiteX27" fmla="*/ 7794543 w 7891426"/>
                <a:gd name="connsiteY27" fmla="*/ 723900 h 1140460"/>
                <a:gd name="connsiteX28" fmla="*/ 7781843 w 7891426"/>
                <a:gd name="connsiteY28" fmla="*/ 660400 h 1140460"/>
                <a:gd name="connsiteX29" fmla="*/ 7807243 w 7891426"/>
                <a:gd name="connsiteY29" fmla="*/ 609600 h 1140460"/>
                <a:gd name="connsiteX30" fmla="*/ 7883443 w 7891426"/>
                <a:gd name="connsiteY30" fmla="*/ 546100 h 1140460"/>
                <a:gd name="connsiteX31" fmla="*/ 7883443 w 7891426"/>
                <a:gd name="connsiteY31" fmla="*/ 469900 h 1140460"/>
                <a:gd name="connsiteX32" fmla="*/ 7769143 w 7891426"/>
                <a:gd name="connsiteY32" fmla="*/ 406400 h 1140460"/>
                <a:gd name="connsiteX33" fmla="*/ 7692943 w 7891426"/>
                <a:gd name="connsiteY33" fmla="*/ 368300 h 1140460"/>
                <a:gd name="connsiteX34" fmla="*/ 7794543 w 7891426"/>
                <a:gd name="connsiteY34" fmla="*/ 266700 h 1140460"/>
                <a:gd name="connsiteX35" fmla="*/ 7807243 w 7891426"/>
                <a:gd name="connsiteY35" fmla="*/ 177800 h 1140460"/>
                <a:gd name="connsiteX36" fmla="*/ 7743743 w 7891426"/>
                <a:gd name="connsiteY36" fmla="*/ 177800 h 1140460"/>
                <a:gd name="connsiteX37" fmla="*/ 7705643 w 7891426"/>
                <a:gd name="connsiteY37" fmla="*/ 88900 h 1140460"/>
                <a:gd name="connsiteX38" fmla="*/ 7846136 w 7891426"/>
                <a:gd name="connsiteY38" fmla="*/ 34925 h 1140460"/>
                <a:gd name="connsiteX39" fmla="*/ 7616743 w 7891426"/>
                <a:gd name="connsiteY39" fmla="*/ 0 h 1140460"/>
                <a:gd name="connsiteX0" fmla="*/ 7616743 w 7891426"/>
                <a:gd name="connsiteY0" fmla="*/ 0 h 1140460"/>
                <a:gd name="connsiteX1" fmla="*/ 181096 w 7891426"/>
                <a:gd name="connsiteY1" fmla="*/ 0 h 1140460"/>
                <a:gd name="connsiteX2" fmla="*/ 108744 w 7891426"/>
                <a:gd name="connsiteY2" fmla="*/ 11906 h 1140460"/>
                <a:gd name="connsiteX3" fmla="*/ 137319 w 7891426"/>
                <a:gd name="connsiteY3" fmla="*/ 94456 h 1140460"/>
                <a:gd name="connsiteX4" fmla="*/ 139700 w 7891426"/>
                <a:gd name="connsiteY4" fmla="*/ 190500 h 1140460"/>
                <a:gd name="connsiteX5" fmla="*/ 76200 w 7891426"/>
                <a:gd name="connsiteY5" fmla="*/ 190500 h 1140460"/>
                <a:gd name="connsiteX6" fmla="*/ 88900 w 7891426"/>
                <a:gd name="connsiteY6" fmla="*/ 279400 h 1140460"/>
                <a:gd name="connsiteX7" fmla="*/ 95250 w 7891426"/>
                <a:gd name="connsiteY7" fmla="*/ 357188 h 1140460"/>
                <a:gd name="connsiteX8" fmla="*/ 114300 w 7891426"/>
                <a:gd name="connsiteY8" fmla="*/ 419100 h 1140460"/>
                <a:gd name="connsiteX9" fmla="*/ 47625 w 7891426"/>
                <a:gd name="connsiteY9" fmla="*/ 492125 h 1140460"/>
                <a:gd name="connsiteX10" fmla="*/ 0 w 7891426"/>
                <a:gd name="connsiteY10" fmla="*/ 558800 h 1140460"/>
                <a:gd name="connsiteX11" fmla="*/ 76200 w 7891426"/>
                <a:gd name="connsiteY11" fmla="*/ 622300 h 1140460"/>
                <a:gd name="connsiteX12" fmla="*/ 101600 w 7891426"/>
                <a:gd name="connsiteY12" fmla="*/ 673100 h 1140460"/>
                <a:gd name="connsiteX13" fmla="*/ 88900 w 7891426"/>
                <a:gd name="connsiteY13" fmla="*/ 736600 h 1140460"/>
                <a:gd name="connsiteX14" fmla="*/ 134144 w 7891426"/>
                <a:gd name="connsiteY14" fmla="*/ 767556 h 1140460"/>
                <a:gd name="connsiteX15" fmla="*/ 88900 w 7891426"/>
                <a:gd name="connsiteY15" fmla="*/ 889000 h 1140460"/>
                <a:gd name="connsiteX16" fmla="*/ 30956 w 7891426"/>
                <a:gd name="connsiteY16" fmla="*/ 900906 h 1140460"/>
                <a:gd name="connsiteX17" fmla="*/ 123031 w 7891426"/>
                <a:gd name="connsiteY17" fmla="*/ 965200 h 1140460"/>
                <a:gd name="connsiteX18" fmla="*/ 12700 w 7891426"/>
                <a:gd name="connsiteY18" fmla="*/ 1104900 h 1140460"/>
                <a:gd name="connsiteX19" fmla="*/ 46037 w 7891426"/>
                <a:gd name="connsiteY19" fmla="*/ 1119982 h 1140460"/>
                <a:gd name="connsiteX20" fmla="*/ 39804 w 7891426"/>
                <a:gd name="connsiteY20" fmla="*/ 1140460 h 1140460"/>
                <a:gd name="connsiteX21" fmla="*/ 7891426 w 7891426"/>
                <a:gd name="connsiteY21" fmla="*/ 1140460 h 1140460"/>
                <a:gd name="connsiteX22" fmla="*/ 7870743 w 7891426"/>
                <a:gd name="connsiteY22" fmla="*/ 1092200 h 1140460"/>
                <a:gd name="connsiteX23" fmla="*/ 7781843 w 7891426"/>
                <a:gd name="connsiteY23" fmla="*/ 1028700 h 1140460"/>
                <a:gd name="connsiteX24" fmla="*/ 7731043 w 7891426"/>
                <a:gd name="connsiteY24" fmla="*/ 952500 h 1140460"/>
                <a:gd name="connsiteX25" fmla="*/ 7794543 w 7891426"/>
                <a:gd name="connsiteY25" fmla="*/ 876300 h 1140460"/>
                <a:gd name="connsiteX26" fmla="*/ 7832643 w 7891426"/>
                <a:gd name="connsiteY26" fmla="*/ 800100 h 1140460"/>
                <a:gd name="connsiteX27" fmla="*/ 7794543 w 7891426"/>
                <a:gd name="connsiteY27" fmla="*/ 723900 h 1140460"/>
                <a:gd name="connsiteX28" fmla="*/ 7781843 w 7891426"/>
                <a:gd name="connsiteY28" fmla="*/ 660400 h 1140460"/>
                <a:gd name="connsiteX29" fmla="*/ 7807243 w 7891426"/>
                <a:gd name="connsiteY29" fmla="*/ 609600 h 1140460"/>
                <a:gd name="connsiteX30" fmla="*/ 7850106 w 7891426"/>
                <a:gd name="connsiteY30" fmla="*/ 534193 h 1140460"/>
                <a:gd name="connsiteX31" fmla="*/ 7883443 w 7891426"/>
                <a:gd name="connsiteY31" fmla="*/ 469900 h 1140460"/>
                <a:gd name="connsiteX32" fmla="*/ 7769143 w 7891426"/>
                <a:gd name="connsiteY32" fmla="*/ 406400 h 1140460"/>
                <a:gd name="connsiteX33" fmla="*/ 7692943 w 7891426"/>
                <a:gd name="connsiteY33" fmla="*/ 368300 h 1140460"/>
                <a:gd name="connsiteX34" fmla="*/ 7794543 w 7891426"/>
                <a:gd name="connsiteY34" fmla="*/ 266700 h 1140460"/>
                <a:gd name="connsiteX35" fmla="*/ 7807243 w 7891426"/>
                <a:gd name="connsiteY35" fmla="*/ 177800 h 1140460"/>
                <a:gd name="connsiteX36" fmla="*/ 7743743 w 7891426"/>
                <a:gd name="connsiteY36" fmla="*/ 177800 h 1140460"/>
                <a:gd name="connsiteX37" fmla="*/ 7705643 w 7891426"/>
                <a:gd name="connsiteY37" fmla="*/ 88900 h 1140460"/>
                <a:gd name="connsiteX38" fmla="*/ 7846136 w 7891426"/>
                <a:gd name="connsiteY38" fmla="*/ 34925 h 1140460"/>
                <a:gd name="connsiteX39" fmla="*/ 7616743 w 7891426"/>
                <a:gd name="connsiteY39" fmla="*/ 0 h 1140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7891426" h="1140460">
                  <a:moveTo>
                    <a:pt x="7616743" y="0"/>
                  </a:moveTo>
                  <a:lnTo>
                    <a:pt x="181096" y="0"/>
                  </a:lnTo>
                  <a:lnTo>
                    <a:pt x="108744" y="11906"/>
                  </a:lnTo>
                  <a:lnTo>
                    <a:pt x="137319" y="94456"/>
                  </a:lnTo>
                  <a:cubicBezTo>
                    <a:pt x="138113" y="126471"/>
                    <a:pt x="138906" y="158485"/>
                    <a:pt x="139700" y="190500"/>
                  </a:cubicBezTo>
                  <a:lnTo>
                    <a:pt x="76200" y="190500"/>
                  </a:lnTo>
                  <a:lnTo>
                    <a:pt x="88900" y="279400"/>
                  </a:lnTo>
                  <a:lnTo>
                    <a:pt x="95250" y="357188"/>
                  </a:lnTo>
                  <a:lnTo>
                    <a:pt x="114300" y="419100"/>
                  </a:lnTo>
                  <a:lnTo>
                    <a:pt x="47625" y="492125"/>
                  </a:lnTo>
                  <a:lnTo>
                    <a:pt x="0" y="558800"/>
                  </a:lnTo>
                  <a:lnTo>
                    <a:pt x="76200" y="622300"/>
                  </a:lnTo>
                  <a:lnTo>
                    <a:pt x="101600" y="673100"/>
                  </a:lnTo>
                  <a:lnTo>
                    <a:pt x="88900" y="736600"/>
                  </a:lnTo>
                  <a:lnTo>
                    <a:pt x="134144" y="767556"/>
                  </a:lnTo>
                  <a:lnTo>
                    <a:pt x="88900" y="889000"/>
                  </a:lnTo>
                  <a:lnTo>
                    <a:pt x="30956" y="900906"/>
                  </a:lnTo>
                  <a:cubicBezTo>
                    <a:pt x="30691" y="935037"/>
                    <a:pt x="123296" y="931069"/>
                    <a:pt x="123031" y="965200"/>
                  </a:cubicBezTo>
                  <a:lnTo>
                    <a:pt x="12700" y="1104900"/>
                  </a:lnTo>
                  <a:lnTo>
                    <a:pt x="46037" y="1119982"/>
                  </a:lnTo>
                  <a:lnTo>
                    <a:pt x="39804" y="1140460"/>
                  </a:lnTo>
                  <a:lnTo>
                    <a:pt x="7891426" y="1140460"/>
                  </a:lnTo>
                  <a:lnTo>
                    <a:pt x="7870743" y="1092200"/>
                  </a:lnTo>
                  <a:lnTo>
                    <a:pt x="7781843" y="1028700"/>
                  </a:lnTo>
                  <a:lnTo>
                    <a:pt x="7731043" y="952500"/>
                  </a:lnTo>
                  <a:lnTo>
                    <a:pt x="7794543" y="876300"/>
                  </a:lnTo>
                  <a:lnTo>
                    <a:pt x="7832643" y="800100"/>
                  </a:lnTo>
                  <a:lnTo>
                    <a:pt x="7794543" y="723900"/>
                  </a:lnTo>
                  <a:lnTo>
                    <a:pt x="7781843" y="660400"/>
                  </a:lnTo>
                  <a:lnTo>
                    <a:pt x="7807243" y="609600"/>
                  </a:lnTo>
                  <a:lnTo>
                    <a:pt x="7850106" y="534193"/>
                  </a:lnTo>
                  <a:lnTo>
                    <a:pt x="7883443" y="469900"/>
                  </a:lnTo>
                  <a:lnTo>
                    <a:pt x="7769143" y="406400"/>
                  </a:lnTo>
                  <a:lnTo>
                    <a:pt x="7692943" y="368300"/>
                  </a:lnTo>
                  <a:lnTo>
                    <a:pt x="7794543" y="266700"/>
                  </a:lnTo>
                  <a:lnTo>
                    <a:pt x="7807243" y="177800"/>
                  </a:lnTo>
                  <a:lnTo>
                    <a:pt x="7743743" y="177800"/>
                  </a:lnTo>
                  <a:lnTo>
                    <a:pt x="7705643" y="88900"/>
                  </a:lnTo>
                  <a:lnTo>
                    <a:pt x="7846136" y="34925"/>
                  </a:lnTo>
                  <a:cubicBezTo>
                    <a:pt x="7764115" y="15345"/>
                    <a:pt x="7746388" y="21961"/>
                    <a:pt x="7616743" y="0"/>
                  </a:cubicBezTo>
                  <a:close/>
                </a:path>
              </a:pathLst>
            </a:custGeom>
            <a:solidFill>
              <a:schemeClr val="bg1">
                <a:lumMod val="8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6" name="자유형: 도형 5">
              <a:extLst>
                <a:ext uri="{FF2B5EF4-FFF2-40B4-BE49-F238E27FC236}">
                  <a16:creationId xmlns:a16="http://schemas.microsoft.com/office/drawing/2014/main" id="{0FC99B83-E48A-4760-8C51-0582CA4B09D9}"/>
                </a:ext>
              </a:extLst>
            </p:cNvPr>
            <p:cNvSpPr/>
            <p:nvPr/>
          </p:nvSpPr>
          <p:spPr>
            <a:xfrm rot="21249064" flipH="1">
              <a:off x="1911994" y="2455427"/>
              <a:ext cx="3714717" cy="389562"/>
            </a:xfrm>
            <a:custGeom>
              <a:avLst/>
              <a:gdLst>
                <a:gd name="connsiteX0" fmla="*/ 7616743 w 7891426"/>
                <a:gd name="connsiteY0" fmla="*/ 0 h 1140460"/>
                <a:gd name="connsiteX1" fmla="*/ 181096 w 7891426"/>
                <a:gd name="connsiteY1" fmla="*/ 0 h 1140460"/>
                <a:gd name="connsiteX2" fmla="*/ 108744 w 7891426"/>
                <a:gd name="connsiteY2" fmla="*/ 11906 h 1140460"/>
                <a:gd name="connsiteX3" fmla="*/ 137319 w 7891426"/>
                <a:gd name="connsiteY3" fmla="*/ 94456 h 1140460"/>
                <a:gd name="connsiteX4" fmla="*/ 139700 w 7891426"/>
                <a:gd name="connsiteY4" fmla="*/ 190500 h 1140460"/>
                <a:gd name="connsiteX5" fmla="*/ 76200 w 7891426"/>
                <a:gd name="connsiteY5" fmla="*/ 190500 h 1140460"/>
                <a:gd name="connsiteX6" fmla="*/ 88900 w 7891426"/>
                <a:gd name="connsiteY6" fmla="*/ 279400 h 1140460"/>
                <a:gd name="connsiteX7" fmla="*/ 95250 w 7891426"/>
                <a:gd name="connsiteY7" fmla="*/ 357188 h 1140460"/>
                <a:gd name="connsiteX8" fmla="*/ 114300 w 7891426"/>
                <a:gd name="connsiteY8" fmla="*/ 419100 h 1140460"/>
                <a:gd name="connsiteX9" fmla="*/ 47625 w 7891426"/>
                <a:gd name="connsiteY9" fmla="*/ 492125 h 1140460"/>
                <a:gd name="connsiteX10" fmla="*/ 0 w 7891426"/>
                <a:gd name="connsiteY10" fmla="*/ 558800 h 1140460"/>
                <a:gd name="connsiteX11" fmla="*/ 76200 w 7891426"/>
                <a:gd name="connsiteY11" fmla="*/ 622300 h 1140460"/>
                <a:gd name="connsiteX12" fmla="*/ 101600 w 7891426"/>
                <a:gd name="connsiteY12" fmla="*/ 673100 h 1140460"/>
                <a:gd name="connsiteX13" fmla="*/ 88900 w 7891426"/>
                <a:gd name="connsiteY13" fmla="*/ 736600 h 1140460"/>
                <a:gd name="connsiteX14" fmla="*/ 134144 w 7891426"/>
                <a:gd name="connsiteY14" fmla="*/ 767556 h 1140460"/>
                <a:gd name="connsiteX15" fmla="*/ 88900 w 7891426"/>
                <a:gd name="connsiteY15" fmla="*/ 889000 h 1140460"/>
                <a:gd name="connsiteX16" fmla="*/ 30956 w 7891426"/>
                <a:gd name="connsiteY16" fmla="*/ 900906 h 1140460"/>
                <a:gd name="connsiteX17" fmla="*/ 123031 w 7891426"/>
                <a:gd name="connsiteY17" fmla="*/ 965200 h 1140460"/>
                <a:gd name="connsiteX18" fmla="*/ 12700 w 7891426"/>
                <a:gd name="connsiteY18" fmla="*/ 1104900 h 1140460"/>
                <a:gd name="connsiteX19" fmla="*/ 46037 w 7891426"/>
                <a:gd name="connsiteY19" fmla="*/ 1119982 h 1140460"/>
                <a:gd name="connsiteX20" fmla="*/ 39804 w 7891426"/>
                <a:gd name="connsiteY20" fmla="*/ 1140460 h 1140460"/>
                <a:gd name="connsiteX21" fmla="*/ 7891426 w 7891426"/>
                <a:gd name="connsiteY21" fmla="*/ 1140460 h 1140460"/>
                <a:gd name="connsiteX22" fmla="*/ 7870743 w 7891426"/>
                <a:gd name="connsiteY22" fmla="*/ 1092200 h 1140460"/>
                <a:gd name="connsiteX23" fmla="*/ 7781843 w 7891426"/>
                <a:gd name="connsiteY23" fmla="*/ 1028700 h 1140460"/>
                <a:gd name="connsiteX24" fmla="*/ 7731043 w 7891426"/>
                <a:gd name="connsiteY24" fmla="*/ 952500 h 1140460"/>
                <a:gd name="connsiteX25" fmla="*/ 7794543 w 7891426"/>
                <a:gd name="connsiteY25" fmla="*/ 876300 h 1140460"/>
                <a:gd name="connsiteX26" fmla="*/ 7832643 w 7891426"/>
                <a:gd name="connsiteY26" fmla="*/ 800100 h 1140460"/>
                <a:gd name="connsiteX27" fmla="*/ 7794543 w 7891426"/>
                <a:gd name="connsiteY27" fmla="*/ 723900 h 1140460"/>
                <a:gd name="connsiteX28" fmla="*/ 7781843 w 7891426"/>
                <a:gd name="connsiteY28" fmla="*/ 660400 h 1140460"/>
                <a:gd name="connsiteX29" fmla="*/ 7807243 w 7891426"/>
                <a:gd name="connsiteY29" fmla="*/ 609600 h 1140460"/>
                <a:gd name="connsiteX30" fmla="*/ 7883443 w 7891426"/>
                <a:gd name="connsiteY30" fmla="*/ 546100 h 1140460"/>
                <a:gd name="connsiteX31" fmla="*/ 7883443 w 7891426"/>
                <a:gd name="connsiteY31" fmla="*/ 469900 h 1140460"/>
                <a:gd name="connsiteX32" fmla="*/ 7769143 w 7891426"/>
                <a:gd name="connsiteY32" fmla="*/ 406400 h 1140460"/>
                <a:gd name="connsiteX33" fmla="*/ 7692943 w 7891426"/>
                <a:gd name="connsiteY33" fmla="*/ 368300 h 1140460"/>
                <a:gd name="connsiteX34" fmla="*/ 7794543 w 7891426"/>
                <a:gd name="connsiteY34" fmla="*/ 266700 h 1140460"/>
                <a:gd name="connsiteX35" fmla="*/ 7807243 w 7891426"/>
                <a:gd name="connsiteY35" fmla="*/ 177800 h 1140460"/>
                <a:gd name="connsiteX36" fmla="*/ 7743743 w 7891426"/>
                <a:gd name="connsiteY36" fmla="*/ 177800 h 1140460"/>
                <a:gd name="connsiteX37" fmla="*/ 7705643 w 7891426"/>
                <a:gd name="connsiteY37" fmla="*/ 88900 h 1140460"/>
                <a:gd name="connsiteX38" fmla="*/ 7819943 w 7891426"/>
                <a:gd name="connsiteY38" fmla="*/ 101600 h 1140460"/>
                <a:gd name="connsiteX0" fmla="*/ 7616743 w 7891426"/>
                <a:gd name="connsiteY0" fmla="*/ 0 h 1140460"/>
                <a:gd name="connsiteX1" fmla="*/ 181096 w 7891426"/>
                <a:gd name="connsiteY1" fmla="*/ 0 h 1140460"/>
                <a:gd name="connsiteX2" fmla="*/ 108744 w 7891426"/>
                <a:gd name="connsiteY2" fmla="*/ 11906 h 1140460"/>
                <a:gd name="connsiteX3" fmla="*/ 137319 w 7891426"/>
                <a:gd name="connsiteY3" fmla="*/ 94456 h 1140460"/>
                <a:gd name="connsiteX4" fmla="*/ 139700 w 7891426"/>
                <a:gd name="connsiteY4" fmla="*/ 190500 h 1140460"/>
                <a:gd name="connsiteX5" fmla="*/ 76200 w 7891426"/>
                <a:gd name="connsiteY5" fmla="*/ 190500 h 1140460"/>
                <a:gd name="connsiteX6" fmla="*/ 88900 w 7891426"/>
                <a:gd name="connsiteY6" fmla="*/ 279400 h 1140460"/>
                <a:gd name="connsiteX7" fmla="*/ 95250 w 7891426"/>
                <a:gd name="connsiteY7" fmla="*/ 357188 h 1140460"/>
                <a:gd name="connsiteX8" fmla="*/ 114300 w 7891426"/>
                <a:gd name="connsiteY8" fmla="*/ 419100 h 1140460"/>
                <a:gd name="connsiteX9" fmla="*/ 47625 w 7891426"/>
                <a:gd name="connsiteY9" fmla="*/ 492125 h 1140460"/>
                <a:gd name="connsiteX10" fmla="*/ 0 w 7891426"/>
                <a:gd name="connsiteY10" fmla="*/ 558800 h 1140460"/>
                <a:gd name="connsiteX11" fmla="*/ 76200 w 7891426"/>
                <a:gd name="connsiteY11" fmla="*/ 622300 h 1140460"/>
                <a:gd name="connsiteX12" fmla="*/ 101600 w 7891426"/>
                <a:gd name="connsiteY12" fmla="*/ 673100 h 1140460"/>
                <a:gd name="connsiteX13" fmla="*/ 88900 w 7891426"/>
                <a:gd name="connsiteY13" fmla="*/ 736600 h 1140460"/>
                <a:gd name="connsiteX14" fmla="*/ 134144 w 7891426"/>
                <a:gd name="connsiteY14" fmla="*/ 767556 h 1140460"/>
                <a:gd name="connsiteX15" fmla="*/ 88900 w 7891426"/>
                <a:gd name="connsiteY15" fmla="*/ 889000 h 1140460"/>
                <a:gd name="connsiteX16" fmla="*/ 30956 w 7891426"/>
                <a:gd name="connsiteY16" fmla="*/ 900906 h 1140460"/>
                <a:gd name="connsiteX17" fmla="*/ 123031 w 7891426"/>
                <a:gd name="connsiteY17" fmla="*/ 965200 h 1140460"/>
                <a:gd name="connsiteX18" fmla="*/ 12700 w 7891426"/>
                <a:gd name="connsiteY18" fmla="*/ 1104900 h 1140460"/>
                <a:gd name="connsiteX19" fmla="*/ 46037 w 7891426"/>
                <a:gd name="connsiteY19" fmla="*/ 1119982 h 1140460"/>
                <a:gd name="connsiteX20" fmla="*/ 39804 w 7891426"/>
                <a:gd name="connsiteY20" fmla="*/ 1140460 h 1140460"/>
                <a:gd name="connsiteX21" fmla="*/ 7891426 w 7891426"/>
                <a:gd name="connsiteY21" fmla="*/ 1140460 h 1140460"/>
                <a:gd name="connsiteX22" fmla="*/ 7870743 w 7891426"/>
                <a:gd name="connsiteY22" fmla="*/ 1092200 h 1140460"/>
                <a:gd name="connsiteX23" fmla="*/ 7781843 w 7891426"/>
                <a:gd name="connsiteY23" fmla="*/ 1028700 h 1140460"/>
                <a:gd name="connsiteX24" fmla="*/ 7731043 w 7891426"/>
                <a:gd name="connsiteY24" fmla="*/ 952500 h 1140460"/>
                <a:gd name="connsiteX25" fmla="*/ 7794543 w 7891426"/>
                <a:gd name="connsiteY25" fmla="*/ 876300 h 1140460"/>
                <a:gd name="connsiteX26" fmla="*/ 7832643 w 7891426"/>
                <a:gd name="connsiteY26" fmla="*/ 800100 h 1140460"/>
                <a:gd name="connsiteX27" fmla="*/ 7794543 w 7891426"/>
                <a:gd name="connsiteY27" fmla="*/ 723900 h 1140460"/>
                <a:gd name="connsiteX28" fmla="*/ 7781843 w 7891426"/>
                <a:gd name="connsiteY28" fmla="*/ 660400 h 1140460"/>
                <a:gd name="connsiteX29" fmla="*/ 7807243 w 7891426"/>
                <a:gd name="connsiteY29" fmla="*/ 609600 h 1140460"/>
                <a:gd name="connsiteX30" fmla="*/ 7883443 w 7891426"/>
                <a:gd name="connsiteY30" fmla="*/ 546100 h 1140460"/>
                <a:gd name="connsiteX31" fmla="*/ 7883443 w 7891426"/>
                <a:gd name="connsiteY31" fmla="*/ 469900 h 1140460"/>
                <a:gd name="connsiteX32" fmla="*/ 7769143 w 7891426"/>
                <a:gd name="connsiteY32" fmla="*/ 406400 h 1140460"/>
                <a:gd name="connsiteX33" fmla="*/ 7692943 w 7891426"/>
                <a:gd name="connsiteY33" fmla="*/ 368300 h 1140460"/>
                <a:gd name="connsiteX34" fmla="*/ 7794543 w 7891426"/>
                <a:gd name="connsiteY34" fmla="*/ 266700 h 1140460"/>
                <a:gd name="connsiteX35" fmla="*/ 7807243 w 7891426"/>
                <a:gd name="connsiteY35" fmla="*/ 177800 h 1140460"/>
                <a:gd name="connsiteX36" fmla="*/ 7743743 w 7891426"/>
                <a:gd name="connsiteY36" fmla="*/ 177800 h 1140460"/>
                <a:gd name="connsiteX37" fmla="*/ 7705643 w 7891426"/>
                <a:gd name="connsiteY37" fmla="*/ 88900 h 1140460"/>
                <a:gd name="connsiteX38" fmla="*/ 7846136 w 7891426"/>
                <a:gd name="connsiteY38" fmla="*/ 34925 h 1140460"/>
                <a:gd name="connsiteX39" fmla="*/ 7616743 w 7891426"/>
                <a:gd name="connsiteY39" fmla="*/ 0 h 1140460"/>
                <a:gd name="connsiteX0" fmla="*/ 7616743 w 7891426"/>
                <a:gd name="connsiteY0" fmla="*/ 0 h 1140460"/>
                <a:gd name="connsiteX1" fmla="*/ 181096 w 7891426"/>
                <a:gd name="connsiteY1" fmla="*/ 0 h 1140460"/>
                <a:gd name="connsiteX2" fmla="*/ 108744 w 7891426"/>
                <a:gd name="connsiteY2" fmla="*/ 11906 h 1140460"/>
                <a:gd name="connsiteX3" fmla="*/ 137319 w 7891426"/>
                <a:gd name="connsiteY3" fmla="*/ 94456 h 1140460"/>
                <a:gd name="connsiteX4" fmla="*/ 139700 w 7891426"/>
                <a:gd name="connsiteY4" fmla="*/ 190500 h 1140460"/>
                <a:gd name="connsiteX5" fmla="*/ 76200 w 7891426"/>
                <a:gd name="connsiteY5" fmla="*/ 190500 h 1140460"/>
                <a:gd name="connsiteX6" fmla="*/ 88900 w 7891426"/>
                <a:gd name="connsiteY6" fmla="*/ 279400 h 1140460"/>
                <a:gd name="connsiteX7" fmla="*/ 95250 w 7891426"/>
                <a:gd name="connsiteY7" fmla="*/ 357188 h 1140460"/>
                <a:gd name="connsiteX8" fmla="*/ 114300 w 7891426"/>
                <a:gd name="connsiteY8" fmla="*/ 419100 h 1140460"/>
                <a:gd name="connsiteX9" fmla="*/ 47625 w 7891426"/>
                <a:gd name="connsiteY9" fmla="*/ 492125 h 1140460"/>
                <a:gd name="connsiteX10" fmla="*/ 0 w 7891426"/>
                <a:gd name="connsiteY10" fmla="*/ 558800 h 1140460"/>
                <a:gd name="connsiteX11" fmla="*/ 76200 w 7891426"/>
                <a:gd name="connsiteY11" fmla="*/ 622300 h 1140460"/>
                <a:gd name="connsiteX12" fmla="*/ 101600 w 7891426"/>
                <a:gd name="connsiteY12" fmla="*/ 673100 h 1140460"/>
                <a:gd name="connsiteX13" fmla="*/ 88900 w 7891426"/>
                <a:gd name="connsiteY13" fmla="*/ 736600 h 1140460"/>
                <a:gd name="connsiteX14" fmla="*/ 134144 w 7891426"/>
                <a:gd name="connsiteY14" fmla="*/ 767556 h 1140460"/>
                <a:gd name="connsiteX15" fmla="*/ 88900 w 7891426"/>
                <a:gd name="connsiteY15" fmla="*/ 889000 h 1140460"/>
                <a:gd name="connsiteX16" fmla="*/ 30956 w 7891426"/>
                <a:gd name="connsiteY16" fmla="*/ 900906 h 1140460"/>
                <a:gd name="connsiteX17" fmla="*/ 123031 w 7891426"/>
                <a:gd name="connsiteY17" fmla="*/ 965200 h 1140460"/>
                <a:gd name="connsiteX18" fmla="*/ 12700 w 7891426"/>
                <a:gd name="connsiteY18" fmla="*/ 1104900 h 1140460"/>
                <a:gd name="connsiteX19" fmla="*/ 46037 w 7891426"/>
                <a:gd name="connsiteY19" fmla="*/ 1119982 h 1140460"/>
                <a:gd name="connsiteX20" fmla="*/ 39804 w 7891426"/>
                <a:gd name="connsiteY20" fmla="*/ 1140460 h 1140460"/>
                <a:gd name="connsiteX21" fmla="*/ 7891426 w 7891426"/>
                <a:gd name="connsiteY21" fmla="*/ 1140460 h 1140460"/>
                <a:gd name="connsiteX22" fmla="*/ 7870743 w 7891426"/>
                <a:gd name="connsiteY22" fmla="*/ 1092200 h 1140460"/>
                <a:gd name="connsiteX23" fmla="*/ 7781843 w 7891426"/>
                <a:gd name="connsiteY23" fmla="*/ 1028700 h 1140460"/>
                <a:gd name="connsiteX24" fmla="*/ 7731043 w 7891426"/>
                <a:gd name="connsiteY24" fmla="*/ 952500 h 1140460"/>
                <a:gd name="connsiteX25" fmla="*/ 7794543 w 7891426"/>
                <a:gd name="connsiteY25" fmla="*/ 876300 h 1140460"/>
                <a:gd name="connsiteX26" fmla="*/ 7832643 w 7891426"/>
                <a:gd name="connsiteY26" fmla="*/ 800100 h 1140460"/>
                <a:gd name="connsiteX27" fmla="*/ 7794543 w 7891426"/>
                <a:gd name="connsiteY27" fmla="*/ 723900 h 1140460"/>
                <a:gd name="connsiteX28" fmla="*/ 7781843 w 7891426"/>
                <a:gd name="connsiteY28" fmla="*/ 660400 h 1140460"/>
                <a:gd name="connsiteX29" fmla="*/ 7807243 w 7891426"/>
                <a:gd name="connsiteY29" fmla="*/ 609600 h 1140460"/>
                <a:gd name="connsiteX30" fmla="*/ 7883443 w 7891426"/>
                <a:gd name="connsiteY30" fmla="*/ 546100 h 1140460"/>
                <a:gd name="connsiteX31" fmla="*/ 7883443 w 7891426"/>
                <a:gd name="connsiteY31" fmla="*/ 469900 h 1140460"/>
                <a:gd name="connsiteX32" fmla="*/ 7769143 w 7891426"/>
                <a:gd name="connsiteY32" fmla="*/ 406400 h 1140460"/>
                <a:gd name="connsiteX33" fmla="*/ 7692943 w 7891426"/>
                <a:gd name="connsiteY33" fmla="*/ 368300 h 1140460"/>
                <a:gd name="connsiteX34" fmla="*/ 7794543 w 7891426"/>
                <a:gd name="connsiteY34" fmla="*/ 266700 h 1140460"/>
                <a:gd name="connsiteX35" fmla="*/ 7807243 w 7891426"/>
                <a:gd name="connsiteY35" fmla="*/ 177800 h 1140460"/>
                <a:gd name="connsiteX36" fmla="*/ 7743743 w 7891426"/>
                <a:gd name="connsiteY36" fmla="*/ 177800 h 1140460"/>
                <a:gd name="connsiteX37" fmla="*/ 7705643 w 7891426"/>
                <a:gd name="connsiteY37" fmla="*/ 88900 h 1140460"/>
                <a:gd name="connsiteX38" fmla="*/ 7846136 w 7891426"/>
                <a:gd name="connsiteY38" fmla="*/ 34925 h 1140460"/>
                <a:gd name="connsiteX39" fmla="*/ 7616743 w 7891426"/>
                <a:gd name="connsiteY39" fmla="*/ 0 h 1140460"/>
                <a:gd name="connsiteX0" fmla="*/ 7616743 w 7891426"/>
                <a:gd name="connsiteY0" fmla="*/ 0 h 1140460"/>
                <a:gd name="connsiteX1" fmla="*/ 181096 w 7891426"/>
                <a:gd name="connsiteY1" fmla="*/ 0 h 1140460"/>
                <a:gd name="connsiteX2" fmla="*/ 108744 w 7891426"/>
                <a:gd name="connsiteY2" fmla="*/ 11906 h 1140460"/>
                <a:gd name="connsiteX3" fmla="*/ 137319 w 7891426"/>
                <a:gd name="connsiteY3" fmla="*/ 94456 h 1140460"/>
                <a:gd name="connsiteX4" fmla="*/ 139700 w 7891426"/>
                <a:gd name="connsiteY4" fmla="*/ 190500 h 1140460"/>
                <a:gd name="connsiteX5" fmla="*/ 76200 w 7891426"/>
                <a:gd name="connsiteY5" fmla="*/ 190500 h 1140460"/>
                <a:gd name="connsiteX6" fmla="*/ 88900 w 7891426"/>
                <a:gd name="connsiteY6" fmla="*/ 279400 h 1140460"/>
                <a:gd name="connsiteX7" fmla="*/ 95250 w 7891426"/>
                <a:gd name="connsiteY7" fmla="*/ 357188 h 1140460"/>
                <a:gd name="connsiteX8" fmla="*/ 114300 w 7891426"/>
                <a:gd name="connsiteY8" fmla="*/ 419100 h 1140460"/>
                <a:gd name="connsiteX9" fmla="*/ 47625 w 7891426"/>
                <a:gd name="connsiteY9" fmla="*/ 492125 h 1140460"/>
                <a:gd name="connsiteX10" fmla="*/ 0 w 7891426"/>
                <a:gd name="connsiteY10" fmla="*/ 558800 h 1140460"/>
                <a:gd name="connsiteX11" fmla="*/ 76200 w 7891426"/>
                <a:gd name="connsiteY11" fmla="*/ 622300 h 1140460"/>
                <a:gd name="connsiteX12" fmla="*/ 101600 w 7891426"/>
                <a:gd name="connsiteY12" fmla="*/ 673100 h 1140460"/>
                <a:gd name="connsiteX13" fmla="*/ 88900 w 7891426"/>
                <a:gd name="connsiteY13" fmla="*/ 736600 h 1140460"/>
                <a:gd name="connsiteX14" fmla="*/ 134144 w 7891426"/>
                <a:gd name="connsiteY14" fmla="*/ 767556 h 1140460"/>
                <a:gd name="connsiteX15" fmla="*/ 88900 w 7891426"/>
                <a:gd name="connsiteY15" fmla="*/ 889000 h 1140460"/>
                <a:gd name="connsiteX16" fmla="*/ 30956 w 7891426"/>
                <a:gd name="connsiteY16" fmla="*/ 900906 h 1140460"/>
                <a:gd name="connsiteX17" fmla="*/ 123031 w 7891426"/>
                <a:gd name="connsiteY17" fmla="*/ 965200 h 1140460"/>
                <a:gd name="connsiteX18" fmla="*/ 12700 w 7891426"/>
                <a:gd name="connsiteY18" fmla="*/ 1104900 h 1140460"/>
                <a:gd name="connsiteX19" fmla="*/ 46037 w 7891426"/>
                <a:gd name="connsiteY19" fmla="*/ 1119982 h 1140460"/>
                <a:gd name="connsiteX20" fmla="*/ 39804 w 7891426"/>
                <a:gd name="connsiteY20" fmla="*/ 1140460 h 1140460"/>
                <a:gd name="connsiteX21" fmla="*/ 7891426 w 7891426"/>
                <a:gd name="connsiteY21" fmla="*/ 1140460 h 1140460"/>
                <a:gd name="connsiteX22" fmla="*/ 7870743 w 7891426"/>
                <a:gd name="connsiteY22" fmla="*/ 1092200 h 1140460"/>
                <a:gd name="connsiteX23" fmla="*/ 7781843 w 7891426"/>
                <a:gd name="connsiteY23" fmla="*/ 1028700 h 1140460"/>
                <a:gd name="connsiteX24" fmla="*/ 7731043 w 7891426"/>
                <a:gd name="connsiteY24" fmla="*/ 952500 h 1140460"/>
                <a:gd name="connsiteX25" fmla="*/ 7794543 w 7891426"/>
                <a:gd name="connsiteY25" fmla="*/ 876300 h 1140460"/>
                <a:gd name="connsiteX26" fmla="*/ 7832643 w 7891426"/>
                <a:gd name="connsiteY26" fmla="*/ 800100 h 1140460"/>
                <a:gd name="connsiteX27" fmla="*/ 7794543 w 7891426"/>
                <a:gd name="connsiteY27" fmla="*/ 723900 h 1140460"/>
                <a:gd name="connsiteX28" fmla="*/ 7781843 w 7891426"/>
                <a:gd name="connsiteY28" fmla="*/ 660400 h 1140460"/>
                <a:gd name="connsiteX29" fmla="*/ 7807243 w 7891426"/>
                <a:gd name="connsiteY29" fmla="*/ 609600 h 1140460"/>
                <a:gd name="connsiteX30" fmla="*/ 7883443 w 7891426"/>
                <a:gd name="connsiteY30" fmla="*/ 546100 h 1140460"/>
                <a:gd name="connsiteX31" fmla="*/ 7883443 w 7891426"/>
                <a:gd name="connsiteY31" fmla="*/ 469900 h 1140460"/>
                <a:gd name="connsiteX32" fmla="*/ 7769143 w 7891426"/>
                <a:gd name="connsiteY32" fmla="*/ 406400 h 1140460"/>
                <a:gd name="connsiteX33" fmla="*/ 7692943 w 7891426"/>
                <a:gd name="connsiteY33" fmla="*/ 368300 h 1140460"/>
                <a:gd name="connsiteX34" fmla="*/ 7794543 w 7891426"/>
                <a:gd name="connsiteY34" fmla="*/ 266700 h 1140460"/>
                <a:gd name="connsiteX35" fmla="*/ 7807243 w 7891426"/>
                <a:gd name="connsiteY35" fmla="*/ 177800 h 1140460"/>
                <a:gd name="connsiteX36" fmla="*/ 7743743 w 7891426"/>
                <a:gd name="connsiteY36" fmla="*/ 177800 h 1140460"/>
                <a:gd name="connsiteX37" fmla="*/ 7705643 w 7891426"/>
                <a:gd name="connsiteY37" fmla="*/ 88900 h 1140460"/>
                <a:gd name="connsiteX38" fmla="*/ 7846136 w 7891426"/>
                <a:gd name="connsiteY38" fmla="*/ 34925 h 1140460"/>
                <a:gd name="connsiteX39" fmla="*/ 7616743 w 7891426"/>
                <a:gd name="connsiteY39" fmla="*/ 0 h 1140460"/>
                <a:gd name="connsiteX0" fmla="*/ 7616743 w 7891426"/>
                <a:gd name="connsiteY0" fmla="*/ 0 h 1140460"/>
                <a:gd name="connsiteX1" fmla="*/ 181096 w 7891426"/>
                <a:gd name="connsiteY1" fmla="*/ 0 h 1140460"/>
                <a:gd name="connsiteX2" fmla="*/ 108744 w 7891426"/>
                <a:gd name="connsiteY2" fmla="*/ 11906 h 1140460"/>
                <a:gd name="connsiteX3" fmla="*/ 137319 w 7891426"/>
                <a:gd name="connsiteY3" fmla="*/ 94456 h 1140460"/>
                <a:gd name="connsiteX4" fmla="*/ 139700 w 7891426"/>
                <a:gd name="connsiteY4" fmla="*/ 190500 h 1140460"/>
                <a:gd name="connsiteX5" fmla="*/ 76200 w 7891426"/>
                <a:gd name="connsiteY5" fmla="*/ 190500 h 1140460"/>
                <a:gd name="connsiteX6" fmla="*/ 88900 w 7891426"/>
                <a:gd name="connsiteY6" fmla="*/ 279400 h 1140460"/>
                <a:gd name="connsiteX7" fmla="*/ 95250 w 7891426"/>
                <a:gd name="connsiteY7" fmla="*/ 357188 h 1140460"/>
                <a:gd name="connsiteX8" fmla="*/ 114300 w 7891426"/>
                <a:gd name="connsiteY8" fmla="*/ 419100 h 1140460"/>
                <a:gd name="connsiteX9" fmla="*/ 47625 w 7891426"/>
                <a:gd name="connsiteY9" fmla="*/ 492125 h 1140460"/>
                <a:gd name="connsiteX10" fmla="*/ 0 w 7891426"/>
                <a:gd name="connsiteY10" fmla="*/ 558800 h 1140460"/>
                <a:gd name="connsiteX11" fmla="*/ 76200 w 7891426"/>
                <a:gd name="connsiteY11" fmla="*/ 622300 h 1140460"/>
                <a:gd name="connsiteX12" fmla="*/ 101600 w 7891426"/>
                <a:gd name="connsiteY12" fmla="*/ 673100 h 1140460"/>
                <a:gd name="connsiteX13" fmla="*/ 88900 w 7891426"/>
                <a:gd name="connsiteY13" fmla="*/ 736600 h 1140460"/>
                <a:gd name="connsiteX14" fmla="*/ 134144 w 7891426"/>
                <a:gd name="connsiteY14" fmla="*/ 767556 h 1140460"/>
                <a:gd name="connsiteX15" fmla="*/ 88900 w 7891426"/>
                <a:gd name="connsiteY15" fmla="*/ 889000 h 1140460"/>
                <a:gd name="connsiteX16" fmla="*/ 30956 w 7891426"/>
                <a:gd name="connsiteY16" fmla="*/ 900906 h 1140460"/>
                <a:gd name="connsiteX17" fmla="*/ 123031 w 7891426"/>
                <a:gd name="connsiteY17" fmla="*/ 965200 h 1140460"/>
                <a:gd name="connsiteX18" fmla="*/ 12700 w 7891426"/>
                <a:gd name="connsiteY18" fmla="*/ 1104900 h 1140460"/>
                <a:gd name="connsiteX19" fmla="*/ 46037 w 7891426"/>
                <a:gd name="connsiteY19" fmla="*/ 1119982 h 1140460"/>
                <a:gd name="connsiteX20" fmla="*/ 39804 w 7891426"/>
                <a:gd name="connsiteY20" fmla="*/ 1140460 h 1140460"/>
                <a:gd name="connsiteX21" fmla="*/ 7891426 w 7891426"/>
                <a:gd name="connsiteY21" fmla="*/ 1140460 h 1140460"/>
                <a:gd name="connsiteX22" fmla="*/ 7870743 w 7891426"/>
                <a:gd name="connsiteY22" fmla="*/ 1092200 h 1140460"/>
                <a:gd name="connsiteX23" fmla="*/ 7781843 w 7891426"/>
                <a:gd name="connsiteY23" fmla="*/ 1028700 h 1140460"/>
                <a:gd name="connsiteX24" fmla="*/ 7731043 w 7891426"/>
                <a:gd name="connsiteY24" fmla="*/ 952500 h 1140460"/>
                <a:gd name="connsiteX25" fmla="*/ 7794543 w 7891426"/>
                <a:gd name="connsiteY25" fmla="*/ 876300 h 1140460"/>
                <a:gd name="connsiteX26" fmla="*/ 7832643 w 7891426"/>
                <a:gd name="connsiteY26" fmla="*/ 800100 h 1140460"/>
                <a:gd name="connsiteX27" fmla="*/ 7794543 w 7891426"/>
                <a:gd name="connsiteY27" fmla="*/ 723900 h 1140460"/>
                <a:gd name="connsiteX28" fmla="*/ 7781843 w 7891426"/>
                <a:gd name="connsiteY28" fmla="*/ 660400 h 1140460"/>
                <a:gd name="connsiteX29" fmla="*/ 7807243 w 7891426"/>
                <a:gd name="connsiteY29" fmla="*/ 609600 h 1140460"/>
                <a:gd name="connsiteX30" fmla="*/ 7850106 w 7891426"/>
                <a:gd name="connsiteY30" fmla="*/ 534193 h 1140460"/>
                <a:gd name="connsiteX31" fmla="*/ 7883443 w 7891426"/>
                <a:gd name="connsiteY31" fmla="*/ 469900 h 1140460"/>
                <a:gd name="connsiteX32" fmla="*/ 7769143 w 7891426"/>
                <a:gd name="connsiteY32" fmla="*/ 406400 h 1140460"/>
                <a:gd name="connsiteX33" fmla="*/ 7692943 w 7891426"/>
                <a:gd name="connsiteY33" fmla="*/ 368300 h 1140460"/>
                <a:gd name="connsiteX34" fmla="*/ 7794543 w 7891426"/>
                <a:gd name="connsiteY34" fmla="*/ 266700 h 1140460"/>
                <a:gd name="connsiteX35" fmla="*/ 7807243 w 7891426"/>
                <a:gd name="connsiteY35" fmla="*/ 177800 h 1140460"/>
                <a:gd name="connsiteX36" fmla="*/ 7743743 w 7891426"/>
                <a:gd name="connsiteY36" fmla="*/ 177800 h 1140460"/>
                <a:gd name="connsiteX37" fmla="*/ 7705643 w 7891426"/>
                <a:gd name="connsiteY37" fmla="*/ 88900 h 1140460"/>
                <a:gd name="connsiteX38" fmla="*/ 7846136 w 7891426"/>
                <a:gd name="connsiteY38" fmla="*/ 34925 h 1140460"/>
                <a:gd name="connsiteX39" fmla="*/ 7616743 w 7891426"/>
                <a:gd name="connsiteY39" fmla="*/ 0 h 1140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7891426" h="1140460">
                  <a:moveTo>
                    <a:pt x="7616743" y="0"/>
                  </a:moveTo>
                  <a:lnTo>
                    <a:pt x="181096" y="0"/>
                  </a:lnTo>
                  <a:lnTo>
                    <a:pt x="108744" y="11906"/>
                  </a:lnTo>
                  <a:lnTo>
                    <a:pt x="137319" y="94456"/>
                  </a:lnTo>
                  <a:cubicBezTo>
                    <a:pt x="138113" y="126471"/>
                    <a:pt x="138906" y="158485"/>
                    <a:pt x="139700" y="190500"/>
                  </a:cubicBezTo>
                  <a:lnTo>
                    <a:pt x="76200" y="190500"/>
                  </a:lnTo>
                  <a:lnTo>
                    <a:pt x="88900" y="279400"/>
                  </a:lnTo>
                  <a:lnTo>
                    <a:pt x="95250" y="357188"/>
                  </a:lnTo>
                  <a:lnTo>
                    <a:pt x="114300" y="419100"/>
                  </a:lnTo>
                  <a:lnTo>
                    <a:pt x="47625" y="492125"/>
                  </a:lnTo>
                  <a:lnTo>
                    <a:pt x="0" y="558800"/>
                  </a:lnTo>
                  <a:lnTo>
                    <a:pt x="76200" y="622300"/>
                  </a:lnTo>
                  <a:lnTo>
                    <a:pt x="101600" y="673100"/>
                  </a:lnTo>
                  <a:lnTo>
                    <a:pt x="88900" y="736600"/>
                  </a:lnTo>
                  <a:lnTo>
                    <a:pt x="134144" y="767556"/>
                  </a:lnTo>
                  <a:lnTo>
                    <a:pt x="88900" y="889000"/>
                  </a:lnTo>
                  <a:lnTo>
                    <a:pt x="30956" y="900906"/>
                  </a:lnTo>
                  <a:cubicBezTo>
                    <a:pt x="30691" y="935037"/>
                    <a:pt x="123296" y="931069"/>
                    <a:pt x="123031" y="965200"/>
                  </a:cubicBezTo>
                  <a:lnTo>
                    <a:pt x="12700" y="1104900"/>
                  </a:lnTo>
                  <a:lnTo>
                    <a:pt x="46037" y="1119982"/>
                  </a:lnTo>
                  <a:lnTo>
                    <a:pt x="39804" y="1140460"/>
                  </a:lnTo>
                  <a:lnTo>
                    <a:pt x="7891426" y="1140460"/>
                  </a:lnTo>
                  <a:lnTo>
                    <a:pt x="7870743" y="1092200"/>
                  </a:lnTo>
                  <a:lnTo>
                    <a:pt x="7781843" y="1028700"/>
                  </a:lnTo>
                  <a:lnTo>
                    <a:pt x="7731043" y="952500"/>
                  </a:lnTo>
                  <a:lnTo>
                    <a:pt x="7794543" y="876300"/>
                  </a:lnTo>
                  <a:lnTo>
                    <a:pt x="7832643" y="800100"/>
                  </a:lnTo>
                  <a:lnTo>
                    <a:pt x="7794543" y="723900"/>
                  </a:lnTo>
                  <a:lnTo>
                    <a:pt x="7781843" y="660400"/>
                  </a:lnTo>
                  <a:lnTo>
                    <a:pt x="7807243" y="609600"/>
                  </a:lnTo>
                  <a:lnTo>
                    <a:pt x="7850106" y="534193"/>
                  </a:lnTo>
                  <a:lnTo>
                    <a:pt x="7883443" y="469900"/>
                  </a:lnTo>
                  <a:lnTo>
                    <a:pt x="7769143" y="406400"/>
                  </a:lnTo>
                  <a:lnTo>
                    <a:pt x="7692943" y="368300"/>
                  </a:lnTo>
                  <a:lnTo>
                    <a:pt x="7794543" y="266700"/>
                  </a:lnTo>
                  <a:lnTo>
                    <a:pt x="7807243" y="177800"/>
                  </a:lnTo>
                  <a:lnTo>
                    <a:pt x="7743743" y="177800"/>
                  </a:lnTo>
                  <a:lnTo>
                    <a:pt x="7705643" y="88900"/>
                  </a:lnTo>
                  <a:lnTo>
                    <a:pt x="7846136" y="34925"/>
                  </a:lnTo>
                  <a:cubicBezTo>
                    <a:pt x="7764115" y="15345"/>
                    <a:pt x="7746388" y="21961"/>
                    <a:pt x="7616743" y="0"/>
                  </a:cubicBezTo>
                  <a:close/>
                </a:path>
              </a:pathLst>
            </a:custGeom>
            <a:solidFill>
              <a:schemeClr val="bg1">
                <a:lumMod val="8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44EDFF1E-A3FE-4753-95FD-34435FB2ECE5}"/>
              </a:ext>
            </a:extLst>
          </p:cNvPr>
          <p:cNvSpPr txBox="1"/>
          <p:nvPr/>
        </p:nvSpPr>
        <p:spPr>
          <a:xfrm>
            <a:off x="4075297" y="741533"/>
            <a:ext cx="67035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ko-KR" altLang="en-US" sz="4800" b="0" i="0" u="none" strike="noStrike" kern="1200" cap="none" spc="-30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/>
                <a:cs typeface="+mn-cs"/>
              </a:rPr>
              <a:t>개발할 기능 </a:t>
            </a:r>
            <a:r>
              <a:rPr kumimoji="0" lang="en-US" altLang="ko-KR" sz="3200" b="0" i="0" u="none" strike="noStrike" kern="1200" cap="none" spc="-30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/>
                <a:cs typeface="+mn-cs"/>
              </a:rPr>
              <a:t>&amp;</a:t>
            </a:r>
            <a:r>
              <a:rPr kumimoji="0" lang="en-US" altLang="ko-KR" sz="4800" b="0" i="0" u="none" strike="noStrike" kern="1200" cap="none" spc="-30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/>
                <a:cs typeface="+mn-cs"/>
              </a:rPr>
              <a:t> </a:t>
            </a:r>
            <a:r>
              <a:rPr kumimoji="0" lang="ko-KR" altLang="en-US" sz="4800" b="0" i="0" u="none" strike="noStrike" kern="1200" cap="none" spc="-30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/>
                <a:cs typeface="+mn-cs"/>
              </a:rPr>
              <a:t>프로토타입</a:t>
            </a:r>
            <a:endParaRPr lang="ko-KR" altLang="en-US" sz="4800" spc="-300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52542965-7E4D-4C1B-B941-59D94924172A}"/>
              </a:ext>
            </a:extLst>
          </p:cNvPr>
          <p:cNvGrpSpPr/>
          <p:nvPr/>
        </p:nvGrpSpPr>
        <p:grpSpPr>
          <a:xfrm>
            <a:off x="2209800" y="2486063"/>
            <a:ext cx="5867400" cy="6828937"/>
            <a:chOff x="8284334" y="2233291"/>
            <a:chExt cx="1503433" cy="1835043"/>
          </a:xfrm>
        </p:grpSpPr>
        <p:sp>
          <p:nvSpPr>
            <p:cNvPr id="15" name="자유형 32">
              <a:extLst>
                <a:ext uri="{FF2B5EF4-FFF2-40B4-BE49-F238E27FC236}">
                  <a16:creationId xmlns:a16="http://schemas.microsoft.com/office/drawing/2014/main" id="{F0CFCB04-60FE-470D-92BF-E2A217056E67}"/>
                </a:ext>
              </a:extLst>
            </p:cNvPr>
            <p:cNvSpPr/>
            <p:nvPr/>
          </p:nvSpPr>
          <p:spPr>
            <a:xfrm>
              <a:off x="8676669" y="3973014"/>
              <a:ext cx="718762" cy="95320"/>
            </a:xfrm>
            <a:custGeom>
              <a:avLst/>
              <a:gdLst>
                <a:gd name="connsiteX0" fmla="*/ 0 w 718762"/>
                <a:gd name="connsiteY0" fmla="*/ 0 h 95320"/>
                <a:gd name="connsiteX1" fmla="*/ 718762 w 718762"/>
                <a:gd name="connsiteY1" fmla="*/ 0 h 95320"/>
                <a:gd name="connsiteX2" fmla="*/ 651983 w 718762"/>
                <a:gd name="connsiteY2" fmla="*/ 36246 h 95320"/>
                <a:gd name="connsiteX3" fmla="*/ 359381 w 718762"/>
                <a:gd name="connsiteY3" fmla="*/ 95320 h 95320"/>
                <a:gd name="connsiteX4" fmla="*/ 66779 w 718762"/>
                <a:gd name="connsiteY4" fmla="*/ 36246 h 95320"/>
                <a:gd name="connsiteX5" fmla="*/ 0 w 718762"/>
                <a:gd name="connsiteY5" fmla="*/ 0 h 95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18762" h="95320">
                  <a:moveTo>
                    <a:pt x="0" y="0"/>
                  </a:moveTo>
                  <a:lnTo>
                    <a:pt x="718762" y="0"/>
                  </a:lnTo>
                  <a:lnTo>
                    <a:pt x="651983" y="36246"/>
                  </a:lnTo>
                  <a:cubicBezTo>
                    <a:pt x="562049" y="74285"/>
                    <a:pt x="463171" y="95320"/>
                    <a:pt x="359381" y="95320"/>
                  </a:cubicBezTo>
                  <a:cubicBezTo>
                    <a:pt x="255591" y="95320"/>
                    <a:pt x="156713" y="74285"/>
                    <a:pt x="66779" y="3624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자유형 33">
              <a:extLst>
                <a:ext uri="{FF2B5EF4-FFF2-40B4-BE49-F238E27FC236}">
                  <a16:creationId xmlns:a16="http://schemas.microsoft.com/office/drawing/2014/main" id="{810606D0-4A5E-4C92-A3C5-92732CB559C5}"/>
                </a:ext>
              </a:extLst>
            </p:cNvPr>
            <p:cNvSpPr/>
            <p:nvPr/>
          </p:nvSpPr>
          <p:spPr>
            <a:xfrm>
              <a:off x="8520113" y="2233291"/>
              <a:ext cx="1031875" cy="1692076"/>
            </a:xfrm>
            <a:custGeom>
              <a:avLst/>
              <a:gdLst>
                <a:gd name="connsiteX0" fmla="*/ 385720 w 1031875"/>
                <a:gd name="connsiteY0" fmla="*/ 104977 h 1692076"/>
                <a:gd name="connsiteX1" fmla="*/ 367118 w 1031875"/>
                <a:gd name="connsiteY1" fmla="*/ 126021 h 1692076"/>
                <a:gd name="connsiteX2" fmla="*/ 385720 w 1031875"/>
                <a:gd name="connsiteY2" fmla="*/ 147064 h 1692076"/>
                <a:gd name="connsiteX3" fmla="*/ 646152 w 1031875"/>
                <a:gd name="connsiteY3" fmla="*/ 147064 h 1692076"/>
                <a:gd name="connsiteX4" fmla="*/ 664754 w 1031875"/>
                <a:gd name="connsiteY4" fmla="*/ 126021 h 1692076"/>
                <a:gd name="connsiteX5" fmla="*/ 646152 w 1031875"/>
                <a:gd name="connsiteY5" fmla="*/ 104977 h 1692076"/>
                <a:gd name="connsiteX6" fmla="*/ 78918 w 1031875"/>
                <a:gd name="connsiteY6" fmla="*/ 0 h 1692076"/>
                <a:gd name="connsiteX7" fmla="*/ 952957 w 1031875"/>
                <a:gd name="connsiteY7" fmla="*/ 0 h 1692076"/>
                <a:gd name="connsiteX8" fmla="*/ 1031875 w 1031875"/>
                <a:gd name="connsiteY8" fmla="*/ 89273 h 1692076"/>
                <a:gd name="connsiteX9" fmla="*/ 1031875 w 1031875"/>
                <a:gd name="connsiteY9" fmla="*/ 538905 h 1692076"/>
                <a:gd name="connsiteX10" fmla="*/ 1031875 w 1031875"/>
                <a:gd name="connsiteY10" fmla="*/ 1627747 h 1692076"/>
                <a:gd name="connsiteX11" fmla="*/ 953908 w 1031875"/>
                <a:gd name="connsiteY11" fmla="*/ 1692076 h 1692076"/>
                <a:gd name="connsiteX12" fmla="*/ 953908 w 1031875"/>
                <a:gd name="connsiteY12" fmla="*/ 474576 h 1692076"/>
                <a:gd name="connsiteX13" fmla="*/ 953908 w 1031875"/>
                <a:gd name="connsiteY13" fmla="*/ 252041 h 1692076"/>
                <a:gd name="connsiteX14" fmla="*/ 77965 w 1031875"/>
                <a:gd name="connsiteY14" fmla="*/ 252041 h 1692076"/>
                <a:gd name="connsiteX15" fmla="*/ 77965 w 1031875"/>
                <a:gd name="connsiteY15" fmla="*/ 474578 h 1692076"/>
                <a:gd name="connsiteX16" fmla="*/ 77965 w 1031875"/>
                <a:gd name="connsiteY16" fmla="*/ 1692074 h 1692076"/>
                <a:gd name="connsiteX17" fmla="*/ 0 w 1031875"/>
                <a:gd name="connsiteY17" fmla="*/ 1627746 h 1692076"/>
                <a:gd name="connsiteX18" fmla="*/ 0 w 1031875"/>
                <a:gd name="connsiteY18" fmla="*/ 538906 h 1692076"/>
                <a:gd name="connsiteX19" fmla="*/ 0 w 1031875"/>
                <a:gd name="connsiteY19" fmla="*/ 89273 h 1692076"/>
                <a:gd name="connsiteX20" fmla="*/ 78918 w 1031875"/>
                <a:gd name="connsiteY20" fmla="*/ 0 h 1692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031875" h="1692076">
                  <a:moveTo>
                    <a:pt x="385720" y="104977"/>
                  </a:moveTo>
                  <a:cubicBezTo>
                    <a:pt x="375446" y="104977"/>
                    <a:pt x="367118" y="114399"/>
                    <a:pt x="367118" y="126021"/>
                  </a:cubicBezTo>
                  <a:cubicBezTo>
                    <a:pt x="367118" y="137642"/>
                    <a:pt x="375446" y="147064"/>
                    <a:pt x="385720" y="147064"/>
                  </a:cubicBezTo>
                  <a:lnTo>
                    <a:pt x="646152" y="147064"/>
                  </a:lnTo>
                  <a:cubicBezTo>
                    <a:pt x="656425" y="147064"/>
                    <a:pt x="664754" y="137642"/>
                    <a:pt x="664754" y="126021"/>
                  </a:cubicBezTo>
                  <a:cubicBezTo>
                    <a:pt x="664754" y="114399"/>
                    <a:pt x="656425" y="104977"/>
                    <a:pt x="646152" y="104977"/>
                  </a:cubicBezTo>
                  <a:close/>
                  <a:moveTo>
                    <a:pt x="78918" y="0"/>
                  </a:moveTo>
                  <a:lnTo>
                    <a:pt x="952957" y="0"/>
                  </a:lnTo>
                  <a:cubicBezTo>
                    <a:pt x="996542" y="0"/>
                    <a:pt x="1031875" y="39969"/>
                    <a:pt x="1031875" y="89273"/>
                  </a:cubicBezTo>
                  <a:lnTo>
                    <a:pt x="1031875" y="538905"/>
                  </a:lnTo>
                  <a:lnTo>
                    <a:pt x="1031875" y="1627747"/>
                  </a:lnTo>
                  <a:lnTo>
                    <a:pt x="953908" y="1692076"/>
                  </a:lnTo>
                  <a:lnTo>
                    <a:pt x="953908" y="474576"/>
                  </a:lnTo>
                  <a:lnTo>
                    <a:pt x="953908" y="252041"/>
                  </a:lnTo>
                  <a:lnTo>
                    <a:pt x="77965" y="252041"/>
                  </a:lnTo>
                  <a:lnTo>
                    <a:pt x="77965" y="474578"/>
                  </a:lnTo>
                  <a:lnTo>
                    <a:pt x="77965" y="1692074"/>
                  </a:lnTo>
                  <a:lnTo>
                    <a:pt x="0" y="1627746"/>
                  </a:lnTo>
                  <a:lnTo>
                    <a:pt x="0" y="538906"/>
                  </a:lnTo>
                  <a:lnTo>
                    <a:pt x="0" y="89273"/>
                  </a:lnTo>
                  <a:cubicBezTo>
                    <a:pt x="0" y="39969"/>
                    <a:pt x="35333" y="0"/>
                    <a:pt x="7891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 34">
              <a:extLst>
                <a:ext uri="{FF2B5EF4-FFF2-40B4-BE49-F238E27FC236}">
                  <a16:creationId xmlns:a16="http://schemas.microsoft.com/office/drawing/2014/main" id="{B8F281FB-33B3-4383-AF79-EBE6D4F06B5F}"/>
                </a:ext>
              </a:extLst>
            </p:cNvPr>
            <p:cNvSpPr/>
            <p:nvPr/>
          </p:nvSpPr>
          <p:spPr>
            <a:xfrm>
              <a:off x="8598078" y="2485333"/>
              <a:ext cx="875943" cy="1487681"/>
            </a:xfrm>
            <a:custGeom>
              <a:avLst/>
              <a:gdLst>
                <a:gd name="connsiteX0" fmla="*/ 0 w 875943"/>
                <a:gd name="connsiteY0" fmla="*/ 0 h 1487681"/>
                <a:gd name="connsiteX1" fmla="*/ 875943 w 875943"/>
                <a:gd name="connsiteY1" fmla="*/ 0 h 1487681"/>
                <a:gd name="connsiteX2" fmla="*/ 875943 w 875943"/>
                <a:gd name="connsiteY2" fmla="*/ 222534 h 1487681"/>
                <a:gd name="connsiteX3" fmla="*/ 875943 w 875943"/>
                <a:gd name="connsiteY3" fmla="*/ 222535 h 1487681"/>
                <a:gd name="connsiteX4" fmla="*/ 875943 w 875943"/>
                <a:gd name="connsiteY4" fmla="*/ 1440034 h 1487681"/>
                <a:gd name="connsiteX5" fmla="*/ 858265 w 875943"/>
                <a:gd name="connsiteY5" fmla="*/ 1454620 h 1487681"/>
                <a:gd name="connsiteX6" fmla="*/ 797354 w 875943"/>
                <a:gd name="connsiteY6" fmla="*/ 1487681 h 1487681"/>
                <a:gd name="connsiteX7" fmla="*/ 78592 w 875943"/>
                <a:gd name="connsiteY7" fmla="*/ 1487681 h 1487681"/>
                <a:gd name="connsiteX8" fmla="*/ 17681 w 875943"/>
                <a:gd name="connsiteY8" fmla="*/ 1454620 h 1487681"/>
                <a:gd name="connsiteX9" fmla="*/ 0 w 875943"/>
                <a:gd name="connsiteY9" fmla="*/ 1440032 h 1487681"/>
                <a:gd name="connsiteX10" fmla="*/ 0 w 875943"/>
                <a:gd name="connsiteY10" fmla="*/ 222537 h 1487681"/>
                <a:gd name="connsiteX11" fmla="*/ 0 w 875943"/>
                <a:gd name="connsiteY11" fmla="*/ 222536 h 1487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75943" h="1487681">
                  <a:moveTo>
                    <a:pt x="0" y="0"/>
                  </a:moveTo>
                  <a:lnTo>
                    <a:pt x="875943" y="0"/>
                  </a:lnTo>
                  <a:lnTo>
                    <a:pt x="875943" y="222534"/>
                  </a:lnTo>
                  <a:lnTo>
                    <a:pt x="875943" y="222535"/>
                  </a:lnTo>
                  <a:lnTo>
                    <a:pt x="875943" y="1440034"/>
                  </a:lnTo>
                  <a:lnTo>
                    <a:pt x="858265" y="1454620"/>
                  </a:lnTo>
                  <a:lnTo>
                    <a:pt x="797354" y="1487681"/>
                  </a:lnTo>
                  <a:lnTo>
                    <a:pt x="78592" y="1487681"/>
                  </a:lnTo>
                  <a:lnTo>
                    <a:pt x="17681" y="1454620"/>
                  </a:lnTo>
                  <a:lnTo>
                    <a:pt x="0" y="1440032"/>
                  </a:lnTo>
                  <a:lnTo>
                    <a:pt x="0" y="222537"/>
                  </a:lnTo>
                  <a:lnTo>
                    <a:pt x="0" y="222536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8" name="자유형 35">
              <a:extLst>
                <a:ext uri="{FF2B5EF4-FFF2-40B4-BE49-F238E27FC236}">
                  <a16:creationId xmlns:a16="http://schemas.microsoft.com/office/drawing/2014/main" id="{A2E363D5-3D2A-4941-86C2-727CD1ADAF63}"/>
                </a:ext>
              </a:extLst>
            </p:cNvPr>
            <p:cNvSpPr/>
            <p:nvPr/>
          </p:nvSpPr>
          <p:spPr>
            <a:xfrm>
              <a:off x="9551987" y="2772196"/>
              <a:ext cx="235780" cy="1088842"/>
            </a:xfrm>
            <a:custGeom>
              <a:avLst/>
              <a:gdLst>
                <a:gd name="connsiteX0" fmla="*/ 0 w 235780"/>
                <a:gd name="connsiteY0" fmla="*/ 0 h 1088842"/>
                <a:gd name="connsiteX1" fmla="*/ 15607 w 235780"/>
                <a:gd name="connsiteY1" fmla="*/ 12877 h 1088842"/>
                <a:gd name="connsiteX2" fmla="*/ 235780 w 235780"/>
                <a:gd name="connsiteY2" fmla="*/ 544421 h 1088842"/>
                <a:gd name="connsiteX3" fmla="*/ 15607 w 235780"/>
                <a:gd name="connsiteY3" fmla="*/ 1075965 h 1088842"/>
                <a:gd name="connsiteX4" fmla="*/ 0 w 235780"/>
                <a:gd name="connsiteY4" fmla="*/ 1088842 h 1088842"/>
                <a:gd name="connsiteX5" fmla="*/ 0 w 235780"/>
                <a:gd name="connsiteY5" fmla="*/ 0 h 1088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5780" h="1088842">
                  <a:moveTo>
                    <a:pt x="0" y="0"/>
                  </a:moveTo>
                  <a:lnTo>
                    <a:pt x="15607" y="12877"/>
                  </a:lnTo>
                  <a:cubicBezTo>
                    <a:pt x="151641" y="148911"/>
                    <a:pt x="235780" y="336840"/>
                    <a:pt x="235780" y="544421"/>
                  </a:cubicBezTo>
                  <a:cubicBezTo>
                    <a:pt x="235780" y="752002"/>
                    <a:pt x="151641" y="939931"/>
                    <a:pt x="15607" y="1075965"/>
                  </a:cubicBezTo>
                  <a:lnTo>
                    <a:pt x="0" y="10888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36">
              <a:extLst>
                <a:ext uri="{FF2B5EF4-FFF2-40B4-BE49-F238E27FC236}">
                  <a16:creationId xmlns:a16="http://schemas.microsoft.com/office/drawing/2014/main" id="{53760817-900F-44B5-A50C-1612CA58A2D9}"/>
                </a:ext>
              </a:extLst>
            </p:cNvPr>
            <p:cNvSpPr/>
            <p:nvPr/>
          </p:nvSpPr>
          <p:spPr>
            <a:xfrm>
              <a:off x="8284334" y="2772197"/>
              <a:ext cx="235779" cy="1088840"/>
            </a:xfrm>
            <a:custGeom>
              <a:avLst/>
              <a:gdLst>
                <a:gd name="connsiteX0" fmla="*/ 235779 w 235779"/>
                <a:gd name="connsiteY0" fmla="*/ 0 h 1088840"/>
                <a:gd name="connsiteX1" fmla="*/ 235779 w 235779"/>
                <a:gd name="connsiteY1" fmla="*/ 1088840 h 1088840"/>
                <a:gd name="connsiteX2" fmla="*/ 220173 w 235779"/>
                <a:gd name="connsiteY2" fmla="*/ 1075964 h 1088840"/>
                <a:gd name="connsiteX3" fmla="*/ 0 w 235779"/>
                <a:gd name="connsiteY3" fmla="*/ 544420 h 1088840"/>
                <a:gd name="connsiteX4" fmla="*/ 220173 w 235779"/>
                <a:gd name="connsiteY4" fmla="*/ 12876 h 1088840"/>
                <a:gd name="connsiteX5" fmla="*/ 235779 w 235779"/>
                <a:gd name="connsiteY5" fmla="*/ 0 h 1088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5779" h="1088840">
                  <a:moveTo>
                    <a:pt x="235779" y="0"/>
                  </a:moveTo>
                  <a:lnTo>
                    <a:pt x="235779" y="1088840"/>
                  </a:lnTo>
                  <a:lnTo>
                    <a:pt x="220173" y="1075964"/>
                  </a:lnTo>
                  <a:cubicBezTo>
                    <a:pt x="84139" y="939930"/>
                    <a:pt x="0" y="752001"/>
                    <a:pt x="0" y="544420"/>
                  </a:cubicBezTo>
                  <a:cubicBezTo>
                    <a:pt x="0" y="336839"/>
                    <a:pt x="84139" y="148910"/>
                    <a:pt x="220173" y="12876"/>
                  </a:cubicBezTo>
                  <a:lnTo>
                    <a:pt x="235779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3" name="그림 12">
            <a:extLst>
              <a:ext uri="{FF2B5EF4-FFF2-40B4-BE49-F238E27FC236}">
                <a16:creationId xmlns:a16="http://schemas.microsoft.com/office/drawing/2014/main" id="{E913D7E8-3FB7-4939-9AB9-642AC6F2F15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434239" y="3409334"/>
            <a:ext cx="3418514" cy="5569676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36939B10-B2AD-4DD7-A510-03D4E0DCDAF1}"/>
              </a:ext>
            </a:extLst>
          </p:cNvPr>
          <p:cNvSpPr txBox="1"/>
          <p:nvPr/>
        </p:nvSpPr>
        <p:spPr>
          <a:xfrm>
            <a:off x="9601200" y="27813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15A37B6-B16C-4BD3-9536-E1B223E69B44}"/>
              </a:ext>
            </a:extLst>
          </p:cNvPr>
          <p:cNvSpPr txBox="1"/>
          <p:nvPr/>
        </p:nvSpPr>
        <p:spPr>
          <a:xfrm>
            <a:off x="9223569" y="2486063"/>
            <a:ext cx="2079415" cy="830997"/>
          </a:xfrm>
          <a:prstGeom prst="rect">
            <a:avLst/>
          </a:prstGeom>
          <a:solidFill>
            <a:srgbClr val="FFE146"/>
          </a:solidFill>
        </p:spPr>
        <p:txBody>
          <a:bodyPr wrap="none" rtlCol="0">
            <a:spAutoFit/>
          </a:bodyPr>
          <a:lstStyle/>
          <a:p>
            <a:r>
              <a:rPr lang="ko-KR" altLang="en-US" sz="48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3020000020004" pitchFamily="34" charset="-127"/>
              </a:rPr>
              <a:t>다섯째</a:t>
            </a:r>
            <a:r>
              <a:rPr lang="en-US" altLang="ko-KR" sz="48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3020000020004" pitchFamily="34" charset="-127"/>
              </a:rPr>
              <a:t>,</a:t>
            </a:r>
            <a:endParaRPr lang="ko-KR" altLang="en-US" sz="4800" spc="-300" dirty="0">
              <a:solidFill>
                <a:schemeClr val="tx1">
                  <a:lumMod val="75000"/>
                  <a:lumOff val="25000"/>
                </a:schemeClr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  <a:cs typeface="Malgun Gothic Semilight" panose="020B0503020000020004" pitchFamily="34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5F0C801-907F-40DD-93D1-7D0AEC67181F}"/>
              </a:ext>
            </a:extLst>
          </p:cNvPr>
          <p:cNvSpPr txBox="1"/>
          <p:nvPr/>
        </p:nvSpPr>
        <p:spPr>
          <a:xfrm>
            <a:off x="8419161" y="4265116"/>
            <a:ext cx="9151864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800" dirty="0">
                <a:solidFill>
                  <a:schemeClr val="tx1">
                    <a:lumMod val="75000"/>
                    <a:lumOff val="25000"/>
                  </a:schemeClr>
                </a:solidFill>
                <a:latin typeface="Bodoni MT Black" panose="02070A03080606020203" pitchFamily="18" charset="0"/>
              </a:rPr>
              <a:t>“</a:t>
            </a:r>
          </a:p>
          <a:p>
            <a:r>
              <a:rPr lang="en-US" altLang="ko-KR" sz="8800" dirty="0">
                <a:solidFill>
                  <a:schemeClr val="tx1">
                    <a:lumMod val="75000"/>
                    <a:lumOff val="25000"/>
                  </a:schemeClr>
                </a:solidFill>
                <a:latin typeface="Bodoni MT Black" panose="02070A03080606020203" pitchFamily="18" charset="0"/>
              </a:rPr>
              <a:t>									</a:t>
            </a:r>
          </a:p>
          <a:p>
            <a:r>
              <a:rPr lang="en-US" altLang="ko-KR" sz="8800" dirty="0">
                <a:solidFill>
                  <a:schemeClr val="tx1">
                    <a:lumMod val="75000"/>
                    <a:lumOff val="25000"/>
                  </a:schemeClr>
                </a:solidFill>
                <a:latin typeface="Bodoni MT Black" panose="02070A03080606020203" pitchFamily="18" charset="0"/>
              </a:rPr>
              <a:t>									”</a:t>
            </a:r>
            <a:endParaRPr lang="ko-KR" altLang="en-US" sz="8800" dirty="0">
              <a:solidFill>
                <a:schemeClr val="tx1">
                  <a:lumMod val="75000"/>
                  <a:lumOff val="25000"/>
                </a:schemeClr>
              </a:solidFill>
              <a:latin typeface="Bodoni MT Black" panose="02070A03080606020203" pitchFamily="18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E136F50-4FC5-409E-B9B5-DD49F45026D0}"/>
              </a:ext>
            </a:extLst>
          </p:cNvPr>
          <p:cNvSpPr txBox="1"/>
          <p:nvPr/>
        </p:nvSpPr>
        <p:spPr>
          <a:xfrm>
            <a:off x="9186999" y="5238607"/>
            <a:ext cx="7616188" cy="16488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 latinLnBrk="1">
              <a:lnSpc>
                <a:spcPct val="115000"/>
              </a:lnSpc>
              <a:spcAft>
                <a:spcPts val="800"/>
              </a:spcAft>
            </a:pPr>
            <a:r>
              <a:rPr lang="ko-KR" altLang="ko-KR" sz="4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인기 키워드 목록화 </a:t>
            </a:r>
            <a:br>
              <a:rPr lang="en-US" altLang="ko-KR" sz="4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4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- </a:t>
            </a:r>
            <a:r>
              <a:rPr lang="ko-KR" altLang="ko-KR" sz="4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자연어 처리 모델 사용 예정</a:t>
            </a:r>
          </a:p>
        </p:txBody>
      </p:sp>
    </p:spTree>
    <p:extLst>
      <p:ext uri="{BB962C8B-B14F-4D97-AF65-F5344CB8AC3E}">
        <p14:creationId xmlns:p14="http://schemas.microsoft.com/office/powerpoint/2010/main" val="8139154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표 12">
            <a:extLst>
              <a:ext uri="{FF2B5EF4-FFF2-40B4-BE49-F238E27FC236}">
                <a16:creationId xmlns:a16="http://schemas.microsoft.com/office/drawing/2014/main" id="{AC51CAEF-3C5B-4946-87DB-6B4FAFAE3E16}"/>
              </a:ext>
            </a:extLst>
          </p:cNvPr>
          <p:cNvGraphicFramePr>
            <a:graphicFrameLocks noGrp="1"/>
          </p:cNvGraphicFramePr>
          <p:nvPr/>
        </p:nvGraphicFramePr>
        <p:xfrm>
          <a:off x="228600" y="0"/>
          <a:ext cx="17830800" cy="495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237935577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1047570669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319385043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186037091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4275713182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671234108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1822333551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91471506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054444395"/>
                    </a:ext>
                  </a:extLst>
                </a:gridCol>
              </a:tblGrid>
              <a:tr h="4953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rgbClr val="40404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01</a:t>
                      </a:r>
                      <a:endParaRPr lang="ko-KR" altLang="en-US" sz="2400" b="0" dirty="0">
                        <a:solidFill>
                          <a:srgbClr val="40404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rgbClr val="40404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02</a:t>
                      </a:r>
                      <a:endParaRPr lang="ko-KR" altLang="en-US" sz="2400" b="0" dirty="0">
                        <a:solidFill>
                          <a:srgbClr val="40404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rgbClr val="40404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03</a:t>
                      </a:r>
                      <a:endParaRPr lang="ko-KR" altLang="en-US" sz="2400" b="0" dirty="0">
                        <a:solidFill>
                          <a:srgbClr val="40404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rgbClr val="40404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04</a:t>
                      </a:r>
                      <a:endParaRPr lang="ko-KR" altLang="en-US" sz="2400" b="0" dirty="0">
                        <a:solidFill>
                          <a:srgbClr val="40404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AB9D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rgbClr val="40404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05</a:t>
                      </a:r>
                      <a:endParaRPr lang="ko-KR" altLang="en-US" sz="2400" b="0" dirty="0">
                        <a:solidFill>
                          <a:srgbClr val="40404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rgbClr val="40404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06</a:t>
                      </a:r>
                      <a:endParaRPr lang="ko-KR" altLang="en-US" sz="2400" b="0" dirty="0">
                        <a:solidFill>
                          <a:srgbClr val="40404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rgbClr val="40404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07</a:t>
                      </a:r>
                      <a:endParaRPr lang="ko-KR" altLang="en-US" sz="2400" b="0" dirty="0">
                        <a:solidFill>
                          <a:srgbClr val="40404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rgbClr val="40404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08</a:t>
                      </a:r>
                      <a:endParaRPr lang="ko-KR" altLang="en-US" sz="2400" b="0" dirty="0">
                        <a:solidFill>
                          <a:srgbClr val="40404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rgbClr val="40404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09</a:t>
                      </a:r>
                      <a:endParaRPr lang="ko-KR" altLang="en-US" sz="2400" b="0" dirty="0">
                        <a:solidFill>
                          <a:srgbClr val="40404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170362"/>
                  </a:ext>
                </a:extLst>
              </a:tr>
            </a:tbl>
          </a:graphicData>
        </a:graphic>
      </p:graphicFrame>
      <p:grpSp>
        <p:nvGrpSpPr>
          <p:cNvPr id="10" name="그룹 9">
            <a:extLst>
              <a:ext uri="{FF2B5EF4-FFF2-40B4-BE49-F238E27FC236}">
                <a16:creationId xmlns:a16="http://schemas.microsoft.com/office/drawing/2014/main" id="{4A5B4461-BAE4-4E44-A2EF-CFE687101648}"/>
              </a:ext>
            </a:extLst>
          </p:cNvPr>
          <p:cNvGrpSpPr/>
          <p:nvPr/>
        </p:nvGrpSpPr>
        <p:grpSpPr>
          <a:xfrm>
            <a:off x="2971800" y="952500"/>
            <a:ext cx="8603606" cy="409061"/>
            <a:chOff x="1911994" y="2455427"/>
            <a:chExt cx="3716638" cy="409061"/>
          </a:xfrm>
        </p:grpSpPr>
        <p:sp>
          <p:nvSpPr>
            <p:cNvPr id="3" name="자유형: 도형 2">
              <a:extLst>
                <a:ext uri="{FF2B5EF4-FFF2-40B4-BE49-F238E27FC236}">
                  <a16:creationId xmlns:a16="http://schemas.microsoft.com/office/drawing/2014/main" id="{588A43A3-DAD0-4B93-B648-D3C3F6AD7E01}"/>
                </a:ext>
              </a:extLst>
            </p:cNvPr>
            <p:cNvSpPr/>
            <p:nvPr/>
          </p:nvSpPr>
          <p:spPr>
            <a:xfrm flipH="1">
              <a:off x="1913915" y="2474927"/>
              <a:ext cx="3714717" cy="389561"/>
            </a:xfrm>
            <a:custGeom>
              <a:avLst/>
              <a:gdLst>
                <a:gd name="connsiteX0" fmla="*/ 7616743 w 7891426"/>
                <a:gd name="connsiteY0" fmla="*/ 0 h 1140460"/>
                <a:gd name="connsiteX1" fmla="*/ 181096 w 7891426"/>
                <a:gd name="connsiteY1" fmla="*/ 0 h 1140460"/>
                <a:gd name="connsiteX2" fmla="*/ 108744 w 7891426"/>
                <a:gd name="connsiteY2" fmla="*/ 11906 h 1140460"/>
                <a:gd name="connsiteX3" fmla="*/ 137319 w 7891426"/>
                <a:gd name="connsiteY3" fmla="*/ 94456 h 1140460"/>
                <a:gd name="connsiteX4" fmla="*/ 139700 w 7891426"/>
                <a:gd name="connsiteY4" fmla="*/ 190500 h 1140460"/>
                <a:gd name="connsiteX5" fmla="*/ 76200 w 7891426"/>
                <a:gd name="connsiteY5" fmla="*/ 190500 h 1140460"/>
                <a:gd name="connsiteX6" fmla="*/ 88900 w 7891426"/>
                <a:gd name="connsiteY6" fmla="*/ 279400 h 1140460"/>
                <a:gd name="connsiteX7" fmla="*/ 95250 w 7891426"/>
                <a:gd name="connsiteY7" fmla="*/ 357188 h 1140460"/>
                <a:gd name="connsiteX8" fmla="*/ 114300 w 7891426"/>
                <a:gd name="connsiteY8" fmla="*/ 419100 h 1140460"/>
                <a:gd name="connsiteX9" fmla="*/ 47625 w 7891426"/>
                <a:gd name="connsiteY9" fmla="*/ 492125 h 1140460"/>
                <a:gd name="connsiteX10" fmla="*/ 0 w 7891426"/>
                <a:gd name="connsiteY10" fmla="*/ 558800 h 1140460"/>
                <a:gd name="connsiteX11" fmla="*/ 76200 w 7891426"/>
                <a:gd name="connsiteY11" fmla="*/ 622300 h 1140460"/>
                <a:gd name="connsiteX12" fmla="*/ 101600 w 7891426"/>
                <a:gd name="connsiteY12" fmla="*/ 673100 h 1140460"/>
                <a:gd name="connsiteX13" fmla="*/ 88900 w 7891426"/>
                <a:gd name="connsiteY13" fmla="*/ 736600 h 1140460"/>
                <a:gd name="connsiteX14" fmla="*/ 134144 w 7891426"/>
                <a:gd name="connsiteY14" fmla="*/ 767556 h 1140460"/>
                <a:gd name="connsiteX15" fmla="*/ 88900 w 7891426"/>
                <a:gd name="connsiteY15" fmla="*/ 889000 h 1140460"/>
                <a:gd name="connsiteX16" fmla="*/ 30956 w 7891426"/>
                <a:gd name="connsiteY16" fmla="*/ 900906 h 1140460"/>
                <a:gd name="connsiteX17" fmla="*/ 123031 w 7891426"/>
                <a:gd name="connsiteY17" fmla="*/ 965200 h 1140460"/>
                <a:gd name="connsiteX18" fmla="*/ 12700 w 7891426"/>
                <a:gd name="connsiteY18" fmla="*/ 1104900 h 1140460"/>
                <a:gd name="connsiteX19" fmla="*/ 46037 w 7891426"/>
                <a:gd name="connsiteY19" fmla="*/ 1119982 h 1140460"/>
                <a:gd name="connsiteX20" fmla="*/ 39804 w 7891426"/>
                <a:gd name="connsiteY20" fmla="*/ 1140460 h 1140460"/>
                <a:gd name="connsiteX21" fmla="*/ 7891426 w 7891426"/>
                <a:gd name="connsiteY21" fmla="*/ 1140460 h 1140460"/>
                <a:gd name="connsiteX22" fmla="*/ 7870743 w 7891426"/>
                <a:gd name="connsiteY22" fmla="*/ 1092200 h 1140460"/>
                <a:gd name="connsiteX23" fmla="*/ 7781843 w 7891426"/>
                <a:gd name="connsiteY23" fmla="*/ 1028700 h 1140460"/>
                <a:gd name="connsiteX24" fmla="*/ 7731043 w 7891426"/>
                <a:gd name="connsiteY24" fmla="*/ 952500 h 1140460"/>
                <a:gd name="connsiteX25" fmla="*/ 7794543 w 7891426"/>
                <a:gd name="connsiteY25" fmla="*/ 876300 h 1140460"/>
                <a:gd name="connsiteX26" fmla="*/ 7832643 w 7891426"/>
                <a:gd name="connsiteY26" fmla="*/ 800100 h 1140460"/>
                <a:gd name="connsiteX27" fmla="*/ 7794543 w 7891426"/>
                <a:gd name="connsiteY27" fmla="*/ 723900 h 1140460"/>
                <a:gd name="connsiteX28" fmla="*/ 7781843 w 7891426"/>
                <a:gd name="connsiteY28" fmla="*/ 660400 h 1140460"/>
                <a:gd name="connsiteX29" fmla="*/ 7807243 w 7891426"/>
                <a:gd name="connsiteY29" fmla="*/ 609600 h 1140460"/>
                <a:gd name="connsiteX30" fmla="*/ 7883443 w 7891426"/>
                <a:gd name="connsiteY30" fmla="*/ 546100 h 1140460"/>
                <a:gd name="connsiteX31" fmla="*/ 7883443 w 7891426"/>
                <a:gd name="connsiteY31" fmla="*/ 469900 h 1140460"/>
                <a:gd name="connsiteX32" fmla="*/ 7769143 w 7891426"/>
                <a:gd name="connsiteY32" fmla="*/ 406400 h 1140460"/>
                <a:gd name="connsiteX33" fmla="*/ 7692943 w 7891426"/>
                <a:gd name="connsiteY33" fmla="*/ 368300 h 1140460"/>
                <a:gd name="connsiteX34" fmla="*/ 7794543 w 7891426"/>
                <a:gd name="connsiteY34" fmla="*/ 266700 h 1140460"/>
                <a:gd name="connsiteX35" fmla="*/ 7807243 w 7891426"/>
                <a:gd name="connsiteY35" fmla="*/ 177800 h 1140460"/>
                <a:gd name="connsiteX36" fmla="*/ 7743743 w 7891426"/>
                <a:gd name="connsiteY36" fmla="*/ 177800 h 1140460"/>
                <a:gd name="connsiteX37" fmla="*/ 7705643 w 7891426"/>
                <a:gd name="connsiteY37" fmla="*/ 88900 h 1140460"/>
                <a:gd name="connsiteX38" fmla="*/ 7819943 w 7891426"/>
                <a:gd name="connsiteY38" fmla="*/ 101600 h 1140460"/>
                <a:gd name="connsiteX0" fmla="*/ 7616743 w 7891426"/>
                <a:gd name="connsiteY0" fmla="*/ 0 h 1140460"/>
                <a:gd name="connsiteX1" fmla="*/ 181096 w 7891426"/>
                <a:gd name="connsiteY1" fmla="*/ 0 h 1140460"/>
                <a:gd name="connsiteX2" fmla="*/ 108744 w 7891426"/>
                <a:gd name="connsiteY2" fmla="*/ 11906 h 1140460"/>
                <a:gd name="connsiteX3" fmla="*/ 137319 w 7891426"/>
                <a:gd name="connsiteY3" fmla="*/ 94456 h 1140460"/>
                <a:gd name="connsiteX4" fmla="*/ 139700 w 7891426"/>
                <a:gd name="connsiteY4" fmla="*/ 190500 h 1140460"/>
                <a:gd name="connsiteX5" fmla="*/ 76200 w 7891426"/>
                <a:gd name="connsiteY5" fmla="*/ 190500 h 1140460"/>
                <a:gd name="connsiteX6" fmla="*/ 88900 w 7891426"/>
                <a:gd name="connsiteY6" fmla="*/ 279400 h 1140460"/>
                <a:gd name="connsiteX7" fmla="*/ 95250 w 7891426"/>
                <a:gd name="connsiteY7" fmla="*/ 357188 h 1140460"/>
                <a:gd name="connsiteX8" fmla="*/ 114300 w 7891426"/>
                <a:gd name="connsiteY8" fmla="*/ 419100 h 1140460"/>
                <a:gd name="connsiteX9" fmla="*/ 47625 w 7891426"/>
                <a:gd name="connsiteY9" fmla="*/ 492125 h 1140460"/>
                <a:gd name="connsiteX10" fmla="*/ 0 w 7891426"/>
                <a:gd name="connsiteY10" fmla="*/ 558800 h 1140460"/>
                <a:gd name="connsiteX11" fmla="*/ 76200 w 7891426"/>
                <a:gd name="connsiteY11" fmla="*/ 622300 h 1140460"/>
                <a:gd name="connsiteX12" fmla="*/ 101600 w 7891426"/>
                <a:gd name="connsiteY12" fmla="*/ 673100 h 1140460"/>
                <a:gd name="connsiteX13" fmla="*/ 88900 w 7891426"/>
                <a:gd name="connsiteY13" fmla="*/ 736600 h 1140460"/>
                <a:gd name="connsiteX14" fmla="*/ 134144 w 7891426"/>
                <a:gd name="connsiteY14" fmla="*/ 767556 h 1140460"/>
                <a:gd name="connsiteX15" fmla="*/ 88900 w 7891426"/>
                <a:gd name="connsiteY15" fmla="*/ 889000 h 1140460"/>
                <a:gd name="connsiteX16" fmla="*/ 30956 w 7891426"/>
                <a:gd name="connsiteY16" fmla="*/ 900906 h 1140460"/>
                <a:gd name="connsiteX17" fmla="*/ 123031 w 7891426"/>
                <a:gd name="connsiteY17" fmla="*/ 965200 h 1140460"/>
                <a:gd name="connsiteX18" fmla="*/ 12700 w 7891426"/>
                <a:gd name="connsiteY18" fmla="*/ 1104900 h 1140460"/>
                <a:gd name="connsiteX19" fmla="*/ 46037 w 7891426"/>
                <a:gd name="connsiteY19" fmla="*/ 1119982 h 1140460"/>
                <a:gd name="connsiteX20" fmla="*/ 39804 w 7891426"/>
                <a:gd name="connsiteY20" fmla="*/ 1140460 h 1140460"/>
                <a:gd name="connsiteX21" fmla="*/ 7891426 w 7891426"/>
                <a:gd name="connsiteY21" fmla="*/ 1140460 h 1140460"/>
                <a:gd name="connsiteX22" fmla="*/ 7870743 w 7891426"/>
                <a:gd name="connsiteY22" fmla="*/ 1092200 h 1140460"/>
                <a:gd name="connsiteX23" fmla="*/ 7781843 w 7891426"/>
                <a:gd name="connsiteY23" fmla="*/ 1028700 h 1140460"/>
                <a:gd name="connsiteX24" fmla="*/ 7731043 w 7891426"/>
                <a:gd name="connsiteY24" fmla="*/ 952500 h 1140460"/>
                <a:gd name="connsiteX25" fmla="*/ 7794543 w 7891426"/>
                <a:gd name="connsiteY25" fmla="*/ 876300 h 1140460"/>
                <a:gd name="connsiteX26" fmla="*/ 7832643 w 7891426"/>
                <a:gd name="connsiteY26" fmla="*/ 800100 h 1140460"/>
                <a:gd name="connsiteX27" fmla="*/ 7794543 w 7891426"/>
                <a:gd name="connsiteY27" fmla="*/ 723900 h 1140460"/>
                <a:gd name="connsiteX28" fmla="*/ 7781843 w 7891426"/>
                <a:gd name="connsiteY28" fmla="*/ 660400 h 1140460"/>
                <a:gd name="connsiteX29" fmla="*/ 7807243 w 7891426"/>
                <a:gd name="connsiteY29" fmla="*/ 609600 h 1140460"/>
                <a:gd name="connsiteX30" fmla="*/ 7883443 w 7891426"/>
                <a:gd name="connsiteY30" fmla="*/ 546100 h 1140460"/>
                <a:gd name="connsiteX31" fmla="*/ 7883443 w 7891426"/>
                <a:gd name="connsiteY31" fmla="*/ 469900 h 1140460"/>
                <a:gd name="connsiteX32" fmla="*/ 7769143 w 7891426"/>
                <a:gd name="connsiteY32" fmla="*/ 406400 h 1140460"/>
                <a:gd name="connsiteX33" fmla="*/ 7692943 w 7891426"/>
                <a:gd name="connsiteY33" fmla="*/ 368300 h 1140460"/>
                <a:gd name="connsiteX34" fmla="*/ 7794543 w 7891426"/>
                <a:gd name="connsiteY34" fmla="*/ 266700 h 1140460"/>
                <a:gd name="connsiteX35" fmla="*/ 7807243 w 7891426"/>
                <a:gd name="connsiteY35" fmla="*/ 177800 h 1140460"/>
                <a:gd name="connsiteX36" fmla="*/ 7743743 w 7891426"/>
                <a:gd name="connsiteY36" fmla="*/ 177800 h 1140460"/>
                <a:gd name="connsiteX37" fmla="*/ 7705643 w 7891426"/>
                <a:gd name="connsiteY37" fmla="*/ 88900 h 1140460"/>
                <a:gd name="connsiteX38" fmla="*/ 7846136 w 7891426"/>
                <a:gd name="connsiteY38" fmla="*/ 34925 h 1140460"/>
                <a:gd name="connsiteX39" fmla="*/ 7616743 w 7891426"/>
                <a:gd name="connsiteY39" fmla="*/ 0 h 1140460"/>
                <a:gd name="connsiteX0" fmla="*/ 7616743 w 7891426"/>
                <a:gd name="connsiteY0" fmla="*/ 0 h 1140460"/>
                <a:gd name="connsiteX1" fmla="*/ 181096 w 7891426"/>
                <a:gd name="connsiteY1" fmla="*/ 0 h 1140460"/>
                <a:gd name="connsiteX2" fmla="*/ 108744 w 7891426"/>
                <a:gd name="connsiteY2" fmla="*/ 11906 h 1140460"/>
                <a:gd name="connsiteX3" fmla="*/ 137319 w 7891426"/>
                <a:gd name="connsiteY3" fmla="*/ 94456 h 1140460"/>
                <a:gd name="connsiteX4" fmla="*/ 139700 w 7891426"/>
                <a:gd name="connsiteY4" fmla="*/ 190500 h 1140460"/>
                <a:gd name="connsiteX5" fmla="*/ 76200 w 7891426"/>
                <a:gd name="connsiteY5" fmla="*/ 190500 h 1140460"/>
                <a:gd name="connsiteX6" fmla="*/ 88900 w 7891426"/>
                <a:gd name="connsiteY6" fmla="*/ 279400 h 1140460"/>
                <a:gd name="connsiteX7" fmla="*/ 95250 w 7891426"/>
                <a:gd name="connsiteY7" fmla="*/ 357188 h 1140460"/>
                <a:gd name="connsiteX8" fmla="*/ 114300 w 7891426"/>
                <a:gd name="connsiteY8" fmla="*/ 419100 h 1140460"/>
                <a:gd name="connsiteX9" fmla="*/ 47625 w 7891426"/>
                <a:gd name="connsiteY9" fmla="*/ 492125 h 1140460"/>
                <a:gd name="connsiteX10" fmla="*/ 0 w 7891426"/>
                <a:gd name="connsiteY10" fmla="*/ 558800 h 1140460"/>
                <a:gd name="connsiteX11" fmla="*/ 76200 w 7891426"/>
                <a:gd name="connsiteY11" fmla="*/ 622300 h 1140460"/>
                <a:gd name="connsiteX12" fmla="*/ 101600 w 7891426"/>
                <a:gd name="connsiteY12" fmla="*/ 673100 h 1140460"/>
                <a:gd name="connsiteX13" fmla="*/ 88900 w 7891426"/>
                <a:gd name="connsiteY13" fmla="*/ 736600 h 1140460"/>
                <a:gd name="connsiteX14" fmla="*/ 134144 w 7891426"/>
                <a:gd name="connsiteY14" fmla="*/ 767556 h 1140460"/>
                <a:gd name="connsiteX15" fmla="*/ 88900 w 7891426"/>
                <a:gd name="connsiteY15" fmla="*/ 889000 h 1140460"/>
                <a:gd name="connsiteX16" fmla="*/ 30956 w 7891426"/>
                <a:gd name="connsiteY16" fmla="*/ 900906 h 1140460"/>
                <a:gd name="connsiteX17" fmla="*/ 123031 w 7891426"/>
                <a:gd name="connsiteY17" fmla="*/ 965200 h 1140460"/>
                <a:gd name="connsiteX18" fmla="*/ 12700 w 7891426"/>
                <a:gd name="connsiteY18" fmla="*/ 1104900 h 1140460"/>
                <a:gd name="connsiteX19" fmla="*/ 46037 w 7891426"/>
                <a:gd name="connsiteY19" fmla="*/ 1119982 h 1140460"/>
                <a:gd name="connsiteX20" fmla="*/ 39804 w 7891426"/>
                <a:gd name="connsiteY20" fmla="*/ 1140460 h 1140460"/>
                <a:gd name="connsiteX21" fmla="*/ 7891426 w 7891426"/>
                <a:gd name="connsiteY21" fmla="*/ 1140460 h 1140460"/>
                <a:gd name="connsiteX22" fmla="*/ 7870743 w 7891426"/>
                <a:gd name="connsiteY22" fmla="*/ 1092200 h 1140460"/>
                <a:gd name="connsiteX23" fmla="*/ 7781843 w 7891426"/>
                <a:gd name="connsiteY23" fmla="*/ 1028700 h 1140460"/>
                <a:gd name="connsiteX24" fmla="*/ 7731043 w 7891426"/>
                <a:gd name="connsiteY24" fmla="*/ 952500 h 1140460"/>
                <a:gd name="connsiteX25" fmla="*/ 7794543 w 7891426"/>
                <a:gd name="connsiteY25" fmla="*/ 876300 h 1140460"/>
                <a:gd name="connsiteX26" fmla="*/ 7832643 w 7891426"/>
                <a:gd name="connsiteY26" fmla="*/ 800100 h 1140460"/>
                <a:gd name="connsiteX27" fmla="*/ 7794543 w 7891426"/>
                <a:gd name="connsiteY27" fmla="*/ 723900 h 1140460"/>
                <a:gd name="connsiteX28" fmla="*/ 7781843 w 7891426"/>
                <a:gd name="connsiteY28" fmla="*/ 660400 h 1140460"/>
                <a:gd name="connsiteX29" fmla="*/ 7807243 w 7891426"/>
                <a:gd name="connsiteY29" fmla="*/ 609600 h 1140460"/>
                <a:gd name="connsiteX30" fmla="*/ 7883443 w 7891426"/>
                <a:gd name="connsiteY30" fmla="*/ 546100 h 1140460"/>
                <a:gd name="connsiteX31" fmla="*/ 7883443 w 7891426"/>
                <a:gd name="connsiteY31" fmla="*/ 469900 h 1140460"/>
                <a:gd name="connsiteX32" fmla="*/ 7769143 w 7891426"/>
                <a:gd name="connsiteY32" fmla="*/ 406400 h 1140460"/>
                <a:gd name="connsiteX33" fmla="*/ 7692943 w 7891426"/>
                <a:gd name="connsiteY33" fmla="*/ 368300 h 1140460"/>
                <a:gd name="connsiteX34" fmla="*/ 7794543 w 7891426"/>
                <a:gd name="connsiteY34" fmla="*/ 266700 h 1140460"/>
                <a:gd name="connsiteX35" fmla="*/ 7807243 w 7891426"/>
                <a:gd name="connsiteY35" fmla="*/ 177800 h 1140460"/>
                <a:gd name="connsiteX36" fmla="*/ 7743743 w 7891426"/>
                <a:gd name="connsiteY36" fmla="*/ 177800 h 1140460"/>
                <a:gd name="connsiteX37" fmla="*/ 7705643 w 7891426"/>
                <a:gd name="connsiteY37" fmla="*/ 88900 h 1140460"/>
                <a:gd name="connsiteX38" fmla="*/ 7846136 w 7891426"/>
                <a:gd name="connsiteY38" fmla="*/ 34925 h 1140460"/>
                <a:gd name="connsiteX39" fmla="*/ 7616743 w 7891426"/>
                <a:gd name="connsiteY39" fmla="*/ 0 h 1140460"/>
                <a:gd name="connsiteX0" fmla="*/ 7616743 w 7891426"/>
                <a:gd name="connsiteY0" fmla="*/ 0 h 1140460"/>
                <a:gd name="connsiteX1" fmla="*/ 181096 w 7891426"/>
                <a:gd name="connsiteY1" fmla="*/ 0 h 1140460"/>
                <a:gd name="connsiteX2" fmla="*/ 108744 w 7891426"/>
                <a:gd name="connsiteY2" fmla="*/ 11906 h 1140460"/>
                <a:gd name="connsiteX3" fmla="*/ 137319 w 7891426"/>
                <a:gd name="connsiteY3" fmla="*/ 94456 h 1140460"/>
                <a:gd name="connsiteX4" fmla="*/ 139700 w 7891426"/>
                <a:gd name="connsiteY4" fmla="*/ 190500 h 1140460"/>
                <a:gd name="connsiteX5" fmla="*/ 76200 w 7891426"/>
                <a:gd name="connsiteY5" fmla="*/ 190500 h 1140460"/>
                <a:gd name="connsiteX6" fmla="*/ 88900 w 7891426"/>
                <a:gd name="connsiteY6" fmla="*/ 279400 h 1140460"/>
                <a:gd name="connsiteX7" fmla="*/ 95250 w 7891426"/>
                <a:gd name="connsiteY7" fmla="*/ 357188 h 1140460"/>
                <a:gd name="connsiteX8" fmla="*/ 114300 w 7891426"/>
                <a:gd name="connsiteY8" fmla="*/ 419100 h 1140460"/>
                <a:gd name="connsiteX9" fmla="*/ 47625 w 7891426"/>
                <a:gd name="connsiteY9" fmla="*/ 492125 h 1140460"/>
                <a:gd name="connsiteX10" fmla="*/ 0 w 7891426"/>
                <a:gd name="connsiteY10" fmla="*/ 558800 h 1140460"/>
                <a:gd name="connsiteX11" fmla="*/ 76200 w 7891426"/>
                <a:gd name="connsiteY11" fmla="*/ 622300 h 1140460"/>
                <a:gd name="connsiteX12" fmla="*/ 101600 w 7891426"/>
                <a:gd name="connsiteY12" fmla="*/ 673100 h 1140460"/>
                <a:gd name="connsiteX13" fmla="*/ 88900 w 7891426"/>
                <a:gd name="connsiteY13" fmla="*/ 736600 h 1140460"/>
                <a:gd name="connsiteX14" fmla="*/ 134144 w 7891426"/>
                <a:gd name="connsiteY14" fmla="*/ 767556 h 1140460"/>
                <a:gd name="connsiteX15" fmla="*/ 88900 w 7891426"/>
                <a:gd name="connsiteY15" fmla="*/ 889000 h 1140460"/>
                <a:gd name="connsiteX16" fmla="*/ 30956 w 7891426"/>
                <a:gd name="connsiteY16" fmla="*/ 900906 h 1140460"/>
                <a:gd name="connsiteX17" fmla="*/ 123031 w 7891426"/>
                <a:gd name="connsiteY17" fmla="*/ 965200 h 1140460"/>
                <a:gd name="connsiteX18" fmla="*/ 12700 w 7891426"/>
                <a:gd name="connsiteY18" fmla="*/ 1104900 h 1140460"/>
                <a:gd name="connsiteX19" fmla="*/ 46037 w 7891426"/>
                <a:gd name="connsiteY19" fmla="*/ 1119982 h 1140460"/>
                <a:gd name="connsiteX20" fmla="*/ 39804 w 7891426"/>
                <a:gd name="connsiteY20" fmla="*/ 1140460 h 1140460"/>
                <a:gd name="connsiteX21" fmla="*/ 7891426 w 7891426"/>
                <a:gd name="connsiteY21" fmla="*/ 1140460 h 1140460"/>
                <a:gd name="connsiteX22" fmla="*/ 7870743 w 7891426"/>
                <a:gd name="connsiteY22" fmla="*/ 1092200 h 1140460"/>
                <a:gd name="connsiteX23" fmla="*/ 7781843 w 7891426"/>
                <a:gd name="connsiteY23" fmla="*/ 1028700 h 1140460"/>
                <a:gd name="connsiteX24" fmla="*/ 7731043 w 7891426"/>
                <a:gd name="connsiteY24" fmla="*/ 952500 h 1140460"/>
                <a:gd name="connsiteX25" fmla="*/ 7794543 w 7891426"/>
                <a:gd name="connsiteY25" fmla="*/ 876300 h 1140460"/>
                <a:gd name="connsiteX26" fmla="*/ 7832643 w 7891426"/>
                <a:gd name="connsiteY26" fmla="*/ 800100 h 1140460"/>
                <a:gd name="connsiteX27" fmla="*/ 7794543 w 7891426"/>
                <a:gd name="connsiteY27" fmla="*/ 723900 h 1140460"/>
                <a:gd name="connsiteX28" fmla="*/ 7781843 w 7891426"/>
                <a:gd name="connsiteY28" fmla="*/ 660400 h 1140460"/>
                <a:gd name="connsiteX29" fmla="*/ 7807243 w 7891426"/>
                <a:gd name="connsiteY29" fmla="*/ 609600 h 1140460"/>
                <a:gd name="connsiteX30" fmla="*/ 7883443 w 7891426"/>
                <a:gd name="connsiteY30" fmla="*/ 546100 h 1140460"/>
                <a:gd name="connsiteX31" fmla="*/ 7883443 w 7891426"/>
                <a:gd name="connsiteY31" fmla="*/ 469900 h 1140460"/>
                <a:gd name="connsiteX32" fmla="*/ 7769143 w 7891426"/>
                <a:gd name="connsiteY32" fmla="*/ 406400 h 1140460"/>
                <a:gd name="connsiteX33" fmla="*/ 7692943 w 7891426"/>
                <a:gd name="connsiteY33" fmla="*/ 368300 h 1140460"/>
                <a:gd name="connsiteX34" fmla="*/ 7794543 w 7891426"/>
                <a:gd name="connsiteY34" fmla="*/ 266700 h 1140460"/>
                <a:gd name="connsiteX35" fmla="*/ 7807243 w 7891426"/>
                <a:gd name="connsiteY35" fmla="*/ 177800 h 1140460"/>
                <a:gd name="connsiteX36" fmla="*/ 7743743 w 7891426"/>
                <a:gd name="connsiteY36" fmla="*/ 177800 h 1140460"/>
                <a:gd name="connsiteX37" fmla="*/ 7705643 w 7891426"/>
                <a:gd name="connsiteY37" fmla="*/ 88900 h 1140460"/>
                <a:gd name="connsiteX38" fmla="*/ 7846136 w 7891426"/>
                <a:gd name="connsiteY38" fmla="*/ 34925 h 1140460"/>
                <a:gd name="connsiteX39" fmla="*/ 7616743 w 7891426"/>
                <a:gd name="connsiteY39" fmla="*/ 0 h 1140460"/>
                <a:gd name="connsiteX0" fmla="*/ 7616743 w 7891426"/>
                <a:gd name="connsiteY0" fmla="*/ 0 h 1140460"/>
                <a:gd name="connsiteX1" fmla="*/ 181096 w 7891426"/>
                <a:gd name="connsiteY1" fmla="*/ 0 h 1140460"/>
                <a:gd name="connsiteX2" fmla="*/ 108744 w 7891426"/>
                <a:gd name="connsiteY2" fmla="*/ 11906 h 1140460"/>
                <a:gd name="connsiteX3" fmla="*/ 137319 w 7891426"/>
                <a:gd name="connsiteY3" fmla="*/ 94456 h 1140460"/>
                <a:gd name="connsiteX4" fmla="*/ 139700 w 7891426"/>
                <a:gd name="connsiteY4" fmla="*/ 190500 h 1140460"/>
                <a:gd name="connsiteX5" fmla="*/ 76200 w 7891426"/>
                <a:gd name="connsiteY5" fmla="*/ 190500 h 1140460"/>
                <a:gd name="connsiteX6" fmla="*/ 88900 w 7891426"/>
                <a:gd name="connsiteY6" fmla="*/ 279400 h 1140460"/>
                <a:gd name="connsiteX7" fmla="*/ 95250 w 7891426"/>
                <a:gd name="connsiteY7" fmla="*/ 357188 h 1140460"/>
                <a:gd name="connsiteX8" fmla="*/ 114300 w 7891426"/>
                <a:gd name="connsiteY8" fmla="*/ 419100 h 1140460"/>
                <a:gd name="connsiteX9" fmla="*/ 47625 w 7891426"/>
                <a:gd name="connsiteY9" fmla="*/ 492125 h 1140460"/>
                <a:gd name="connsiteX10" fmla="*/ 0 w 7891426"/>
                <a:gd name="connsiteY10" fmla="*/ 558800 h 1140460"/>
                <a:gd name="connsiteX11" fmla="*/ 76200 w 7891426"/>
                <a:gd name="connsiteY11" fmla="*/ 622300 h 1140460"/>
                <a:gd name="connsiteX12" fmla="*/ 101600 w 7891426"/>
                <a:gd name="connsiteY12" fmla="*/ 673100 h 1140460"/>
                <a:gd name="connsiteX13" fmla="*/ 88900 w 7891426"/>
                <a:gd name="connsiteY13" fmla="*/ 736600 h 1140460"/>
                <a:gd name="connsiteX14" fmla="*/ 134144 w 7891426"/>
                <a:gd name="connsiteY14" fmla="*/ 767556 h 1140460"/>
                <a:gd name="connsiteX15" fmla="*/ 88900 w 7891426"/>
                <a:gd name="connsiteY15" fmla="*/ 889000 h 1140460"/>
                <a:gd name="connsiteX16" fmla="*/ 30956 w 7891426"/>
                <a:gd name="connsiteY16" fmla="*/ 900906 h 1140460"/>
                <a:gd name="connsiteX17" fmla="*/ 123031 w 7891426"/>
                <a:gd name="connsiteY17" fmla="*/ 965200 h 1140460"/>
                <a:gd name="connsiteX18" fmla="*/ 12700 w 7891426"/>
                <a:gd name="connsiteY18" fmla="*/ 1104900 h 1140460"/>
                <a:gd name="connsiteX19" fmla="*/ 46037 w 7891426"/>
                <a:gd name="connsiteY19" fmla="*/ 1119982 h 1140460"/>
                <a:gd name="connsiteX20" fmla="*/ 39804 w 7891426"/>
                <a:gd name="connsiteY20" fmla="*/ 1140460 h 1140460"/>
                <a:gd name="connsiteX21" fmla="*/ 7891426 w 7891426"/>
                <a:gd name="connsiteY21" fmla="*/ 1140460 h 1140460"/>
                <a:gd name="connsiteX22" fmla="*/ 7870743 w 7891426"/>
                <a:gd name="connsiteY22" fmla="*/ 1092200 h 1140460"/>
                <a:gd name="connsiteX23" fmla="*/ 7781843 w 7891426"/>
                <a:gd name="connsiteY23" fmla="*/ 1028700 h 1140460"/>
                <a:gd name="connsiteX24" fmla="*/ 7731043 w 7891426"/>
                <a:gd name="connsiteY24" fmla="*/ 952500 h 1140460"/>
                <a:gd name="connsiteX25" fmla="*/ 7794543 w 7891426"/>
                <a:gd name="connsiteY25" fmla="*/ 876300 h 1140460"/>
                <a:gd name="connsiteX26" fmla="*/ 7832643 w 7891426"/>
                <a:gd name="connsiteY26" fmla="*/ 800100 h 1140460"/>
                <a:gd name="connsiteX27" fmla="*/ 7794543 w 7891426"/>
                <a:gd name="connsiteY27" fmla="*/ 723900 h 1140460"/>
                <a:gd name="connsiteX28" fmla="*/ 7781843 w 7891426"/>
                <a:gd name="connsiteY28" fmla="*/ 660400 h 1140460"/>
                <a:gd name="connsiteX29" fmla="*/ 7807243 w 7891426"/>
                <a:gd name="connsiteY29" fmla="*/ 609600 h 1140460"/>
                <a:gd name="connsiteX30" fmla="*/ 7850106 w 7891426"/>
                <a:gd name="connsiteY30" fmla="*/ 534193 h 1140460"/>
                <a:gd name="connsiteX31" fmla="*/ 7883443 w 7891426"/>
                <a:gd name="connsiteY31" fmla="*/ 469900 h 1140460"/>
                <a:gd name="connsiteX32" fmla="*/ 7769143 w 7891426"/>
                <a:gd name="connsiteY32" fmla="*/ 406400 h 1140460"/>
                <a:gd name="connsiteX33" fmla="*/ 7692943 w 7891426"/>
                <a:gd name="connsiteY33" fmla="*/ 368300 h 1140460"/>
                <a:gd name="connsiteX34" fmla="*/ 7794543 w 7891426"/>
                <a:gd name="connsiteY34" fmla="*/ 266700 h 1140460"/>
                <a:gd name="connsiteX35" fmla="*/ 7807243 w 7891426"/>
                <a:gd name="connsiteY35" fmla="*/ 177800 h 1140460"/>
                <a:gd name="connsiteX36" fmla="*/ 7743743 w 7891426"/>
                <a:gd name="connsiteY36" fmla="*/ 177800 h 1140460"/>
                <a:gd name="connsiteX37" fmla="*/ 7705643 w 7891426"/>
                <a:gd name="connsiteY37" fmla="*/ 88900 h 1140460"/>
                <a:gd name="connsiteX38" fmla="*/ 7846136 w 7891426"/>
                <a:gd name="connsiteY38" fmla="*/ 34925 h 1140460"/>
                <a:gd name="connsiteX39" fmla="*/ 7616743 w 7891426"/>
                <a:gd name="connsiteY39" fmla="*/ 0 h 1140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7891426" h="1140460">
                  <a:moveTo>
                    <a:pt x="7616743" y="0"/>
                  </a:moveTo>
                  <a:lnTo>
                    <a:pt x="181096" y="0"/>
                  </a:lnTo>
                  <a:lnTo>
                    <a:pt x="108744" y="11906"/>
                  </a:lnTo>
                  <a:lnTo>
                    <a:pt x="137319" y="94456"/>
                  </a:lnTo>
                  <a:cubicBezTo>
                    <a:pt x="138113" y="126471"/>
                    <a:pt x="138906" y="158485"/>
                    <a:pt x="139700" y="190500"/>
                  </a:cubicBezTo>
                  <a:lnTo>
                    <a:pt x="76200" y="190500"/>
                  </a:lnTo>
                  <a:lnTo>
                    <a:pt x="88900" y="279400"/>
                  </a:lnTo>
                  <a:lnTo>
                    <a:pt x="95250" y="357188"/>
                  </a:lnTo>
                  <a:lnTo>
                    <a:pt x="114300" y="419100"/>
                  </a:lnTo>
                  <a:lnTo>
                    <a:pt x="47625" y="492125"/>
                  </a:lnTo>
                  <a:lnTo>
                    <a:pt x="0" y="558800"/>
                  </a:lnTo>
                  <a:lnTo>
                    <a:pt x="76200" y="622300"/>
                  </a:lnTo>
                  <a:lnTo>
                    <a:pt x="101600" y="673100"/>
                  </a:lnTo>
                  <a:lnTo>
                    <a:pt x="88900" y="736600"/>
                  </a:lnTo>
                  <a:lnTo>
                    <a:pt x="134144" y="767556"/>
                  </a:lnTo>
                  <a:lnTo>
                    <a:pt x="88900" y="889000"/>
                  </a:lnTo>
                  <a:lnTo>
                    <a:pt x="30956" y="900906"/>
                  </a:lnTo>
                  <a:cubicBezTo>
                    <a:pt x="30691" y="935037"/>
                    <a:pt x="123296" y="931069"/>
                    <a:pt x="123031" y="965200"/>
                  </a:cubicBezTo>
                  <a:lnTo>
                    <a:pt x="12700" y="1104900"/>
                  </a:lnTo>
                  <a:lnTo>
                    <a:pt x="46037" y="1119982"/>
                  </a:lnTo>
                  <a:lnTo>
                    <a:pt x="39804" y="1140460"/>
                  </a:lnTo>
                  <a:lnTo>
                    <a:pt x="7891426" y="1140460"/>
                  </a:lnTo>
                  <a:lnTo>
                    <a:pt x="7870743" y="1092200"/>
                  </a:lnTo>
                  <a:lnTo>
                    <a:pt x="7781843" y="1028700"/>
                  </a:lnTo>
                  <a:lnTo>
                    <a:pt x="7731043" y="952500"/>
                  </a:lnTo>
                  <a:lnTo>
                    <a:pt x="7794543" y="876300"/>
                  </a:lnTo>
                  <a:lnTo>
                    <a:pt x="7832643" y="800100"/>
                  </a:lnTo>
                  <a:lnTo>
                    <a:pt x="7794543" y="723900"/>
                  </a:lnTo>
                  <a:lnTo>
                    <a:pt x="7781843" y="660400"/>
                  </a:lnTo>
                  <a:lnTo>
                    <a:pt x="7807243" y="609600"/>
                  </a:lnTo>
                  <a:lnTo>
                    <a:pt x="7850106" y="534193"/>
                  </a:lnTo>
                  <a:lnTo>
                    <a:pt x="7883443" y="469900"/>
                  </a:lnTo>
                  <a:lnTo>
                    <a:pt x="7769143" y="406400"/>
                  </a:lnTo>
                  <a:lnTo>
                    <a:pt x="7692943" y="368300"/>
                  </a:lnTo>
                  <a:lnTo>
                    <a:pt x="7794543" y="266700"/>
                  </a:lnTo>
                  <a:lnTo>
                    <a:pt x="7807243" y="177800"/>
                  </a:lnTo>
                  <a:lnTo>
                    <a:pt x="7743743" y="177800"/>
                  </a:lnTo>
                  <a:lnTo>
                    <a:pt x="7705643" y="88900"/>
                  </a:lnTo>
                  <a:lnTo>
                    <a:pt x="7846136" y="34925"/>
                  </a:lnTo>
                  <a:cubicBezTo>
                    <a:pt x="7764115" y="15345"/>
                    <a:pt x="7746388" y="21961"/>
                    <a:pt x="7616743" y="0"/>
                  </a:cubicBezTo>
                  <a:close/>
                </a:path>
              </a:pathLst>
            </a:custGeom>
            <a:solidFill>
              <a:schemeClr val="bg1">
                <a:lumMod val="8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6" name="자유형: 도형 5">
              <a:extLst>
                <a:ext uri="{FF2B5EF4-FFF2-40B4-BE49-F238E27FC236}">
                  <a16:creationId xmlns:a16="http://schemas.microsoft.com/office/drawing/2014/main" id="{0FC99B83-E48A-4760-8C51-0582CA4B09D9}"/>
                </a:ext>
              </a:extLst>
            </p:cNvPr>
            <p:cNvSpPr/>
            <p:nvPr/>
          </p:nvSpPr>
          <p:spPr>
            <a:xfrm rot="21249064" flipH="1">
              <a:off x="1911994" y="2455427"/>
              <a:ext cx="3714717" cy="389562"/>
            </a:xfrm>
            <a:custGeom>
              <a:avLst/>
              <a:gdLst>
                <a:gd name="connsiteX0" fmla="*/ 7616743 w 7891426"/>
                <a:gd name="connsiteY0" fmla="*/ 0 h 1140460"/>
                <a:gd name="connsiteX1" fmla="*/ 181096 w 7891426"/>
                <a:gd name="connsiteY1" fmla="*/ 0 h 1140460"/>
                <a:gd name="connsiteX2" fmla="*/ 108744 w 7891426"/>
                <a:gd name="connsiteY2" fmla="*/ 11906 h 1140460"/>
                <a:gd name="connsiteX3" fmla="*/ 137319 w 7891426"/>
                <a:gd name="connsiteY3" fmla="*/ 94456 h 1140460"/>
                <a:gd name="connsiteX4" fmla="*/ 139700 w 7891426"/>
                <a:gd name="connsiteY4" fmla="*/ 190500 h 1140460"/>
                <a:gd name="connsiteX5" fmla="*/ 76200 w 7891426"/>
                <a:gd name="connsiteY5" fmla="*/ 190500 h 1140460"/>
                <a:gd name="connsiteX6" fmla="*/ 88900 w 7891426"/>
                <a:gd name="connsiteY6" fmla="*/ 279400 h 1140460"/>
                <a:gd name="connsiteX7" fmla="*/ 95250 w 7891426"/>
                <a:gd name="connsiteY7" fmla="*/ 357188 h 1140460"/>
                <a:gd name="connsiteX8" fmla="*/ 114300 w 7891426"/>
                <a:gd name="connsiteY8" fmla="*/ 419100 h 1140460"/>
                <a:gd name="connsiteX9" fmla="*/ 47625 w 7891426"/>
                <a:gd name="connsiteY9" fmla="*/ 492125 h 1140460"/>
                <a:gd name="connsiteX10" fmla="*/ 0 w 7891426"/>
                <a:gd name="connsiteY10" fmla="*/ 558800 h 1140460"/>
                <a:gd name="connsiteX11" fmla="*/ 76200 w 7891426"/>
                <a:gd name="connsiteY11" fmla="*/ 622300 h 1140460"/>
                <a:gd name="connsiteX12" fmla="*/ 101600 w 7891426"/>
                <a:gd name="connsiteY12" fmla="*/ 673100 h 1140460"/>
                <a:gd name="connsiteX13" fmla="*/ 88900 w 7891426"/>
                <a:gd name="connsiteY13" fmla="*/ 736600 h 1140460"/>
                <a:gd name="connsiteX14" fmla="*/ 134144 w 7891426"/>
                <a:gd name="connsiteY14" fmla="*/ 767556 h 1140460"/>
                <a:gd name="connsiteX15" fmla="*/ 88900 w 7891426"/>
                <a:gd name="connsiteY15" fmla="*/ 889000 h 1140460"/>
                <a:gd name="connsiteX16" fmla="*/ 30956 w 7891426"/>
                <a:gd name="connsiteY16" fmla="*/ 900906 h 1140460"/>
                <a:gd name="connsiteX17" fmla="*/ 123031 w 7891426"/>
                <a:gd name="connsiteY17" fmla="*/ 965200 h 1140460"/>
                <a:gd name="connsiteX18" fmla="*/ 12700 w 7891426"/>
                <a:gd name="connsiteY18" fmla="*/ 1104900 h 1140460"/>
                <a:gd name="connsiteX19" fmla="*/ 46037 w 7891426"/>
                <a:gd name="connsiteY19" fmla="*/ 1119982 h 1140460"/>
                <a:gd name="connsiteX20" fmla="*/ 39804 w 7891426"/>
                <a:gd name="connsiteY20" fmla="*/ 1140460 h 1140460"/>
                <a:gd name="connsiteX21" fmla="*/ 7891426 w 7891426"/>
                <a:gd name="connsiteY21" fmla="*/ 1140460 h 1140460"/>
                <a:gd name="connsiteX22" fmla="*/ 7870743 w 7891426"/>
                <a:gd name="connsiteY22" fmla="*/ 1092200 h 1140460"/>
                <a:gd name="connsiteX23" fmla="*/ 7781843 w 7891426"/>
                <a:gd name="connsiteY23" fmla="*/ 1028700 h 1140460"/>
                <a:gd name="connsiteX24" fmla="*/ 7731043 w 7891426"/>
                <a:gd name="connsiteY24" fmla="*/ 952500 h 1140460"/>
                <a:gd name="connsiteX25" fmla="*/ 7794543 w 7891426"/>
                <a:gd name="connsiteY25" fmla="*/ 876300 h 1140460"/>
                <a:gd name="connsiteX26" fmla="*/ 7832643 w 7891426"/>
                <a:gd name="connsiteY26" fmla="*/ 800100 h 1140460"/>
                <a:gd name="connsiteX27" fmla="*/ 7794543 w 7891426"/>
                <a:gd name="connsiteY27" fmla="*/ 723900 h 1140460"/>
                <a:gd name="connsiteX28" fmla="*/ 7781843 w 7891426"/>
                <a:gd name="connsiteY28" fmla="*/ 660400 h 1140460"/>
                <a:gd name="connsiteX29" fmla="*/ 7807243 w 7891426"/>
                <a:gd name="connsiteY29" fmla="*/ 609600 h 1140460"/>
                <a:gd name="connsiteX30" fmla="*/ 7883443 w 7891426"/>
                <a:gd name="connsiteY30" fmla="*/ 546100 h 1140460"/>
                <a:gd name="connsiteX31" fmla="*/ 7883443 w 7891426"/>
                <a:gd name="connsiteY31" fmla="*/ 469900 h 1140460"/>
                <a:gd name="connsiteX32" fmla="*/ 7769143 w 7891426"/>
                <a:gd name="connsiteY32" fmla="*/ 406400 h 1140460"/>
                <a:gd name="connsiteX33" fmla="*/ 7692943 w 7891426"/>
                <a:gd name="connsiteY33" fmla="*/ 368300 h 1140460"/>
                <a:gd name="connsiteX34" fmla="*/ 7794543 w 7891426"/>
                <a:gd name="connsiteY34" fmla="*/ 266700 h 1140460"/>
                <a:gd name="connsiteX35" fmla="*/ 7807243 w 7891426"/>
                <a:gd name="connsiteY35" fmla="*/ 177800 h 1140460"/>
                <a:gd name="connsiteX36" fmla="*/ 7743743 w 7891426"/>
                <a:gd name="connsiteY36" fmla="*/ 177800 h 1140460"/>
                <a:gd name="connsiteX37" fmla="*/ 7705643 w 7891426"/>
                <a:gd name="connsiteY37" fmla="*/ 88900 h 1140460"/>
                <a:gd name="connsiteX38" fmla="*/ 7819943 w 7891426"/>
                <a:gd name="connsiteY38" fmla="*/ 101600 h 1140460"/>
                <a:gd name="connsiteX0" fmla="*/ 7616743 w 7891426"/>
                <a:gd name="connsiteY0" fmla="*/ 0 h 1140460"/>
                <a:gd name="connsiteX1" fmla="*/ 181096 w 7891426"/>
                <a:gd name="connsiteY1" fmla="*/ 0 h 1140460"/>
                <a:gd name="connsiteX2" fmla="*/ 108744 w 7891426"/>
                <a:gd name="connsiteY2" fmla="*/ 11906 h 1140460"/>
                <a:gd name="connsiteX3" fmla="*/ 137319 w 7891426"/>
                <a:gd name="connsiteY3" fmla="*/ 94456 h 1140460"/>
                <a:gd name="connsiteX4" fmla="*/ 139700 w 7891426"/>
                <a:gd name="connsiteY4" fmla="*/ 190500 h 1140460"/>
                <a:gd name="connsiteX5" fmla="*/ 76200 w 7891426"/>
                <a:gd name="connsiteY5" fmla="*/ 190500 h 1140460"/>
                <a:gd name="connsiteX6" fmla="*/ 88900 w 7891426"/>
                <a:gd name="connsiteY6" fmla="*/ 279400 h 1140460"/>
                <a:gd name="connsiteX7" fmla="*/ 95250 w 7891426"/>
                <a:gd name="connsiteY7" fmla="*/ 357188 h 1140460"/>
                <a:gd name="connsiteX8" fmla="*/ 114300 w 7891426"/>
                <a:gd name="connsiteY8" fmla="*/ 419100 h 1140460"/>
                <a:gd name="connsiteX9" fmla="*/ 47625 w 7891426"/>
                <a:gd name="connsiteY9" fmla="*/ 492125 h 1140460"/>
                <a:gd name="connsiteX10" fmla="*/ 0 w 7891426"/>
                <a:gd name="connsiteY10" fmla="*/ 558800 h 1140460"/>
                <a:gd name="connsiteX11" fmla="*/ 76200 w 7891426"/>
                <a:gd name="connsiteY11" fmla="*/ 622300 h 1140460"/>
                <a:gd name="connsiteX12" fmla="*/ 101600 w 7891426"/>
                <a:gd name="connsiteY12" fmla="*/ 673100 h 1140460"/>
                <a:gd name="connsiteX13" fmla="*/ 88900 w 7891426"/>
                <a:gd name="connsiteY13" fmla="*/ 736600 h 1140460"/>
                <a:gd name="connsiteX14" fmla="*/ 134144 w 7891426"/>
                <a:gd name="connsiteY14" fmla="*/ 767556 h 1140460"/>
                <a:gd name="connsiteX15" fmla="*/ 88900 w 7891426"/>
                <a:gd name="connsiteY15" fmla="*/ 889000 h 1140460"/>
                <a:gd name="connsiteX16" fmla="*/ 30956 w 7891426"/>
                <a:gd name="connsiteY16" fmla="*/ 900906 h 1140460"/>
                <a:gd name="connsiteX17" fmla="*/ 123031 w 7891426"/>
                <a:gd name="connsiteY17" fmla="*/ 965200 h 1140460"/>
                <a:gd name="connsiteX18" fmla="*/ 12700 w 7891426"/>
                <a:gd name="connsiteY18" fmla="*/ 1104900 h 1140460"/>
                <a:gd name="connsiteX19" fmla="*/ 46037 w 7891426"/>
                <a:gd name="connsiteY19" fmla="*/ 1119982 h 1140460"/>
                <a:gd name="connsiteX20" fmla="*/ 39804 w 7891426"/>
                <a:gd name="connsiteY20" fmla="*/ 1140460 h 1140460"/>
                <a:gd name="connsiteX21" fmla="*/ 7891426 w 7891426"/>
                <a:gd name="connsiteY21" fmla="*/ 1140460 h 1140460"/>
                <a:gd name="connsiteX22" fmla="*/ 7870743 w 7891426"/>
                <a:gd name="connsiteY22" fmla="*/ 1092200 h 1140460"/>
                <a:gd name="connsiteX23" fmla="*/ 7781843 w 7891426"/>
                <a:gd name="connsiteY23" fmla="*/ 1028700 h 1140460"/>
                <a:gd name="connsiteX24" fmla="*/ 7731043 w 7891426"/>
                <a:gd name="connsiteY24" fmla="*/ 952500 h 1140460"/>
                <a:gd name="connsiteX25" fmla="*/ 7794543 w 7891426"/>
                <a:gd name="connsiteY25" fmla="*/ 876300 h 1140460"/>
                <a:gd name="connsiteX26" fmla="*/ 7832643 w 7891426"/>
                <a:gd name="connsiteY26" fmla="*/ 800100 h 1140460"/>
                <a:gd name="connsiteX27" fmla="*/ 7794543 w 7891426"/>
                <a:gd name="connsiteY27" fmla="*/ 723900 h 1140460"/>
                <a:gd name="connsiteX28" fmla="*/ 7781843 w 7891426"/>
                <a:gd name="connsiteY28" fmla="*/ 660400 h 1140460"/>
                <a:gd name="connsiteX29" fmla="*/ 7807243 w 7891426"/>
                <a:gd name="connsiteY29" fmla="*/ 609600 h 1140460"/>
                <a:gd name="connsiteX30" fmla="*/ 7883443 w 7891426"/>
                <a:gd name="connsiteY30" fmla="*/ 546100 h 1140460"/>
                <a:gd name="connsiteX31" fmla="*/ 7883443 w 7891426"/>
                <a:gd name="connsiteY31" fmla="*/ 469900 h 1140460"/>
                <a:gd name="connsiteX32" fmla="*/ 7769143 w 7891426"/>
                <a:gd name="connsiteY32" fmla="*/ 406400 h 1140460"/>
                <a:gd name="connsiteX33" fmla="*/ 7692943 w 7891426"/>
                <a:gd name="connsiteY33" fmla="*/ 368300 h 1140460"/>
                <a:gd name="connsiteX34" fmla="*/ 7794543 w 7891426"/>
                <a:gd name="connsiteY34" fmla="*/ 266700 h 1140460"/>
                <a:gd name="connsiteX35" fmla="*/ 7807243 w 7891426"/>
                <a:gd name="connsiteY35" fmla="*/ 177800 h 1140460"/>
                <a:gd name="connsiteX36" fmla="*/ 7743743 w 7891426"/>
                <a:gd name="connsiteY36" fmla="*/ 177800 h 1140460"/>
                <a:gd name="connsiteX37" fmla="*/ 7705643 w 7891426"/>
                <a:gd name="connsiteY37" fmla="*/ 88900 h 1140460"/>
                <a:gd name="connsiteX38" fmla="*/ 7846136 w 7891426"/>
                <a:gd name="connsiteY38" fmla="*/ 34925 h 1140460"/>
                <a:gd name="connsiteX39" fmla="*/ 7616743 w 7891426"/>
                <a:gd name="connsiteY39" fmla="*/ 0 h 1140460"/>
                <a:gd name="connsiteX0" fmla="*/ 7616743 w 7891426"/>
                <a:gd name="connsiteY0" fmla="*/ 0 h 1140460"/>
                <a:gd name="connsiteX1" fmla="*/ 181096 w 7891426"/>
                <a:gd name="connsiteY1" fmla="*/ 0 h 1140460"/>
                <a:gd name="connsiteX2" fmla="*/ 108744 w 7891426"/>
                <a:gd name="connsiteY2" fmla="*/ 11906 h 1140460"/>
                <a:gd name="connsiteX3" fmla="*/ 137319 w 7891426"/>
                <a:gd name="connsiteY3" fmla="*/ 94456 h 1140460"/>
                <a:gd name="connsiteX4" fmla="*/ 139700 w 7891426"/>
                <a:gd name="connsiteY4" fmla="*/ 190500 h 1140460"/>
                <a:gd name="connsiteX5" fmla="*/ 76200 w 7891426"/>
                <a:gd name="connsiteY5" fmla="*/ 190500 h 1140460"/>
                <a:gd name="connsiteX6" fmla="*/ 88900 w 7891426"/>
                <a:gd name="connsiteY6" fmla="*/ 279400 h 1140460"/>
                <a:gd name="connsiteX7" fmla="*/ 95250 w 7891426"/>
                <a:gd name="connsiteY7" fmla="*/ 357188 h 1140460"/>
                <a:gd name="connsiteX8" fmla="*/ 114300 w 7891426"/>
                <a:gd name="connsiteY8" fmla="*/ 419100 h 1140460"/>
                <a:gd name="connsiteX9" fmla="*/ 47625 w 7891426"/>
                <a:gd name="connsiteY9" fmla="*/ 492125 h 1140460"/>
                <a:gd name="connsiteX10" fmla="*/ 0 w 7891426"/>
                <a:gd name="connsiteY10" fmla="*/ 558800 h 1140460"/>
                <a:gd name="connsiteX11" fmla="*/ 76200 w 7891426"/>
                <a:gd name="connsiteY11" fmla="*/ 622300 h 1140460"/>
                <a:gd name="connsiteX12" fmla="*/ 101600 w 7891426"/>
                <a:gd name="connsiteY12" fmla="*/ 673100 h 1140460"/>
                <a:gd name="connsiteX13" fmla="*/ 88900 w 7891426"/>
                <a:gd name="connsiteY13" fmla="*/ 736600 h 1140460"/>
                <a:gd name="connsiteX14" fmla="*/ 134144 w 7891426"/>
                <a:gd name="connsiteY14" fmla="*/ 767556 h 1140460"/>
                <a:gd name="connsiteX15" fmla="*/ 88900 w 7891426"/>
                <a:gd name="connsiteY15" fmla="*/ 889000 h 1140460"/>
                <a:gd name="connsiteX16" fmla="*/ 30956 w 7891426"/>
                <a:gd name="connsiteY16" fmla="*/ 900906 h 1140460"/>
                <a:gd name="connsiteX17" fmla="*/ 123031 w 7891426"/>
                <a:gd name="connsiteY17" fmla="*/ 965200 h 1140460"/>
                <a:gd name="connsiteX18" fmla="*/ 12700 w 7891426"/>
                <a:gd name="connsiteY18" fmla="*/ 1104900 h 1140460"/>
                <a:gd name="connsiteX19" fmla="*/ 46037 w 7891426"/>
                <a:gd name="connsiteY19" fmla="*/ 1119982 h 1140460"/>
                <a:gd name="connsiteX20" fmla="*/ 39804 w 7891426"/>
                <a:gd name="connsiteY20" fmla="*/ 1140460 h 1140460"/>
                <a:gd name="connsiteX21" fmla="*/ 7891426 w 7891426"/>
                <a:gd name="connsiteY21" fmla="*/ 1140460 h 1140460"/>
                <a:gd name="connsiteX22" fmla="*/ 7870743 w 7891426"/>
                <a:gd name="connsiteY22" fmla="*/ 1092200 h 1140460"/>
                <a:gd name="connsiteX23" fmla="*/ 7781843 w 7891426"/>
                <a:gd name="connsiteY23" fmla="*/ 1028700 h 1140460"/>
                <a:gd name="connsiteX24" fmla="*/ 7731043 w 7891426"/>
                <a:gd name="connsiteY24" fmla="*/ 952500 h 1140460"/>
                <a:gd name="connsiteX25" fmla="*/ 7794543 w 7891426"/>
                <a:gd name="connsiteY25" fmla="*/ 876300 h 1140460"/>
                <a:gd name="connsiteX26" fmla="*/ 7832643 w 7891426"/>
                <a:gd name="connsiteY26" fmla="*/ 800100 h 1140460"/>
                <a:gd name="connsiteX27" fmla="*/ 7794543 w 7891426"/>
                <a:gd name="connsiteY27" fmla="*/ 723900 h 1140460"/>
                <a:gd name="connsiteX28" fmla="*/ 7781843 w 7891426"/>
                <a:gd name="connsiteY28" fmla="*/ 660400 h 1140460"/>
                <a:gd name="connsiteX29" fmla="*/ 7807243 w 7891426"/>
                <a:gd name="connsiteY29" fmla="*/ 609600 h 1140460"/>
                <a:gd name="connsiteX30" fmla="*/ 7883443 w 7891426"/>
                <a:gd name="connsiteY30" fmla="*/ 546100 h 1140460"/>
                <a:gd name="connsiteX31" fmla="*/ 7883443 w 7891426"/>
                <a:gd name="connsiteY31" fmla="*/ 469900 h 1140460"/>
                <a:gd name="connsiteX32" fmla="*/ 7769143 w 7891426"/>
                <a:gd name="connsiteY32" fmla="*/ 406400 h 1140460"/>
                <a:gd name="connsiteX33" fmla="*/ 7692943 w 7891426"/>
                <a:gd name="connsiteY33" fmla="*/ 368300 h 1140460"/>
                <a:gd name="connsiteX34" fmla="*/ 7794543 w 7891426"/>
                <a:gd name="connsiteY34" fmla="*/ 266700 h 1140460"/>
                <a:gd name="connsiteX35" fmla="*/ 7807243 w 7891426"/>
                <a:gd name="connsiteY35" fmla="*/ 177800 h 1140460"/>
                <a:gd name="connsiteX36" fmla="*/ 7743743 w 7891426"/>
                <a:gd name="connsiteY36" fmla="*/ 177800 h 1140460"/>
                <a:gd name="connsiteX37" fmla="*/ 7705643 w 7891426"/>
                <a:gd name="connsiteY37" fmla="*/ 88900 h 1140460"/>
                <a:gd name="connsiteX38" fmla="*/ 7846136 w 7891426"/>
                <a:gd name="connsiteY38" fmla="*/ 34925 h 1140460"/>
                <a:gd name="connsiteX39" fmla="*/ 7616743 w 7891426"/>
                <a:gd name="connsiteY39" fmla="*/ 0 h 1140460"/>
                <a:gd name="connsiteX0" fmla="*/ 7616743 w 7891426"/>
                <a:gd name="connsiteY0" fmla="*/ 0 h 1140460"/>
                <a:gd name="connsiteX1" fmla="*/ 181096 w 7891426"/>
                <a:gd name="connsiteY1" fmla="*/ 0 h 1140460"/>
                <a:gd name="connsiteX2" fmla="*/ 108744 w 7891426"/>
                <a:gd name="connsiteY2" fmla="*/ 11906 h 1140460"/>
                <a:gd name="connsiteX3" fmla="*/ 137319 w 7891426"/>
                <a:gd name="connsiteY3" fmla="*/ 94456 h 1140460"/>
                <a:gd name="connsiteX4" fmla="*/ 139700 w 7891426"/>
                <a:gd name="connsiteY4" fmla="*/ 190500 h 1140460"/>
                <a:gd name="connsiteX5" fmla="*/ 76200 w 7891426"/>
                <a:gd name="connsiteY5" fmla="*/ 190500 h 1140460"/>
                <a:gd name="connsiteX6" fmla="*/ 88900 w 7891426"/>
                <a:gd name="connsiteY6" fmla="*/ 279400 h 1140460"/>
                <a:gd name="connsiteX7" fmla="*/ 95250 w 7891426"/>
                <a:gd name="connsiteY7" fmla="*/ 357188 h 1140460"/>
                <a:gd name="connsiteX8" fmla="*/ 114300 w 7891426"/>
                <a:gd name="connsiteY8" fmla="*/ 419100 h 1140460"/>
                <a:gd name="connsiteX9" fmla="*/ 47625 w 7891426"/>
                <a:gd name="connsiteY9" fmla="*/ 492125 h 1140460"/>
                <a:gd name="connsiteX10" fmla="*/ 0 w 7891426"/>
                <a:gd name="connsiteY10" fmla="*/ 558800 h 1140460"/>
                <a:gd name="connsiteX11" fmla="*/ 76200 w 7891426"/>
                <a:gd name="connsiteY11" fmla="*/ 622300 h 1140460"/>
                <a:gd name="connsiteX12" fmla="*/ 101600 w 7891426"/>
                <a:gd name="connsiteY12" fmla="*/ 673100 h 1140460"/>
                <a:gd name="connsiteX13" fmla="*/ 88900 w 7891426"/>
                <a:gd name="connsiteY13" fmla="*/ 736600 h 1140460"/>
                <a:gd name="connsiteX14" fmla="*/ 134144 w 7891426"/>
                <a:gd name="connsiteY14" fmla="*/ 767556 h 1140460"/>
                <a:gd name="connsiteX15" fmla="*/ 88900 w 7891426"/>
                <a:gd name="connsiteY15" fmla="*/ 889000 h 1140460"/>
                <a:gd name="connsiteX16" fmla="*/ 30956 w 7891426"/>
                <a:gd name="connsiteY16" fmla="*/ 900906 h 1140460"/>
                <a:gd name="connsiteX17" fmla="*/ 123031 w 7891426"/>
                <a:gd name="connsiteY17" fmla="*/ 965200 h 1140460"/>
                <a:gd name="connsiteX18" fmla="*/ 12700 w 7891426"/>
                <a:gd name="connsiteY18" fmla="*/ 1104900 h 1140460"/>
                <a:gd name="connsiteX19" fmla="*/ 46037 w 7891426"/>
                <a:gd name="connsiteY19" fmla="*/ 1119982 h 1140460"/>
                <a:gd name="connsiteX20" fmla="*/ 39804 w 7891426"/>
                <a:gd name="connsiteY20" fmla="*/ 1140460 h 1140460"/>
                <a:gd name="connsiteX21" fmla="*/ 7891426 w 7891426"/>
                <a:gd name="connsiteY21" fmla="*/ 1140460 h 1140460"/>
                <a:gd name="connsiteX22" fmla="*/ 7870743 w 7891426"/>
                <a:gd name="connsiteY22" fmla="*/ 1092200 h 1140460"/>
                <a:gd name="connsiteX23" fmla="*/ 7781843 w 7891426"/>
                <a:gd name="connsiteY23" fmla="*/ 1028700 h 1140460"/>
                <a:gd name="connsiteX24" fmla="*/ 7731043 w 7891426"/>
                <a:gd name="connsiteY24" fmla="*/ 952500 h 1140460"/>
                <a:gd name="connsiteX25" fmla="*/ 7794543 w 7891426"/>
                <a:gd name="connsiteY25" fmla="*/ 876300 h 1140460"/>
                <a:gd name="connsiteX26" fmla="*/ 7832643 w 7891426"/>
                <a:gd name="connsiteY26" fmla="*/ 800100 h 1140460"/>
                <a:gd name="connsiteX27" fmla="*/ 7794543 w 7891426"/>
                <a:gd name="connsiteY27" fmla="*/ 723900 h 1140460"/>
                <a:gd name="connsiteX28" fmla="*/ 7781843 w 7891426"/>
                <a:gd name="connsiteY28" fmla="*/ 660400 h 1140460"/>
                <a:gd name="connsiteX29" fmla="*/ 7807243 w 7891426"/>
                <a:gd name="connsiteY29" fmla="*/ 609600 h 1140460"/>
                <a:gd name="connsiteX30" fmla="*/ 7883443 w 7891426"/>
                <a:gd name="connsiteY30" fmla="*/ 546100 h 1140460"/>
                <a:gd name="connsiteX31" fmla="*/ 7883443 w 7891426"/>
                <a:gd name="connsiteY31" fmla="*/ 469900 h 1140460"/>
                <a:gd name="connsiteX32" fmla="*/ 7769143 w 7891426"/>
                <a:gd name="connsiteY32" fmla="*/ 406400 h 1140460"/>
                <a:gd name="connsiteX33" fmla="*/ 7692943 w 7891426"/>
                <a:gd name="connsiteY33" fmla="*/ 368300 h 1140460"/>
                <a:gd name="connsiteX34" fmla="*/ 7794543 w 7891426"/>
                <a:gd name="connsiteY34" fmla="*/ 266700 h 1140460"/>
                <a:gd name="connsiteX35" fmla="*/ 7807243 w 7891426"/>
                <a:gd name="connsiteY35" fmla="*/ 177800 h 1140460"/>
                <a:gd name="connsiteX36" fmla="*/ 7743743 w 7891426"/>
                <a:gd name="connsiteY36" fmla="*/ 177800 h 1140460"/>
                <a:gd name="connsiteX37" fmla="*/ 7705643 w 7891426"/>
                <a:gd name="connsiteY37" fmla="*/ 88900 h 1140460"/>
                <a:gd name="connsiteX38" fmla="*/ 7846136 w 7891426"/>
                <a:gd name="connsiteY38" fmla="*/ 34925 h 1140460"/>
                <a:gd name="connsiteX39" fmla="*/ 7616743 w 7891426"/>
                <a:gd name="connsiteY39" fmla="*/ 0 h 1140460"/>
                <a:gd name="connsiteX0" fmla="*/ 7616743 w 7891426"/>
                <a:gd name="connsiteY0" fmla="*/ 0 h 1140460"/>
                <a:gd name="connsiteX1" fmla="*/ 181096 w 7891426"/>
                <a:gd name="connsiteY1" fmla="*/ 0 h 1140460"/>
                <a:gd name="connsiteX2" fmla="*/ 108744 w 7891426"/>
                <a:gd name="connsiteY2" fmla="*/ 11906 h 1140460"/>
                <a:gd name="connsiteX3" fmla="*/ 137319 w 7891426"/>
                <a:gd name="connsiteY3" fmla="*/ 94456 h 1140460"/>
                <a:gd name="connsiteX4" fmla="*/ 139700 w 7891426"/>
                <a:gd name="connsiteY4" fmla="*/ 190500 h 1140460"/>
                <a:gd name="connsiteX5" fmla="*/ 76200 w 7891426"/>
                <a:gd name="connsiteY5" fmla="*/ 190500 h 1140460"/>
                <a:gd name="connsiteX6" fmla="*/ 88900 w 7891426"/>
                <a:gd name="connsiteY6" fmla="*/ 279400 h 1140460"/>
                <a:gd name="connsiteX7" fmla="*/ 95250 w 7891426"/>
                <a:gd name="connsiteY7" fmla="*/ 357188 h 1140460"/>
                <a:gd name="connsiteX8" fmla="*/ 114300 w 7891426"/>
                <a:gd name="connsiteY8" fmla="*/ 419100 h 1140460"/>
                <a:gd name="connsiteX9" fmla="*/ 47625 w 7891426"/>
                <a:gd name="connsiteY9" fmla="*/ 492125 h 1140460"/>
                <a:gd name="connsiteX10" fmla="*/ 0 w 7891426"/>
                <a:gd name="connsiteY10" fmla="*/ 558800 h 1140460"/>
                <a:gd name="connsiteX11" fmla="*/ 76200 w 7891426"/>
                <a:gd name="connsiteY11" fmla="*/ 622300 h 1140460"/>
                <a:gd name="connsiteX12" fmla="*/ 101600 w 7891426"/>
                <a:gd name="connsiteY12" fmla="*/ 673100 h 1140460"/>
                <a:gd name="connsiteX13" fmla="*/ 88900 w 7891426"/>
                <a:gd name="connsiteY13" fmla="*/ 736600 h 1140460"/>
                <a:gd name="connsiteX14" fmla="*/ 134144 w 7891426"/>
                <a:gd name="connsiteY14" fmla="*/ 767556 h 1140460"/>
                <a:gd name="connsiteX15" fmla="*/ 88900 w 7891426"/>
                <a:gd name="connsiteY15" fmla="*/ 889000 h 1140460"/>
                <a:gd name="connsiteX16" fmla="*/ 30956 w 7891426"/>
                <a:gd name="connsiteY16" fmla="*/ 900906 h 1140460"/>
                <a:gd name="connsiteX17" fmla="*/ 123031 w 7891426"/>
                <a:gd name="connsiteY17" fmla="*/ 965200 h 1140460"/>
                <a:gd name="connsiteX18" fmla="*/ 12700 w 7891426"/>
                <a:gd name="connsiteY18" fmla="*/ 1104900 h 1140460"/>
                <a:gd name="connsiteX19" fmla="*/ 46037 w 7891426"/>
                <a:gd name="connsiteY19" fmla="*/ 1119982 h 1140460"/>
                <a:gd name="connsiteX20" fmla="*/ 39804 w 7891426"/>
                <a:gd name="connsiteY20" fmla="*/ 1140460 h 1140460"/>
                <a:gd name="connsiteX21" fmla="*/ 7891426 w 7891426"/>
                <a:gd name="connsiteY21" fmla="*/ 1140460 h 1140460"/>
                <a:gd name="connsiteX22" fmla="*/ 7870743 w 7891426"/>
                <a:gd name="connsiteY22" fmla="*/ 1092200 h 1140460"/>
                <a:gd name="connsiteX23" fmla="*/ 7781843 w 7891426"/>
                <a:gd name="connsiteY23" fmla="*/ 1028700 h 1140460"/>
                <a:gd name="connsiteX24" fmla="*/ 7731043 w 7891426"/>
                <a:gd name="connsiteY24" fmla="*/ 952500 h 1140460"/>
                <a:gd name="connsiteX25" fmla="*/ 7794543 w 7891426"/>
                <a:gd name="connsiteY25" fmla="*/ 876300 h 1140460"/>
                <a:gd name="connsiteX26" fmla="*/ 7832643 w 7891426"/>
                <a:gd name="connsiteY26" fmla="*/ 800100 h 1140460"/>
                <a:gd name="connsiteX27" fmla="*/ 7794543 w 7891426"/>
                <a:gd name="connsiteY27" fmla="*/ 723900 h 1140460"/>
                <a:gd name="connsiteX28" fmla="*/ 7781843 w 7891426"/>
                <a:gd name="connsiteY28" fmla="*/ 660400 h 1140460"/>
                <a:gd name="connsiteX29" fmla="*/ 7807243 w 7891426"/>
                <a:gd name="connsiteY29" fmla="*/ 609600 h 1140460"/>
                <a:gd name="connsiteX30" fmla="*/ 7850106 w 7891426"/>
                <a:gd name="connsiteY30" fmla="*/ 534193 h 1140460"/>
                <a:gd name="connsiteX31" fmla="*/ 7883443 w 7891426"/>
                <a:gd name="connsiteY31" fmla="*/ 469900 h 1140460"/>
                <a:gd name="connsiteX32" fmla="*/ 7769143 w 7891426"/>
                <a:gd name="connsiteY32" fmla="*/ 406400 h 1140460"/>
                <a:gd name="connsiteX33" fmla="*/ 7692943 w 7891426"/>
                <a:gd name="connsiteY33" fmla="*/ 368300 h 1140460"/>
                <a:gd name="connsiteX34" fmla="*/ 7794543 w 7891426"/>
                <a:gd name="connsiteY34" fmla="*/ 266700 h 1140460"/>
                <a:gd name="connsiteX35" fmla="*/ 7807243 w 7891426"/>
                <a:gd name="connsiteY35" fmla="*/ 177800 h 1140460"/>
                <a:gd name="connsiteX36" fmla="*/ 7743743 w 7891426"/>
                <a:gd name="connsiteY36" fmla="*/ 177800 h 1140460"/>
                <a:gd name="connsiteX37" fmla="*/ 7705643 w 7891426"/>
                <a:gd name="connsiteY37" fmla="*/ 88900 h 1140460"/>
                <a:gd name="connsiteX38" fmla="*/ 7846136 w 7891426"/>
                <a:gd name="connsiteY38" fmla="*/ 34925 h 1140460"/>
                <a:gd name="connsiteX39" fmla="*/ 7616743 w 7891426"/>
                <a:gd name="connsiteY39" fmla="*/ 0 h 1140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7891426" h="1140460">
                  <a:moveTo>
                    <a:pt x="7616743" y="0"/>
                  </a:moveTo>
                  <a:lnTo>
                    <a:pt x="181096" y="0"/>
                  </a:lnTo>
                  <a:lnTo>
                    <a:pt x="108744" y="11906"/>
                  </a:lnTo>
                  <a:lnTo>
                    <a:pt x="137319" y="94456"/>
                  </a:lnTo>
                  <a:cubicBezTo>
                    <a:pt x="138113" y="126471"/>
                    <a:pt x="138906" y="158485"/>
                    <a:pt x="139700" y="190500"/>
                  </a:cubicBezTo>
                  <a:lnTo>
                    <a:pt x="76200" y="190500"/>
                  </a:lnTo>
                  <a:lnTo>
                    <a:pt x="88900" y="279400"/>
                  </a:lnTo>
                  <a:lnTo>
                    <a:pt x="95250" y="357188"/>
                  </a:lnTo>
                  <a:lnTo>
                    <a:pt x="114300" y="419100"/>
                  </a:lnTo>
                  <a:lnTo>
                    <a:pt x="47625" y="492125"/>
                  </a:lnTo>
                  <a:lnTo>
                    <a:pt x="0" y="558800"/>
                  </a:lnTo>
                  <a:lnTo>
                    <a:pt x="76200" y="622300"/>
                  </a:lnTo>
                  <a:lnTo>
                    <a:pt x="101600" y="673100"/>
                  </a:lnTo>
                  <a:lnTo>
                    <a:pt x="88900" y="736600"/>
                  </a:lnTo>
                  <a:lnTo>
                    <a:pt x="134144" y="767556"/>
                  </a:lnTo>
                  <a:lnTo>
                    <a:pt x="88900" y="889000"/>
                  </a:lnTo>
                  <a:lnTo>
                    <a:pt x="30956" y="900906"/>
                  </a:lnTo>
                  <a:cubicBezTo>
                    <a:pt x="30691" y="935037"/>
                    <a:pt x="123296" y="931069"/>
                    <a:pt x="123031" y="965200"/>
                  </a:cubicBezTo>
                  <a:lnTo>
                    <a:pt x="12700" y="1104900"/>
                  </a:lnTo>
                  <a:lnTo>
                    <a:pt x="46037" y="1119982"/>
                  </a:lnTo>
                  <a:lnTo>
                    <a:pt x="39804" y="1140460"/>
                  </a:lnTo>
                  <a:lnTo>
                    <a:pt x="7891426" y="1140460"/>
                  </a:lnTo>
                  <a:lnTo>
                    <a:pt x="7870743" y="1092200"/>
                  </a:lnTo>
                  <a:lnTo>
                    <a:pt x="7781843" y="1028700"/>
                  </a:lnTo>
                  <a:lnTo>
                    <a:pt x="7731043" y="952500"/>
                  </a:lnTo>
                  <a:lnTo>
                    <a:pt x="7794543" y="876300"/>
                  </a:lnTo>
                  <a:lnTo>
                    <a:pt x="7832643" y="800100"/>
                  </a:lnTo>
                  <a:lnTo>
                    <a:pt x="7794543" y="723900"/>
                  </a:lnTo>
                  <a:lnTo>
                    <a:pt x="7781843" y="660400"/>
                  </a:lnTo>
                  <a:lnTo>
                    <a:pt x="7807243" y="609600"/>
                  </a:lnTo>
                  <a:lnTo>
                    <a:pt x="7850106" y="534193"/>
                  </a:lnTo>
                  <a:lnTo>
                    <a:pt x="7883443" y="469900"/>
                  </a:lnTo>
                  <a:lnTo>
                    <a:pt x="7769143" y="406400"/>
                  </a:lnTo>
                  <a:lnTo>
                    <a:pt x="7692943" y="368300"/>
                  </a:lnTo>
                  <a:lnTo>
                    <a:pt x="7794543" y="266700"/>
                  </a:lnTo>
                  <a:lnTo>
                    <a:pt x="7807243" y="177800"/>
                  </a:lnTo>
                  <a:lnTo>
                    <a:pt x="7743743" y="177800"/>
                  </a:lnTo>
                  <a:lnTo>
                    <a:pt x="7705643" y="88900"/>
                  </a:lnTo>
                  <a:lnTo>
                    <a:pt x="7846136" y="34925"/>
                  </a:lnTo>
                  <a:cubicBezTo>
                    <a:pt x="7764115" y="15345"/>
                    <a:pt x="7746388" y="21961"/>
                    <a:pt x="7616743" y="0"/>
                  </a:cubicBezTo>
                  <a:close/>
                </a:path>
              </a:pathLst>
            </a:custGeom>
            <a:solidFill>
              <a:schemeClr val="bg1">
                <a:lumMod val="8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44EDFF1E-A3FE-4753-95FD-34435FB2ECE5}"/>
              </a:ext>
            </a:extLst>
          </p:cNvPr>
          <p:cNvSpPr txBox="1"/>
          <p:nvPr/>
        </p:nvSpPr>
        <p:spPr>
          <a:xfrm>
            <a:off x="4075297" y="741533"/>
            <a:ext cx="67035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ko-KR" altLang="en-US" sz="4800" b="0" i="0" u="none" strike="noStrike" kern="1200" cap="none" spc="-30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/>
                <a:cs typeface="+mn-cs"/>
              </a:rPr>
              <a:t>개발할 기능 </a:t>
            </a:r>
            <a:r>
              <a:rPr kumimoji="0" lang="en-US" altLang="ko-KR" sz="3200" b="0" i="0" u="none" strike="noStrike" kern="1200" cap="none" spc="-30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/>
                <a:cs typeface="+mn-cs"/>
              </a:rPr>
              <a:t>&amp;</a:t>
            </a:r>
            <a:r>
              <a:rPr kumimoji="0" lang="en-US" altLang="ko-KR" sz="4800" b="0" i="0" u="none" strike="noStrike" kern="1200" cap="none" spc="-30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/>
                <a:cs typeface="+mn-cs"/>
              </a:rPr>
              <a:t> </a:t>
            </a:r>
            <a:r>
              <a:rPr kumimoji="0" lang="ko-KR" altLang="en-US" sz="4800" b="0" i="0" u="none" strike="noStrike" kern="1200" cap="none" spc="-30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/>
                <a:cs typeface="+mn-cs"/>
              </a:rPr>
              <a:t>프로토타입</a:t>
            </a:r>
            <a:endParaRPr lang="ko-KR" altLang="en-US" sz="4800" spc="-300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52542965-7E4D-4C1B-B941-59D94924172A}"/>
              </a:ext>
            </a:extLst>
          </p:cNvPr>
          <p:cNvGrpSpPr/>
          <p:nvPr/>
        </p:nvGrpSpPr>
        <p:grpSpPr>
          <a:xfrm>
            <a:off x="2209800" y="2486063"/>
            <a:ext cx="5867400" cy="6828937"/>
            <a:chOff x="8284334" y="2233291"/>
            <a:chExt cx="1503433" cy="1835043"/>
          </a:xfrm>
        </p:grpSpPr>
        <p:sp>
          <p:nvSpPr>
            <p:cNvPr id="15" name="자유형 32">
              <a:extLst>
                <a:ext uri="{FF2B5EF4-FFF2-40B4-BE49-F238E27FC236}">
                  <a16:creationId xmlns:a16="http://schemas.microsoft.com/office/drawing/2014/main" id="{F0CFCB04-60FE-470D-92BF-E2A217056E67}"/>
                </a:ext>
              </a:extLst>
            </p:cNvPr>
            <p:cNvSpPr/>
            <p:nvPr/>
          </p:nvSpPr>
          <p:spPr>
            <a:xfrm>
              <a:off x="8676669" y="3973014"/>
              <a:ext cx="718762" cy="95320"/>
            </a:xfrm>
            <a:custGeom>
              <a:avLst/>
              <a:gdLst>
                <a:gd name="connsiteX0" fmla="*/ 0 w 718762"/>
                <a:gd name="connsiteY0" fmla="*/ 0 h 95320"/>
                <a:gd name="connsiteX1" fmla="*/ 718762 w 718762"/>
                <a:gd name="connsiteY1" fmla="*/ 0 h 95320"/>
                <a:gd name="connsiteX2" fmla="*/ 651983 w 718762"/>
                <a:gd name="connsiteY2" fmla="*/ 36246 h 95320"/>
                <a:gd name="connsiteX3" fmla="*/ 359381 w 718762"/>
                <a:gd name="connsiteY3" fmla="*/ 95320 h 95320"/>
                <a:gd name="connsiteX4" fmla="*/ 66779 w 718762"/>
                <a:gd name="connsiteY4" fmla="*/ 36246 h 95320"/>
                <a:gd name="connsiteX5" fmla="*/ 0 w 718762"/>
                <a:gd name="connsiteY5" fmla="*/ 0 h 95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18762" h="95320">
                  <a:moveTo>
                    <a:pt x="0" y="0"/>
                  </a:moveTo>
                  <a:lnTo>
                    <a:pt x="718762" y="0"/>
                  </a:lnTo>
                  <a:lnTo>
                    <a:pt x="651983" y="36246"/>
                  </a:lnTo>
                  <a:cubicBezTo>
                    <a:pt x="562049" y="74285"/>
                    <a:pt x="463171" y="95320"/>
                    <a:pt x="359381" y="95320"/>
                  </a:cubicBezTo>
                  <a:cubicBezTo>
                    <a:pt x="255591" y="95320"/>
                    <a:pt x="156713" y="74285"/>
                    <a:pt x="66779" y="3624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자유형 33">
              <a:extLst>
                <a:ext uri="{FF2B5EF4-FFF2-40B4-BE49-F238E27FC236}">
                  <a16:creationId xmlns:a16="http://schemas.microsoft.com/office/drawing/2014/main" id="{810606D0-4A5E-4C92-A3C5-92732CB559C5}"/>
                </a:ext>
              </a:extLst>
            </p:cNvPr>
            <p:cNvSpPr/>
            <p:nvPr/>
          </p:nvSpPr>
          <p:spPr>
            <a:xfrm>
              <a:off x="8520113" y="2233291"/>
              <a:ext cx="1031875" cy="1692076"/>
            </a:xfrm>
            <a:custGeom>
              <a:avLst/>
              <a:gdLst>
                <a:gd name="connsiteX0" fmla="*/ 385720 w 1031875"/>
                <a:gd name="connsiteY0" fmla="*/ 104977 h 1692076"/>
                <a:gd name="connsiteX1" fmla="*/ 367118 w 1031875"/>
                <a:gd name="connsiteY1" fmla="*/ 126021 h 1692076"/>
                <a:gd name="connsiteX2" fmla="*/ 385720 w 1031875"/>
                <a:gd name="connsiteY2" fmla="*/ 147064 h 1692076"/>
                <a:gd name="connsiteX3" fmla="*/ 646152 w 1031875"/>
                <a:gd name="connsiteY3" fmla="*/ 147064 h 1692076"/>
                <a:gd name="connsiteX4" fmla="*/ 664754 w 1031875"/>
                <a:gd name="connsiteY4" fmla="*/ 126021 h 1692076"/>
                <a:gd name="connsiteX5" fmla="*/ 646152 w 1031875"/>
                <a:gd name="connsiteY5" fmla="*/ 104977 h 1692076"/>
                <a:gd name="connsiteX6" fmla="*/ 78918 w 1031875"/>
                <a:gd name="connsiteY6" fmla="*/ 0 h 1692076"/>
                <a:gd name="connsiteX7" fmla="*/ 952957 w 1031875"/>
                <a:gd name="connsiteY7" fmla="*/ 0 h 1692076"/>
                <a:gd name="connsiteX8" fmla="*/ 1031875 w 1031875"/>
                <a:gd name="connsiteY8" fmla="*/ 89273 h 1692076"/>
                <a:gd name="connsiteX9" fmla="*/ 1031875 w 1031875"/>
                <a:gd name="connsiteY9" fmla="*/ 538905 h 1692076"/>
                <a:gd name="connsiteX10" fmla="*/ 1031875 w 1031875"/>
                <a:gd name="connsiteY10" fmla="*/ 1627747 h 1692076"/>
                <a:gd name="connsiteX11" fmla="*/ 953908 w 1031875"/>
                <a:gd name="connsiteY11" fmla="*/ 1692076 h 1692076"/>
                <a:gd name="connsiteX12" fmla="*/ 953908 w 1031875"/>
                <a:gd name="connsiteY12" fmla="*/ 474576 h 1692076"/>
                <a:gd name="connsiteX13" fmla="*/ 953908 w 1031875"/>
                <a:gd name="connsiteY13" fmla="*/ 252041 h 1692076"/>
                <a:gd name="connsiteX14" fmla="*/ 77965 w 1031875"/>
                <a:gd name="connsiteY14" fmla="*/ 252041 h 1692076"/>
                <a:gd name="connsiteX15" fmla="*/ 77965 w 1031875"/>
                <a:gd name="connsiteY15" fmla="*/ 474578 h 1692076"/>
                <a:gd name="connsiteX16" fmla="*/ 77965 w 1031875"/>
                <a:gd name="connsiteY16" fmla="*/ 1692074 h 1692076"/>
                <a:gd name="connsiteX17" fmla="*/ 0 w 1031875"/>
                <a:gd name="connsiteY17" fmla="*/ 1627746 h 1692076"/>
                <a:gd name="connsiteX18" fmla="*/ 0 w 1031875"/>
                <a:gd name="connsiteY18" fmla="*/ 538906 h 1692076"/>
                <a:gd name="connsiteX19" fmla="*/ 0 w 1031875"/>
                <a:gd name="connsiteY19" fmla="*/ 89273 h 1692076"/>
                <a:gd name="connsiteX20" fmla="*/ 78918 w 1031875"/>
                <a:gd name="connsiteY20" fmla="*/ 0 h 1692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031875" h="1692076">
                  <a:moveTo>
                    <a:pt x="385720" y="104977"/>
                  </a:moveTo>
                  <a:cubicBezTo>
                    <a:pt x="375446" y="104977"/>
                    <a:pt x="367118" y="114399"/>
                    <a:pt x="367118" y="126021"/>
                  </a:cubicBezTo>
                  <a:cubicBezTo>
                    <a:pt x="367118" y="137642"/>
                    <a:pt x="375446" y="147064"/>
                    <a:pt x="385720" y="147064"/>
                  </a:cubicBezTo>
                  <a:lnTo>
                    <a:pt x="646152" y="147064"/>
                  </a:lnTo>
                  <a:cubicBezTo>
                    <a:pt x="656425" y="147064"/>
                    <a:pt x="664754" y="137642"/>
                    <a:pt x="664754" y="126021"/>
                  </a:cubicBezTo>
                  <a:cubicBezTo>
                    <a:pt x="664754" y="114399"/>
                    <a:pt x="656425" y="104977"/>
                    <a:pt x="646152" y="104977"/>
                  </a:cubicBezTo>
                  <a:close/>
                  <a:moveTo>
                    <a:pt x="78918" y="0"/>
                  </a:moveTo>
                  <a:lnTo>
                    <a:pt x="952957" y="0"/>
                  </a:lnTo>
                  <a:cubicBezTo>
                    <a:pt x="996542" y="0"/>
                    <a:pt x="1031875" y="39969"/>
                    <a:pt x="1031875" y="89273"/>
                  </a:cubicBezTo>
                  <a:lnTo>
                    <a:pt x="1031875" y="538905"/>
                  </a:lnTo>
                  <a:lnTo>
                    <a:pt x="1031875" y="1627747"/>
                  </a:lnTo>
                  <a:lnTo>
                    <a:pt x="953908" y="1692076"/>
                  </a:lnTo>
                  <a:lnTo>
                    <a:pt x="953908" y="474576"/>
                  </a:lnTo>
                  <a:lnTo>
                    <a:pt x="953908" y="252041"/>
                  </a:lnTo>
                  <a:lnTo>
                    <a:pt x="77965" y="252041"/>
                  </a:lnTo>
                  <a:lnTo>
                    <a:pt x="77965" y="474578"/>
                  </a:lnTo>
                  <a:lnTo>
                    <a:pt x="77965" y="1692074"/>
                  </a:lnTo>
                  <a:lnTo>
                    <a:pt x="0" y="1627746"/>
                  </a:lnTo>
                  <a:lnTo>
                    <a:pt x="0" y="538906"/>
                  </a:lnTo>
                  <a:lnTo>
                    <a:pt x="0" y="89273"/>
                  </a:lnTo>
                  <a:cubicBezTo>
                    <a:pt x="0" y="39969"/>
                    <a:pt x="35333" y="0"/>
                    <a:pt x="7891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 34">
              <a:extLst>
                <a:ext uri="{FF2B5EF4-FFF2-40B4-BE49-F238E27FC236}">
                  <a16:creationId xmlns:a16="http://schemas.microsoft.com/office/drawing/2014/main" id="{B8F281FB-33B3-4383-AF79-EBE6D4F06B5F}"/>
                </a:ext>
              </a:extLst>
            </p:cNvPr>
            <p:cNvSpPr/>
            <p:nvPr/>
          </p:nvSpPr>
          <p:spPr>
            <a:xfrm>
              <a:off x="8598078" y="2485333"/>
              <a:ext cx="875943" cy="1487681"/>
            </a:xfrm>
            <a:custGeom>
              <a:avLst/>
              <a:gdLst>
                <a:gd name="connsiteX0" fmla="*/ 0 w 875943"/>
                <a:gd name="connsiteY0" fmla="*/ 0 h 1487681"/>
                <a:gd name="connsiteX1" fmla="*/ 875943 w 875943"/>
                <a:gd name="connsiteY1" fmla="*/ 0 h 1487681"/>
                <a:gd name="connsiteX2" fmla="*/ 875943 w 875943"/>
                <a:gd name="connsiteY2" fmla="*/ 222534 h 1487681"/>
                <a:gd name="connsiteX3" fmla="*/ 875943 w 875943"/>
                <a:gd name="connsiteY3" fmla="*/ 222535 h 1487681"/>
                <a:gd name="connsiteX4" fmla="*/ 875943 w 875943"/>
                <a:gd name="connsiteY4" fmla="*/ 1440034 h 1487681"/>
                <a:gd name="connsiteX5" fmla="*/ 858265 w 875943"/>
                <a:gd name="connsiteY5" fmla="*/ 1454620 h 1487681"/>
                <a:gd name="connsiteX6" fmla="*/ 797354 w 875943"/>
                <a:gd name="connsiteY6" fmla="*/ 1487681 h 1487681"/>
                <a:gd name="connsiteX7" fmla="*/ 78592 w 875943"/>
                <a:gd name="connsiteY7" fmla="*/ 1487681 h 1487681"/>
                <a:gd name="connsiteX8" fmla="*/ 17681 w 875943"/>
                <a:gd name="connsiteY8" fmla="*/ 1454620 h 1487681"/>
                <a:gd name="connsiteX9" fmla="*/ 0 w 875943"/>
                <a:gd name="connsiteY9" fmla="*/ 1440032 h 1487681"/>
                <a:gd name="connsiteX10" fmla="*/ 0 w 875943"/>
                <a:gd name="connsiteY10" fmla="*/ 222537 h 1487681"/>
                <a:gd name="connsiteX11" fmla="*/ 0 w 875943"/>
                <a:gd name="connsiteY11" fmla="*/ 222536 h 1487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75943" h="1487681">
                  <a:moveTo>
                    <a:pt x="0" y="0"/>
                  </a:moveTo>
                  <a:lnTo>
                    <a:pt x="875943" y="0"/>
                  </a:lnTo>
                  <a:lnTo>
                    <a:pt x="875943" y="222534"/>
                  </a:lnTo>
                  <a:lnTo>
                    <a:pt x="875943" y="222535"/>
                  </a:lnTo>
                  <a:lnTo>
                    <a:pt x="875943" y="1440034"/>
                  </a:lnTo>
                  <a:lnTo>
                    <a:pt x="858265" y="1454620"/>
                  </a:lnTo>
                  <a:lnTo>
                    <a:pt x="797354" y="1487681"/>
                  </a:lnTo>
                  <a:lnTo>
                    <a:pt x="78592" y="1487681"/>
                  </a:lnTo>
                  <a:lnTo>
                    <a:pt x="17681" y="1454620"/>
                  </a:lnTo>
                  <a:lnTo>
                    <a:pt x="0" y="1440032"/>
                  </a:lnTo>
                  <a:lnTo>
                    <a:pt x="0" y="222537"/>
                  </a:lnTo>
                  <a:lnTo>
                    <a:pt x="0" y="222536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8" name="자유형 35">
              <a:extLst>
                <a:ext uri="{FF2B5EF4-FFF2-40B4-BE49-F238E27FC236}">
                  <a16:creationId xmlns:a16="http://schemas.microsoft.com/office/drawing/2014/main" id="{A2E363D5-3D2A-4941-86C2-727CD1ADAF63}"/>
                </a:ext>
              </a:extLst>
            </p:cNvPr>
            <p:cNvSpPr/>
            <p:nvPr/>
          </p:nvSpPr>
          <p:spPr>
            <a:xfrm>
              <a:off x="9551987" y="2772196"/>
              <a:ext cx="235780" cy="1088842"/>
            </a:xfrm>
            <a:custGeom>
              <a:avLst/>
              <a:gdLst>
                <a:gd name="connsiteX0" fmla="*/ 0 w 235780"/>
                <a:gd name="connsiteY0" fmla="*/ 0 h 1088842"/>
                <a:gd name="connsiteX1" fmla="*/ 15607 w 235780"/>
                <a:gd name="connsiteY1" fmla="*/ 12877 h 1088842"/>
                <a:gd name="connsiteX2" fmla="*/ 235780 w 235780"/>
                <a:gd name="connsiteY2" fmla="*/ 544421 h 1088842"/>
                <a:gd name="connsiteX3" fmla="*/ 15607 w 235780"/>
                <a:gd name="connsiteY3" fmla="*/ 1075965 h 1088842"/>
                <a:gd name="connsiteX4" fmla="*/ 0 w 235780"/>
                <a:gd name="connsiteY4" fmla="*/ 1088842 h 1088842"/>
                <a:gd name="connsiteX5" fmla="*/ 0 w 235780"/>
                <a:gd name="connsiteY5" fmla="*/ 0 h 1088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5780" h="1088842">
                  <a:moveTo>
                    <a:pt x="0" y="0"/>
                  </a:moveTo>
                  <a:lnTo>
                    <a:pt x="15607" y="12877"/>
                  </a:lnTo>
                  <a:cubicBezTo>
                    <a:pt x="151641" y="148911"/>
                    <a:pt x="235780" y="336840"/>
                    <a:pt x="235780" y="544421"/>
                  </a:cubicBezTo>
                  <a:cubicBezTo>
                    <a:pt x="235780" y="752002"/>
                    <a:pt x="151641" y="939931"/>
                    <a:pt x="15607" y="1075965"/>
                  </a:cubicBezTo>
                  <a:lnTo>
                    <a:pt x="0" y="10888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36">
              <a:extLst>
                <a:ext uri="{FF2B5EF4-FFF2-40B4-BE49-F238E27FC236}">
                  <a16:creationId xmlns:a16="http://schemas.microsoft.com/office/drawing/2014/main" id="{53760817-900F-44B5-A50C-1612CA58A2D9}"/>
                </a:ext>
              </a:extLst>
            </p:cNvPr>
            <p:cNvSpPr/>
            <p:nvPr/>
          </p:nvSpPr>
          <p:spPr>
            <a:xfrm>
              <a:off x="8284334" y="2772197"/>
              <a:ext cx="235779" cy="1088840"/>
            </a:xfrm>
            <a:custGeom>
              <a:avLst/>
              <a:gdLst>
                <a:gd name="connsiteX0" fmla="*/ 235779 w 235779"/>
                <a:gd name="connsiteY0" fmla="*/ 0 h 1088840"/>
                <a:gd name="connsiteX1" fmla="*/ 235779 w 235779"/>
                <a:gd name="connsiteY1" fmla="*/ 1088840 h 1088840"/>
                <a:gd name="connsiteX2" fmla="*/ 220173 w 235779"/>
                <a:gd name="connsiteY2" fmla="*/ 1075964 h 1088840"/>
                <a:gd name="connsiteX3" fmla="*/ 0 w 235779"/>
                <a:gd name="connsiteY3" fmla="*/ 544420 h 1088840"/>
                <a:gd name="connsiteX4" fmla="*/ 220173 w 235779"/>
                <a:gd name="connsiteY4" fmla="*/ 12876 h 1088840"/>
                <a:gd name="connsiteX5" fmla="*/ 235779 w 235779"/>
                <a:gd name="connsiteY5" fmla="*/ 0 h 1088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5779" h="1088840">
                  <a:moveTo>
                    <a:pt x="235779" y="0"/>
                  </a:moveTo>
                  <a:lnTo>
                    <a:pt x="235779" y="1088840"/>
                  </a:lnTo>
                  <a:lnTo>
                    <a:pt x="220173" y="1075964"/>
                  </a:lnTo>
                  <a:cubicBezTo>
                    <a:pt x="84139" y="939930"/>
                    <a:pt x="0" y="752001"/>
                    <a:pt x="0" y="544420"/>
                  </a:cubicBezTo>
                  <a:cubicBezTo>
                    <a:pt x="0" y="336839"/>
                    <a:pt x="84139" y="148910"/>
                    <a:pt x="220173" y="12876"/>
                  </a:cubicBezTo>
                  <a:lnTo>
                    <a:pt x="235779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3" name="그림 12">
            <a:extLst>
              <a:ext uri="{FF2B5EF4-FFF2-40B4-BE49-F238E27FC236}">
                <a16:creationId xmlns:a16="http://schemas.microsoft.com/office/drawing/2014/main" id="{E913D7E8-3FB7-4939-9AB9-642AC6F2F15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434239" y="3409334"/>
            <a:ext cx="3418514" cy="5569676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36939B10-B2AD-4DD7-A510-03D4E0DCDAF1}"/>
              </a:ext>
            </a:extLst>
          </p:cNvPr>
          <p:cNvSpPr txBox="1"/>
          <p:nvPr/>
        </p:nvSpPr>
        <p:spPr>
          <a:xfrm>
            <a:off x="9601200" y="27813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15A37B6-B16C-4BD3-9536-E1B223E69B44}"/>
              </a:ext>
            </a:extLst>
          </p:cNvPr>
          <p:cNvSpPr txBox="1"/>
          <p:nvPr/>
        </p:nvSpPr>
        <p:spPr>
          <a:xfrm>
            <a:off x="9223569" y="2486063"/>
            <a:ext cx="2079415" cy="830997"/>
          </a:xfrm>
          <a:prstGeom prst="rect">
            <a:avLst/>
          </a:prstGeom>
          <a:solidFill>
            <a:srgbClr val="FFE146"/>
          </a:solidFill>
        </p:spPr>
        <p:txBody>
          <a:bodyPr wrap="none" rtlCol="0">
            <a:spAutoFit/>
          </a:bodyPr>
          <a:lstStyle/>
          <a:p>
            <a:r>
              <a:rPr lang="ko-KR" altLang="en-US" sz="48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3020000020004" pitchFamily="34" charset="-127"/>
              </a:rPr>
              <a:t>여섯째</a:t>
            </a:r>
            <a:r>
              <a:rPr lang="en-US" altLang="ko-KR" sz="48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3020000020004" pitchFamily="34" charset="-127"/>
              </a:rPr>
              <a:t>,</a:t>
            </a:r>
            <a:endParaRPr lang="ko-KR" altLang="en-US" sz="4800" spc="-300" dirty="0">
              <a:solidFill>
                <a:schemeClr val="tx1">
                  <a:lumMod val="75000"/>
                  <a:lumOff val="25000"/>
                </a:schemeClr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  <a:cs typeface="Malgun Gothic Semilight" panose="020B0503020000020004" pitchFamily="34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5F0C801-907F-40DD-93D1-7D0AEC67181F}"/>
              </a:ext>
            </a:extLst>
          </p:cNvPr>
          <p:cNvSpPr txBox="1"/>
          <p:nvPr/>
        </p:nvSpPr>
        <p:spPr>
          <a:xfrm>
            <a:off x="8450336" y="4229305"/>
            <a:ext cx="9151864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800" dirty="0">
                <a:solidFill>
                  <a:schemeClr val="tx1">
                    <a:lumMod val="75000"/>
                    <a:lumOff val="25000"/>
                  </a:schemeClr>
                </a:solidFill>
                <a:latin typeface="Bodoni MT Black" panose="02070A03080606020203" pitchFamily="18" charset="0"/>
              </a:rPr>
              <a:t>“</a:t>
            </a:r>
          </a:p>
          <a:p>
            <a:r>
              <a:rPr lang="en-US" altLang="ko-KR" sz="8800" dirty="0">
                <a:solidFill>
                  <a:schemeClr val="tx1">
                    <a:lumMod val="75000"/>
                    <a:lumOff val="25000"/>
                  </a:schemeClr>
                </a:solidFill>
                <a:latin typeface="Bodoni MT Black" panose="02070A03080606020203" pitchFamily="18" charset="0"/>
              </a:rPr>
              <a:t>									</a:t>
            </a:r>
          </a:p>
          <a:p>
            <a:r>
              <a:rPr lang="en-US" altLang="ko-KR" sz="8800" dirty="0">
                <a:solidFill>
                  <a:schemeClr val="tx1">
                    <a:lumMod val="75000"/>
                    <a:lumOff val="25000"/>
                  </a:schemeClr>
                </a:solidFill>
                <a:latin typeface="Bodoni MT Black" panose="02070A03080606020203" pitchFamily="18" charset="0"/>
              </a:rPr>
              <a:t>									”</a:t>
            </a:r>
            <a:endParaRPr lang="ko-KR" altLang="en-US" sz="8800" dirty="0">
              <a:solidFill>
                <a:schemeClr val="tx1">
                  <a:lumMod val="75000"/>
                  <a:lumOff val="25000"/>
                </a:schemeClr>
              </a:solidFill>
              <a:latin typeface="Bodoni MT Black" panose="02070A03080606020203" pitchFamily="18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E136F50-4FC5-409E-B9B5-DD49F45026D0}"/>
              </a:ext>
            </a:extLst>
          </p:cNvPr>
          <p:cNvSpPr txBox="1"/>
          <p:nvPr/>
        </p:nvSpPr>
        <p:spPr>
          <a:xfrm>
            <a:off x="9370503" y="5143500"/>
            <a:ext cx="7295587" cy="21891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 latinLnBrk="1">
              <a:lnSpc>
                <a:spcPct val="115000"/>
              </a:lnSpc>
              <a:spcAft>
                <a:spcPts val="800"/>
              </a:spcAft>
            </a:pPr>
            <a:r>
              <a:rPr lang="ko-KR" altLang="ko-KR" sz="4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하단 검색어 선택</a:t>
            </a:r>
            <a:r>
              <a:rPr lang="en-US" altLang="ko-KR" sz="4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4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기능</a:t>
            </a:r>
            <a:br>
              <a:rPr lang="en-US" altLang="ko-KR" sz="4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36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- </a:t>
            </a:r>
            <a:r>
              <a:rPr lang="ko-KR" altLang="ko-KR" sz="36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기타 항목을 만들어서 </a:t>
            </a:r>
            <a:endParaRPr lang="en-US" altLang="ko-KR" sz="36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algn="just" latinLnBrk="1">
              <a:lnSpc>
                <a:spcPct val="115000"/>
              </a:lnSpc>
              <a:spcAft>
                <a:spcPts val="800"/>
              </a:spcAft>
            </a:pPr>
            <a:r>
              <a:rPr lang="ko-KR" altLang="ko-KR" sz="36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사용자 질문에도 응답할 수 있도</a:t>
            </a:r>
            <a:r>
              <a:rPr lang="ko-KR" altLang="en-US" sz="36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록</a:t>
            </a:r>
            <a:endParaRPr lang="ko-KR" altLang="ko-KR" sz="36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52298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표 12">
            <a:extLst>
              <a:ext uri="{FF2B5EF4-FFF2-40B4-BE49-F238E27FC236}">
                <a16:creationId xmlns:a16="http://schemas.microsoft.com/office/drawing/2014/main" id="{AC51CAEF-3C5B-4946-87DB-6B4FAFAE3E16}"/>
              </a:ext>
            </a:extLst>
          </p:cNvPr>
          <p:cNvGraphicFramePr>
            <a:graphicFrameLocks noGrp="1"/>
          </p:cNvGraphicFramePr>
          <p:nvPr/>
        </p:nvGraphicFramePr>
        <p:xfrm>
          <a:off x="228600" y="0"/>
          <a:ext cx="17830800" cy="495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237935577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1047570669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319385043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186037091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4275713182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671234108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1822333551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91471506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054444395"/>
                    </a:ext>
                  </a:extLst>
                </a:gridCol>
              </a:tblGrid>
              <a:tr h="4953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rgbClr val="40404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01</a:t>
                      </a:r>
                      <a:endParaRPr lang="ko-KR" altLang="en-US" sz="2400" b="0" dirty="0">
                        <a:solidFill>
                          <a:srgbClr val="40404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rgbClr val="40404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02</a:t>
                      </a:r>
                      <a:endParaRPr lang="ko-KR" altLang="en-US" sz="2400" b="0" dirty="0">
                        <a:solidFill>
                          <a:srgbClr val="40404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rgbClr val="40404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03</a:t>
                      </a:r>
                      <a:endParaRPr lang="ko-KR" altLang="en-US" sz="2400" b="0" dirty="0">
                        <a:solidFill>
                          <a:srgbClr val="40404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rgbClr val="40404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04</a:t>
                      </a:r>
                      <a:endParaRPr lang="ko-KR" altLang="en-US" sz="2400" b="0" dirty="0">
                        <a:solidFill>
                          <a:srgbClr val="40404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AB9D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rgbClr val="40404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05</a:t>
                      </a:r>
                      <a:endParaRPr lang="ko-KR" altLang="en-US" sz="2400" b="0" dirty="0">
                        <a:solidFill>
                          <a:srgbClr val="40404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rgbClr val="40404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06</a:t>
                      </a:r>
                      <a:endParaRPr lang="ko-KR" altLang="en-US" sz="2400" b="0" dirty="0">
                        <a:solidFill>
                          <a:srgbClr val="40404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rgbClr val="40404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07</a:t>
                      </a:r>
                      <a:endParaRPr lang="ko-KR" altLang="en-US" sz="2400" b="0" dirty="0">
                        <a:solidFill>
                          <a:srgbClr val="40404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rgbClr val="40404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08</a:t>
                      </a:r>
                      <a:endParaRPr lang="ko-KR" altLang="en-US" sz="2400" b="0" dirty="0">
                        <a:solidFill>
                          <a:srgbClr val="40404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rgbClr val="40404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09</a:t>
                      </a:r>
                      <a:endParaRPr lang="ko-KR" altLang="en-US" sz="2400" b="0" dirty="0">
                        <a:solidFill>
                          <a:srgbClr val="40404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170362"/>
                  </a:ext>
                </a:extLst>
              </a:tr>
            </a:tbl>
          </a:graphicData>
        </a:graphic>
      </p:graphicFrame>
      <p:grpSp>
        <p:nvGrpSpPr>
          <p:cNvPr id="10" name="그룹 9">
            <a:extLst>
              <a:ext uri="{FF2B5EF4-FFF2-40B4-BE49-F238E27FC236}">
                <a16:creationId xmlns:a16="http://schemas.microsoft.com/office/drawing/2014/main" id="{4A5B4461-BAE4-4E44-A2EF-CFE687101648}"/>
              </a:ext>
            </a:extLst>
          </p:cNvPr>
          <p:cNvGrpSpPr/>
          <p:nvPr/>
        </p:nvGrpSpPr>
        <p:grpSpPr>
          <a:xfrm>
            <a:off x="2971800" y="952500"/>
            <a:ext cx="8603606" cy="409061"/>
            <a:chOff x="1911994" y="2455427"/>
            <a:chExt cx="3716638" cy="409061"/>
          </a:xfrm>
        </p:grpSpPr>
        <p:sp>
          <p:nvSpPr>
            <p:cNvPr id="3" name="자유형: 도형 2">
              <a:extLst>
                <a:ext uri="{FF2B5EF4-FFF2-40B4-BE49-F238E27FC236}">
                  <a16:creationId xmlns:a16="http://schemas.microsoft.com/office/drawing/2014/main" id="{588A43A3-DAD0-4B93-B648-D3C3F6AD7E01}"/>
                </a:ext>
              </a:extLst>
            </p:cNvPr>
            <p:cNvSpPr/>
            <p:nvPr/>
          </p:nvSpPr>
          <p:spPr>
            <a:xfrm flipH="1">
              <a:off x="1913915" y="2474927"/>
              <a:ext cx="3714717" cy="389561"/>
            </a:xfrm>
            <a:custGeom>
              <a:avLst/>
              <a:gdLst>
                <a:gd name="connsiteX0" fmla="*/ 7616743 w 7891426"/>
                <a:gd name="connsiteY0" fmla="*/ 0 h 1140460"/>
                <a:gd name="connsiteX1" fmla="*/ 181096 w 7891426"/>
                <a:gd name="connsiteY1" fmla="*/ 0 h 1140460"/>
                <a:gd name="connsiteX2" fmla="*/ 108744 w 7891426"/>
                <a:gd name="connsiteY2" fmla="*/ 11906 h 1140460"/>
                <a:gd name="connsiteX3" fmla="*/ 137319 w 7891426"/>
                <a:gd name="connsiteY3" fmla="*/ 94456 h 1140460"/>
                <a:gd name="connsiteX4" fmla="*/ 139700 w 7891426"/>
                <a:gd name="connsiteY4" fmla="*/ 190500 h 1140460"/>
                <a:gd name="connsiteX5" fmla="*/ 76200 w 7891426"/>
                <a:gd name="connsiteY5" fmla="*/ 190500 h 1140460"/>
                <a:gd name="connsiteX6" fmla="*/ 88900 w 7891426"/>
                <a:gd name="connsiteY6" fmla="*/ 279400 h 1140460"/>
                <a:gd name="connsiteX7" fmla="*/ 95250 w 7891426"/>
                <a:gd name="connsiteY7" fmla="*/ 357188 h 1140460"/>
                <a:gd name="connsiteX8" fmla="*/ 114300 w 7891426"/>
                <a:gd name="connsiteY8" fmla="*/ 419100 h 1140460"/>
                <a:gd name="connsiteX9" fmla="*/ 47625 w 7891426"/>
                <a:gd name="connsiteY9" fmla="*/ 492125 h 1140460"/>
                <a:gd name="connsiteX10" fmla="*/ 0 w 7891426"/>
                <a:gd name="connsiteY10" fmla="*/ 558800 h 1140460"/>
                <a:gd name="connsiteX11" fmla="*/ 76200 w 7891426"/>
                <a:gd name="connsiteY11" fmla="*/ 622300 h 1140460"/>
                <a:gd name="connsiteX12" fmla="*/ 101600 w 7891426"/>
                <a:gd name="connsiteY12" fmla="*/ 673100 h 1140460"/>
                <a:gd name="connsiteX13" fmla="*/ 88900 w 7891426"/>
                <a:gd name="connsiteY13" fmla="*/ 736600 h 1140460"/>
                <a:gd name="connsiteX14" fmla="*/ 134144 w 7891426"/>
                <a:gd name="connsiteY14" fmla="*/ 767556 h 1140460"/>
                <a:gd name="connsiteX15" fmla="*/ 88900 w 7891426"/>
                <a:gd name="connsiteY15" fmla="*/ 889000 h 1140460"/>
                <a:gd name="connsiteX16" fmla="*/ 30956 w 7891426"/>
                <a:gd name="connsiteY16" fmla="*/ 900906 h 1140460"/>
                <a:gd name="connsiteX17" fmla="*/ 123031 w 7891426"/>
                <a:gd name="connsiteY17" fmla="*/ 965200 h 1140460"/>
                <a:gd name="connsiteX18" fmla="*/ 12700 w 7891426"/>
                <a:gd name="connsiteY18" fmla="*/ 1104900 h 1140460"/>
                <a:gd name="connsiteX19" fmla="*/ 46037 w 7891426"/>
                <a:gd name="connsiteY19" fmla="*/ 1119982 h 1140460"/>
                <a:gd name="connsiteX20" fmla="*/ 39804 w 7891426"/>
                <a:gd name="connsiteY20" fmla="*/ 1140460 h 1140460"/>
                <a:gd name="connsiteX21" fmla="*/ 7891426 w 7891426"/>
                <a:gd name="connsiteY21" fmla="*/ 1140460 h 1140460"/>
                <a:gd name="connsiteX22" fmla="*/ 7870743 w 7891426"/>
                <a:gd name="connsiteY22" fmla="*/ 1092200 h 1140460"/>
                <a:gd name="connsiteX23" fmla="*/ 7781843 w 7891426"/>
                <a:gd name="connsiteY23" fmla="*/ 1028700 h 1140460"/>
                <a:gd name="connsiteX24" fmla="*/ 7731043 w 7891426"/>
                <a:gd name="connsiteY24" fmla="*/ 952500 h 1140460"/>
                <a:gd name="connsiteX25" fmla="*/ 7794543 w 7891426"/>
                <a:gd name="connsiteY25" fmla="*/ 876300 h 1140460"/>
                <a:gd name="connsiteX26" fmla="*/ 7832643 w 7891426"/>
                <a:gd name="connsiteY26" fmla="*/ 800100 h 1140460"/>
                <a:gd name="connsiteX27" fmla="*/ 7794543 w 7891426"/>
                <a:gd name="connsiteY27" fmla="*/ 723900 h 1140460"/>
                <a:gd name="connsiteX28" fmla="*/ 7781843 w 7891426"/>
                <a:gd name="connsiteY28" fmla="*/ 660400 h 1140460"/>
                <a:gd name="connsiteX29" fmla="*/ 7807243 w 7891426"/>
                <a:gd name="connsiteY29" fmla="*/ 609600 h 1140460"/>
                <a:gd name="connsiteX30" fmla="*/ 7883443 w 7891426"/>
                <a:gd name="connsiteY30" fmla="*/ 546100 h 1140460"/>
                <a:gd name="connsiteX31" fmla="*/ 7883443 w 7891426"/>
                <a:gd name="connsiteY31" fmla="*/ 469900 h 1140460"/>
                <a:gd name="connsiteX32" fmla="*/ 7769143 w 7891426"/>
                <a:gd name="connsiteY32" fmla="*/ 406400 h 1140460"/>
                <a:gd name="connsiteX33" fmla="*/ 7692943 w 7891426"/>
                <a:gd name="connsiteY33" fmla="*/ 368300 h 1140460"/>
                <a:gd name="connsiteX34" fmla="*/ 7794543 w 7891426"/>
                <a:gd name="connsiteY34" fmla="*/ 266700 h 1140460"/>
                <a:gd name="connsiteX35" fmla="*/ 7807243 w 7891426"/>
                <a:gd name="connsiteY35" fmla="*/ 177800 h 1140460"/>
                <a:gd name="connsiteX36" fmla="*/ 7743743 w 7891426"/>
                <a:gd name="connsiteY36" fmla="*/ 177800 h 1140460"/>
                <a:gd name="connsiteX37" fmla="*/ 7705643 w 7891426"/>
                <a:gd name="connsiteY37" fmla="*/ 88900 h 1140460"/>
                <a:gd name="connsiteX38" fmla="*/ 7819943 w 7891426"/>
                <a:gd name="connsiteY38" fmla="*/ 101600 h 1140460"/>
                <a:gd name="connsiteX0" fmla="*/ 7616743 w 7891426"/>
                <a:gd name="connsiteY0" fmla="*/ 0 h 1140460"/>
                <a:gd name="connsiteX1" fmla="*/ 181096 w 7891426"/>
                <a:gd name="connsiteY1" fmla="*/ 0 h 1140460"/>
                <a:gd name="connsiteX2" fmla="*/ 108744 w 7891426"/>
                <a:gd name="connsiteY2" fmla="*/ 11906 h 1140460"/>
                <a:gd name="connsiteX3" fmla="*/ 137319 w 7891426"/>
                <a:gd name="connsiteY3" fmla="*/ 94456 h 1140460"/>
                <a:gd name="connsiteX4" fmla="*/ 139700 w 7891426"/>
                <a:gd name="connsiteY4" fmla="*/ 190500 h 1140460"/>
                <a:gd name="connsiteX5" fmla="*/ 76200 w 7891426"/>
                <a:gd name="connsiteY5" fmla="*/ 190500 h 1140460"/>
                <a:gd name="connsiteX6" fmla="*/ 88900 w 7891426"/>
                <a:gd name="connsiteY6" fmla="*/ 279400 h 1140460"/>
                <a:gd name="connsiteX7" fmla="*/ 95250 w 7891426"/>
                <a:gd name="connsiteY7" fmla="*/ 357188 h 1140460"/>
                <a:gd name="connsiteX8" fmla="*/ 114300 w 7891426"/>
                <a:gd name="connsiteY8" fmla="*/ 419100 h 1140460"/>
                <a:gd name="connsiteX9" fmla="*/ 47625 w 7891426"/>
                <a:gd name="connsiteY9" fmla="*/ 492125 h 1140460"/>
                <a:gd name="connsiteX10" fmla="*/ 0 w 7891426"/>
                <a:gd name="connsiteY10" fmla="*/ 558800 h 1140460"/>
                <a:gd name="connsiteX11" fmla="*/ 76200 w 7891426"/>
                <a:gd name="connsiteY11" fmla="*/ 622300 h 1140460"/>
                <a:gd name="connsiteX12" fmla="*/ 101600 w 7891426"/>
                <a:gd name="connsiteY12" fmla="*/ 673100 h 1140460"/>
                <a:gd name="connsiteX13" fmla="*/ 88900 w 7891426"/>
                <a:gd name="connsiteY13" fmla="*/ 736600 h 1140460"/>
                <a:gd name="connsiteX14" fmla="*/ 134144 w 7891426"/>
                <a:gd name="connsiteY14" fmla="*/ 767556 h 1140460"/>
                <a:gd name="connsiteX15" fmla="*/ 88900 w 7891426"/>
                <a:gd name="connsiteY15" fmla="*/ 889000 h 1140460"/>
                <a:gd name="connsiteX16" fmla="*/ 30956 w 7891426"/>
                <a:gd name="connsiteY16" fmla="*/ 900906 h 1140460"/>
                <a:gd name="connsiteX17" fmla="*/ 123031 w 7891426"/>
                <a:gd name="connsiteY17" fmla="*/ 965200 h 1140460"/>
                <a:gd name="connsiteX18" fmla="*/ 12700 w 7891426"/>
                <a:gd name="connsiteY18" fmla="*/ 1104900 h 1140460"/>
                <a:gd name="connsiteX19" fmla="*/ 46037 w 7891426"/>
                <a:gd name="connsiteY19" fmla="*/ 1119982 h 1140460"/>
                <a:gd name="connsiteX20" fmla="*/ 39804 w 7891426"/>
                <a:gd name="connsiteY20" fmla="*/ 1140460 h 1140460"/>
                <a:gd name="connsiteX21" fmla="*/ 7891426 w 7891426"/>
                <a:gd name="connsiteY21" fmla="*/ 1140460 h 1140460"/>
                <a:gd name="connsiteX22" fmla="*/ 7870743 w 7891426"/>
                <a:gd name="connsiteY22" fmla="*/ 1092200 h 1140460"/>
                <a:gd name="connsiteX23" fmla="*/ 7781843 w 7891426"/>
                <a:gd name="connsiteY23" fmla="*/ 1028700 h 1140460"/>
                <a:gd name="connsiteX24" fmla="*/ 7731043 w 7891426"/>
                <a:gd name="connsiteY24" fmla="*/ 952500 h 1140460"/>
                <a:gd name="connsiteX25" fmla="*/ 7794543 w 7891426"/>
                <a:gd name="connsiteY25" fmla="*/ 876300 h 1140460"/>
                <a:gd name="connsiteX26" fmla="*/ 7832643 w 7891426"/>
                <a:gd name="connsiteY26" fmla="*/ 800100 h 1140460"/>
                <a:gd name="connsiteX27" fmla="*/ 7794543 w 7891426"/>
                <a:gd name="connsiteY27" fmla="*/ 723900 h 1140460"/>
                <a:gd name="connsiteX28" fmla="*/ 7781843 w 7891426"/>
                <a:gd name="connsiteY28" fmla="*/ 660400 h 1140460"/>
                <a:gd name="connsiteX29" fmla="*/ 7807243 w 7891426"/>
                <a:gd name="connsiteY29" fmla="*/ 609600 h 1140460"/>
                <a:gd name="connsiteX30" fmla="*/ 7883443 w 7891426"/>
                <a:gd name="connsiteY30" fmla="*/ 546100 h 1140460"/>
                <a:gd name="connsiteX31" fmla="*/ 7883443 w 7891426"/>
                <a:gd name="connsiteY31" fmla="*/ 469900 h 1140460"/>
                <a:gd name="connsiteX32" fmla="*/ 7769143 w 7891426"/>
                <a:gd name="connsiteY32" fmla="*/ 406400 h 1140460"/>
                <a:gd name="connsiteX33" fmla="*/ 7692943 w 7891426"/>
                <a:gd name="connsiteY33" fmla="*/ 368300 h 1140460"/>
                <a:gd name="connsiteX34" fmla="*/ 7794543 w 7891426"/>
                <a:gd name="connsiteY34" fmla="*/ 266700 h 1140460"/>
                <a:gd name="connsiteX35" fmla="*/ 7807243 w 7891426"/>
                <a:gd name="connsiteY35" fmla="*/ 177800 h 1140460"/>
                <a:gd name="connsiteX36" fmla="*/ 7743743 w 7891426"/>
                <a:gd name="connsiteY36" fmla="*/ 177800 h 1140460"/>
                <a:gd name="connsiteX37" fmla="*/ 7705643 w 7891426"/>
                <a:gd name="connsiteY37" fmla="*/ 88900 h 1140460"/>
                <a:gd name="connsiteX38" fmla="*/ 7846136 w 7891426"/>
                <a:gd name="connsiteY38" fmla="*/ 34925 h 1140460"/>
                <a:gd name="connsiteX39" fmla="*/ 7616743 w 7891426"/>
                <a:gd name="connsiteY39" fmla="*/ 0 h 1140460"/>
                <a:gd name="connsiteX0" fmla="*/ 7616743 w 7891426"/>
                <a:gd name="connsiteY0" fmla="*/ 0 h 1140460"/>
                <a:gd name="connsiteX1" fmla="*/ 181096 w 7891426"/>
                <a:gd name="connsiteY1" fmla="*/ 0 h 1140460"/>
                <a:gd name="connsiteX2" fmla="*/ 108744 w 7891426"/>
                <a:gd name="connsiteY2" fmla="*/ 11906 h 1140460"/>
                <a:gd name="connsiteX3" fmla="*/ 137319 w 7891426"/>
                <a:gd name="connsiteY3" fmla="*/ 94456 h 1140460"/>
                <a:gd name="connsiteX4" fmla="*/ 139700 w 7891426"/>
                <a:gd name="connsiteY4" fmla="*/ 190500 h 1140460"/>
                <a:gd name="connsiteX5" fmla="*/ 76200 w 7891426"/>
                <a:gd name="connsiteY5" fmla="*/ 190500 h 1140460"/>
                <a:gd name="connsiteX6" fmla="*/ 88900 w 7891426"/>
                <a:gd name="connsiteY6" fmla="*/ 279400 h 1140460"/>
                <a:gd name="connsiteX7" fmla="*/ 95250 w 7891426"/>
                <a:gd name="connsiteY7" fmla="*/ 357188 h 1140460"/>
                <a:gd name="connsiteX8" fmla="*/ 114300 w 7891426"/>
                <a:gd name="connsiteY8" fmla="*/ 419100 h 1140460"/>
                <a:gd name="connsiteX9" fmla="*/ 47625 w 7891426"/>
                <a:gd name="connsiteY9" fmla="*/ 492125 h 1140460"/>
                <a:gd name="connsiteX10" fmla="*/ 0 w 7891426"/>
                <a:gd name="connsiteY10" fmla="*/ 558800 h 1140460"/>
                <a:gd name="connsiteX11" fmla="*/ 76200 w 7891426"/>
                <a:gd name="connsiteY11" fmla="*/ 622300 h 1140460"/>
                <a:gd name="connsiteX12" fmla="*/ 101600 w 7891426"/>
                <a:gd name="connsiteY12" fmla="*/ 673100 h 1140460"/>
                <a:gd name="connsiteX13" fmla="*/ 88900 w 7891426"/>
                <a:gd name="connsiteY13" fmla="*/ 736600 h 1140460"/>
                <a:gd name="connsiteX14" fmla="*/ 134144 w 7891426"/>
                <a:gd name="connsiteY14" fmla="*/ 767556 h 1140460"/>
                <a:gd name="connsiteX15" fmla="*/ 88900 w 7891426"/>
                <a:gd name="connsiteY15" fmla="*/ 889000 h 1140460"/>
                <a:gd name="connsiteX16" fmla="*/ 30956 w 7891426"/>
                <a:gd name="connsiteY16" fmla="*/ 900906 h 1140460"/>
                <a:gd name="connsiteX17" fmla="*/ 123031 w 7891426"/>
                <a:gd name="connsiteY17" fmla="*/ 965200 h 1140460"/>
                <a:gd name="connsiteX18" fmla="*/ 12700 w 7891426"/>
                <a:gd name="connsiteY18" fmla="*/ 1104900 h 1140460"/>
                <a:gd name="connsiteX19" fmla="*/ 46037 w 7891426"/>
                <a:gd name="connsiteY19" fmla="*/ 1119982 h 1140460"/>
                <a:gd name="connsiteX20" fmla="*/ 39804 w 7891426"/>
                <a:gd name="connsiteY20" fmla="*/ 1140460 h 1140460"/>
                <a:gd name="connsiteX21" fmla="*/ 7891426 w 7891426"/>
                <a:gd name="connsiteY21" fmla="*/ 1140460 h 1140460"/>
                <a:gd name="connsiteX22" fmla="*/ 7870743 w 7891426"/>
                <a:gd name="connsiteY22" fmla="*/ 1092200 h 1140460"/>
                <a:gd name="connsiteX23" fmla="*/ 7781843 w 7891426"/>
                <a:gd name="connsiteY23" fmla="*/ 1028700 h 1140460"/>
                <a:gd name="connsiteX24" fmla="*/ 7731043 w 7891426"/>
                <a:gd name="connsiteY24" fmla="*/ 952500 h 1140460"/>
                <a:gd name="connsiteX25" fmla="*/ 7794543 w 7891426"/>
                <a:gd name="connsiteY25" fmla="*/ 876300 h 1140460"/>
                <a:gd name="connsiteX26" fmla="*/ 7832643 w 7891426"/>
                <a:gd name="connsiteY26" fmla="*/ 800100 h 1140460"/>
                <a:gd name="connsiteX27" fmla="*/ 7794543 w 7891426"/>
                <a:gd name="connsiteY27" fmla="*/ 723900 h 1140460"/>
                <a:gd name="connsiteX28" fmla="*/ 7781843 w 7891426"/>
                <a:gd name="connsiteY28" fmla="*/ 660400 h 1140460"/>
                <a:gd name="connsiteX29" fmla="*/ 7807243 w 7891426"/>
                <a:gd name="connsiteY29" fmla="*/ 609600 h 1140460"/>
                <a:gd name="connsiteX30" fmla="*/ 7883443 w 7891426"/>
                <a:gd name="connsiteY30" fmla="*/ 546100 h 1140460"/>
                <a:gd name="connsiteX31" fmla="*/ 7883443 w 7891426"/>
                <a:gd name="connsiteY31" fmla="*/ 469900 h 1140460"/>
                <a:gd name="connsiteX32" fmla="*/ 7769143 w 7891426"/>
                <a:gd name="connsiteY32" fmla="*/ 406400 h 1140460"/>
                <a:gd name="connsiteX33" fmla="*/ 7692943 w 7891426"/>
                <a:gd name="connsiteY33" fmla="*/ 368300 h 1140460"/>
                <a:gd name="connsiteX34" fmla="*/ 7794543 w 7891426"/>
                <a:gd name="connsiteY34" fmla="*/ 266700 h 1140460"/>
                <a:gd name="connsiteX35" fmla="*/ 7807243 w 7891426"/>
                <a:gd name="connsiteY35" fmla="*/ 177800 h 1140460"/>
                <a:gd name="connsiteX36" fmla="*/ 7743743 w 7891426"/>
                <a:gd name="connsiteY36" fmla="*/ 177800 h 1140460"/>
                <a:gd name="connsiteX37" fmla="*/ 7705643 w 7891426"/>
                <a:gd name="connsiteY37" fmla="*/ 88900 h 1140460"/>
                <a:gd name="connsiteX38" fmla="*/ 7846136 w 7891426"/>
                <a:gd name="connsiteY38" fmla="*/ 34925 h 1140460"/>
                <a:gd name="connsiteX39" fmla="*/ 7616743 w 7891426"/>
                <a:gd name="connsiteY39" fmla="*/ 0 h 1140460"/>
                <a:gd name="connsiteX0" fmla="*/ 7616743 w 7891426"/>
                <a:gd name="connsiteY0" fmla="*/ 0 h 1140460"/>
                <a:gd name="connsiteX1" fmla="*/ 181096 w 7891426"/>
                <a:gd name="connsiteY1" fmla="*/ 0 h 1140460"/>
                <a:gd name="connsiteX2" fmla="*/ 108744 w 7891426"/>
                <a:gd name="connsiteY2" fmla="*/ 11906 h 1140460"/>
                <a:gd name="connsiteX3" fmla="*/ 137319 w 7891426"/>
                <a:gd name="connsiteY3" fmla="*/ 94456 h 1140460"/>
                <a:gd name="connsiteX4" fmla="*/ 139700 w 7891426"/>
                <a:gd name="connsiteY4" fmla="*/ 190500 h 1140460"/>
                <a:gd name="connsiteX5" fmla="*/ 76200 w 7891426"/>
                <a:gd name="connsiteY5" fmla="*/ 190500 h 1140460"/>
                <a:gd name="connsiteX6" fmla="*/ 88900 w 7891426"/>
                <a:gd name="connsiteY6" fmla="*/ 279400 h 1140460"/>
                <a:gd name="connsiteX7" fmla="*/ 95250 w 7891426"/>
                <a:gd name="connsiteY7" fmla="*/ 357188 h 1140460"/>
                <a:gd name="connsiteX8" fmla="*/ 114300 w 7891426"/>
                <a:gd name="connsiteY8" fmla="*/ 419100 h 1140460"/>
                <a:gd name="connsiteX9" fmla="*/ 47625 w 7891426"/>
                <a:gd name="connsiteY9" fmla="*/ 492125 h 1140460"/>
                <a:gd name="connsiteX10" fmla="*/ 0 w 7891426"/>
                <a:gd name="connsiteY10" fmla="*/ 558800 h 1140460"/>
                <a:gd name="connsiteX11" fmla="*/ 76200 w 7891426"/>
                <a:gd name="connsiteY11" fmla="*/ 622300 h 1140460"/>
                <a:gd name="connsiteX12" fmla="*/ 101600 w 7891426"/>
                <a:gd name="connsiteY12" fmla="*/ 673100 h 1140460"/>
                <a:gd name="connsiteX13" fmla="*/ 88900 w 7891426"/>
                <a:gd name="connsiteY13" fmla="*/ 736600 h 1140460"/>
                <a:gd name="connsiteX14" fmla="*/ 134144 w 7891426"/>
                <a:gd name="connsiteY14" fmla="*/ 767556 h 1140460"/>
                <a:gd name="connsiteX15" fmla="*/ 88900 w 7891426"/>
                <a:gd name="connsiteY15" fmla="*/ 889000 h 1140460"/>
                <a:gd name="connsiteX16" fmla="*/ 30956 w 7891426"/>
                <a:gd name="connsiteY16" fmla="*/ 900906 h 1140460"/>
                <a:gd name="connsiteX17" fmla="*/ 123031 w 7891426"/>
                <a:gd name="connsiteY17" fmla="*/ 965200 h 1140460"/>
                <a:gd name="connsiteX18" fmla="*/ 12700 w 7891426"/>
                <a:gd name="connsiteY18" fmla="*/ 1104900 h 1140460"/>
                <a:gd name="connsiteX19" fmla="*/ 46037 w 7891426"/>
                <a:gd name="connsiteY19" fmla="*/ 1119982 h 1140460"/>
                <a:gd name="connsiteX20" fmla="*/ 39804 w 7891426"/>
                <a:gd name="connsiteY20" fmla="*/ 1140460 h 1140460"/>
                <a:gd name="connsiteX21" fmla="*/ 7891426 w 7891426"/>
                <a:gd name="connsiteY21" fmla="*/ 1140460 h 1140460"/>
                <a:gd name="connsiteX22" fmla="*/ 7870743 w 7891426"/>
                <a:gd name="connsiteY22" fmla="*/ 1092200 h 1140460"/>
                <a:gd name="connsiteX23" fmla="*/ 7781843 w 7891426"/>
                <a:gd name="connsiteY23" fmla="*/ 1028700 h 1140460"/>
                <a:gd name="connsiteX24" fmla="*/ 7731043 w 7891426"/>
                <a:gd name="connsiteY24" fmla="*/ 952500 h 1140460"/>
                <a:gd name="connsiteX25" fmla="*/ 7794543 w 7891426"/>
                <a:gd name="connsiteY25" fmla="*/ 876300 h 1140460"/>
                <a:gd name="connsiteX26" fmla="*/ 7832643 w 7891426"/>
                <a:gd name="connsiteY26" fmla="*/ 800100 h 1140460"/>
                <a:gd name="connsiteX27" fmla="*/ 7794543 w 7891426"/>
                <a:gd name="connsiteY27" fmla="*/ 723900 h 1140460"/>
                <a:gd name="connsiteX28" fmla="*/ 7781843 w 7891426"/>
                <a:gd name="connsiteY28" fmla="*/ 660400 h 1140460"/>
                <a:gd name="connsiteX29" fmla="*/ 7807243 w 7891426"/>
                <a:gd name="connsiteY29" fmla="*/ 609600 h 1140460"/>
                <a:gd name="connsiteX30" fmla="*/ 7883443 w 7891426"/>
                <a:gd name="connsiteY30" fmla="*/ 546100 h 1140460"/>
                <a:gd name="connsiteX31" fmla="*/ 7883443 w 7891426"/>
                <a:gd name="connsiteY31" fmla="*/ 469900 h 1140460"/>
                <a:gd name="connsiteX32" fmla="*/ 7769143 w 7891426"/>
                <a:gd name="connsiteY32" fmla="*/ 406400 h 1140460"/>
                <a:gd name="connsiteX33" fmla="*/ 7692943 w 7891426"/>
                <a:gd name="connsiteY33" fmla="*/ 368300 h 1140460"/>
                <a:gd name="connsiteX34" fmla="*/ 7794543 w 7891426"/>
                <a:gd name="connsiteY34" fmla="*/ 266700 h 1140460"/>
                <a:gd name="connsiteX35" fmla="*/ 7807243 w 7891426"/>
                <a:gd name="connsiteY35" fmla="*/ 177800 h 1140460"/>
                <a:gd name="connsiteX36" fmla="*/ 7743743 w 7891426"/>
                <a:gd name="connsiteY36" fmla="*/ 177800 h 1140460"/>
                <a:gd name="connsiteX37" fmla="*/ 7705643 w 7891426"/>
                <a:gd name="connsiteY37" fmla="*/ 88900 h 1140460"/>
                <a:gd name="connsiteX38" fmla="*/ 7846136 w 7891426"/>
                <a:gd name="connsiteY38" fmla="*/ 34925 h 1140460"/>
                <a:gd name="connsiteX39" fmla="*/ 7616743 w 7891426"/>
                <a:gd name="connsiteY39" fmla="*/ 0 h 1140460"/>
                <a:gd name="connsiteX0" fmla="*/ 7616743 w 7891426"/>
                <a:gd name="connsiteY0" fmla="*/ 0 h 1140460"/>
                <a:gd name="connsiteX1" fmla="*/ 181096 w 7891426"/>
                <a:gd name="connsiteY1" fmla="*/ 0 h 1140460"/>
                <a:gd name="connsiteX2" fmla="*/ 108744 w 7891426"/>
                <a:gd name="connsiteY2" fmla="*/ 11906 h 1140460"/>
                <a:gd name="connsiteX3" fmla="*/ 137319 w 7891426"/>
                <a:gd name="connsiteY3" fmla="*/ 94456 h 1140460"/>
                <a:gd name="connsiteX4" fmla="*/ 139700 w 7891426"/>
                <a:gd name="connsiteY4" fmla="*/ 190500 h 1140460"/>
                <a:gd name="connsiteX5" fmla="*/ 76200 w 7891426"/>
                <a:gd name="connsiteY5" fmla="*/ 190500 h 1140460"/>
                <a:gd name="connsiteX6" fmla="*/ 88900 w 7891426"/>
                <a:gd name="connsiteY6" fmla="*/ 279400 h 1140460"/>
                <a:gd name="connsiteX7" fmla="*/ 95250 w 7891426"/>
                <a:gd name="connsiteY7" fmla="*/ 357188 h 1140460"/>
                <a:gd name="connsiteX8" fmla="*/ 114300 w 7891426"/>
                <a:gd name="connsiteY8" fmla="*/ 419100 h 1140460"/>
                <a:gd name="connsiteX9" fmla="*/ 47625 w 7891426"/>
                <a:gd name="connsiteY9" fmla="*/ 492125 h 1140460"/>
                <a:gd name="connsiteX10" fmla="*/ 0 w 7891426"/>
                <a:gd name="connsiteY10" fmla="*/ 558800 h 1140460"/>
                <a:gd name="connsiteX11" fmla="*/ 76200 w 7891426"/>
                <a:gd name="connsiteY11" fmla="*/ 622300 h 1140460"/>
                <a:gd name="connsiteX12" fmla="*/ 101600 w 7891426"/>
                <a:gd name="connsiteY12" fmla="*/ 673100 h 1140460"/>
                <a:gd name="connsiteX13" fmla="*/ 88900 w 7891426"/>
                <a:gd name="connsiteY13" fmla="*/ 736600 h 1140460"/>
                <a:gd name="connsiteX14" fmla="*/ 134144 w 7891426"/>
                <a:gd name="connsiteY14" fmla="*/ 767556 h 1140460"/>
                <a:gd name="connsiteX15" fmla="*/ 88900 w 7891426"/>
                <a:gd name="connsiteY15" fmla="*/ 889000 h 1140460"/>
                <a:gd name="connsiteX16" fmla="*/ 30956 w 7891426"/>
                <a:gd name="connsiteY16" fmla="*/ 900906 h 1140460"/>
                <a:gd name="connsiteX17" fmla="*/ 123031 w 7891426"/>
                <a:gd name="connsiteY17" fmla="*/ 965200 h 1140460"/>
                <a:gd name="connsiteX18" fmla="*/ 12700 w 7891426"/>
                <a:gd name="connsiteY18" fmla="*/ 1104900 h 1140460"/>
                <a:gd name="connsiteX19" fmla="*/ 46037 w 7891426"/>
                <a:gd name="connsiteY19" fmla="*/ 1119982 h 1140460"/>
                <a:gd name="connsiteX20" fmla="*/ 39804 w 7891426"/>
                <a:gd name="connsiteY20" fmla="*/ 1140460 h 1140460"/>
                <a:gd name="connsiteX21" fmla="*/ 7891426 w 7891426"/>
                <a:gd name="connsiteY21" fmla="*/ 1140460 h 1140460"/>
                <a:gd name="connsiteX22" fmla="*/ 7870743 w 7891426"/>
                <a:gd name="connsiteY22" fmla="*/ 1092200 h 1140460"/>
                <a:gd name="connsiteX23" fmla="*/ 7781843 w 7891426"/>
                <a:gd name="connsiteY23" fmla="*/ 1028700 h 1140460"/>
                <a:gd name="connsiteX24" fmla="*/ 7731043 w 7891426"/>
                <a:gd name="connsiteY24" fmla="*/ 952500 h 1140460"/>
                <a:gd name="connsiteX25" fmla="*/ 7794543 w 7891426"/>
                <a:gd name="connsiteY25" fmla="*/ 876300 h 1140460"/>
                <a:gd name="connsiteX26" fmla="*/ 7832643 w 7891426"/>
                <a:gd name="connsiteY26" fmla="*/ 800100 h 1140460"/>
                <a:gd name="connsiteX27" fmla="*/ 7794543 w 7891426"/>
                <a:gd name="connsiteY27" fmla="*/ 723900 h 1140460"/>
                <a:gd name="connsiteX28" fmla="*/ 7781843 w 7891426"/>
                <a:gd name="connsiteY28" fmla="*/ 660400 h 1140460"/>
                <a:gd name="connsiteX29" fmla="*/ 7807243 w 7891426"/>
                <a:gd name="connsiteY29" fmla="*/ 609600 h 1140460"/>
                <a:gd name="connsiteX30" fmla="*/ 7850106 w 7891426"/>
                <a:gd name="connsiteY30" fmla="*/ 534193 h 1140460"/>
                <a:gd name="connsiteX31" fmla="*/ 7883443 w 7891426"/>
                <a:gd name="connsiteY31" fmla="*/ 469900 h 1140460"/>
                <a:gd name="connsiteX32" fmla="*/ 7769143 w 7891426"/>
                <a:gd name="connsiteY32" fmla="*/ 406400 h 1140460"/>
                <a:gd name="connsiteX33" fmla="*/ 7692943 w 7891426"/>
                <a:gd name="connsiteY33" fmla="*/ 368300 h 1140460"/>
                <a:gd name="connsiteX34" fmla="*/ 7794543 w 7891426"/>
                <a:gd name="connsiteY34" fmla="*/ 266700 h 1140460"/>
                <a:gd name="connsiteX35" fmla="*/ 7807243 w 7891426"/>
                <a:gd name="connsiteY35" fmla="*/ 177800 h 1140460"/>
                <a:gd name="connsiteX36" fmla="*/ 7743743 w 7891426"/>
                <a:gd name="connsiteY36" fmla="*/ 177800 h 1140460"/>
                <a:gd name="connsiteX37" fmla="*/ 7705643 w 7891426"/>
                <a:gd name="connsiteY37" fmla="*/ 88900 h 1140460"/>
                <a:gd name="connsiteX38" fmla="*/ 7846136 w 7891426"/>
                <a:gd name="connsiteY38" fmla="*/ 34925 h 1140460"/>
                <a:gd name="connsiteX39" fmla="*/ 7616743 w 7891426"/>
                <a:gd name="connsiteY39" fmla="*/ 0 h 1140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7891426" h="1140460">
                  <a:moveTo>
                    <a:pt x="7616743" y="0"/>
                  </a:moveTo>
                  <a:lnTo>
                    <a:pt x="181096" y="0"/>
                  </a:lnTo>
                  <a:lnTo>
                    <a:pt x="108744" y="11906"/>
                  </a:lnTo>
                  <a:lnTo>
                    <a:pt x="137319" y="94456"/>
                  </a:lnTo>
                  <a:cubicBezTo>
                    <a:pt x="138113" y="126471"/>
                    <a:pt x="138906" y="158485"/>
                    <a:pt x="139700" y="190500"/>
                  </a:cubicBezTo>
                  <a:lnTo>
                    <a:pt x="76200" y="190500"/>
                  </a:lnTo>
                  <a:lnTo>
                    <a:pt x="88900" y="279400"/>
                  </a:lnTo>
                  <a:lnTo>
                    <a:pt x="95250" y="357188"/>
                  </a:lnTo>
                  <a:lnTo>
                    <a:pt x="114300" y="419100"/>
                  </a:lnTo>
                  <a:lnTo>
                    <a:pt x="47625" y="492125"/>
                  </a:lnTo>
                  <a:lnTo>
                    <a:pt x="0" y="558800"/>
                  </a:lnTo>
                  <a:lnTo>
                    <a:pt x="76200" y="622300"/>
                  </a:lnTo>
                  <a:lnTo>
                    <a:pt x="101600" y="673100"/>
                  </a:lnTo>
                  <a:lnTo>
                    <a:pt x="88900" y="736600"/>
                  </a:lnTo>
                  <a:lnTo>
                    <a:pt x="134144" y="767556"/>
                  </a:lnTo>
                  <a:lnTo>
                    <a:pt x="88900" y="889000"/>
                  </a:lnTo>
                  <a:lnTo>
                    <a:pt x="30956" y="900906"/>
                  </a:lnTo>
                  <a:cubicBezTo>
                    <a:pt x="30691" y="935037"/>
                    <a:pt x="123296" y="931069"/>
                    <a:pt x="123031" y="965200"/>
                  </a:cubicBezTo>
                  <a:lnTo>
                    <a:pt x="12700" y="1104900"/>
                  </a:lnTo>
                  <a:lnTo>
                    <a:pt x="46037" y="1119982"/>
                  </a:lnTo>
                  <a:lnTo>
                    <a:pt x="39804" y="1140460"/>
                  </a:lnTo>
                  <a:lnTo>
                    <a:pt x="7891426" y="1140460"/>
                  </a:lnTo>
                  <a:lnTo>
                    <a:pt x="7870743" y="1092200"/>
                  </a:lnTo>
                  <a:lnTo>
                    <a:pt x="7781843" y="1028700"/>
                  </a:lnTo>
                  <a:lnTo>
                    <a:pt x="7731043" y="952500"/>
                  </a:lnTo>
                  <a:lnTo>
                    <a:pt x="7794543" y="876300"/>
                  </a:lnTo>
                  <a:lnTo>
                    <a:pt x="7832643" y="800100"/>
                  </a:lnTo>
                  <a:lnTo>
                    <a:pt x="7794543" y="723900"/>
                  </a:lnTo>
                  <a:lnTo>
                    <a:pt x="7781843" y="660400"/>
                  </a:lnTo>
                  <a:lnTo>
                    <a:pt x="7807243" y="609600"/>
                  </a:lnTo>
                  <a:lnTo>
                    <a:pt x="7850106" y="534193"/>
                  </a:lnTo>
                  <a:lnTo>
                    <a:pt x="7883443" y="469900"/>
                  </a:lnTo>
                  <a:lnTo>
                    <a:pt x="7769143" y="406400"/>
                  </a:lnTo>
                  <a:lnTo>
                    <a:pt x="7692943" y="368300"/>
                  </a:lnTo>
                  <a:lnTo>
                    <a:pt x="7794543" y="266700"/>
                  </a:lnTo>
                  <a:lnTo>
                    <a:pt x="7807243" y="177800"/>
                  </a:lnTo>
                  <a:lnTo>
                    <a:pt x="7743743" y="177800"/>
                  </a:lnTo>
                  <a:lnTo>
                    <a:pt x="7705643" y="88900"/>
                  </a:lnTo>
                  <a:lnTo>
                    <a:pt x="7846136" y="34925"/>
                  </a:lnTo>
                  <a:cubicBezTo>
                    <a:pt x="7764115" y="15345"/>
                    <a:pt x="7746388" y="21961"/>
                    <a:pt x="7616743" y="0"/>
                  </a:cubicBezTo>
                  <a:close/>
                </a:path>
              </a:pathLst>
            </a:custGeom>
            <a:solidFill>
              <a:schemeClr val="bg1">
                <a:lumMod val="8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6" name="자유형: 도형 5">
              <a:extLst>
                <a:ext uri="{FF2B5EF4-FFF2-40B4-BE49-F238E27FC236}">
                  <a16:creationId xmlns:a16="http://schemas.microsoft.com/office/drawing/2014/main" id="{0FC99B83-E48A-4760-8C51-0582CA4B09D9}"/>
                </a:ext>
              </a:extLst>
            </p:cNvPr>
            <p:cNvSpPr/>
            <p:nvPr/>
          </p:nvSpPr>
          <p:spPr>
            <a:xfrm rot="21249064" flipH="1">
              <a:off x="1911994" y="2455427"/>
              <a:ext cx="3714717" cy="389562"/>
            </a:xfrm>
            <a:custGeom>
              <a:avLst/>
              <a:gdLst>
                <a:gd name="connsiteX0" fmla="*/ 7616743 w 7891426"/>
                <a:gd name="connsiteY0" fmla="*/ 0 h 1140460"/>
                <a:gd name="connsiteX1" fmla="*/ 181096 w 7891426"/>
                <a:gd name="connsiteY1" fmla="*/ 0 h 1140460"/>
                <a:gd name="connsiteX2" fmla="*/ 108744 w 7891426"/>
                <a:gd name="connsiteY2" fmla="*/ 11906 h 1140460"/>
                <a:gd name="connsiteX3" fmla="*/ 137319 w 7891426"/>
                <a:gd name="connsiteY3" fmla="*/ 94456 h 1140460"/>
                <a:gd name="connsiteX4" fmla="*/ 139700 w 7891426"/>
                <a:gd name="connsiteY4" fmla="*/ 190500 h 1140460"/>
                <a:gd name="connsiteX5" fmla="*/ 76200 w 7891426"/>
                <a:gd name="connsiteY5" fmla="*/ 190500 h 1140460"/>
                <a:gd name="connsiteX6" fmla="*/ 88900 w 7891426"/>
                <a:gd name="connsiteY6" fmla="*/ 279400 h 1140460"/>
                <a:gd name="connsiteX7" fmla="*/ 95250 w 7891426"/>
                <a:gd name="connsiteY7" fmla="*/ 357188 h 1140460"/>
                <a:gd name="connsiteX8" fmla="*/ 114300 w 7891426"/>
                <a:gd name="connsiteY8" fmla="*/ 419100 h 1140460"/>
                <a:gd name="connsiteX9" fmla="*/ 47625 w 7891426"/>
                <a:gd name="connsiteY9" fmla="*/ 492125 h 1140460"/>
                <a:gd name="connsiteX10" fmla="*/ 0 w 7891426"/>
                <a:gd name="connsiteY10" fmla="*/ 558800 h 1140460"/>
                <a:gd name="connsiteX11" fmla="*/ 76200 w 7891426"/>
                <a:gd name="connsiteY11" fmla="*/ 622300 h 1140460"/>
                <a:gd name="connsiteX12" fmla="*/ 101600 w 7891426"/>
                <a:gd name="connsiteY12" fmla="*/ 673100 h 1140460"/>
                <a:gd name="connsiteX13" fmla="*/ 88900 w 7891426"/>
                <a:gd name="connsiteY13" fmla="*/ 736600 h 1140460"/>
                <a:gd name="connsiteX14" fmla="*/ 134144 w 7891426"/>
                <a:gd name="connsiteY14" fmla="*/ 767556 h 1140460"/>
                <a:gd name="connsiteX15" fmla="*/ 88900 w 7891426"/>
                <a:gd name="connsiteY15" fmla="*/ 889000 h 1140460"/>
                <a:gd name="connsiteX16" fmla="*/ 30956 w 7891426"/>
                <a:gd name="connsiteY16" fmla="*/ 900906 h 1140460"/>
                <a:gd name="connsiteX17" fmla="*/ 123031 w 7891426"/>
                <a:gd name="connsiteY17" fmla="*/ 965200 h 1140460"/>
                <a:gd name="connsiteX18" fmla="*/ 12700 w 7891426"/>
                <a:gd name="connsiteY18" fmla="*/ 1104900 h 1140460"/>
                <a:gd name="connsiteX19" fmla="*/ 46037 w 7891426"/>
                <a:gd name="connsiteY19" fmla="*/ 1119982 h 1140460"/>
                <a:gd name="connsiteX20" fmla="*/ 39804 w 7891426"/>
                <a:gd name="connsiteY20" fmla="*/ 1140460 h 1140460"/>
                <a:gd name="connsiteX21" fmla="*/ 7891426 w 7891426"/>
                <a:gd name="connsiteY21" fmla="*/ 1140460 h 1140460"/>
                <a:gd name="connsiteX22" fmla="*/ 7870743 w 7891426"/>
                <a:gd name="connsiteY22" fmla="*/ 1092200 h 1140460"/>
                <a:gd name="connsiteX23" fmla="*/ 7781843 w 7891426"/>
                <a:gd name="connsiteY23" fmla="*/ 1028700 h 1140460"/>
                <a:gd name="connsiteX24" fmla="*/ 7731043 w 7891426"/>
                <a:gd name="connsiteY24" fmla="*/ 952500 h 1140460"/>
                <a:gd name="connsiteX25" fmla="*/ 7794543 w 7891426"/>
                <a:gd name="connsiteY25" fmla="*/ 876300 h 1140460"/>
                <a:gd name="connsiteX26" fmla="*/ 7832643 w 7891426"/>
                <a:gd name="connsiteY26" fmla="*/ 800100 h 1140460"/>
                <a:gd name="connsiteX27" fmla="*/ 7794543 w 7891426"/>
                <a:gd name="connsiteY27" fmla="*/ 723900 h 1140460"/>
                <a:gd name="connsiteX28" fmla="*/ 7781843 w 7891426"/>
                <a:gd name="connsiteY28" fmla="*/ 660400 h 1140460"/>
                <a:gd name="connsiteX29" fmla="*/ 7807243 w 7891426"/>
                <a:gd name="connsiteY29" fmla="*/ 609600 h 1140460"/>
                <a:gd name="connsiteX30" fmla="*/ 7883443 w 7891426"/>
                <a:gd name="connsiteY30" fmla="*/ 546100 h 1140460"/>
                <a:gd name="connsiteX31" fmla="*/ 7883443 w 7891426"/>
                <a:gd name="connsiteY31" fmla="*/ 469900 h 1140460"/>
                <a:gd name="connsiteX32" fmla="*/ 7769143 w 7891426"/>
                <a:gd name="connsiteY32" fmla="*/ 406400 h 1140460"/>
                <a:gd name="connsiteX33" fmla="*/ 7692943 w 7891426"/>
                <a:gd name="connsiteY33" fmla="*/ 368300 h 1140460"/>
                <a:gd name="connsiteX34" fmla="*/ 7794543 w 7891426"/>
                <a:gd name="connsiteY34" fmla="*/ 266700 h 1140460"/>
                <a:gd name="connsiteX35" fmla="*/ 7807243 w 7891426"/>
                <a:gd name="connsiteY35" fmla="*/ 177800 h 1140460"/>
                <a:gd name="connsiteX36" fmla="*/ 7743743 w 7891426"/>
                <a:gd name="connsiteY36" fmla="*/ 177800 h 1140460"/>
                <a:gd name="connsiteX37" fmla="*/ 7705643 w 7891426"/>
                <a:gd name="connsiteY37" fmla="*/ 88900 h 1140460"/>
                <a:gd name="connsiteX38" fmla="*/ 7819943 w 7891426"/>
                <a:gd name="connsiteY38" fmla="*/ 101600 h 1140460"/>
                <a:gd name="connsiteX0" fmla="*/ 7616743 w 7891426"/>
                <a:gd name="connsiteY0" fmla="*/ 0 h 1140460"/>
                <a:gd name="connsiteX1" fmla="*/ 181096 w 7891426"/>
                <a:gd name="connsiteY1" fmla="*/ 0 h 1140460"/>
                <a:gd name="connsiteX2" fmla="*/ 108744 w 7891426"/>
                <a:gd name="connsiteY2" fmla="*/ 11906 h 1140460"/>
                <a:gd name="connsiteX3" fmla="*/ 137319 w 7891426"/>
                <a:gd name="connsiteY3" fmla="*/ 94456 h 1140460"/>
                <a:gd name="connsiteX4" fmla="*/ 139700 w 7891426"/>
                <a:gd name="connsiteY4" fmla="*/ 190500 h 1140460"/>
                <a:gd name="connsiteX5" fmla="*/ 76200 w 7891426"/>
                <a:gd name="connsiteY5" fmla="*/ 190500 h 1140460"/>
                <a:gd name="connsiteX6" fmla="*/ 88900 w 7891426"/>
                <a:gd name="connsiteY6" fmla="*/ 279400 h 1140460"/>
                <a:gd name="connsiteX7" fmla="*/ 95250 w 7891426"/>
                <a:gd name="connsiteY7" fmla="*/ 357188 h 1140460"/>
                <a:gd name="connsiteX8" fmla="*/ 114300 w 7891426"/>
                <a:gd name="connsiteY8" fmla="*/ 419100 h 1140460"/>
                <a:gd name="connsiteX9" fmla="*/ 47625 w 7891426"/>
                <a:gd name="connsiteY9" fmla="*/ 492125 h 1140460"/>
                <a:gd name="connsiteX10" fmla="*/ 0 w 7891426"/>
                <a:gd name="connsiteY10" fmla="*/ 558800 h 1140460"/>
                <a:gd name="connsiteX11" fmla="*/ 76200 w 7891426"/>
                <a:gd name="connsiteY11" fmla="*/ 622300 h 1140460"/>
                <a:gd name="connsiteX12" fmla="*/ 101600 w 7891426"/>
                <a:gd name="connsiteY12" fmla="*/ 673100 h 1140460"/>
                <a:gd name="connsiteX13" fmla="*/ 88900 w 7891426"/>
                <a:gd name="connsiteY13" fmla="*/ 736600 h 1140460"/>
                <a:gd name="connsiteX14" fmla="*/ 134144 w 7891426"/>
                <a:gd name="connsiteY14" fmla="*/ 767556 h 1140460"/>
                <a:gd name="connsiteX15" fmla="*/ 88900 w 7891426"/>
                <a:gd name="connsiteY15" fmla="*/ 889000 h 1140460"/>
                <a:gd name="connsiteX16" fmla="*/ 30956 w 7891426"/>
                <a:gd name="connsiteY16" fmla="*/ 900906 h 1140460"/>
                <a:gd name="connsiteX17" fmla="*/ 123031 w 7891426"/>
                <a:gd name="connsiteY17" fmla="*/ 965200 h 1140460"/>
                <a:gd name="connsiteX18" fmla="*/ 12700 w 7891426"/>
                <a:gd name="connsiteY18" fmla="*/ 1104900 h 1140460"/>
                <a:gd name="connsiteX19" fmla="*/ 46037 w 7891426"/>
                <a:gd name="connsiteY19" fmla="*/ 1119982 h 1140460"/>
                <a:gd name="connsiteX20" fmla="*/ 39804 w 7891426"/>
                <a:gd name="connsiteY20" fmla="*/ 1140460 h 1140460"/>
                <a:gd name="connsiteX21" fmla="*/ 7891426 w 7891426"/>
                <a:gd name="connsiteY21" fmla="*/ 1140460 h 1140460"/>
                <a:gd name="connsiteX22" fmla="*/ 7870743 w 7891426"/>
                <a:gd name="connsiteY22" fmla="*/ 1092200 h 1140460"/>
                <a:gd name="connsiteX23" fmla="*/ 7781843 w 7891426"/>
                <a:gd name="connsiteY23" fmla="*/ 1028700 h 1140460"/>
                <a:gd name="connsiteX24" fmla="*/ 7731043 w 7891426"/>
                <a:gd name="connsiteY24" fmla="*/ 952500 h 1140460"/>
                <a:gd name="connsiteX25" fmla="*/ 7794543 w 7891426"/>
                <a:gd name="connsiteY25" fmla="*/ 876300 h 1140460"/>
                <a:gd name="connsiteX26" fmla="*/ 7832643 w 7891426"/>
                <a:gd name="connsiteY26" fmla="*/ 800100 h 1140460"/>
                <a:gd name="connsiteX27" fmla="*/ 7794543 w 7891426"/>
                <a:gd name="connsiteY27" fmla="*/ 723900 h 1140460"/>
                <a:gd name="connsiteX28" fmla="*/ 7781843 w 7891426"/>
                <a:gd name="connsiteY28" fmla="*/ 660400 h 1140460"/>
                <a:gd name="connsiteX29" fmla="*/ 7807243 w 7891426"/>
                <a:gd name="connsiteY29" fmla="*/ 609600 h 1140460"/>
                <a:gd name="connsiteX30" fmla="*/ 7883443 w 7891426"/>
                <a:gd name="connsiteY30" fmla="*/ 546100 h 1140460"/>
                <a:gd name="connsiteX31" fmla="*/ 7883443 w 7891426"/>
                <a:gd name="connsiteY31" fmla="*/ 469900 h 1140460"/>
                <a:gd name="connsiteX32" fmla="*/ 7769143 w 7891426"/>
                <a:gd name="connsiteY32" fmla="*/ 406400 h 1140460"/>
                <a:gd name="connsiteX33" fmla="*/ 7692943 w 7891426"/>
                <a:gd name="connsiteY33" fmla="*/ 368300 h 1140460"/>
                <a:gd name="connsiteX34" fmla="*/ 7794543 w 7891426"/>
                <a:gd name="connsiteY34" fmla="*/ 266700 h 1140460"/>
                <a:gd name="connsiteX35" fmla="*/ 7807243 w 7891426"/>
                <a:gd name="connsiteY35" fmla="*/ 177800 h 1140460"/>
                <a:gd name="connsiteX36" fmla="*/ 7743743 w 7891426"/>
                <a:gd name="connsiteY36" fmla="*/ 177800 h 1140460"/>
                <a:gd name="connsiteX37" fmla="*/ 7705643 w 7891426"/>
                <a:gd name="connsiteY37" fmla="*/ 88900 h 1140460"/>
                <a:gd name="connsiteX38" fmla="*/ 7846136 w 7891426"/>
                <a:gd name="connsiteY38" fmla="*/ 34925 h 1140460"/>
                <a:gd name="connsiteX39" fmla="*/ 7616743 w 7891426"/>
                <a:gd name="connsiteY39" fmla="*/ 0 h 1140460"/>
                <a:gd name="connsiteX0" fmla="*/ 7616743 w 7891426"/>
                <a:gd name="connsiteY0" fmla="*/ 0 h 1140460"/>
                <a:gd name="connsiteX1" fmla="*/ 181096 w 7891426"/>
                <a:gd name="connsiteY1" fmla="*/ 0 h 1140460"/>
                <a:gd name="connsiteX2" fmla="*/ 108744 w 7891426"/>
                <a:gd name="connsiteY2" fmla="*/ 11906 h 1140460"/>
                <a:gd name="connsiteX3" fmla="*/ 137319 w 7891426"/>
                <a:gd name="connsiteY3" fmla="*/ 94456 h 1140460"/>
                <a:gd name="connsiteX4" fmla="*/ 139700 w 7891426"/>
                <a:gd name="connsiteY4" fmla="*/ 190500 h 1140460"/>
                <a:gd name="connsiteX5" fmla="*/ 76200 w 7891426"/>
                <a:gd name="connsiteY5" fmla="*/ 190500 h 1140460"/>
                <a:gd name="connsiteX6" fmla="*/ 88900 w 7891426"/>
                <a:gd name="connsiteY6" fmla="*/ 279400 h 1140460"/>
                <a:gd name="connsiteX7" fmla="*/ 95250 w 7891426"/>
                <a:gd name="connsiteY7" fmla="*/ 357188 h 1140460"/>
                <a:gd name="connsiteX8" fmla="*/ 114300 w 7891426"/>
                <a:gd name="connsiteY8" fmla="*/ 419100 h 1140460"/>
                <a:gd name="connsiteX9" fmla="*/ 47625 w 7891426"/>
                <a:gd name="connsiteY9" fmla="*/ 492125 h 1140460"/>
                <a:gd name="connsiteX10" fmla="*/ 0 w 7891426"/>
                <a:gd name="connsiteY10" fmla="*/ 558800 h 1140460"/>
                <a:gd name="connsiteX11" fmla="*/ 76200 w 7891426"/>
                <a:gd name="connsiteY11" fmla="*/ 622300 h 1140460"/>
                <a:gd name="connsiteX12" fmla="*/ 101600 w 7891426"/>
                <a:gd name="connsiteY12" fmla="*/ 673100 h 1140460"/>
                <a:gd name="connsiteX13" fmla="*/ 88900 w 7891426"/>
                <a:gd name="connsiteY13" fmla="*/ 736600 h 1140460"/>
                <a:gd name="connsiteX14" fmla="*/ 134144 w 7891426"/>
                <a:gd name="connsiteY14" fmla="*/ 767556 h 1140460"/>
                <a:gd name="connsiteX15" fmla="*/ 88900 w 7891426"/>
                <a:gd name="connsiteY15" fmla="*/ 889000 h 1140460"/>
                <a:gd name="connsiteX16" fmla="*/ 30956 w 7891426"/>
                <a:gd name="connsiteY16" fmla="*/ 900906 h 1140460"/>
                <a:gd name="connsiteX17" fmla="*/ 123031 w 7891426"/>
                <a:gd name="connsiteY17" fmla="*/ 965200 h 1140460"/>
                <a:gd name="connsiteX18" fmla="*/ 12700 w 7891426"/>
                <a:gd name="connsiteY18" fmla="*/ 1104900 h 1140460"/>
                <a:gd name="connsiteX19" fmla="*/ 46037 w 7891426"/>
                <a:gd name="connsiteY19" fmla="*/ 1119982 h 1140460"/>
                <a:gd name="connsiteX20" fmla="*/ 39804 w 7891426"/>
                <a:gd name="connsiteY20" fmla="*/ 1140460 h 1140460"/>
                <a:gd name="connsiteX21" fmla="*/ 7891426 w 7891426"/>
                <a:gd name="connsiteY21" fmla="*/ 1140460 h 1140460"/>
                <a:gd name="connsiteX22" fmla="*/ 7870743 w 7891426"/>
                <a:gd name="connsiteY22" fmla="*/ 1092200 h 1140460"/>
                <a:gd name="connsiteX23" fmla="*/ 7781843 w 7891426"/>
                <a:gd name="connsiteY23" fmla="*/ 1028700 h 1140460"/>
                <a:gd name="connsiteX24" fmla="*/ 7731043 w 7891426"/>
                <a:gd name="connsiteY24" fmla="*/ 952500 h 1140460"/>
                <a:gd name="connsiteX25" fmla="*/ 7794543 w 7891426"/>
                <a:gd name="connsiteY25" fmla="*/ 876300 h 1140460"/>
                <a:gd name="connsiteX26" fmla="*/ 7832643 w 7891426"/>
                <a:gd name="connsiteY26" fmla="*/ 800100 h 1140460"/>
                <a:gd name="connsiteX27" fmla="*/ 7794543 w 7891426"/>
                <a:gd name="connsiteY27" fmla="*/ 723900 h 1140460"/>
                <a:gd name="connsiteX28" fmla="*/ 7781843 w 7891426"/>
                <a:gd name="connsiteY28" fmla="*/ 660400 h 1140460"/>
                <a:gd name="connsiteX29" fmla="*/ 7807243 w 7891426"/>
                <a:gd name="connsiteY29" fmla="*/ 609600 h 1140460"/>
                <a:gd name="connsiteX30" fmla="*/ 7883443 w 7891426"/>
                <a:gd name="connsiteY30" fmla="*/ 546100 h 1140460"/>
                <a:gd name="connsiteX31" fmla="*/ 7883443 w 7891426"/>
                <a:gd name="connsiteY31" fmla="*/ 469900 h 1140460"/>
                <a:gd name="connsiteX32" fmla="*/ 7769143 w 7891426"/>
                <a:gd name="connsiteY32" fmla="*/ 406400 h 1140460"/>
                <a:gd name="connsiteX33" fmla="*/ 7692943 w 7891426"/>
                <a:gd name="connsiteY33" fmla="*/ 368300 h 1140460"/>
                <a:gd name="connsiteX34" fmla="*/ 7794543 w 7891426"/>
                <a:gd name="connsiteY34" fmla="*/ 266700 h 1140460"/>
                <a:gd name="connsiteX35" fmla="*/ 7807243 w 7891426"/>
                <a:gd name="connsiteY35" fmla="*/ 177800 h 1140460"/>
                <a:gd name="connsiteX36" fmla="*/ 7743743 w 7891426"/>
                <a:gd name="connsiteY36" fmla="*/ 177800 h 1140460"/>
                <a:gd name="connsiteX37" fmla="*/ 7705643 w 7891426"/>
                <a:gd name="connsiteY37" fmla="*/ 88900 h 1140460"/>
                <a:gd name="connsiteX38" fmla="*/ 7846136 w 7891426"/>
                <a:gd name="connsiteY38" fmla="*/ 34925 h 1140460"/>
                <a:gd name="connsiteX39" fmla="*/ 7616743 w 7891426"/>
                <a:gd name="connsiteY39" fmla="*/ 0 h 1140460"/>
                <a:gd name="connsiteX0" fmla="*/ 7616743 w 7891426"/>
                <a:gd name="connsiteY0" fmla="*/ 0 h 1140460"/>
                <a:gd name="connsiteX1" fmla="*/ 181096 w 7891426"/>
                <a:gd name="connsiteY1" fmla="*/ 0 h 1140460"/>
                <a:gd name="connsiteX2" fmla="*/ 108744 w 7891426"/>
                <a:gd name="connsiteY2" fmla="*/ 11906 h 1140460"/>
                <a:gd name="connsiteX3" fmla="*/ 137319 w 7891426"/>
                <a:gd name="connsiteY3" fmla="*/ 94456 h 1140460"/>
                <a:gd name="connsiteX4" fmla="*/ 139700 w 7891426"/>
                <a:gd name="connsiteY4" fmla="*/ 190500 h 1140460"/>
                <a:gd name="connsiteX5" fmla="*/ 76200 w 7891426"/>
                <a:gd name="connsiteY5" fmla="*/ 190500 h 1140460"/>
                <a:gd name="connsiteX6" fmla="*/ 88900 w 7891426"/>
                <a:gd name="connsiteY6" fmla="*/ 279400 h 1140460"/>
                <a:gd name="connsiteX7" fmla="*/ 95250 w 7891426"/>
                <a:gd name="connsiteY7" fmla="*/ 357188 h 1140460"/>
                <a:gd name="connsiteX8" fmla="*/ 114300 w 7891426"/>
                <a:gd name="connsiteY8" fmla="*/ 419100 h 1140460"/>
                <a:gd name="connsiteX9" fmla="*/ 47625 w 7891426"/>
                <a:gd name="connsiteY9" fmla="*/ 492125 h 1140460"/>
                <a:gd name="connsiteX10" fmla="*/ 0 w 7891426"/>
                <a:gd name="connsiteY10" fmla="*/ 558800 h 1140460"/>
                <a:gd name="connsiteX11" fmla="*/ 76200 w 7891426"/>
                <a:gd name="connsiteY11" fmla="*/ 622300 h 1140460"/>
                <a:gd name="connsiteX12" fmla="*/ 101600 w 7891426"/>
                <a:gd name="connsiteY12" fmla="*/ 673100 h 1140460"/>
                <a:gd name="connsiteX13" fmla="*/ 88900 w 7891426"/>
                <a:gd name="connsiteY13" fmla="*/ 736600 h 1140460"/>
                <a:gd name="connsiteX14" fmla="*/ 134144 w 7891426"/>
                <a:gd name="connsiteY14" fmla="*/ 767556 h 1140460"/>
                <a:gd name="connsiteX15" fmla="*/ 88900 w 7891426"/>
                <a:gd name="connsiteY15" fmla="*/ 889000 h 1140460"/>
                <a:gd name="connsiteX16" fmla="*/ 30956 w 7891426"/>
                <a:gd name="connsiteY16" fmla="*/ 900906 h 1140460"/>
                <a:gd name="connsiteX17" fmla="*/ 123031 w 7891426"/>
                <a:gd name="connsiteY17" fmla="*/ 965200 h 1140460"/>
                <a:gd name="connsiteX18" fmla="*/ 12700 w 7891426"/>
                <a:gd name="connsiteY18" fmla="*/ 1104900 h 1140460"/>
                <a:gd name="connsiteX19" fmla="*/ 46037 w 7891426"/>
                <a:gd name="connsiteY19" fmla="*/ 1119982 h 1140460"/>
                <a:gd name="connsiteX20" fmla="*/ 39804 w 7891426"/>
                <a:gd name="connsiteY20" fmla="*/ 1140460 h 1140460"/>
                <a:gd name="connsiteX21" fmla="*/ 7891426 w 7891426"/>
                <a:gd name="connsiteY21" fmla="*/ 1140460 h 1140460"/>
                <a:gd name="connsiteX22" fmla="*/ 7870743 w 7891426"/>
                <a:gd name="connsiteY22" fmla="*/ 1092200 h 1140460"/>
                <a:gd name="connsiteX23" fmla="*/ 7781843 w 7891426"/>
                <a:gd name="connsiteY23" fmla="*/ 1028700 h 1140460"/>
                <a:gd name="connsiteX24" fmla="*/ 7731043 w 7891426"/>
                <a:gd name="connsiteY24" fmla="*/ 952500 h 1140460"/>
                <a:gd name="connsiteX25" fmla="*/ 7794543 w 7891426"/>
                <a:gd name="connsiteY25" fmla="*/ 876300 h 1140460"/>
                <a:gd name="connsiteX26" fmla="*/ 7832643 w 7891426"/>
                <a:gd name="connsiteY26" fmla="*/ 800100 h 1140460"/>
                <a:gd name="connsiteX27" fmla="*/ 7794543 w 7891426"/>
                <a:gd name="connsiteY27" fmla="*/ 723900 h 1140460"/>
                <a:gd name="connsiteX28" fmla="*/ 7781843 w 7891426"/>
                <a:gd name="connsiteY28" fmla="*/ 660400 h 1140460"/>
                <a:gd name="connsiteX29" fmla="*/ 7807243 w 7891426"/>
                <a:gd name="connsiteY29" fmla="*/ 609600 h 1140460"/>
                <a:gd name="connsiteX30" fmla="*/ 7883443 w 7891426"/>
                <a:gd name="connsiteY30" fmla="*/ 546100 h 1140460"/>
                <a:gd name="connsiteX31" fmla="*/ 7883443 w 7891426"/>
                <a:gd name="connsiteY31" fmla="*/ 469900 h 1140460"/>
                <a:gd name="connsiteX32" fmla="*/ 7769143 w 7891426"/>
                <a:gd name="connsiteY32" fmla="*/ 406400 h 1140460"/>
                <a:gd name="connsiteX33" fmla="*/ 7692943 w 7891426"/>
                <a:gd name="connsiteY33" fmla="*/ 368300 h 1140460"/>
                <a:gd name="connsiteX34" fmla="*/ 7794543 w 7891426"/>
                <a:gd name="connsiteY34" fmla="*/ 266700 h 1140460"/>
                <a:gd name="connsiteX35" fmla="*/ 7807243 w 7891426"/>
                <a:gd name="connsiteY35" fmla="*/ 177800 h 1140460"/>
                <a:gd name="connsiteX36" fmla="*/ 7743743 w 7891426"/>
                <a:gd name="connsiteY36" fmla="*/ 177800 h 1140460"/>
                <a:gd name="connsiteX37" fmla="*/ 7705643 w 7891426"/>
                <a:gd name="connsiteY37" fmla="*/ 88900 h 1140460"/>
                <a:gd name="connsiteX38" fmla="*/ 7846136 w 7891426"/>
                <a:gd name="connsiteY38" fmla="*/ 34925 h 1140460"/>
                <a:gd name="connsiteX39" fmla="*/ 7616743 w 7891426"/>
                <a:gd name="connsiteY39" fmla="*/ 0 h 1140460"/>
                <a:gd name="connsiteX0" fmla="*/ 7616743 w 7891426"/>
                <a:gd name="connsiteY0" fmla="*/ 0 h 1140460"/>
                <a:gd name="connsiteX1" fmla="*/ 181096 w 7891426"/>
                <a:gd name="connsiteY1" fmla="*/ 0 h 1140460"/>
                <a:gd name="connsiteX2" fmla="*/ 108744 w 7891426"/>
                <a:gd name="connsiteY2" fmla="*/ 11906 h 1140460"/>
                <a:gd name="connsiteX3" fmla="*/ 137319 w 7891426"/>
                <a:gd name="connsiteY3" fmla="*/ 94456 h 1140460"/>
                <a:gd name="connsiteX4" fmla="*/ 139700 w 7891426"/>
                <a:gd name="connsiteY4" fmla="*/ 190500 h 1140460"/>
                <a:gd name="connsiteX5" fmla="*/ 76200 w 7891426"/>
                <a:gd name="connsiteY5" fmla="*/ 190500 h 1140460"/>
                <a:gd name="connsiteX6" fmla="*/ 88900 w 7891426"/>
                <a:gd name="connsiteY6" fmla="*/ 279400 h 1140460"/>
                <a:gd name="connsiteX7" fmla="*/ 95250 w 7891426"/>
                <a:gd name="connsiteY7" fmla="*/ 357188 h 1140460"/>
                <a:gd name="connsiteX8" fmla="*/ 114300 w 7891426"/>
                <a:gd name="connsiteY8" fmla="*/ 419100 h 1140460"/>
                <a:gd name="connsiteX9" fmla="*/ 47625 w 7891426"/>
                <a:gd name="connsiteY9" fmla="*/ 492125 h 1140460"/>
                <a:gd name="connsiteX10" fmla="*/ 0 w 7891426"/>
                <a:gd name="connsiteY10" fmla="*/ 558800 h 1140460"/>
                <a:gd name="connsiteX11" fmla="*/ 76200 w 7891426"/>
                <a:gd name="connsiteY11" fmla="*/ 622300 h 1140460"/>
                <a:gd name="connsiteX12" fmla="*/ 101600 w 7891426"/>
                <a:gd name="connsiteY12" fmla="*/ 673100 h 1140460"/>
                <a:gd name="connsiteX13" fmla="*/ 88900 w 7891426"/>
                <a:gd name="connsiteY13" fmla="*/ 736600 h 1140460"/>
                <a:gd name="connsiteX14" fmla="*/ 134144 w 7891426"/>
                <a:gd name="connsiteY14" fmla="*/ 767556 h 1140460"/>
                <a:gd name="connsiteX15" fmla="*/ 88900 w 7891426"/>
                <a:gd name="connsiteY15" fmla="*/ 889000 h 1140460"/>
                <a:gd name="connsiteX16" fmla="*/ 30956 w 7891426"/>
                <a:gd name="connsiteY16" fmla="*/ 900906 h 1140460"/>
                <a:gd name="connsiteX17" fmla="*/ 123031 w 7891426"/>
                <a:gd name="connsiteY17" fmla="*/ 965200 h 1140460"/>
                <a:gd name="connsiteX18" fmla="*/ 12700 w 7891426"/>
                <a:gd name="connsiteY18" fmla="*/ 1104900 h 1140460"/>
                <a:gd name="connsiteX19" fmla="*/ 46037 w 7891426"/>
                <a:gd name="connsiteY19" fmla="*/ 1119982 h 1140460"/>
                <a:gd name="connsiteX20" fmla="*/ 39804 w 7891426"/>
                <a:gd name="connsiteY20" fmla="*/ 1140460 h 1140460"/>
                <a:gd name="connsiteX21" fmla="*/ 7891426 w 7891426"/>
                <a:gd name="connsiteY21" fmla="*/ 1140460 h 1140460"/>
                <a:gd name="connsiteX22" fmla="*/ 7870743 w 7891426"/>
                <a:gd name="connsiteY22" fmla="*/ 1092200 h 1140460"/>
                <a:gd name="connsiteX23" fmla="*/ 7781843 w 7891426"/>
                <a:gd name="connsiteY23" fmla="*/ 1028700 h 1140460"/>
                <a:gd name="connsiteX24" fmla="*/ 7731043 w 7891426"/>
                <a:gd name="connsiteY24" fmla="*/ 952500 h 1140460"/>
                <a:gd name="connsiteX25" fmla="*/ 7794543 w 7891426"/>
                <a:gd name="connsiteY25" fmla="*/ 876300 h 1140460"/>
                <a:gd name="connsiteX26" fmla="*/ 7832643 w 7891426"/>
                <a:gd name="connsiteY26" fmla="*/ 800100 h 1140460"/>
                <a:gd name="connsiteX27" fmla="*/ 7794543 w 7891426"/>
                <a:gd name="connsiteY27" fmla="*/ 723900 h 1140460"/>
                <a:gd name="connsiteX28" fmla="*/ 7781843 w 7891426"/>
                <a:gd name="connsiteY28" fmla="*/ 660400 h 1140460"/>
                <a:gd name="connsiteX29" fmla="*/ 7807243 w 7891426"/>
                <a:gd name="connsiteY29" fmla="*/ 609600 h 1140460"/>
                <a:gd name="connsiteX30" fmla="*/ 7850106 w 7891426"/>
                <a:gd name="connsiteY30" fmla="*/ 534193 h 1140460"/>
                <a:gd name="connsiteX31" fmla="*/ 7883443 w 7891426"/>
                <a:gd name="connsiteY31" fmla="*/ 469900 h 1140460"/>
                <a:gd name="connsiteX32" fmla="*/ 7769143 w 7891426"/>
                <a:gd name="connsiteY32" fmla="*/ 406400 h 1140460"/>
                <a:gd name="connsiteX33" fmla="*/ 7692943 w 7891426"/>
                <a:gd name="connsiteY33" fmla="*/ 368300 h 1140460"/>
                <a:gd name="connsiteX34" fmla="*/ 7794543 w 7891426"/>
                <a:gd name="connsiteY34" fmla="*/ 266700 h 1140460"/>
                <a:gd name="connsiteX35" fmla="*/ 7807243 w 7891426"/>
                <a:gd name="connsiteY35" fmla="*/ 177800 h 1140460"/>
                <a:gd name="connsiteX36" fmla="*/ 7743743 w 7891426"/>
                <a:gd name="connsiteY36" fmla="*/ 177800 h 1140460"/>
                <a:gd name="connsiteX37" fmla="*/ 7705643 w 7891426"/>
                <a:gd name="connsiteY37" fmla="*/ 88900 h 1140460"/>
                <a:gd name="connsiteX38" fmla="*/ 7846136 w 7891426"/>
                <a:gd name="connsiteY38" fmla="*/ 34925 h 1140460"/>
                <a:gd name="connsiteX39" fmla="*/ 7616743 w 7891426"/>
                <a:gd name="connsiteY39" fmla="*/ 0 h 1140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7891426" h="1140460">
                  <a:moveTo>
                    <a:pt x="7616743" y="0"/>
                  </a:moveTo>
                  <a:lnTo>
                    <a:pt x="181096" y="0"/>
                  </a:lnTo>
                  <a:lnTo>
                    <a:pt x="108744" y="11906"/>
                  </a:lnTo>
                  <a:lnTo>
                    <a:pt x="137319" y="94456"/>
                  </a:lnTo>
                  <a:cubicBezTo>
                    <a:pt x="138113" y="126471"/>
                    <a:pt x="138906" y="158485"/>
                    <a:pt x="139700" y="190500"/>
                  </a:cubicBezTo>
                  <a:lnTo>
                    <a:pt x="76200" y="190500"/>
                  </a:lnTo>
                  <a:lnTo>
                    <a:pt x="88900" y="279400"/>
                  </a:lnTo>
                  <a:lnTo>
                    <a:pt x="95250" y="357188"/>
                  </a:lnTo>
                  <a:lnTo>
                    <a:pt x="114300" y="419100"/>
                  </a:lnTo>
                  <a:lnTo>
                    <a:pt x="47625" y="492125"/>
                  </a:lnTo>
                  <a:lnTo>
                    <a:pt x="0" y="558800"/>
                  </a:lnTo>
                  <a:lnTo>
                    <a:pt x="76200" y="622300"/>
                  </a:lnTo>
                  <a:lnTo>
                    <a:pt x="101600" y="673100"/>
                  </a:lnTo>
                  <a:lnTo>
                    <a:pt x="88900" y="736600"/>
                  </a:lnTo>
                  <a:lnTo>
                    <a:pt x="134144" y="767556"/>
                  </a:lnTo>
                  <a:lnTo>
                    <a:pt x="88900" y="889000"/>
                  </a:lnTo>
                  <a:lnTo>
                    <a:pt x="30956" y="900906"/>
                  </a:lnTo>
                  <a:cubicBezTo>
                    <a:pt x="30691" y="935037"/>
                    <a:pt x="123296" y="931069"/>
                    <a:pt x="123031" y="965200"/>
                  </a:cubicBezTo>
                  <a:lnTo>
                    <a:pt x="12700" y="1104900"/>
                  </a:lnTo>
                  <a:lnTo>
                    <a:pt x="46037" y="1119982"/>
                  </a:lnTo>
                  <a:lnTo>
                    <a:pt x="39804" y="1140460"/>
                  </a:lnTo>
                  <a:lnTo>
                    <a:pt x="7891426" y="1140460"/>
                  </a:lnTo>
                  <a:lnTo>
                    <a:pt x="7870743" y="1092200"/>
                  </a:lnTo>
                  <a:lnTo>
                    <a:pt x="7781843" y="1028700"/>
                  </a:lnTo>
                  <a:lnTo>
                    <a:pt x="7731043" y="952500"/>
                  </a:lnTo>
                  <a:lnTo>
                    <a:pt x="7794543" y="876300"/>
                  </a:lnTo>
                  <a:lnTo>
                    <a:pt x="7832643" y="800100"/>
                  </a:lnTo>
                  <a:lnTo>
                    <a:pt x="7794543" y="723900"/>
                  </a:lnTo>
                  <a:lnTo>
                    <a:pt x="7781843" y="660400"/>
                  </a:lnTo>
                  <a:lnTo>
                    <a:pt x="7807243" y="609600"/>
                  </a:lnTo>
                  <a:lnTo>
                    <a:pt x="7850106" y="534193"/>
                  </a:lnTo>
                  <a:lnTo>
                    <a:pt x="7883443" y="469900"/>
                  </a:lnTo>
                  <a:lnTo>
                    <a:pt x="7769143" y="406400"/>
                  </a:lnTo>
                  <a:lnTo>
                    <a:pt x="7692943" y="368300"/>
                  </a:lnTo>
                  <a:lnTo>
                    <a:pt x="7794543" y="266700"/>
                  </a:lnTo>
                  <a:lnTo>
                    <a:pt x="7807243" y="177800"/>
                  </a:lnTo>
                  <a:lnTo>
                    <a:pt x="7743743" y="177800"/>
                  </a:lnTo>
                  <a:lnTo>
                    <a:pt x="7705643" y="88900"/>
                  </a:lnTo>
                  <a:lnTo>
                    <a:pt x="7846136" y="34925"/>
                  </a:lnTo>
                  <a:cubicBezTo>
                    <a:pt x="7764115" y="15345"/>
                    <a:pt x="7746388" y="21961"/>
                    <a:pt x="7616743" y="0"/>
                  </a:cubicBezTo>
                  <a:close/>
                </a:path>
              </a:pathLst>
            </a:custGeom>
            <a:solidFill>
              <a:schemeClr val="bg1">
                <a:lumMod val="8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44EDFF1E-A3FE-4753-95FD-34435FB2ECE5}"/>
              </a:ext>
            </a:extLst>
          </p:cNvPr>
          <p:cNvSpPr txBox="1"/>
          <p:nvPr/>
        </p:nvSpPr>
        <p:spPr>
          <a:xfrm>
            <a:off x="4075297" y="741533"/>
            <a:ext cx="67035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ko-KR" altLang="en-US" sz="4800" b="0" i="0" u="none" strike="noStrike" kern="1200" cap="none" spc="-30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/>
                <a:cs typeface="+mn-cs"/>
              </a:rPr>
              <a:t>개발할 기능 </a:t>
            </a:r>
            <a:r>
              <a:rPr kumimoji="0" lang="en-US" altLang="ko-KR" sz="3200" b="0" i="0" u="none" strike="noStrike" kern="1200" cap="none" spc="-30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/>
                <a:cs typeface="+mn-cs"/>
              </a:rPr>
              <a:t>&amp;</a:t>
            </a:r>
            <a:r>
              <a:rPr kumimoji="0" lang="en-US" altLang="ko-KR" sz="4800" b="0" i="0" u="none" strike="noStrike" kern="1200" cap="none" spc="-30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/>
                <a:cs typeface="+mn-cs"/>
              </a:rPr>
              <a:t> </a:t>
            </a:r>
            <a:r>
              <a:rPr kumimoji="0" lang="ko-KR" altLang="en-US" sz="4800" b="0" i="0" u="none" strike="noStrike" kern="1200" cap="none" spc="-30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/>
                <a:cs typeface="+mn-cs"/>
              </a:rPr>
              <a:t>프로토타입</a:t>
            </a:r>
            <a:endParaRPr lang="ko-KR" altLang="en-US" sz="4800" spc="-300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52542965-7E4D-4C1B-B941-59D94924172A}"/>
              </a:ext>
            </a:extLst>
          </p:cNvPr>
          <p:cNvGrpSpPr/>
          <p:nvPr/>
        </p:nvGrpSpPr>
        <p:grpSpPr>
          <a:xfrm>
            <a:off x="2209800" y="2486063"/>
            <a:ext cx="5867400" cy="6828937"/>
            <a:chOff x="8284334" y="2233291"/>
            <a:chExt cx="1503433" cy="1835043"/>
          </a:xfrm>
        </p:grpSpPr>
        <p:sp>
          <p:nvSpPr>
            <p:cNvPr id="15" name="자유형 32">
              <a:extLst>
                <a:ext uri="{FF2B5EF4-FFF2-40B4-BE49-F238E27FC236}">
                  <a16:creationId xmlns:a16="http://schemas.microsoft.com/office/drawing/2014/main" id="{F0CFCB04-60FE-470D-92BF-E2A217056E67}"/>
                </a:ext>
              </a:extLst>
            </p:cNvPr>
            <p:cNvSpPr/>
            <p:nvPr/>
          </p:nvSpPr>
          <p:spPr>
            <a:xfrm>
              <a:off x="8676669" y="3973014"/>
              <a:ext cx="718762" cy="95320"/>
            </a:xfrm>
            <a:custGeom>
              <a:avLst/>
              <a:gdLst>
                <a:gd name="connsiteX0" fmla="*/ 0 w 718762"/>
                <a:gd name="connsiteY0" fmla="*/ 0 h 95320"/>
                <a:gd name="connsiteX1" fmla="*/ 718762 w 718762"/>
                <a:gd name="connsiteY1" fmla="*/ 0 h 95320"/>
                <a:gd name="connsiteX2" fmla="*/ 651983 w 718762"/>
                <a:gd name="connsiteY2" fmla="*/ 36246 h 95320"/>
                <a:gd name="connsiteX3" fmla="*/ 359381 w 718762"/>
                <a:gd name="connsiteY3" fmla="*/ 95320 h 95320"/>
                <a:gd name="connsiteX4" fmla="*/ 66779 w 718762"/>
                <a:gd name="connsiteY4" fmla="*/ 36246 h 95320"/>
                <a:gd name="connsiteX5" fmla="*/ 0 w 718762"/>
                <a:gd name="connsiteY5" fmla="*/ 0 h 95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18762" h="95320">
                  <a:moveTo>
                    <a:pt x="0" y="0"/>
                  </a:moveTo>
                  <a:lnTo>
                    <a:pt x="718762" y="0"/>
                  </a:lnTo>
                  <a:lnTo>
                    <a:pt x="651983" y="36246"/>
                  </a:lnTo>
                  <a:cubicBezTo>
                    <a:pt x="562049" y="74285"/>
                    <a:pt x="463171" y="95320"/>
                    <a:pt x="359381" y="95320"/>
                  </a:cubicBezTo>
                  <a:cubicBezTo>
                    <a:pt x="255591" y="95320"/>
                    <a:pt x="156713" y="74285"/>
                    <a:pt x="66779" y="3624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자유형 33">
              <a:extLst>
                <a:ext uri="{FF2B5EF4-FFF2-40B4-BE49-F238E27FC236}">
                  <a16:creationId xmlns:a16="http://schemas.microsoft.com/office/drawing/2014/main" id="{810606D0-4A5E-4C92-A3C5-92732CB559C5}"/>
                </a:ext>
              </a:extLst>
            </p:cNvPr>
            <p:cNvSpPr/>
            <p:nvPr/>
          </p:nvSpPr>
          <p:spPr>
            <a:xfrm>
              <a:off x="8520113" y="2233291"/>
              <a:ext cx="1031875" cy="1692076"/>
            </a:xfrm>
            <a:custGeom>
              <a:avLst/>
              <a:gdLst>
                <a:gd name="connsiteX0" fmla="*/ 385720 w 1031875"/>
                <a:gd name="connsiteY0" fmla="*/ 104977 h 1692076"/>
                <a:gd name="connsiteX1" fmla="*/ 367118 w 1031875"/>
                <a:gd name="connsiteY1" fmla="*/ 126021 h 1692076"/>
                <a:gd name="connsiteX2" fmla="*/ 385720 w 1031875"/>
                <a:gd name="connsiteY2" fmla="*/ 147064 h 1692076"/>
                <a:gd name="connsiteX3" fmla="*/ 646152 w 1031875"/>
                <a:gd name="connsiteY3" fmla="*/ 147064 h 1692076"/>
                <a:gd name="connsiteX4" fmla="*/ 664754 w 1031875"/>
                <a:gd name="connsiteY4" fmla="*/ 126021 h 1692076"/>
                <a:gd name="connsiteX5" fmla="*/ 646152 w 1031875"/>
                <a:gd name="connsiteY5" fmla="*/ 104977 h 1692076"/>
                <a:gd name="connsiteX6" fmla="*/ 78918 w 1031875"/>
                <a:gd name="connsiteY6" fmla="*/ 0 h 1692076"/>
                <a:gd name="connsiteX7" fmla="*/ 952957 w 1031875"/>
                <a:gd name="connsiteY7" fmla="*/ 0 h 1692076"/>
                <a:gd name="connsiteX8" fmla="*/ 1031875 w 1031875"/>
                <a:gd name="connsiteY8" fmla="*/ 89273 h 1692076"/>
                <a:gd name="connsiteX9" fmla="*/ 1031875 w 1031875"/>
                <a:gd name="connsiteY9" fmla="*/ 538905 h 1692076"/>
                <a:gd name="connsiteX10" fmla="*/ 1031875 w 1031875"/>
                <a:gd name="connsiteY10" fmla="*/ 1627747 h 1692076"/>
                <a:gd name="connsiteX11" fmla="*/ 953908 w 1031875"/>
                <a:gd name="connsiteY11" fmla="*/ 1692076 h 1692076"/>
                <a:gd name="connsiteX12" fmla="*/ 953908 w 1031875"/>
                <a:gd name="connsiteY12" fmla="*/ 474576 h 1692076"/>
                <a:gd name="connsiteX13" fmla="*/ 953908 w 1031875"/>
                <a:gd name="connsiteY13" fmla="*/ 252041 h 1692076"/>
                <a:gd name="connsiteX14" fmla="*/ 77965 w 1031875"/>
                <a:gd name="connsiteY14" fmla="*/ 252041 h 1692076"/>
                <a:gd name="connsiteX15" fmla="*/ 77965 w 1031875"/>
                <a:gd name="connsiteY15" fmla="*/ 474578 h 1692076"/>
                <a:gd name="connsiteX16" fmla="*/ 77965 w 1031875"/>
                <a:gd name="connsiteY16" fmla="*/ 1692074 h 1692076"/>
                <a:gd name="connsiteX17" fmla="*/ 0 w 1031875"/>
                <a:gd name="connsiteY17" fmla="*/ 1627746 h 1692076"/>
                <a:gd name="connsiteX18" fmla="*/ 0 w 1031875"/>
                <a:gd name="connsiteY18" fmla="*/ 538906 h 1692076"/>
                <a:gd name="connsiteX19" fmla="*/ 0 w 1031875"/>
                <a:gd name="connsiteY19" fmla="*/ 89273 h 1692076"/>
                <a:gd name="connsiteX20" fmla="*/ 78918 w 1031875"/>
                <a:gd name="connsiteY20" fmla="*/ 0 h 1692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031875" h="1692076">
                  <a:moveTo>
                    <a:pt x="385720" y="104977"/>
                  </a:moveTo>
                  <a:cubicBezTo>
                    <a:pt x="375446" y="104977"/>
                    <a:pt x="367118" y="114399"/>
                    <a:pt x="367118" y="126021"/>
                  </a:cubicBezTo>
                  <a:cubicBezTo>
                    <a:pt x="367118" y="137642"/>
                    <a:pt x="375446" y="147064"/>
                    <a:pt x="385720" y="147064"/>
                  </a:cubicBezTo>
                  <a:lnTo>
                    <a:pt x="646152" y="147064"/>
                  </a:lnTo>
                  <a:cubicBezTo>
                    <a:pt x="656425" y="147064"/>
                    <a:pt x="664754" y="137642"/>
                    <a:pt x="664754" y="126021"/>
                  </a:cubicBezTo>
                  <a:cubicBezTo>
                    <a:pt x="664754" y="114399"/>
                    <a:pt x="656425" y="104977"/>
                    <a:pt x="646152" y="104977"/>
                  </a:cubicBezTo>
                  <a:close/>
                  <a:moveTo>
                    <a:pt x="78918" y="0"/>
                  </a:moveTo>
                  <a:lnTo>
                    <a:pt x="952957" y="0"/>
                  </a:lnTo>
                  <a:cubicBezTo>
                    <a:pt x="996542" y="0"/>
                    <a:pt x="1031875" y="39969"/>
                    <a:pt x="1031875" y="89273"/>
                  </a:cubicBezTo>
                  <a:lnTo>
                    <a:pt x="1031875" y="538905"/>
                  </a:lnTo>
                  <a:lnTo>
                    <a:pt x="1031875" y="1627747"/>
                  </a:lnTo>
                  <a:lnTo>
                    <a:pt x="953908" y="1692076"/>
                  </a:lnTo>
                  <a:lnTo>
                    <a:pt x="953908" y="474576"/>
                  </a:lnTo>
                  <a:lnTo>
                    <a:pt x="953908" y="252041"/>
                  </a:lnTo>
                  <a:lnTo>
                    <a:pt x="77965" y="252041"/>
                  </a:lnTo>
                  <a:lnTo>
                    <a:pt x="77965" y="474578"/>
                  </a:lnTo>
                  <a:lnTo>
                    <a:pt x="77965" y="1692074"/>
                  </a:lnTo>
                  <a:lnTo>
                    <a:pt x="0" y="1627746"/>
                  </a:lnTo>
                  <a:lnTo>
                    <a:pt x="0" y="538906"/>
                  </a:lnTo>
                  <a:lnTo>
                    <a:pt x="0" y="89273"/>
                  </a:lnTo>
                  <a:cubicBezTo>
                    <a:pt x="0" y="39969"/>
                    <a:pt x="35333" y="0"/>
                    <a:pt x="7891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 34">
              <a:extLst>
                <a:ext uri="{FF2B5EF4-FFF2-40B4-BE49-F238E27FC236}">
                  <a16:creationId xmlns:a16="http://schemas.microsoft.com/office/drawing/2014/main" id="{B8F281FB-33B3-4383-AF79-EBE6D4F06B5F}"/>
                </a:ext>
              </a:extLst>
            </p:cNvPr>
            <p:cNvSpPr/>
            <p:nvPr/>
          </p:nvSpPr>
          <p:spPr>
            <a:xfrm>
              <a:off x="8598078" y="2485333"/>
              <a:ext cx="875943" cy="1487681"/>
            </a:xfrm>
            <a:custGeom>
              <a:avLst/>
              <a:gdLst>
                <a:gd name="connsiteX0" fmla="*/ 0 w 875943"/>
                <a:gd name="connsiteY0" fmla="*/ 0 h 1487681"/>
                <a:gd name="connsiteX1" fmla="*/ 875943 w 875943"/>
                <a:gd name="connsiteY1" fmla="*/ 0 h 1487681"/>
                <a:gd name="connsiteX2" fmla="*/ 875943 w 875943"/>
                <a:gd name="connsiteY2" fmla="*/ 222534 h 1487681"/>
                <a:gd name="connsiteX3" fmla="*/ 875943 w 875943"/>
                <a:gd name="connsiteY3" fmla="*/ 222535 h 1487681"/>
                <a:gd name="connsiteX4" fmla="*/ 875943 w 875943"/>
                <a:gd name="connsiteY4" fmla="*/ 1440034 h 1487681"/>
                <a:gd name="connsiteX5" fmla="*/ 858265 w 875943"/>
                <a:gd name="connsiteY5" fmla="*/ 1454620 h 1487681"/>
                <a:gd name="connsiteX6" fmla="*/ 797354 w 875943"/>
                <a:gd name="connsiteY6" fmla="*/ 1487681 h 1487681"/>
                <a:gd name="connsiteX7" fmla="*/ 78592 w 875943"/>
                <a:gd name="connsiteY7" fmla="*/ 1487681 h 1487681"/>
                <a:gd name="connsiteX8" fmla="*/ 17681 w 875943"/>
                <a:gd name="connsiteY8" fmla="*/ 1454620 h 1487681"/>
                <a:gd name="connsiteX9" fmla="*/ 0 w 875943"/>
                <a:gd name="connsiteY9" fmla="*/ 1440032 h 1487681"/>
                <a:gd name="connsiteX10" fmla="*/ 0 w 875943"/>
                <a:gd name="connsiteY10" fmla="*/ 222537 h 1487681"/>
                <a:gd name="connsiteX11" fmla="*/ 0 w 875943"/>
                <a:gd name="connsiteY11" fmla="*/ 222536 h 1487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75943" h="1487681">
                  <a:moveTo>
                    <a:pt x="0" y="0"/>
                  </a:moveTo>
                  <a:lnTo>
                    <a:pt x="875943" y="0"/>
                  </a:lnTo>
                  <a:lnTo>
                    <a:pt x="875943" y="222534"/>
                  </a:lnTo>
                  <a:lnTo>
                    <a:pt x="875943" y="222535"/>
                  </a:lnTo>
                  <a:lnTo>
                    <a:pt x="875943" y="1440034"/>
                  </a:lnTo>
                  <a:lnTo>
                    <a:pt x="858265" y="1454620"/>
                  </a:lnTo>
                  <a:lnTo>
                    <a:pt x="797354" y="1487681"/>
                  </a:lnTo>
                  <a:lnTo>
                    <a:pt x="78592" y="1487681"/>
                  </a:lnTo>
                  <a:lnTo>
                    <a:pt x="17681" y="1454620"/>
                  </a:lnTo>
                  <a:lnTo>
                    <a:pt x="0" y="1440032"/>
                  </a:lnTo>
                  <a:lnTo>
                    <a:pt x="0" y="222537"/>
                  </a:lnTo>
                  <a:lnTo>
                    <a:pt x="0" y="222536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8" name="자유형 35">
              <a:extLst>
                <a:ext uri="{FF2B5EF4-FFF2-40B4-BE49-F238E27FC236}">
                  <a16:creationId xmlns:a16="http://schemas.microsoft.com/office/drawing/2014/main" id="{A2E363D5-3D2A-4941-86C2-727CD1ADAF63}"/>
                </a:ext>
              </a:extLst>
            </p:cNvPr>
            <p:cNvSpPr/>
            <p:nvPr/>
          </p:nvSpPr>
          <p:spPr>
            <a:xfrm>
              <a:off x="9551987" y="2772196"/>
              <a:ext cx="235780" cy="1088842"/>
            </a:xfrm>
            <a:custGeom>
              <a:avLst/>
              <a:gdLst>
                <a:gd name="connsiteX0" fmla="*/ 0 w 235780"/>
                <a:gd name="connsiteY0" fmla="*/ 0 h 1088842"/>
                <a:gd name="connsiteX1" fmla="*/ 15607 w 235780"/>
                <a:gd name="connsiteY1" fmla="*/ 12877 h 1088842"/>
                <a:gd name="connsiteX2" fmla="*/ 235780 w 235780"/>
                <a:gd name="connsiteY2" fmla="*/ 544421 h 1088842"/>
                <a:gd name="connsiteX3" fmla="*/ 15607 w 235780"/>
                <a:gd name="connsiteY3" fmla="*/ 1075965 h 1088842"/>
                <a:gd name="connsiteX4" fmla="*/ 0 w 235780"/>
                <a:gd name="connsiteY4" fmla="*/ 1088842 h 1088842"/>
                <a:gd name="connsiteX5" fmla="*/ 0 w 235780"/>
                <a:gd name="connsiteY5" fmla="*/ 0 h 1088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5780" h="1088842">
                  <a:moveTo>
                    <a:pt x="0" y="0"/>
                  </a:moveTo>
                  <a:lnTo>
                    <a:pt x="15607" y="12877"/>
                  </a:lnTo>
                  <a:cubicBezTo>
                    <a:pt x="151641" y="148911"/>
                    <a:pt x="235780" y="336840"/>
                    <a:pt x="235780" y="544421"/>
                  </a:cubicBezTo>
                  <a:cubicBezTo>
                    <a:pt x="235780" y="752002"/>
                    <a:pt x="151641" y="939931"/>
                    <a:pt x="15607" y="1075965"/>
                  </a:cubicBezTo>
                  <a:lnTo>
                    <a:pt x="0" y="10888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36">
              <a:extLst>
                <a:ext uri="{FF2B5EF4-FFF2-40B4-BE49-F238E27FC236}">
                  <a16:creationId xmlns:a16="http://schemas.microsoft.com/office/drawing/2014/main" id="{53760817-900F-44B5-A50C-1612CA58A2D9}"/>
                </a:ext>
              </a:extLst>
            </p:cNvPr>
            <p:cNvSpPr/>
            <p:nvPr/>
          </p:nvSpPr>
          <p:spPr>
            <a:xfrm>
              <a:off x="8284334" y="2772197"/>
              <a:ext cx="235779" cy="1088840"/>
            </a:xfrm>
            <a:custGeom>
              <a:avLst/>
              <a:gdLst>
                <a:gd name="connsiteX0" fmla="*/ 235779 w 235779"/>
                <a:gd name="connsiteY0" fmla="*/ 0 h 1088840"/>
                <a:gd name="connsiteX1" fmla="*/ 235779 w 235779"/>
                <a:gd name="connsiteY1" fmla="*/ 1088840 h 1088840"/>
                <a:gd name="connsiteX2" fmla="*/ 220173 w 235779"/>
                <a:gd name="connsiteY2" fmla="*/ 1075964 h 1088840"/>
                <a:gd name="connsiteX3" fmla="*/ 0 w 235779"/>
                <a:gd name="connsiteY3" fmla="*/ 544420 h 1088840"/>
                <a:gd name="connsiteX4" fmla="*/ 220173 w 235779"/>
                <a:gd name="connsiteY4" fmla="*/ 12876 h 1088840"/>
                <a:gd name="connsiteX5" fmla="*/ 235779 w 235779"/>
                <a:gd name="connsiteY5" fmla="*/ 0 h 1088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5779" h="1088840">
                  <a:moveTo>
                    <a:pt x="235779" y="0"/>
                  </a:moveTo>
                  <a:lnTo>
                    <a:pt x="235779" y="1088840"/>
                  </a:lnTo>
                  <a:lnTo>
                    <a:pt x="220173" y="1075964"/>
                  </a:lnTo>
                  <a:cubicBezTo>
                    <a:pt x="84139" y="939930"/>
                    <a:pt x="0" y="752001"/>
                    <a:pt x="0" y="544420"/>
                  </a:cubicBezTo>
                  <a:cubicBezTo>
                    <a:pt x="0" y="336839"/>
                    <a:pt x="84139" y="148910"/>
                    <a:pt x="220173" y="12876"/>
                  </a:cubicBezTo>
                  <a:lnTo>
                    <a:pt x="235779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3" name="그림 12">
            <a:extLst>
              <a:ext uri="{FF2B5EF4-FFF2-40B4-BE49-F238E27FC236}">
                <a16:creationId xmlns:a16="http://schemas.microsoft.com/office/drawing/2014/main" id="{E913D7E8-3FB7-4939-9AB9-642AC6F2F15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434239" y="3409334"/>
            <a:ext cx="3418514" cy="5569676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36939B10-B2AD-4DD7-A510-03D4E0DCDAF1}"/>
              </a:ext>
            </a:extLst>
          </p:cNvPr>
          <p:cNvSpPr txBox="1"/>
          <p:nvPr/>
        </p:nvSpPr>
        <p:spPr>
          <a:xfrm>
            <a:off x="9601200" y="27813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15A37B6-B16C-4BD3-9536-E1B223E69B44}"/>
              </a:ext>
            </a:extLst>
          </p:cNvPr>
          <p:cNvSpPr txBox="1"/>
          <p:nvPr/>
        </p:nvSpPr>
        <p:spPr>
          <a:xfrm>
            <a:off x="9223569" y="2486063"/>
            <a:ext cx="2079415" cy="830997"/>
          </a:xfrm>
          <a:prstGeom prst="rect">
            <a:avLst/>
          </a:prstGeom>
          <a:solidFill>
            <a:srgbClr val="FFE146"/>
          </a:solidFill>
        </p:spPr>
        <p:txBody>
          <a:bodyPr wrap="none" rtlCol="0">
            <a:spAutoFit/>
          </a:bodyPr>
          <a:lstStyle/>
          <a:p>
            <a:r>
              <a:rPr lang="ko-KR" altLang="en-US" sz="48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3020000020004" pitchFamily="34" charset="-127"/>
              </a:rPr>
              <a:t>일곱째</a:t>
            </a:r>
            <a:r>
              <a:rPr lang="en-US" altLang="ko-KR" sz="48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3020000020004" pitchFamily="34" charset="-127"/>
              </a:rPr>
              <a:t>,</a:t>
            </a:r>
            <a:endParaRPr lang="ko-KR" altLang="en-US" sz="4800" spc="-300" dirty="0">
              <a:solidFill>
                <a:schemeClr val="tx1">
                  <a:lumMod val="75000"/>
                  <a:lumOff val="25000"/>
                </a:schemeClr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  <a:cs typeface="Malgun Gothic Semilight" panose="020B0503020000020004" pitchFamily="34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5F0C801-907F-40DD-93D1-7D0AEC67181F}"/>
              </a:ext>
            </a:extLst>
          </p:cNvPr>
          <p:cNvSpPr txBox="1"/>
          <p:nvPr/>
        </p:nvSpPr>
        <p:spPr>
          <a:xfrm>
            <a:off x="8686800" y="4495069"/>
            <a:ext cx="9151864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800" dirty="0">
                <a:solidFill>
                  <a:schemeClr val="tx1">
                    <a:lumMod val="75000"/>
                    <a:lumOff val="25000"/>
                  </a:schemeClr>
                </a:solidFill>
                <a:latin typeface="Bodoni MT Black" panose="02070A03080606020203" pitchFamily="18" charset="0"/>
              </a:rPr>
              <a:t>“</a:t>
            </a:r>
          </a:p>
          <a:p>
            <a:r>
              <a:rPr lang="en-US" altLang="ko-KR" sz="8800" dirty="0">
                <a:solidFill>
                  <a:schemeClr val="tx1">
                    <a:lumMod val="75000"/>
                    <a:lumOff val="25000"/>
                  </a:schemeClr>
                </a:solidFill>
                <a:latin typeface="Bodoni MT Black" panose="02070A03080606020203" pitchFamily="18" charset="0"/>
              </a:rPr>
              <a:t>									”</a:t>
            </a:r>
            <a:endParaRPr lang="ko-KR" altLang="en-US" sz="8800" dirty="0">
              <a:solidFill>
                <a:schemeClr val="tx1">
                  <a:lumMod val="75000"/>
                  <a:lumOff val="25000"/>
                </a:schemeClr>
              </a:solidFill>
              <a:latin typeface="Bodoni MT Black" panose="02070A03080606020203" pitchFamily="18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E136F50-4FC5-409E-B9B5-DD49F45026D0}"/>
              </a:ext>
            </a:extLst>
          </p:cNvPr>
          <p:cNvSpPr txBox="1"/>
          <p:nvPr/>
        </p:nvSpPr>
        <p:spPr>
          <a:xfrm>
            <a:off x="9606967" y="5409264"/>
            <a:ext cx="6987810" cy="155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 latinLnBrk="1">
              <a:lnSpc>
                <a:spcPct val="115000"/>
              </a:lnSpc>
              <a:spcAft>
                <a:spcPts val="800"/>
              </a:spcAft>
            </a:pPr>
            <a:r>
              <a:rPr lang="ko-KR" altLang="ko-KR" sz="4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국가별 코로나 데이터 안내</a:t>
            </a:r>
          </a:p>
          <a:p>
            <a:pPr lvl="0" algn="just" latinLnBrk="1">
              <a:lnSpc>
                <a:spcPct val="115000"/>
              </a:lnSpc>
              <a:spcAft>
                <a:spcPts val="800"/>
              </a:spcAft>
            </a:pPr>
            <a:endParaRPr lang="ko-KR" altLang="ko-KR" sz="36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26157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표 12">
            <a:extLst>
              <a:ext uri="{FF2B5EF4-FFF2-40B4-BE49-F238E27FC236}">
                <a16:creationId xmlns:a16="http://schemas.microsoft.com/office/drawing/2014/main" id="{AC51CAEF-3C5B-4946-87DB-6B4FAFAE3E16}"/>
              </a:ext>
            </a:extLst>
          </p:cNvPr>
          <p:cNvGraphicFramePr>
            <a:graphicFrameLocks noGrp="1"/>
          </p:cNvGraphicFramePr>
          <p:nvPr/>
        </p:nvGraphicFramePr>
        <p:xfrm>
          <a:off x="228600" y="0"/>
          <a:ext cx="17830800" cy="495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237935577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1047570669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319385043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186037091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4275713182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671234108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1822333551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91471506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054444395"/>
                    </a:ext>
                  </a:extLst>
                </a:gridCol>
              </a:tblGrid>
              <a:tr h="4953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rgbClr val="40404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01</a:t>
                      </a:r>
                      <a:endParaRPr lang="ko-KR" altLang="en-US" sz="2400" b="0" dirty="0">
                        <a:solidFill>
                          <a:srgbClr val="40404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rgbClr val="40404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02</a:t>
                      </a:r>
                      <a:endParaRPr lang="ko-KR" altLang="en-US" sz="2400" b="0" dirty="0">
                        <a:solidFill>
                          <a:srgbClr val="40404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rgbClr val="40404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03</a:t>
                      </a:r>
                      <a:endParaRPr lang="ko-KR" altLang="en-US" sz="2400" b="0" dirty="0">
                        <a:solidFill>
                          <a:srgbClr val="40404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rgbClr val="40404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04</a:t>
                      </a:r>
                      <a:endParaRPr lang="ko-KR" altLang="en-US" sz="2400" b="0" dirty="0">
                        <a:solidFill>
                          <a:srgbClr val="40404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AB9D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rgbClr val="40404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05</a:t>
                      </a:r>
                      <a:endParaRPr lang="ko-KR" altLang="en-US" sz="2400" b="0" dirty="0">
                        <a:solidFill>
                          <a:srgbClr val="40404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rgbClr val="40404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06</a:t>
                      </a:r>
                      <a:endParaRPr lang="ko-KR" altLang="en-US" sz="2400" b="0" dirty="0">
                        <a:solidFill>
                          <a:srgbClr val="40404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rgbClr val="40404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07</a:t>
                      </a:r>
                      <a:endParaRPr lang="ko-KR" altLang="en-US" sz="2400" b="0" dirty="0">
                        <a:solidFill>
                          <a:srgbClr val="40404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rgbClr val="40404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08</a:t>
                      </a:r>
                      <a:endParaRPr lang="ko-KR" altLang="en-US" sz="2400" b="0" dirty="0">
                        <a:solidFill>
                          <a:srgbClr val="40404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rgbClr val="40404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09</a:t>
                      </a:r>
                      <a:endParaRPr lang="ko-KR" altLang="en-US" sz="2400" b="0" dirty="0">
                        <a:solidFill>
                          <a:srgbClr val="40404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170362"/>
                  </a:ext>
                </a:extLst>
              </a:tr>
            </a:tbl>
          </a:graphicData>
        </a:graphic>
      </p:graphicFrame>
      <p:grpSp>
        <p:nvGrpSpPr>
          <p:cNvPr id="10" name="그룹 9">
            <a:extLst>
              <a:ext uri="{FF2B5EF4-FFF2-40B4-BE49-F238E27FC236}">
                <a16:creationId xmlns:a16="http://schemas.microsoft.com/office/drawing/2014/main" id="{4A5B4461-BAE4-4E44-A2EF-CFE687101648}"/>
              </a:ext>
            </a:extLst>
          </p:cNvPr>
          <p:cNvGrpSpPr/>
          <p:nvPr/>
        </p:nvGrpSpPr>
        <p:grpSpPr>
          <a:xfrm>
            <a:off x="2971800" y="952500"/>
            <a:ext cx="8603606" cy="409061"/>
            <a:chOff x="1911994" y="2455427"/>
            <a:chExt cx="3716638" cy="409061"/>
          </a:xfrm>
        </p:grpSpPr>
        <p:sp>
          <p:nvSpPr>
            <p:cNvPr id="3" name="자유형: 도형 2">
              <a:extLst>
                <a:ext uri="{FF2B5EF4-FFF2-40B4-BE49-F238E27FC236}">
                  <a16:creationId xmlns:a16="http://schemas.microsoft.com/office/drawing/2014/main" id="{588A43A3-DAD0-4B93-B648-D3C3F6AD7E01}"/>
                </a:ext>
              </a:extLst>
            </p:cNvPr>
            <p:cNvSpPr/>
            <p:nvPr/>
          </p:nvSpPr>
          <p:spPr>
            <a:xfrm flipH="1">
              <a:off x="1913915" y="2474927"/>
              <a:ext cx="3714717" cy="389561"/>
            </a:xfrm>
            <a:custGeom>
              <a:avLst/>
              <a:gdLst>
                <a:gd name="connsiteX0" fmla="*/ 7616743 w 7891426"/>
                <a:gd name="connsiteY0" fmla="*/ 0 h 1140460"/>
                <a:gd name="connsiteX1" fmla="*/ 181096 w 7891426"/>
                <a:gd name="connsiteY1" fmla="*/ 0 h 1140460"/>
                <a:gd name="connsiteX2" fmla="*/ 108744 w 7891426"/>
                <a:gd name="connsiteY2" fmla="*/ 11906 h 1140460"/>
                <a:gd name="connsiteX3" fmla="*/ 137319 w 7891426"/>
                <a:gd name="connsiteY3" fmla="*/ 94456 h 1140460"/>
                <a:gd name="connsiteX4" fmla="*/ 139700 w 7891426"/>
                <a:gd name="connsiteY4" fmla="*/ 190500 h 1140460"/>
                <a:gd name="connsiteX5" fmla="*/ 76200 w 7891426"/>
                <a:gd name="connsiteY5" fmla="*/ 190500 h 1140460"/>
                <a:gd name="connsiteX6" fmla="*/ 88900 w 7891426"/>
                <a:gd name="connsiteY6" fmla="*/ 279400 h 1140460"/>
                <a:gd name="connsiteX7" fmla="*/ 95250 w 7891426"/>
                <a:gd name="connsiteY7" fmla="*/ 357188 h 1140460"/>
                <a:gd name="connsiteX8" fmla="*/ 114300 w 7891426"/>
                <a:gd name="connsiteY8" fmla="*/ 419100 h 1140460"/>
                <a:gd name="connsiteX9" fmla="*/ 47625 w 7891426"/>
                <a:gd name="connsiteY9" fmla="*/ 492125 h 1140460"/>
                <a:gd name="connsiteX10" fmla="*/ 0 w 7891426"/>
                <a:gd name="connsiteY10" fmla="*/ 558800 h 1140460"/>
                <a:gd name="connsiteX11" fmla="*/ 76200 w 7891426"/>
                <a:gd name="connsiteY11" fmla="*/ 622300 h 1140460"/>
                <a:gd name="connsiteX12" fmla="*/ 101600 w 7891426"/>
                <a:gd name="connsiteY12" fmla="*/ 673100 h 1140460"/>
                <a:gd name="connsiteX13" fmla="*/ 88900 w 7891426"/>
                <a:gd name="connsiteY13" fmla="*/ 736600 h 1140460"/>
                <a:gd name="connsiteX14" fmla="*/ 134144 w 7891426"/>
                <a:gd name="connsiteY14" fmla="*/ 767556 h 1140460"/>
                <a:gd name="connsiteX15" fmla="*/ 88900 w 7891426"/>
                <a:gd name="connsiteY15" fmla="*/ 889000 h 1140460"/>
                <a:gd name="connsiteX16" fmla="*/ 30956 w 7891426"/>
                <a:gd name="connsiteY16" fmla="*/ 900906 h 1140460"/>
                <a:gd name="connsiteX17" fmla="*/ 123031 w 7891426"/>
                <a:gd name="connsiteY17" fmla="*/ 965200 h 1140460"/>
                <a:gd name="connsiteX18" fmla="*/ 12700 w 7891426"/>
                <a:gd name="connsiteY18" fmla="*/ 1104900 h 1140460"/>
                <a:gd name="connsiteX19" fmla="*/ 46037 w 7891426"/>
                <a:gd name="connsiteY19" fmla="*/ 1119982 h 1140460"/>
                <a:gd name="connsiteX20" fmla="*/ 39804 w 7891426"/>
                <a:gd name="connsiteY20" fmla="*/ 1140460 h 1140460"/>
                <a:gd name="connsiteX21" fmla="*/ 7891426 w 7891426"/>
                <a:gd name="connsiteY21" fmla="*/ 1140460 h 1140460"/>
                <a:gd name="connsiteX22" fmla="*/ 7870743 w 7891426"/>
                <a:gd name="connsiteY22" fmla="*/ 1092200 h 1140460"/>
                <a:gd name="connsiteX23" fmla="*/ 7781843 w 7891426"/>
                <a:gd name="connsiteY23" fmla="*/ 1028700 h 1140460"/>
                <a:gd name="connsiteX24" fmla="*/ 7731043 w 7891426"/>
                <a:gd name="connsiteY24" fmla="*/ 952500 h 1140460"/>
                <a:gd name="connsiteX25" fmla="*/ 7794543 w 7891426"/>
                <a:gd name="connsiteY25" fmla="*/ 876300 h 1140460"/>
                <a:gd name="connsiteX26" fmla="*/ 7832643 w 7891426"/>
                <a:gd name="connsiteY26" fmla="*/ 800100 h 1140460"/>
                <a:gd name="connsiteX27" fmla="*/ 7794543 w 7891426"/>
                <a:gd name="connsiteY27" fmla="*/ 723900 h 1140460"/>
                <a:gd name="connsiteX28" fmla="*/ 7781843 w 7891426"/>
                <a:gd name="connsiteY28" fmla="*/ 660400 h 1140460"/>
                <a:gd name="connsiteX29" fmla="*/ 7807243 w 7891426"/>
                <a:gd name="connsiteY29" fmla="*/ 609600 h 1140460"/>
                <a:gd name="connsiteX30" fmla="*/ 7883443 w 7891426"/>
                <a:gd name="connsiteY30" fmla="*/ 546100 h 1140460"/>
                <a:gd name="connsiteX31" fmla="*/ 7883443 w 7891426"/>
                <a:gd name="connsiteY31" fmla="*/ 469900 h 1140460"/>
                <a:gd name="connsiteX32" fmla="*/ 7769143 w 7891426"/>
                <a:gd name="connsiteY32" fmla="*/ 406400 h 1140460"/>
                <a:gd name="connsiteX33" fmla="*/ 7692943 w 7891426"/>
                <a:gd name="connsiteY33" fmla="*/ 368300 h 1140460"/>
                <a:gd name="connsiteX34" fmla="*/ 7794543 w 7891426"/>
                <a:gd name="connsiteY34" fmla="*/ 266700 h 1140460"/>
                <a:gd name="connsiteX35" fmla="*/ 7807243 w 7891426"/>
                <a:gd name="connsiteY35" fmla="*/ 177800 h 1140460"/>
                <a:gd name="connsiteX36" fmla="*/ 7743743 w 7891426"/>
                <a:gd name="connsiteY36" fmla="*/ 177800 h 1140460"/>
                <a:gd name="connsiteX37" fmla="*/ 7705643 w 7891426"/>
                <a:gd name="connsiteY37" fmla="*/ 88900 h 1140460"/>
                <a:gd name="connsiteX38" fmla="*/ 7819943 w 7891426"/>
                <a:gd name="connsiteY38" fmla="*/ 101600 h 1140460"/>
                <a:gd name="connsiteX0" fmla="*/ 7616743 w 7891426"/>
                <a:gd name="connsiteY0" fmla="*/ 0 h 1140460"/>
                <a:gd name="connsiteX1" fmla="*/ 181096 w 7891426"/>
                <a:gd name="connsiteY1" fmla="*/ 0 h 1140460"/>
                <a:gd name="connsiteX2" fmla="*/ 108744 w 7891426"/>
                <a:gd name="connsiteY2" fmla="*/ 11906 h 1140460"/>
                <a:gd name="connsiteX3" fmla="*/ 137319 w 7891426"/>
                <a:gd name="connsiteY3" fmla="*/ 94456 h 1140460"/>
                <a:gd name="connsiteX4" fmla="*/ 139700 w 7891426"/>
                <a:gd name="connsiteY4" fmla="*/ 190500 h 1140460"/>
                <a:gd name="connsiteX5" fmla="*/ 76200 w 7891426"/>
                <a:gd name="connsiteY5" fmla="*/ 190500 h 1140460"/>
                <a:gd name="connsiteX6" fmla="*/ 88900 w 7891426"/>
                <a:gd name="connsiteY6" fmla="*/ 279400 h 1140460"/>
                <a:gd name="connsiteX7" fmla="*/ 95250 w 7891426"/>
                <a:gd name="connsiteY7" fmla="*/ 357188 h 1140460"/>
                <a:gd name="connsiteX8" fmla="*/ 114300 w 7891426"/>
                <a:gd name="connsiteY8" fmla="*/ 419100 h 1140460"/>
                <a:gd name="connsiteX9" fmla="*/ 47625 w 7891426"/>
                <a:gd name="connsiteY9" fmla="*/ 492125 h 1140460"/>
                <a:gd name="connsiteX10" fmla="*/ 0 w 7891426"/>
                <a:gd name="connsiteY10" fmla="*/ 558800 h 1140460"/>
                <a:gd name="connsiteX11" fmla="*/ 76200 w 7891426"/>
                <a:gd name="connsiteY11" fmla="*/ 622300 h 1140460"/>
                <a:gd name="connsiteX12" fmla="*/ 101600 w 7891426"/>
                <a:gd name="connsiteY12" fmla="*/ 673100 h 1140460"/>
                <a:gd name="connsiteX13" fmla="*/ 88900 w 7891426"/>
                <a:gd name="connsiteY13" fmla="*/ 736600 h 1140460"/>
                <a:gd name="connsiteX14" fmla="*/ 134144 w 7891426"/>
                <a:gd name="connsiteY14" fmla="*/ 767556 h 1140460"/>
                <a:gd name="connsiteX15" fmla="*/ 88900 w 7891426"/>
                <a:gd name="connsiteY15" fmla="*/ 889000 h 1140460"/>
                <a:gd name="connsiteX16" fmla="*/ 30956 w 7891426"/>
                <a:gd name="connsiteY16" fmla="*/ 900906 h 1140460"/>
                <a:gd name="connsiteX17" fmla="*/ 123031 w 7891426"/>
                <a:gd name="connsiteY17" fmla="*/ 965200 h 1140460"/>
                <a:gd name="connsiteX18" fmla="*/ 12700 w 7891426"/>
                <a:gd name="connsiteY18" fmla="*/ 1104900 h 1140460"/>
                <a:gd name="connsiteX19" fmla="*/ 46037 w 7891426"/>
                <a:gd name="connsiteY19" fmla="*/ 1119982 h 1140460"/>
                <a:gd name="connsiteX20" fmla="*/ 39804 w 7891426"/>
                <a:gd name="connsiteY20" fmla="*/ 1140460 h 1140460"/>
                <a:gd name="connsiteX21" fmla="*/ 7891426 w 7891426"/>
                <a:gd name="connsiteY21" fmla="*/ 1140460 h 1140460"/>
                <a:gd name="connsiteX22" fmla="*/ 7870743 w 7891426"/>
                <a:gd name="connsiteY22" fmla="*/ 1092200 h 1140460"/>
                <a:gd name="connsiteX23" fmla="*/ 7781843 w 7891426"/>
                <a:gd name="connsiteY23" fmla="*/ 1028700 h 1140460"/>
                <a:gd name="connsiteX24" fmla="*/ 7731043 w 7891426"/>
                <a:gd name="connsiteY24" fmla="*/ 952500 h 1140460"/>
                <a:gd name="connsiteX25" fmla="*/ 7794543 w 7891426"/>
                <a:gd name="connsiteY25" fmla="*/ 876300 h 1140460"/>
                <a:gd name="connsiteX26" fmla="*/ 7832643 w 7891426"/>
                <a:gd name="connsiteY26" fmla="*/ 800100 h 1140460"/>
                <a:gd name="connsiteX27" fmla="*/ 7794543 w 7891426"/>
                <a:gd name="connsiteY27" fmla="*/ 723900 h 1140460"/>
                <a:gd name="connsiteX28" fmla="*/ 7781843 w 7891426"/>
                <a:gd name="connsiteY28" fmla="*/ 660400 h 1140460"/>
                <a:gd name="connsiteX29" fmla="*/ 7807243 w 7891426"/>
                <a:gd name="connsiteY29" fmla="*/ 609600 h 1140460"/>
                <a:gd name="connsiteX30" fmla="*/ 7883443 w 7891426"/>
                <a:gd name="connsiteY30" fmla="*/ 546100 h 1140460"/>
                <a:gd name="connsiteX31" fmla="*/ 7883443 w 7891426"/>
                <a:gd name="connsiteY31" fmla="*/ 469900 h 1140460"/>
                <a:gd name="connsiteX32" fmla="*/ 7769143 w 7891426"/>
                <a:gd name="connsiteY32" fmla="*/ 406400 h 1140460"/>
                <a:gd name="connsiteX33" fmla="*/ 7692943 w 7891426"/>
                <a:gd name="connsiteY33" fmla="*/ 368300 h 1140460"/>
                <a:gd name="connsiteX34" fmla="*/ 7794543 w 7891426"/>
                <a:gd name="connsiteY34" fmla="*/ 266700 h 1140460"/>
                <a:gd name="connsiteX35" fmla="*/ 7807243 w 7891426"/>
                <a:gd name="connsiteY35" fmla="*/ 177800 h 1140460"/>
                <a:gd name="connsiteX36" fmla="*/ 7743743 w 7891426"/>
                <a:gd name="connsiteY36" fmla="*/ 177800 h 1140460"/>
                <a:gd name="connsiteX37" fmla="*/ 7705643 w 7891426"/>
                <a:gd name="connsiteY37" fmla="*/ 88900 h 1140460"/>
                <a:gd name="connsiteX38" fmla="*/ 7846136 w 7891426"/>
                <a:gd name="connsiteY38" fmla="*/ 34925 h 1140460"/>
                <a:gd name="connsiteX39" fmla="*/ 7616743 w 7891426"/>
                <a:gd name="connsiteY39" fmla="*/ 0 h 1140460"/>
                <a:gd name="connsiteX0" fmla="*/ 7616743 w 7891426"/>
                <a:gd name="connsiteY0" fmla="*/ 0 h 1140460"/>
                <a:gd name="connsiteX1" fmla="*/ 181096 w 7891426"/>
                <a:gd name="connsiteY1" fmla="*/ 0 h 1140460"/>
                <a:gd name="connsiteX2" fmla="*/ 108744 w 7891426"/>
                <a:gd name="connsiteY2" fmla="*/ 11906 h 1140460"/>
                <a:gd name="connsiteX3" fmla="*/ 137319 w 7891426"/>
                <a:gd name="connsiteY3" fmla="*/ 94456 h 1140460"/>
                <a:gd name="connsiteX4" fmla="*/ 139700 w 7891426"/>
                <a:gd name="connsiteY4" fmla="*/ 190500 h 1140460"/>
                <a:gd name="connsiteX5" fmla="*/ 76200 w 7891426"/>
                <a:gd name="connsiteY5" fmla="*/ 190500 h 1140460"/>
                <a:gd name="connsiteX6" fmla="*/ 88900 w 7891426"/>
                <a:gd name="connsiteY6" fmla="*/ 279400 h 1140460"/>
                <a:gd name="connsiteX7" fmla="*/ 95250 w 7891426"/>
                <a:gd name="connsiteY7" fmla="*/ 357188 h 1140460"/>
                <a:gd name="connsiteX8" fmla="*/ 114300 w 7891426"/>
                <a:gd name="connsiteY8" fmla="*/ 419100 h 1140460"/>
                <a:gd name="connsiteX9" fmla="*/ 47625 w 7891426"/>
                <a:gd name="connsiteY9" fmla="*/ 492125 h 1140460"/>
                <a:gd name="connsiteX10" fmla="*/ 0 w 7891426"/>
                <a:gd name="connsiteY10" fmla="*/ 558800 h 1140460"/>
                <a:gd name="connsiteX11" fmla="*/ 76200 w 7891426"/>
                <a:gd name="connsiteY11" fmla="*/ 622300 h 1140460"/>
                <a:gd name="connsiteX12" fmla="*/ 101600 w 7891426"/>
                <a:gd name="connsiteY12" fmla="*/ 673100 h 1140460"/>
                <a:gd name="connsiteX13" fmla="*/ 88900 w 7891426"/>
                <a:gd name="connsiteY13" fmla="*/ 736600 h 1140460"/>
                <a:gd name="connsiteX14" fmla="*/ 134144 w 7891426"/>
                <a:gd name="connsiteY14" fmla="*/ 767556 h 1140460"/>
                <a:gd name="connsiteX15" fmla="*/ 88900 w 7891426"/>
                <a:gd name="connsiteY15" fmla="*/ 889000 h 1140460"/>
                <a:gd name="connsiteX16" fmla="*/ 30956 w 7891426"/>
                <a:gd name="connsiteY16" fmla="*/ 900906 h 1140460"/>
                <a:gd name="connsiteX17" fmla="*/ 123031 w 7891426"/>
                <a:gd name="connsiteY17" fmla="*/ 965200 h 1140460"/>
                <a:gd name="connsiteX18" fmla="*/ 12700 w 7891426"/>
                <a:gd name="connsiteY18" fmla="*/ 1104900 h 1140460"/>
                <a:gd name="connsiteX19" fmla="*/ 46037 w 7891426"/>
                <a:gd name="connsiteY19" fmla="*/ 1119982 h 1140460"/>
                <a:gd name="connsiteX20" fmla="*/ 39804 w 7891426"/>
                <a:gd name="connsiteY20" fmla="*/ 1140460 h 1140460"/>
                <a:gd name="connsiteX21" fmla="*/ 7891426 w 7891426"/>
                <a:gd name="connsiteY21" fmla="*/ 1140460 h 1140460"/>
                <a:gd name="connsiteX22" fmla="*/ 7870743 w 7891426"/>
                <a:gd name="connsiteY22" fmla="*/ 1092200 h 1140460"/>
                <a:gd name="connsiteX23" fmla="*/ 7781843 w 7891426"/>
                <a:gd name="connsiteY23" fmla="*/ 1028700 h 1140460"/>
                <a:gd name="connsiteX24" fmla="*/ 7731043 w 7891426"/>
                <a:gd name="connsiteY24" fmla="*/ 952500 h 1140460"/>
                <a:gd name="connsiteX25" fmla="*/ 7794543 w 7891426"/>
                <a:gd name="connsiteY25" fmla="*/ 876300 h 1140460"/>
                <a:gd name="connsiteX26" fmla="*/ 7832643 w 7891426"/>
                <a:gd name="connsiteY26" fmla="*/ 800100 h 1140460"/>
                <a:gd name="connsiteX27" fmla="*/ 7794543 w 7891426"/>
                <a:gd name="connsiteY27" fmla="*/ 723900 h 1140460"/>
                <a:gd name="connsiteX28" fmla="*/ 7781843 w 7891426"/>
                <a:gd name="connsiteY28" fmla="*/ 660400 h 1140460"/>
                <a:gd name="connsiteX29" fmla="*/ 7807243 w 7891426"/>
                <a:gd name="connsiteY29" fmla="*/ 609600 h 1140460"/>
                <a:gd name="connsiteX30" fmla="*/ 7883443 w 7891426"/>
                <a:gd name="connsiteY30" fmla="*/ 546100 h 1140460"/>
                <a:gd name="connsiteX31" fmla="*/ 7883443 w 7891426"/>
                <a:gd name="connsiteY31" fmla="*/ 469900 h 1140460"/>
                <a:gd name="connsiteX32" fmla="*/ 7769143 w 7891426"/>
                <a:gd name="connsiteY32" fmla="*/ 406400 h 1140460"/>
                <a:gd name="connsiteX33" fmla="*/ 7692943 w 7891426"/>
                <a:gd name="connsiteY33" fmla="*/ 368300 h 1140460"/>
                <a:gd name="connsiteX34" fmla="*/ 7794543 w 7891426"/>
                <a:gd name="connsiteY34" fmla="*/ 266700 h 1140460"/>
                <a:gd name="connsiteX35" fmla="*/ 7807243 w 7891426"/>
                <a:gd name="connsiteY35" fmla="*/ 177800 h 1140460"/>
                <a:gd name="connsiteX36" fmla="*/ 7743743 w 7891426"/>
                <a:gd name="connsiteY36" fmla="*/ 177800 h 1140460"/>
                <a:gd name="connsiteX37" fmla="*/ 7705643 w 7891426"/>
                <a:gd name="connsiteY37" fmla="*/ 88900 h 1140460"/>
                <a:gd name="connsiteX38" fmla="*/ 7846136 w 7891426"/>
                <a:gd name="connsiteY38" fmla="*/ 34925 h 1140460"/>
                <a:gd name="connsiteX39" fmla="*/ 7616743 w 7891426"/>
                <a:gd name="connsiteY39" fmla="*/ 0 h 1140460"/>
                <a:gd name="connsiteX0" fmla="*/ 7616743 w 7891426"/>
                <a:gd name="connsiteY0" fmla="*/ 0 h 1140460"/>
                <a:gd name="connsiteX1" fmla="*/ 181096 w 7891426"/>
                <a:gd name="connsiteY1" fmla="*/ 0 h 1140460"/>
                <a:gd name="connsiteX2" fmla="*/ 108744 w 7891426"/>
                <a:gd name="connsiteY2" fmla="*/ 11906 h 1140460"/>
                <a:gd name="connsiteX3" fmla="*/ 137319 w 7891426"/>
                <a:gd name="connsiteY3" fmla="*/ 94456 h 1140460"/>
                <a:gd name="connsiteX4" fmla="*/ 139700 w 7891426"/>
                <a:gd name="connsiteY4" fmla="*/ 190500 h 1140460"/>
                <a:gd name="connsiteX5" fmla="*/ 76200 w 7891426"/>
                <a:gd name="connsiteY5" fmla="*/ 190500 h 1140460"/>
                <a:gd name="connsiteX6" fmla="*/ 88900 w 7891426"/>
                <a:gd name="connsiteY6" fmla="*/ 279400 h 1140460"/>
                <a:gd name="connsiteX7" fmla="*/ 95250 w 7891426"/>
                <a:gd name="connsiteY7" fmla="*/ 357188 h 1140460"/>
                <a:gd name="connsiteX8" fmla="*/ 114300 w 7891426"/>
                <a:gd name="connsiteY8" fmla="*/ 419100 h 1140460"/>
                <a:gd name="connsiteX9" fmla="*/ 47625 w 7891426"/>
                <a:gd name="connsiteY9" fmla="*/ 492125 h 1140460"/>
                <a:gd name="connsiteX10" fmla="*/ 0 w 7891426"/>
                <a:gd name="connsiteY10" fmla="*/ 558800 h 1140460"/>
                <a:gd name="connsiteX11" fmla="*/ 76200 w 7891426"/>
                <a:gd name="connsiteY11" fmla="*/ 622300 h 1140460"/>
                <a:gd name="connsiteX12" fmla="*/ 101600 w 7891426"/>
                <a:gd name="connsiteY12" fmla="*/ 673100 h 1140460"/>
                <a:gd name="connsiteX13" fmla="*/ 88900 w 7891426"/>
                <a:gd name="connsiteY13" fmla="*/ 736600 h 1140460"/>
                <a:gd name="connsiteX14" fmla="*/ 134144 w 7891426"/>
                <a:gd name="connsiteY14" fmla="*/ 767556 h 1140460"/>
                <a:gd name="connsiteX15" fmla="*/ 88900 w 7891426"/>
                <a:gd name="connsiteY15" fmla="*/ 889000 h 1140460"/>
                <a:gd name="connsiteX16" fmla="*/ 30956 w 7891426"/>
                <a:gd name="connsiteY16" fmla="*/ 900906 h 1140460"/>
                <a:gd name="connsiteX17" fmla="*/ 123031 w 7891426"/>
                <a:gd name="connsiteY17" fmla="*/ 965200 h 1140460"/>
                <a:gd name="connsiteX18" fmla="*/ 12700 w 7891426"/>
                <a:gd name="connsiteY18" fmla="*/ 1104900 h 1140460"/>
                <a:gd name="connsiteX19" fmla="*/ 46037 w 7891426"/>
                <a:gd name="connsiteY19" fmla="*/ 1119982 h 1140460"/>
                <a:gd name="connsiteX20" fmla="*/ 39804 w 7891426"/>
                <a:gd name="connsiteY20" fmla="*/ 1140460 h 1140460"/>
                <a:gd name="connsiteX21" fmla="*/ 7891426 w 7891426"/>
                <a:gd name="connsiteY21" fmla="*/ 1140460 h 1140460"/>
                <a:gd name="connsiteX22" fmla="*/ 7870743 w 7891426"/>
                <a:gd name="connsiteY22" fmla="*/ 1092200 h 1140460"/>
                <a:gd name="connsiteX23" fmla="*/ 7781843 w 7891426"/>
                <a:gd name="connsiteY23" fmla="*/ 1028700 h 1140460"/>
                <a:gd name="connsiteX24" fmla="*/ 7731043 w 7891426"/>
                <a:gd name="connsiteY24" fmla="*/ 952500 h 1140460"/>
                <a:gd name="connsiteX25" fmla="*/ 7794543 w 7891426"/>
                <a:gd name="connsiteY25" fmla="*/ 876300 h 1140460"/>
                <a:gd name="connsiteX26" fmla="*/ 7832643 w 7891426"/>
                <a:gd name="connsiteY26" fmla="*/ 800100 h 1140460"/>
                <a:gd name="connsiteX27" fmla="*/ 7794543 w 7891426"/>
                <a:gd name="connsiteY27" fmla="*/ 723900 h 1140460"/>
                <a:gd name="connsiteX28" fmla="*/ 7781843 w 7891426"/>
                <a:gd name="connsiteY28" fmla="*/ 660400 h 1140460"/>
                <a:gd name="connsiteX29" fmla="*/ 7807243 w 7891426"/>
                <a:gd name="connsiteY29" fmla="*/ 609600 h 1140460"/>
                <a:gd name="connsiteX30" fmla="*/ 7883443 w 7891426"/>
                <a:gd name="connsiteY30" fmla="*/ 546100 h 1140460"/>
                <a:gd name="connsiteX31" fmla="*/ 7883443 w 7891426"/>
                <a:gd name="connsiteY31" fmla="*/ 469900 h 1140460"/>
                <a:gd name="connsiteX32" fmla="*/ 7769143 w 7891426"/>
                <a:gd name="connsiteY32" fmla="*/ 406400 h 1140460"/>
                <a:gd name="connsiteX33" fmla="*/ 7692943 w 7891426"/>
                <a:gd name="connsiteY33" fmla="*/ 368300 h 1140460"/>
                <a:gd name="connsiteX34" fmla="*/ 7794543 w 7891426"/>
                <a:gd name="connsiteY34" fmla="*/ 266700 h 1140460"/>
                <a:gd name="connsiteX35" fmla="*/ 7807243 w 7891426"/>
                <a:gd name="connsiteY35" fmla="*/ 177800 h 1140460"/>
                <a:gd name="connsiteX36" fmla="*/ 7743743 w 7891426"/>
                <a:gd name="connsiteY36" fmla="*/ 177800 h 1140460"/>
                <a:gd name="connsiteX37" fmla="*/ 7705643 w 7891426"/>
                <a:gd name="connsiteY37" fmla="*/ 88900 h 1140460"/>
                <a:gd name="connsiteX38" fmla="*/ 7846136 w 7891426"/>
                <a:gd name="connsiteY38" fmla="*/ 34925 h 1140460"/>
                <a:gd name="connsiteX39" fmla="*/ 7616743 w 7891426"/>
                <a:gd name="connsiteY39" fmla="*/ 0 h 1140460"/>
                <a:gd name="connsiteX0" fmla="*/ 7616743 w 7891426"/>
                <a:gd name="connsiteY0" fmla="*/ 0 h 1140460"/>
                <a:gd name="connsiteX1" fmla="*/ 181096 w 7891426"/>
                <a:gd name="connsiteY1" fmla="*/ 0 h 1140460"/>
                <a:gd name="connsiteX2" fmla="*/ 108744 w 7891426"/>
                <a:gd name="connsiteY2" fmla="*/ 11906 h 1140460"/>
                <a:gd name="connsiteX3" fmla="*/ 137319 w 7891426"/>
                <a:gd name="connsiteY3" fmla="*/ 94456 h 1140460"/>
                <a:gd name="connsiteX4" fmla="*/ 139700 w 7891426"/>
                <a:gd name="connsiteY4" fmla="*/ 190500 h 1140460"/>
                <a:gd name="connsiteX5" fmla="*/ 76200 w 7891426"/>
                <a:gd name="connsiteY5" fmla="*/ 190500 h 1140460"/>
                <a:gd name="connsiteX6" fmla="*/ 88900 w 7891426"/>
                <a:gd name="connsiteY6" fmla="*/ 279400 h 1140460"/>
                <a:gd name="connsiteX7" fmla="*/ 95250 w 7891426"/>
                <a:gd name="connsiteY7" fmla="*/ 357188 h 1140460"/>
                <a:gd name="connsiteX8" fmla="*/ 114300 w 7891426"/>
                <a:gd name="connsiteY8" fmla="*/ 419100 h 1140460"/>
                <a:gd name="connsiteX9" fmla="*/ 47625 w 7891426"/>
                <a:gd name="connsiteY9" fmla="*/ 492125 h 1140460"/>
                <a:gd name="connsiteX10" fmla="*/ 0 w 7891426"/>
                <a:gd name="connsiteY10" fmla="*/ 558800 h 1140460"/>
                <a:gd name="connsiteX11" fmla="*/ 76200 w 7891426"/>
                <a:gd name="connsiteY11" fmla="*/ 622300 h 1140460"/>
                <a:gd name="connsiteX12" fmla="*/ 101600 w 7891426"/>
                <a:gd name="connsiteY12" fmla="*/ 673100 h 1140460"/>
                <a:gd name="connsiteX13" fmla="*/ 88900 w 7891426"/>
                <a:gd name="connsiteY13" fmla="*/ 736600 h 1140460"/>
                <a:gd name="connsiteX14" fmla="*/ 134144 w 7891426"/>
                <a:gd name="connsiteY14" fmla="*/ 767556 h 1140460"/>
                <a:gd name="connsiteX15" fmla="*/ 88900 w 7891426"/>
                <a:gd name="connsiteY15" fmla="*/ 889000 h 1140460"/>
                <a:gd name="connsiteX16" fmla="*/ 30956 w 7891426"/>
                <a:gd name="connsiteY16" fmla="*/ 900906 h 1140460"/>
                <a:gd name="connsiteX17" fmla="*/ 123031 w 7891426"/>
                <a:gd name="connsiteY17" fmla="*/ 965200 h 1140460"/>
                <a:gd name="connsiteX18" fmla="*/ 12700 w 7891426"/>
                <a:gd name="connsiteY18" fmla="*/ 1104900 h 1140460"/>
                <a:gd name="connsiteX19" fmla="*/ 46037 w 7891426"/>
                <a:gd name="connsiteY19" fmla="*/ 1119982 h 1140460"/>
                <a:gd name="connsiteX20" fmla="*/ 39804 w 7891426"/>
                <a:gd name="connsiteY20" fmla="*/ 1140460 h 1140460"/>
                <a:gd name="connsiteX21" fmla="*/ 7891426 w 7891426"/>
                <a:gd name="connsiteY21" fmla="*/ 1140460 h 1140460"/>
                <a:gd name="connsiteX22" fmla="*/ 7870743 w 7891426"/>
                <a:gd name="connsiteY22" fmla="*/ 1092200 h 1140460"/>
                <a:gd name="connsiteX23" fmla="*/ 7781843 w 7891426"/>
                <a:gd name="connsiteY23" fmla="*/ 1028700 h 1140460"/>
                <a:gd name="connsiteX24" fmla="*/ 7731043 w 7891426"/>
                <a:gd name="connsiteY24" fmla="*/ 952500 h 1140460"/>
                <a:gd name="connsiteX25" fmla="*/ 7794543 w 7891426"/>
                <a:gd name="connsiteY25" fmla="*/ 876300 h 1140460"/>
                <a:gd name="connsiteX26" fmla="*/ 7832643 w 7891426"/>
                <a:gd name="connsiteY26" fmla="*/ 800100 h 1140460"/>
                <a:gd name="connsiteX27" fmla="*/ 7794543 w 7891426"/>
                <a:gd name="connsiteY27" fmla="*/ 723900 h 1140460"/>
                <a:gd name="connsiteX28" fmla="*/ 7781843 w 7891426"/>
                <a:gd name="connsiteY28" fmla="*/ 660400 h 1140460"/>
                <a:gd name="connsiteX29" fmla="*/ 7807243 w 7891426"/>
                <a:gd name="connsiteY29" fmla="*/ 609600 h 1140460"/>
                <a:gd name="connsiteX30" fmla="*/ 7850106 w 7891426"/>
                <a:gd name="connsiteY30" fmla="*/ 534193 h 1140460"/>
                <a:gd name="connsiteX31" fmla="*/ 7883443 w 7891426"/>
                <a:gd name="connsiteY31" fmla="*/ 469900 h 1140460"/>
                <a:gd name="connsiteX32" fmla="*/ 7769143 w 7891426"/>
                <a:gd name="connsiteY32" fmla="*/ 406400 h 1140460"/>
                <a:gd name="connsiteX33" fmla="*/ 7692943 w 7891426"/>
                <a:gd name="connsiteY33" fmla="*/ 368300 h 1140460"/>
                <a:gd name="connsiteX34" fmla="*/ 7794543 w 7891426"/>
                <a:gd name="connsiteY34" fmla="*/ 266700 h 1140460"/>
                <a:gd name="connsiteX35" fmla="*/ 7807243 w 7891426"/>
                <a:gd name="connsiteY35" fmla="*/ 177800 h 1140460"/>
                <a:gd name="connsiteX36" fmla="*/ 7743743 w 7891426"/>
                <a:gd name="connsiteY36" fmla="*/ 177800 h 1140460"/>
                <a:gd name="connsiteX37" fmla="*/ 7705643 w 7891426"/>
                <a:gd name="connsiteY37" fmla="*/ 88900 h 1140460"/>
                <a:gd name="connsiteX38" fmla="*/ 7846136 w 7891426"/>
                <a:gd name="connsiteY38" fmla="*/ 34925 h 1140460"/>
                <a:gd name="connsiteX39" fmla="*/ 7616743 w 7891426"/>
                <a:gd name="connsiteY39" fmla="*/ 0 h 1140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7891426" h="1140460">
                  <a:moveTo>
                    <a:pt x="7616743" y="0"/>
                  </a:moveTo>
                  <a:lnTo>
                    <a:pt x="181096" y="0"/>
                  </a:lnTo>
                  <a:lnTo>
                    <a:pt x="108744" y="11906"/>
                  </a:lnTo>
                  <a:lnTo>
                    <a:pt x="137319" y="94456"/>
                  </a:lnTo>
                  <a:cubicBezTo>
                    <a:pt x="138113" y="126471"/>
                    <a:pt x="138906" y="158485"/>
                    <a:pt x="139700" y="190500"/>
                  </a:cubicBezTo>
                  <a:lnTo>
                    <a:pt x="76200" y="190500"/>
                  </a:lnTo>
                  <a:lnTo>
                    <a:pt x="88900" y="279400"/>
                  </a:lnTo>
                  <a:lnTo>
                    <a:pt x="95250" y="357188"/>
                  </a:lnTo>
                  <a:lnTo>
                    <a:pt x="114300" y="419100"/>
                  </a:lnTo>
                  <a:lnTo>
                    <a:pt x="47625" y="492125"/>
                  </a:lnTo>
                  <a:lnTo>
                    <a:pt x="0" y="558800"/>
                  </a:lnTo>
                  <a:lnTo>
                    <a:pt x="76200" y="622300"/>
                  </a:lnTo>
                  <a:lnTo>
                    <a:pt x="101600" y="673100"/>
                  </a:lnTo>
                  <a:lnTo>
                    <a:pt x="88900" y="736600"/>
                  </a:lnTo>
                  <a:lnTo>
                    <a:pt x="134144" y="767556"/>
                  </a:lnTo>
                  <a:lnTo>
                    <a:pt x="88900" y="889000"/>
                  </a:lnTo>
                  <a:lnTo>
                    <a:pt x="30956" y="900906"/>
                  </a:lnTo>
                  <a:cubicBezTo>
                    <a:pt x="30691" y="935037"/>
                    <a:pt x="123296" y="931069"/>
                    <a:pt x="123031" y="965200"/>
                  </a:cubicBezTo>
                  <a:lnTo>
                    <a:pt x="12700" y="1104900"/>
                  </a:lnTo>
                  <a:lnTo>
                    <a:pt x="46037" y="1119982"/>
                  </a:lnTo>
                  <a:lnTo>
                    <a:pt x="39804" y="1140460"/>
                  </a:lnTo>
                  <a:lnTo>
                    <a:pt x="7891426" y="1140460"/>
                  </a:lnTo>
                  <a:lnTo>
                    <a:pt x="7870743" y="1092200"/>
                  </a:lnTo>
                  <a:lnTo>
                    <a:pt x="7781843" y="1028700"/>
                  </a:lnTo>
                  <a:lnTo>
                    <a:pt x="7731043" y="952500"/>
                  </a:lnTo>
                  <a:lnTo>
                    <a:pt x="7794543" y="876300"/>
                  </a:lnTo>
                  <a:lnTo>
                    <a:pt x="7832643" y="800100"/>
                  </a:lnTo>
                  <a:lnTo>
                    <a:pt x="7794543" y="723900"/>
                  </a:lnTo>
                  <a:lnTo>
                    <a:pt x="7781843" y="660400"/>
                  </a:lnTo>
                  <a:lnTo>
                    <a:pt x="7807243" y="609600"/>
                  </a:lnTo>
                  <a:lnTo>
                    <a:pt x="7850106" y="534193"/>
                  </a:lnTo>
                  <a:lnTo>
                    <a:pt x="7883443" y="469900"/>
                  </a:lnTo>
                  <a:lnTo>
                    <a:pt x="7769143" y="406400"/>
                  </a:lnTo>
                  <a:lnTo>
                    <a:pt x="7692943" y="368300"/>
                  </a:lnTo>
                  <a:lnTo>
                    <a:pt x="7794543" y="266700"/>
                  </a:lnTo>
                  <a:lnTo>
                    <a:pt x="7807243" y="177800"/>
                  </a:lnTo>
                  <a:lnTo>
                    <a:pt x="7743743" y="177800"/>
                  </a:lnTo>
                  <a:lnTo>
                    <a:pt x="7705643" y="88900"/>
                  </a:lnTo>
                  <a:lnTo>
                    <a:pt x="7846136" y="34925"/>
                  </a:lnTo>
                  <a:cubicBezTo>
                    <a:pt x="7764115" y="15345"/>
                    <a:pt x="7746388" y="21961"/>
                    <a:pt x="7616743" y="0"/>
                  </a:cubicBezTo>
                  <a:close/>
                </a:path>
              </a:pathLst>
            </a:custGeom>
            <a:solidFill>
              <a:schemeClr val="bg1">
                <a:lumMod val="8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6" name="자유형: 도형 5">
              <a:extLst>
                <a:ext uri="{FF2B5EF4-FFF2-40B4-BE49-F238E27FC236}">
                  <a16:creationId xmlns:a16="http://schemas.microsoft.com/office/drawing/2014/main" id="{0FC99B83-E48A-4760-8C51-0582CA4B09D9}"/>
                </a:ext>
              </a:extLst>
            </p:cNvPr>
            <p:cNvSpPr/>
            <p:nvPr/>
          </p:nvSpPr>
          <p:spPr>
            <a:xfrm rot="21249064" flipH="1">
              <a:off x="1911994" y="2455427"/>
              <a:ext cx="3714717" cy="389562"/>
            </a:xfrm>
            <a:custGeom>
              <a:avLst/>
              <a:gdLst>
                <a:gd name="connsiteX0" fmla="*/ 7616743 w 7891426"/>
                <a:gd name="connsiteY0" fmla="*/ 0 h 1140460"/>
                <a:gd name="connsiteX1" fmla="*/ 181096 w 7891426"/>
                <a:gd name="connsiteY1" fmla="*/ 0 h 1140460"/>
                <a:gd name="connsiteX2" fmla="*/ 108744 w 7891426"/>
                <a:gd name="connsiteY2" fmla="*/ 11906 h 1140460"/>
                <a:gd name="connsiteX3" fmla="*/ 137319 w 7891426"/>
                <a:gd name="connsiteY3" fmla="*/ 94456 h 1140460"/>
                <a:gd name="connsiteX4" fmla="*/ 139700 w 7891426"/>
                <a:gd name="connsiteY4" fmla="*/ 190500 h 1140460"/>
                <a:gd name="connsiteX5" fmla="*/ 76200 w 7891426"/>
                <a:gd name="connsiteY5" fmla="*/ 190500 h 1140460"/>
                <a:gd name="connsiteX6" fmla="*/ 88900 w 7891426"/>
                <a:gd name="connsiteY6" fmla="*/ 279400 h 1140460"/>
                <a:gd name="connsiteX7" fmla="*/ 95250 w 7891426"/>
                <a:gd name="connsiteY7" fmla="*/ 357188 h 1140460"/>
                <a:gd name="connsiteX8" fmla="*/ 114300 w 7891426"/>
                <a:gd name="connsiteY8" fmla="*/ 419100 h 1140460"/>
                <a:gd name="connsiteX9" fmla="*/ 47625 w 7891426"/>
                <a:gd name="connsiteY9" fmla="*/ 492125 h 1140460"/>
                <a:gd name="connsiteX10" fmla="*/ 0 w 7891426"/>
                <a:gd name="connsiteY10" fmla="*/ 558800 h 1140460"/>
                <a:gd name="connsiteX11" fmla="*/ 76200 w 7891426"/>
                <a:gd name="connsiteY11" fmla="*/ 622300 h 1140460"/>
                <a:gd name="connsiteX12" fmla="*/ 101600 w 7891426"/>
                <a:gd name="connsiteY12" fmla="*/ 673100 h 1140460"/>
                <a:gd name="connsiteX13" fmla="*/ 88900 w 7891426"/>
                <a:gd name="connsiteY13" fmla="*/ 736600 h 1140460"/>
                <a:gd name="connsiteX14" fmla="*/ 134144 w 7891426"/>
                <a:gd name="connsiteY14" fmla="*/ 767556 h 1140460"/>
                <a:gd name="connsiteX15" fmla="*/ 88900 w 7891426"/>
                <a:gd name="connsiteY15" fmla="*/ 889000 h 1140460"/>
                <a:gd name="connsiteX16" fmla="*/ 30956 w 7891426"/>
                <a:gd name="connsiteY16" fmla="*/ 900906 h 1140460"/>
                <a:gd name="connsiteX17" fmla="*/ 123031 w 7891426"/>
                <a:gd name="connsiteY17" fmla="*/ 965200 h 1140460"/>
                <a:gd name="connsiteX18" fmla="*/ 12700 w 7891426"/>
                <a:gd name="connsiteY18" fmla="*/ 1104900 h 1140460"/>
                <a:gd name="connsiteX19" fmla="*/ 46037 w 7891426"/>
                <a:gd name="connsiteY19" fmla="*/ 1119982 h 1140460"/>
                <a:gd name="connsiteX20" fmla="*/ 39804 w 7891426"/>
                <a:gd name="connsiteY20" fmla="*/ 1140460 h 1140460"/>
                <a:gd name="connsiteX21" fmla="*/ 7891426 w 7891426"/>
                <a:gd name="connsiteY21" fmla="*/ 1140460 h 1140460"/>
                <a:gd name="connsiteX22" fmla="*/ 7870743 w 7891426"/>
                <a:gd name="connsiteY22" fmla="*/ 1092200 h 1140460"/>
                <a:gd name="connsiteX23" fmla="*/ 7781843 w 7891426"/>
                <a:gd name="connsiteY23" fmla="*/ 1028700 h 1140460"/>
                <a:gd name="connsiteX24" fmla="*/ 7731043 w 7891426"/>
                <a:gd name="connsiteY24" fmla="*/ 952500 h 1140460"/>
                <a:gd name="connsiteX25" fmla="*/ 7794543 w 7891426"/>
                <a:gd name="connsiteY25" fmla="*/ 876300 h 1140460"/>
                <a:gd name="connsiteX26" fmla="*/ 7832643 w 7891426"/>
                <a:gd name="connsiteY26" fmla="*/ 800100 h 1140460"/>
                <a:gd name="connsiteX27" fmla="*/ 7794543 w 7891426"/>
                <a:gd name="connsiteY27" fmla="*/ 723900 h 1140460"/>
                <a:gd name="connsiteX28" fmla="*/ 7781843 w 7891426"/>
                <a:gd name="connsiteY28" fmla="*/ 660400 h 1140460"/>
                <a:gd name="connsiteX29" fmla="*/ 7807243 w 7891426"/>
                <a:gd name="connsiteY29" fmla="*/ 609600 h 1140460"/>
                <a:gd name="connsiteX30" fmla="*/ 7883443 w 7891426"/>
                <a:gd name="connsiteY30" fmla="*/ 546100 h 1140460"/>
                <a:gd name="connsiteX31" fmla="*/ 7883443 w 7891426"/>
                <a:gd name="connsiteY31" fmla="*/ 469900 h 1140460"/>
                <a:gd name="connsiteX32" fmla="*/ 7769143 w 7891426"/>
                <a:gd name="connsiteY32" fmla="*/ 406400 h 1140460"/>
                <a:gd name="connsiteX33" fmla="*/ 7692943 w 7891426"/>
                <a:gd name="connsiteY33" fmla="*/ 368300 h 1140460"/>
                <a:gd name="connsiteX34" fmla="*/ 7794543 w 7891426"/>
                <a:gd name="connsiteY34" fmla="*/ 266700 h 1140460"/>
                <a:gd name="connsiteX35" fmla="*/ 7807243 w 7891426"/>
                <a:gd name="connsiteY35" fmla="*/ 177800 h 1140460"/>
                <a:gd name="connsiteX36" fmla="*/ 7743743 w 7891426"/>
                <a:gd name="connsiteY36" fmla="*/ 177800 h 1140460"/>
                <a:gd name="connsiteX37" fmla="*/ 7705643 w 7891426"/>
                <a:gd name="connsiteY37" fmla="*/ 88900 h 1140460"/>
                <a:gd name="connsiteX38" fmla="*/ 7819943 w 7891426"/>
                <a:gd name="connsiteY38" fmla="*/ 101600 h 1140460"/>
                <a:gd name="connsiteX0" fmla="*/ 7616743 w 7891426"/>
                <a:gd name="connsiteY0" fmla="*/ 0 h 1140460"/>
                <a:gd name="connsiteX1" fmla="*/ 181096 w 7891426"/>
                <a:gd name="connsiteY1" fmla="*/ 0 h 1140460"/>
                <a:gd name="connsiteX2" fmla="*/ 108744 w 7891426"/>
                <a:gd name="connsiteY2" fmla="*/ 11906 h 1140460"/>
                <a:gd name="connsiteX3" fmla="*/ 137319 w 7891426"/>
                <a:gd name="connsiteY3" fmla="*/ 94456 h 1140460"/>
                <a:gd name="connsiteX4" fmla="*/ 139700 w 7891426"/>
                <a:gd name="connsiteY4" fmla="*/ 190500 h 1140460"/>
                <a:gd name="connsiteX5" fmla="*/ 76200 w 7891426"/>
                <a:gd name="connsiteY5" fmla="*/ 190500 h 1140460"/>
                <a:gd name="connsiteX6" fmla="*/ 88900 w 7891426"/>
                <a:gd name="connsiteY6" fmla="*/ 279400 h 1140460"/>
                <a:gd name="connsiteX7" fmla="*/ 95250 w 7891426"/>
                <a:gd name="connsiteY7" fmla="*/ 357188 h 1140460"/>
                <a:gd name="connsiteX8" fmla="*/ 114300 w 7891426"/>
                <a:gd name="connsiteY8" fmla="*/ 419100 h 1140460"/>
                <a:gd name="connsiteX9" fmla="*/ 47625 w 7891426"/>
                <a:gd name="connsiteY9" fmla="*/ 492125 h 1140460"/>
                <a:gd name="connsiteX10" fmla="*/ 0 w 7891426"/>
                <a:gd name="connsiteY10" fmla="*/ 558800 h 1140460"/>
                <a:gd name="connsiteX11" fmla="*/ 76200 w 7891426"/>
                <a:gd name="connsiteY11" fmla="*/ 622300 h 1140460"/>
                <a:gd name="connsiteX12" fmla="*/ 101600 w 7891426"/>
                <a:gd name="connsiteY12" fmla="*/ 673100 h 1140460"/>
                <a:gd name="connsiteX13" fmla="*/ 88900 w 7891426"/>
                <a:gd name="connsiteY13" fmla="*/ 736600 h 1140460"/>
                <a:gd name="connsiteX14" fmla="*/ 134144 w 7891426"/>
                <a:gd name="connsiteY14" fmla="*/ 767556 h 1140460"/>
                <a:gd name="connsiteX15" fmla="*/ 88900 w 7891426"/>
                <a:gd name="connsiteY15" fmla="*/ 889000 h 1140460"/>
                <a:gd name="connsiteX16" fmla="*/ 30956 w 7891426"/>
                <a:gd name="connsiteY16" fmla="*/ 900906 h 1140460"/>
                <a:gd name="connsiteX17" fmla="*/ 123031 w 7891426"/>
                <a:gd name="connsiteY17" fmla="*/ 965200 h 1140460"/>
                <a:gd name="connsiteX18" fmla="*/ 12700 w 7891426"/>
                <a:gd name="connsiteY18" fmla="*/ 1104900 h 1140460"/>
                <a:gd name="connsiteX19" fmla="*/ 46037 w 7891426"/>
                <a:gd name="connsiteY19" fmla="*/ 1119982 h 1140460"/>
                <a:gd name="connsiteX20" fmla="*/ 39804 w 7891426"/>
                <a:gd name="connsiteY20" fmla="*/ 1140460 h 1140460"/>
                <a:gd name="connsiteX21" fmla="*/ 7891426 w 7891426"/>
                <a:gd name="connsiteY21" fmla="*/ 1140460 h 1140460"/>
                <a:gd name="connsiteX22" fmla="*/ 7870743 w 7891426"/>
                <a:gd name="connsiteY22" fmla="*/ 1092200 h 1140460"/>
                <a:gd name="connsiteX23" fmla="*/ 7781843 w 7891426"/>
                <a:gd name="connsiteY23" fmla="*/ 1028700 h 1140460"/>
                <a:gd name="connsiteX24" fmla="*/ 7731043 w 7891426"/>
                <a:gd name="connsiteY24" fmla="*/ 952500 h 1140460"/>
                <a:gd name="connsiteX25" fmla="*/ 7794543 w 7891426"/>
                <a:gd name="connsiteY25" fmla="*/ 876300 h 1140460"/>
                <a:gd name="connsiteX26" fmla="*/ 7832643 w 7891426"/>
                <a:gd name="connsiteY26" fmla="*/ 800100 h 1140460"/>
                <a:gd name="connsiteX27" fmla="*/ 7794543 w 7891426"/>
                <a:gd name="connsiteY27" fmla="*/ 723900 h 1140460"/>
                <a:gd name="connsiteX28" fmla="*/ 7781843 w 7891426"/>
                <a:gd name="connsiteY28" fmla="*/ 660400 h 1140460"/>
                <a:gd name="connsiteX29" fmla="*/ 7807243 w 7891426"/>
                <a:gd name="connsiteY29" fmla="*/ 609600 h 1140460"/>
                <a:gd name="connsiteX30" fmla="*/ 7883443 w 7891426"/>
                <a:gd name="connsiteY30" fmla="*/ 546100 h 1140460"/>
                <a:gd name="connsiteX31" fmla="*/ 7883443 w 7891426"/>
                <a:gd name="connsiteY31" fmla="*/ 469900 h 1140460"/>
                <a:gd name="connsiteX32" fmla="*/ 7769143 w 7891426"/>
                <a:gd name="connsiteY32" fmla="*/ 406400 h 1140460"/>
                <a:gd name="connsiteX33" fmla="*/ 7692943 w 7891426"/>
                <a:gd name="connsiteY33" fmla="*/ 368300 h 1140460"/>
                <a:gd name="connsiteX34" fmla="*/ 7794543 w 7891426"/>
                <a:gd name="connsiteY34" fmla="*/ 266700 h 1140460"/>
                <a:gd name="connsiteX35" fmla="*/ 7807243 w 7891426"/>
                <a:gd name="connsiteY35" fmla="*/ 177800 h 1140460"/>
                <a:gd name="connsiteX36" fmla="*/ 7743743 w 7891426"/>
                <a:gd name="connsiteY36" fmla="*/ 177800 h 1140460"/>
                <a:gd name="connsiteX37" fmla="*/ 7705643 w 7891426"/>
                <a:gd name="connsiteY37" fmla="*/ 88900 h 1140460"/>
                <a:gd name="connsiteX38" fmla="*/ 7846136 w 7891426"/>
                <a:gd name="connsiteY38" fmla="*/ 34925 h 1140460"/>
                <a:gd name="connsiteX39" fmla="*/ 7616743 w 7891426"/>
                <a:gd name="connsiteY39" fmla="*/ 0 h 1140460"/>
                <a:gd name="connsiteX0" fmla="*/ 7616743 w 7891426"/>
                <a:gd name="connsiteY0" fmla="*/ 0 h 1140460"/>
                <a:gd name="connsiteX1" fmla="*/ 181096 w 7891426"/>
                <a:gd name="connsiteY1" fmla="*/ 0 h 1140460"/>
                <a:gd name="connsiteX2" fmla="*/ 108744 w 7891426"/>
                <a:gd name="connsiteY2" fmla="*/ 11906 h 1140460"/>
                <a:gd name="connsiteX3" fmla="*/ 137319 w 7891426"/>
                <a:gd name="connsiteY3" fmla="*/ 94456 h 1140460"/>
                <a:gd name="connsiteX4" fmla="*/ 139700 w 7891426"/>
                <a:gd name="connsiteY4" fmla="*/ 190500 h 1140460"/>
                <a:gd name="connsiteX5" fmla="*/ 76200 w 7891426"/>
                <a:gd name="connsiteY5" fmla="*/ 190500 h 1140460"/>
                <a:gd name="connsiteX6" fmla="*/ 88900 w 7891426"/>
                <a:gd name="connsiteY6" fmla="*/ 279400 h 1140460"/>
                <a:gd name="connsiteX7" fmla="*/ 95250 w 7891426"/>
                <a:gd name="connsiteY7" fmla="*/ 357188 h 1140460"/>
                <a:gd name="connsiteX8" fmla="*/ 114300 w 7891426"/>
                <a:gd name="connsiteY8" fmla="*/ 419100 h 1140460"/>
                <a:gd name="connsiteX9" fmla="*/ 47625 w 7891426"/>
                <a:gd name="connsiteY9" fmla="*/ 492125 h 1140460"/>
                <a:gd name="connsiteX10" fmla="*/ 0 w 7891426"/>
                <a:gd name="connsiteY10" fmla="*/ 558800 h 1140460"/>
                <a:gd name="connsiteX11" fmla="*/ 76200 w 7891426"/>
                <a:gd name="connsiteY11" fmla="*/ 622300 h 1140460"/>
                <a:gd name="connsiteX12" fmla="*/ 101600 w 7891426"/>
                <a:gd name="connsiteY12" fmla="*/ 673100 h 1140460"/>
                <a:gd name="connsiteX13" fmla="*/ 88900 w 7891426"/>
                <a:gd name="connsiteY13" fmla="*/ 736600 h 1140460"/>
                <a:gd name="connsiteX14" fmla="*/ 134144 w 7891426"/>
                <a:gd name="connsiteY14" fmla="*/ 767556 h 1140460"/>
                <a:gd name="connsiteX15" fmla="*/ 88900 w 7891426"/>
                <a:gd name="connsiteY15" fmla="*/ 889000 h 1140460"/>
                <a:gd name="connsiteX16" fmla="*/ 30956 w 7891426"/>
                <a:gd name="connsiteY16" fmla="*/ 900906 h 1140460"/>
                <a:gd name="connsiteX17" fmla="*/ 123031 w 7891426"/>
                <a:gd name="connsiteY17" fmla="*/ 965200 h 1140460"/>
                <a:gd name="connsiteX18" fmla="*/ 12700 w 7891426"/>
                <a:gd name="connsiteY18" fmla="*/ 1104900 h 1140460"/>
                <a:gd name="connsiteX19" fmla="*/ 46037 w 7891426"/>
                <a:gd name="connsiteY19" fmla="*/ 1119982 h 1140460"/>
                <a:gd name="connsiteX20" fmla="*/ 39804 w 7891426"/>
                <a:gd name="connsiteY20" fmla="*/ 1140460 h 1140460"/>
                <a:gd name="connsiteX21" fmla="*/ 7891426 w 7891426"/>
                <a:gd name="connsiteY21" fmla="*/ 1140460 h 1140460"/>
                <a:gd name="connsiteX22" fmla="*/ 7870743 w 7891426"/>
                <a:gd name="connsiteY22" fmla="*/ 1092200 h 1140460"/>
                <a:gd name="connsiteX23" fmla="*/ 7781843 w 7891426"/>
                <a:gd name="connsiteY23" fmla="*/ 1028700 h 1140460"/>
                <a:gd name="connsiteX24" fmla="*/ 7731043 w 7891426"/>
                <a:gd name="connsiteY24" fmla="*/ 952500 h 1140460"/>
                <a:gd name="connsiteX25" fmla="*/ 7794543 w 7891426"/>
                <a:gd name="connsiteY25" fmla="*/ 876300 h 1140460"/>
                <a:gd name="connsiteX26" fmla="*/ 7832643 w 7891426"/>
                <a:gd name="connsiteY26" fmla="*/ 800100 h 1140460"/>
                <a:gd name="connsiteX27" fmla="*/ 7794543 w 7891426"/>
                <a:gd name="connsiteY27" fmla="*/ 723900 h 1140460"/>
                <a:gd name="connsiteX28" fmla="*/ 7781843 w 7891426"/>
                <a:gd name="connsiteY28" fmla="*/ 660400 h 1140460"/>
                <a:gd name="connsiteX29" fmla="*/ 7807243 w 7891426"/>
                <a:gd name="connsiteY29" fmla="*/ 609600 h 1140460"/>
                <a:gd name="connsiteX30" fmla="*/ 7883443 w 7891426"/>
                <a:gd name="connsiteY30" fmla="*/ 546100 h 1140460"/>
                <a:gd name="connsiteX31" fmla="*/ 7883443 w 7891426"/>
                <a:gd name="connsiteY31" fmla="*/ 469900 h 1140460"/>
                <a:gd name="connsiteX32" fmla="*/ 7769143 w 7891426"/>
                <a:gd name="connsiteY32" fmla="*/ 406400 h 1140460"/>
                <a:gd name="connsiteX33" fmla="*/ 7692943 w 7891426"/>
                <a:gd name="connsiteY33" fmla="*/ 368300 h 1140460"/>
                <a:gd name="connsiteX34" fmla="*/ 7794543 w 7891426"/>
                <a:gd name="connsiteY34" fmla="*/ 266700 h 1140460"/>
                <a:gd name="connsiteX35" fmla="*/ 7807243 w 7891426"/>
                <a:gd name="connsiteY35" fmla="*/ 177800 h 1140460"/>
                <a:gd name="connsiteX36" fmla="*/ 7743743 w 7891426"/>
                <a:gd name="connsiteY36" fmla="*/ 177800 h 1140460"/>
                <a:gd name="connsiteX37" fmla="*/ 7705643 w 7891426"/>
                <a:gd name="connsiteY37" fmla="*/ 88900 h 1140460"/>
                <a:gd name="connsiteX38" fmla="*/ 7846136 w 7891426"/>
                <a:gd name="connsiteY38" fmla="*/ 34925 h 1140460"/>
                <a:gd name="connsiteX39" fmla="*/ 7616743 w 7891426"/>
                <a:gd name="connsiteY39" fmla="*/ 0 h 1140460"/>
                <a:gd name="connsiteX0" fmla="*/ 7616743 w 7891426"/>
                <a:gd name="connsiteY0" fmla="*/ 0 h 1140460"/>
                <a:gd name="connsiteX1" fmla="*/ 181096 w 7891426"/>
                <a:gd name="connsiteY1" fmla="*/ 0 h 1140460"/>
                <a:gd name="connsiteX2" fmla="*/ 108744 w 7891426"/>
                <a:gd name="connsiteY2" fmla="*/ 11906 h 1140460"/>
                <a:gd name="connsiteX3" fmla="*/ 137319 w 7891426"/>
                <a:gd name="connsiteY3" fmla="*/ 94456 h 1140460"/>
                <a:gd name="connsiteX4" fmla="*/ 139700 w 7891426"/>
                <a:gd name="connsiteY4" fmla="*/ 190500 h 1140460"/>
                <a:gd name="connsiteX5" fmla="*/ 76200 w 7891426"/>
                <a:gd name="connsiteY5" fmla="*/ 190500 h 1140460"/>
                <a:gd name="connsiteX6" fmla="*/ 88900 w 7891426"/>
                <a:gd name="connsiteY6" fmla="*/ 279400 h 1140460"/>
                <a:gd name="connsiteX7" fmla="*/ 95250 w 7891426"/>
                <a:gd name="connsiteY7" fmla="*/ 357188 h 1140460"/>
                <a:gd name="connsiteX8" fmla="*/ 114300 w 7891426"/>
                <a:gd name="connsiteY8" fmla="*/ 419100 h 1140460"/>
                <a:gd name="connsiteX9" fmla="*/ 47625 w 7891426"/>
                <a:gd name="connsiteY9" fmla="*/ 492125 h 1140460"/>
                <a:gd name="connsiteX10" fmla="*/ 0 w 7891426"/>
                <a:gd name="connsiteY10" fmla="*/ 558800 h 1140460"/>
                <a:gd name="connsiteX11" fmla="*/ 76200 w 7891426"/>
                <a:gd name="connsiteY11" fmla="*/ 622300 h 1140460"/>
                <a:gd name="connsiteX12" fmla="*/ 101600 w 7891426"/>
                <a:gd name="connsiteY12" fmla="*/ 673100 h 1140460"/>
                <a:gd name="connsiteX13" fmla="*/ 88900 w 7891426"/>
                <a:gd name="connsiteY13" fmla="*/ 736600 h 1140460"/>
                <a:gd name="connsiteX14" fmla="*/ 134144 w 7891426"/>
                <a:gd name="connsiteY14" fmla="*/ 767556 h 1140460"/>
                <a:gd name="connsiteX15" fmla="*/ 88900 w 7891426"/>
                <a:gd name="connsiteY15" fmla="*/ 889000 h 1140460"/>
                <a:gd name="connsiteX16" fmla="*/ 30956 w 7891426"/>
                <a:gd name="connsiteY16" fmla="*/ 900906 h 1140460"/>
                <a:gd name="connsiteX17" fmla="*/ 123031 w 7891426"/>
                <a:gd name="connsiteY17" fmla="*/ 965200 h 1140460"/>
                <a:gd name="connsiteX18" fmla="*/ 12700 w 7891426"/>
                <a:gd name="connsiteY18" fmla="*/ 1104900 h 1140460"/>
                <a:gd name="connsiteX19" fmla="*/ 46037 w 7891426"/>
                <a:gd name="connsiteY19" fmla="*/ 1119982 h 1140460"/>
                <a:gd name="connsiteX20" fmla="*/ 39804 w 7891426"/>
                <a:gd name="connsiteY20" fmla="*/ 1140460 h 1140460"/>
                <a:gd name="connsiteX21" fmla="*/ 7891426 w 7891426"/>
                <a:gd name="connsiteY21" fmla="*/ 1140460 h 1140460"/>
                <a:gd name="connsiteX22" fmla="*/ 7870743 w 7891426"/>
                <a:gd name="connsiteY22" fmla="*/ 1092200 h 1140460"/>
                <a:gd name="connsiteX23" fmla="*/ 7781843 w 7891426"/>
                <a:gd name="connsiteY23" fmla="*/ 1028700 h 1140460"/>
                <a:gd name="connsiteX24" fmla="*/ 7731043 w 7891426"/>
                <a:gd name="connsiteY24" fmla="*/ 952500 h 1140460"/>
                <a:gd name="connsiteX25" fmla="*/ 7794543 w 7891426"/>
                <a:gd name="connsiteY25" fmla="*/ 876300 h 1140460"/>
                <a:gd name="connsiteX26" fmla="*/ 7832643 w 7891426"/>
                <a:gd name="connsiteY26" fmla="*/ 800100 h 1140460"/>
                <a:gd name="connsiteX27" fmla="*/ 7794543 w 7891426"/>
                <a:gd name="connsiteY27" fmla="*/ 723900 h 1140460"/>
                <a:gd name="connsiteX28" fmla="*/ 7781843 w 7891426"/>
                <a:gd name="connsiteY28" fmla="*/ 660400 h 1140460"/>
                <a:gd name="connsiteX29" fmla="*/ 7807243 w 7891426"/>
                <a:gd name="connsiteY29" fmla="*/ 609600 h 1140460"/>
                <a:gd name="connsiteX30" fmla="*/ 7883443 w 7891426"/>
                <a:gd name="connsiteY30" fmla="*/ 546100 h 1140460"/>
                <a:gd name="connsiteX31" fmla="*/ 7883443 w 7891426"/>
                <a:gd name="connsiteY31" fmla="*/ 469900 h 1140460"/>
                <a:gd name="connsiteX32" fmla="*/ 7769143 w 7891426"/>
                <a:gd name="connsiteY32" fmla="*/ 406400 h 1140460"/>
                <a:gd name="connsiteX33" fmla="*/ 7692943 w 7891426"/>
                <a:gd name="connsiteY33" fmla="*/ 368300 h 1140460"/>
                <a:gd name="connsiteX34" fmla="*/ 7794543 w 7891426"/>
                <a:gd name="connsiteY34" fmla="*/ 266700 h 1140460"/>
                <a:gd name="connsiteX35" fmla="*/ 7807243 w 7891426"/>
                <a:gd name="connsiteY35" fmla="*/ 177800 h 1140460"/>
                <a:gd name="connsiteX36" fmla="*/ 7743743 w 7891426"/>
                <a:gd name="connsiteY36" fmla="*/ 177800 h 1140460"/>
                <a:gd name="connsiteX37" fmla="*/ 7705643 w 7891426"/>
                <a:gd name="connsiteY37" fmla="*/ 88900 h 1140460"/>
                <a:gd name="connsiteX38" fmla="*/ 7846136 w 7891426"/>
                <a:gd name="connsiteY38" fmla="*/ 34925 h 1140460"/>
                <a:gd name="connsiteX39" fmla="*/ 7616743 w 7891426"/>
                <a:gd name="connsiteY39" fmla="*/ 0 h 1140460"/>
                <a:gd name="connsiteX0" fmla="*/ 7616743 w 7891426"/>
                <a:gd name="connsiteY0" fmla="*/ 0 h 1140460"/>
                <a:gd name="connsiteX1" fmla="*/ 181096 w 7891426"/>
                <a:gd name="connsiteY1" fmla="*/ 0 h 1140460"/>
                <a:gd name="connsiteX2" fmla="*/ 108744 w 7891426"/>
                <a:gd name="connsiteY2" fmla="*/ 11906 h 1140460"/>
                <a:gd name="connsiteX3" fmla="*/ 137319 w 7891426"/>
                <a:gd name="connsiteY3" fmla="*/ 94456 h 1140460"/>
                <a:gd name="connsiteX4" fmla="*/ 139700 w 7891426"/>
                <a:gd name="connsiteY4" fmla="*/ 190500 h 1140460"/>
                <a:gd name="connsiteX5" fmla="*/ 76200 w 7891426"/>
                <a:gd name="connsiteY5" fmla="*/ 190500 h 1140460"/>
                <a:gd name="connsiteX6" fmla="*/ 88900 w 7891426"/>
                <a:gd name="connsiteY6" fmla="*/ 279400 h 1140460"/>
                <a:gd name="connsiteX7" fmla="*/ 95250 w 7891426"/>
                <a:gd name="connsiteY7" fmla="*/ 357188 h 1140460"/>
                <a:gd name="connsiteX8" fmla="*/ 114300 w 7891426"/>
                <a:gd name="connsiteY8" fmla="*/ 419100 h 1140460"/>
                <a:gd name="connsiteX9" fmla="*/ 47625 w 7891426"/>
                <a:gd name="connsiteY9" fmla="*/ 492125 h 1140460"/>
                <a:gd name="connsiteX10" fmla="*/ 0 w 7891426"/>
                <a:gd name="connsiteY10" fmla="*/ 558800 h 1140460"/>
                <a:gd name="connsiteX11" fmla="*/ 76200 w 7891426"/>
                <a:gd name="connsiteY11" fmla="*/ 622300 h 1140460"/>
                <a:gd name="connsiteX12" fmla="*/ 101600 w 7891426"/>
                <a:gd name="connsiteY12" fmla="*/ 673100 h 1140460"/>
                <a:gd name="connsiteX13" fmla="*/ 88900 w 7891426"/>
                <a:gd name="connsiteY13" fmla="*/ 736600 h 1140460"/>
                <a:gd name="connsiteX14" fmla="*/ 134144 w 7891426"/>
                <a:gd name="connsiteY14" fmla="*/ 767556 h 1140460"/>
                <a:gd name="connsiteX15" fmla="*/ 88900 w 7891426"/>
                <a:gd name="connsiteY15" fmla="*/ 889000 h 1140460"/>
                <a:gd name="connsiteX16" fmla="*/ 30956 w 7891426"/>
                <a:gd name="connsiteY16" fmla="*/ 900906 h 1140460"/>
                <a:gd name="connsiteX17" fmla="*/ 123031 w 7891426"/>
                <a:gd name="connsiteY17" fmla="*/ 965200 h 1140460"/>
                <a:gd name="connsiteX18" fmla="*/ 12700 w 7891426"/>
                <a:gd name="connsiteY18" fmla="*/ 1104900 h 1140460"/>
                <a:gd name="connsiteX19" fmla="*/ 46037 w 7891426"/>
                <a:gd name="connsiteY19" fmla="*/ 1119982 h 1140460"/>
                <a:gd name="connsiteX20" fmla="*/ 39804 w 7891426"/>
                <a:gd name="connsiteY20" fmla="*/ 1140460 h 1140460"/>
                <a:gd name="connsiteX21" fmla="*/ 7891426 w 7891426"/>
                <a:gd name="connsiteY21" fmla="*/ 1140460 h 1140460"/>
                <a:gd name="connsiteX22" fmla="*/ 7870743 w 7891426"/>
                <a:gd name="connsiteY22" fmla="*/ 1092200 h 1140460"/>
                <a:gd name="connsiteX23" fmla="*/ 7781843 w 7891426"/>
                <a:gd name="connsiteY23" fmla="*/ 1028700 h 1140460"/>
                <a:gd name="connsiteX24" fmla="*/ 7731043 w 7891426"/>
                <a:gd name="connsiteY24" fmla="*/ 952500 h 1140460"/>
                <a:gd name="connsiteX25" fmla="*/ 7794543 w 7891426"/>
                <a:gd name="connsiteY25" fmla="*/ 876300 h 1140460"/>
                <a:gd name="connsiteX26" fmla="*/ 7832643 w 7891426"/>
                <a:gd name="connsiteY26" fmla="*/ 800100 h 1140460"/>
                <a:gd name="connsiteX27" fmla="*/ 7794543 w 7891426"/>
                <a:gd name="connsiteY27" fmla="*/ 723900 h 1140460"/>
                <a:gd name="connsiteX28" fmla="*/ 7781843 w 7891426"/>
                <a:gd name="connsiteY28" fmla="*/ 660400 h 1140460"/>
                <a:gd name="connsiteX29" fmla="*/ 7807243 w 7891426"/>
                <a:gd name="connsiteY29" fmla="*/ 609600 h 1140460"/>
                <a:gd name="connsiteX30" fmla="*/ 7850106 w 7891426"/>
                <a:gd name="connsiteY30" fmla="*/ 534193 h 1140460"/>
                <a:gd name="connsiteX31" fmla="*/ 7883443 w 7891426"/>
                <a:gd name="connsiteY31" fmla="*/ 469900 h 1140460"/>
                <a:gd name="connsiteX32" fmla="*/ 7769143 w 7891426"/>
                <a:gd name="connsiteY32" fmla="*/ 406400 h 1140460"/>
                <a:gd name="connsiteX33" fmla="*/ 7692943 w 7891426"/>
                <a:gd name="connsiteY33" fmla="*/ 368300 h 1140460"/>
                <a:gd name="connsiteX34" fmla="*/ 7794543 w 7891426"/>
                <a:gd name="connsiteY34" fmla="*/ 266700 h 1140460"/>
                <a:gd name="connsiteX35" fmla="*/ 7807243 w 7891426"/>
                <a:gd name="connsiteY35" fmla="*/ 177800 h 1140460"/>
                <a:gd name="connsiteX36" fmla="*/ 7743743 w 7891426"/>
                <a:gd name="connsiteY36" fmla="*/ 177800 h 1140460"/>
                <a:gd name="connsiteX37" fmla="*/ 7705643 w 7891426"/>
                <a:gd name="connsiteY37" fmla="*/ 88900 h 1140460"/>
                <a:gd name="connsiteX38" fmla="*/ 7846136 w 7891426"/>
                <a:gd name="connsiteY38" fmla="*/ 34925 h 1140460"/>
                <a:gd name="connsiteX39" fmla="*/ 7616743 w 7891426"/>
                <a:gd name="connsiteY39" fmla="*/ 0 h 1140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7891426" h="1140460">
                  <a:moveTo>
                    <a:pt x="7616743" y="0"/>
                  </a:moveTo>
                  <a:lnTo>
                    <a:pt x="181096" y="0"/>
                  </a:lnTo>
                  <a:lnTo>
                    <a:pt x="108744" y="11906"/>
                  </a:lnTo>
                  <a:lnTo>
                    <a:pt x="137319" y="94456"/>
                  </a:lnTo>
                  <a:cubicBezTo>
                    <a:pt x="138113" y="126471"/>
                    <a:pt x="138906" y="158485"/>
                    <a:pt x="139700" y="190500"/>
                  </a:cubicBezTo>
                  <a:lnTo>
                    <a:pt x="76200" y="190500"/>
                  </a:lnTo>
                  <a:lnTo>
                    <a:pt x="88900" y="279400"/>
                  </a:lnTo>
                  <a:lnTo>
                    <a:pt x="95250" y="357188"/>
                  </a:lnTo>
                  <a:lnTo>
                    <a:pt x="114300" y="419100"/>
                  </a:lnTo>
                  <a:lnTo>
                    <a:pt x="47625" y="492125"/>
                  </a:lnTo>
                  <a:lnTo>
                    <a:pt x="0" y="558800"/>
                  </a:lnTo>
                  <a:lnTo>
                    <a:pt x="76200" y="622300"/>
                  </a:lnTo>
                  <a:lnTo>
                    <a:pt x="101600" y="673100"/>
                  </a:lnTo>
                  <a:lnTo>
                    <a:pt x="88900" y="736600"/>
                  </a:lnTo>
                  <a:lnTo>
                    <a:pt x="134144" y="767556"/>
                  </a:lnTo>
                  <a:lnTo>
                    <a:pt x="88900" y="889000"/>
                  </a:lnTo>
                  <a:lnTo>
                    <a:pt x="30956" y="900906"/>
                  </a:lnTo>
                  <a:cubicBezTo>
                    <a:pt x="30691" y="935037"/>
                    <a:pt x="123296" y="931069"/>
                    <a:pt x="123031" y="965200"/>
                  </a:cubicBezTo>
                  <a:lnTo>
                    <a:pt x="12700" y="1104900"/>
                  </a:lnTo>
                  <a:lnTo>
                    <a:pt x="46037" y="1119982"/>
                  </a:lnTo>
                  <a:lnTo>
                    <a:pt x="39804" y="1140460"/>
                  </a:lnTo>
                  <a:lnTo>
                    <a:pt x="7891426" y="1140460"/>
                  </a:lnTo>
                  <a:lnTo>
                    <a:pt x="7870743" y="1092200"/>
                  </a:lnTo>
                  <a:lnTo>
                    <a:pt x="7781843" y="1028700"/>
                  </a:lnTo>
                  <a:lnTo>
                    <a:pt x="7731043" y="952500"/>
                  </a:lnTo>
                  <a:lnTo>
                    <a:pt x="7794543" y="876300"/>
                  </a:lnTo>
                  <a:lnTo>
                    <a:pt x="7832643" y="800100"/>
                  </a:lnTo>
                  <a:lnTo>
                    <a:pt x="7794543" y="723900"/>
                  </a:lnTo>
                  <a:lnTo>
                    <a:pt x="7781843" y="660400"/>
                  </a:lnTo>
                  <a:lnTo>
                    <a:pt x="7807243" y="609600"/>
                  </a:lnTo>
                  <a:lnTo>
                    <a:pt x="7850106" y="534193"/>
                  </a:lnTo>
                  <a:lnTo>
                    <a:pt x="7883443" y="469900"/>
                  </a:lnTo>
                  <a:lnTo>
                    <a:pt x="7769143" y="406400"/>
                  </a:lnTo>
                  <a:lnTo>
                    <a:pt x="7692943" y="368300"/>
                  </a:lnTo>
                  <a:lnTo>
                    <a:pt x="7794543" y="266700"/>
                  </a:lnTo>
                  <a:lnTo>
                    <a:pt x="7807243" y="177800"/>
                  </a:lnTo>
                  <a:lnTo>
                    <a:pt x="7743743" y="177800"/>
                  </a:lnTo>
                  <a:lnTo>
                    <a:pt x="7705643" y="88900"/>
                  </a:lnTo>
                  <a:lnTo>
                    <a:pt x="7846136" y="34925"/>
                  </a:lnTo>
                  <a:cubicBezTo>
                    <a:pt x="7764115" y="15345"/>
                    <a:pt x="7746388" y="21961"/>
                    <a:pt x="7616743" y="0"/>
                  </a:cubicBezTo>
                  <a:close/>
                </a:path>
              </a:pathLst>
            </a:custGeom>
            <a:solidFill>
              <a:schemeClr val="bg1">
                <a:lumMod val="8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44EDFF1E-A3FE-4753-95FD-34435FB2ECE5}"/>
              </a:ext>
            </a:extLst>
          </p:cNvPr>
          <p:cNvSpPr txBox="1"/>
          <p:nvPr/>
        </p:nvSpPr>
        <p:spPr>
          <a:xfrm>
            <a:off x="4075297" y="741533"/>
            <a:ext cx="67035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ko-KR" altLang="en-US" sz="4800" b="0" i="0" u="none" strike="noStrike" kern="1200" cap="none" spc="-30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/>
                <a:cs typeface="+mn-cs"/>
              </a:rPr>
              <a:t>개발할 기능 </a:t>
            </a:r>
            <a:r>
              <a:rPr kumimoji="0" lang="en-US" altLang="ko-KR" sz="3200" b="0" i="0" u="none" strike="noStrike" kern="1200" cap="none" spc="-30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/>
                <a:cs typeface="+mn-cs"/>
              </a:rPr>
              <a:t>&amp;</a:t>
            </a:r>
            <a:r>
              <a:rPr kumimoji="0" lang="en-US" altLang="ko-KR" sz="4800" b="0" i="0" u="none" strike="noStrike" kern="1200" cap="none" spc="-30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/>
                <a:cs typeface="+mn-cs"/>
              </a:rPr>
              <a:t> </a:t>
            </a:r>
            <a:r>
              <a:rPr kumimoji="0" lang="ko-KR" altLang="en-US" sz="4800" b="0" i="0" u="none" strike="noStrike" kern="1200" cap="none" spc="-30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/>
                <a:cs typeface="+mn-cs"/>
              </a:rPr>
              <a:t>프로토타입</a:t>
            </a:r>
            <a:endParaRPr lang="ko-KR" altLang="en-US" sz="4800" spc="-300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52542965-7E4D-4C1B-B941-59D94924172A}"/>
              </a:ext>
            </a:extLst>
          </p:cNvPr>
          <p:cNvGrpSpPr/>
          <p:nvPr/>
        </p:nvGrpSpPr>
        <p:grpSpPr>
          <a:xfrm>
            <a:off x="2209800" y="2486063"/>
            <a:ext cx="5867400" cy="6828937"/>
            <a:chOff x="8284334" y="2233291"/>
            <a:chExt cx="1503433" cy="1835043"/>
          </a:xfrm>
        </p:grpSpPr>
        <p:sp>
          <p:nvSpPr>
            <p:cNvPr id="15" name="자유형 32">
              <a:extLst>
                <a:ext uri="{FF2B5EF4-FFF2-40B4-BE49-F238E27FC236}">
                  <a16:creationId xmlns:a16="http://schemas.microsoft.com/office/drawing/2014/main" id="{F0CFCB04-60FE-470D-92BF-E2A217056E67}"/>
                </a:ext>
              </a:extLst>
            </p:cNvPr>
            <p:cNvSpPr/>
            <p:nvPr/>
          </p:nvSpPr>
          <p:spPr>
            <a:xfrm>
              <a:off x="8676669" y="3973014"/>
              <a:ext cx="718762" cy="95320"/>
            </a:xfrm>
            <a:custGeom>
              <a:avLst/>
              <a:gdLst>
                <a:gd name="connsiteX0" fmla="*/ 0 w 718762"/>
                <a:gd name="connsiteY0" fmla="*/ 0 h 95320"/>
                <a:gd name="connsiteX1" fmla="*/ 718762 w 718762"/>
                <a:gd name="connsiteY1" fmla="*/ 0 h 95320"/>
                <a:gd name="connsiteX2" fmla="*/ 651983 w 718762"/>
                <a:gd name="connsiteY2" fmla="*/ 36246 h 95320"/>
                <a:gd name="connsiteX3" fmla="*/ 359381 w 718762"/>
                <a:gd name="connsiteY3" fmla="*/ 95320 h 95320"/>
                <a:gd name="connsiteX4" fmla="*/ 66779 w 718762"/>
                <a:gd name="connsiteY4" fmla="*/ 36246 h 95320"/>
                <a:gd name="connsiteX5" fmla="*/ 0 w 718762"/>
                <a:gd name="connsiteY5" fmla="*/ 0 h 95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18762" h="95320">
                  <a:moveTo>
                    <a:pt x="0" y="0"/>
                  </a:moveTo>
                  <a:lnTo>
                    <a:pt x="718762" y="0"/>
                  </a:lnTo>
                  <a:lnTo>
                    <a:pt x="651983" y="36246"/>
                  </a:lnTo>
                  <a:cubicBezTo>
                    <a:pt x="562049" y="74285"/>
                    <a:pt x="463171" y="95320"/>
                    <a:pt x="359381" y="95320"/>
                  </a:cubicBezTo>
                  <a:cubicBezTo>
                    <a:pt x="255591" y="95320"/>
                    <a:pt x="156713" y="74285"/>
                    <a:pt x="66779" y="3624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자유형 33">
              <a:extLst>
                <a:ext uri="{FF2B5EF4-FFF2-40B4-BE49-F238E27FC236}">
                  <a16:creationId xmlns:a16="http://schemas.microsoft.com/office/drawing/2014/main" id="{810606D0-4A5E-4C92-A3C5-92732CB559C5}"/>
                </a:ext>
              </a:extLst>
            </p:cNvPr>
            <p:cNvSpPr/>
            <p:nvPr/>
          </p:nvSpPr>
          <p:spPr>
            <a:xfrm>
              <a:off x="8520113" y="2233291"/>
              <a:ext cx="1031875" cy="1692076"/>
            </a:xfrm>
            <a:custGeom>
              <a:avLst/>
              <a:gdLst>
                <a:gd name="connsiteX0" fmla="*/ 385720 w 1031875"/>
                <a:gd name="connsiteY0" fmla="*/ 104977 h 1692076"/>
                <a:gd name="connsiteX1" fmla="*/ 367118 w 1031875"/>
                <a:gd name="connsiteY1" fmla="*/ 126021 h 1692076"/>
                <a:gd name="connsiteX2" fmla="*/ 385720 w 1031875"/>
                <a:gd name="connsiteY2" fmla="*/ 147064 h 1692076"/>
                <a:gd name="connsiteX3" fmla="*/ 646152 w 1031875"/>
                <a:gd name="connsiteY3" fmla="*/ 147064 h 1692076"/>
                <a:gd name="connsiteX4" fmla="*/ 664754 w 1031875"/>
                <a:gd name="connsiteY4" fmla="*/ 126021 h 1692076"/>
                <a:gd name="connsiteX5" fmla="*/ 646152 w 1031875"/>
                <a:gd name="connsiteY5" fmla="*/ 104977 h 1692076"/>
                <a:gd name="connsiteX6" fmla="*/ 78918 w 1031875"/>
                <a:gd name="connsiteY6" fmla="*/ 0 h 1692076"/>
                <a:gd name="connsiteX7" fmla="*/ 952957 w 1031875"/>
                <a:gd name="connsiteY7" fmla="*/ 0 h 1692076"/>
                <a:gd name="connsiteX8" fmla="*/ 1031875 w 1031875"/>
                <a:gd name="connsiteY8" fmla="*/ 89273 h 1692076"/>
                <a:gd name="connsiteX9" fmla="*/ 1031875 w 1031875"/>
                <a:gd name="connsiteY9" fmla="*/ 538905 h 1692076"/>
                <a:gd name="connsiteX10" fmla="*/ 1031875 w 1031875"/>
                <a:gd name="connsiteY10" fmla="*/ 1627747 h 1692076"/>
                <a:gd name="connsiteX11" fmla="*/ 953908 w 1031875"/>
                <a:gd name="connsiteY11" fmla="*/ 1692076 h 1692076"/>
                <a:gd name="connsiteX12" fmla="*/ 953908 w 1031875"/>
                <a:gd name="connsiteY12" fmla="*/ 474576 h 1692076"/>
                <a:gd name="connsiteX13" fmla="*/ 953908 w 1031875"/>
                <a:gd name="connsiteY13" fmla="*/ 252041 h 1692076"/>
                <a:gd name="connsiteX14" fmla="*/ 77965 w 1031875"/>
                <a:gd name="connsiteY14" fmla="*/ 252041 h 1692076"/>
                <a:gd name="connsiteX15" fmla="*/ 77965 w 1031875"/>
                <a:gd name="connsiteY15" fmla="*/ 474578 h 1692076"/>
                <a:gd name="connsiteX16" fmla="*/ 77965 w 1031875"/>
                <a:gd name="connsiteY16" fmla="*/ 1692074 h 1692076"/>
                <a:gd name="connsiteX17" fmla="*/ 0 w 1031875"/>
                <a:gd name="connsiteY17" fmla="*/ 1627746 h 1692076"/>
                <a:gd name="connsiteX18" fmla="*/ 0 w 1031875"/>
                <a:gd name="connsiteY18" fmla="*/ 538906 h 1692076"/>
                <a:gd name="connsiteX19" fmla="*/ 0 w 1031875"/>
                <a:gd name="connsiteY19" fmla="*/ 89273 h 1692076"/>
                <a:gd name="connsiteX20" fmla="*/ 78918 w 1031875"/>
                <a:gd name="connsiteY20" fmla="*/ 0 h 1692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031875" h="1692076">
                  <a:moveTo>
                    <a:pt x="385720" y="104977"/>
                  </a:moveTo>
                  <a:cubicBezTo>
                    <a:pt x="375446" y="104977"/>
                    <a:pt x="367118" y="114399"/>
                    <a:pt x="367118" y="126021"/>
                  </a:cubicBezTo>
                  <a:cubicBezTo>
                    <a:pt x="367118" y="137642"/>
                    <a:pt x="375446" y="147064"/>
                    <a:pt x="385720" y="147064"/>
                  </a:cubicBezTo>
                  <a:lnTo>
                    <a:pt x="646152" y="147064"/>
                  </a:lnTo>
                  <a:cubicBezTo>
                    <a:pt x="656425" y="147064"/>
                    <a:pt x="664754" y="137642"/>
                    <a:pt x="664754" y="126021"/>
                  </a:cubicBezTo>
                  <a:cubicBezTo>
                    <a:pt x="664754" y="114399"/>
                    <a:pt x="656425" y="104977"/>
                    <a:pt x="646152" y="104977"/>
                  </a:cubicBezTo>
                  <a:close/>
                  <a:moveTo>
                    <a:pt x="78918" y="0"/>
                  </a:moveTo>
                  <a:lnTo>
                    <a:pt x="952957" y="0"/>
                  </a:lnTo>
                  <a:cubicBezTo>
                    <a:pt x="996542" y="0"/>
                    <a:pt x="1031875" y="39969"/>
                    <a:pt x="1031875" y="89273"/>
                  </a:cubicBezTo>
                  <a:lnTo>
                    <a:pt x="1031875" y="538905"/>
                  </a:lnTo>
                  <a:lnTo>
                    <a:pt x="1031875" y="1627747"/>
                  </a:lnTo>
                  <a:lnTo>
                    <a:pt x="953908" y="1692076"/>
                  </a:lnTo>
                  <a:lnTo>
                    <a:pt x="953908" y="474576"/>
                  </a:lnTo>
                  <a:lnTo>
                    <a:pt x="953908" y="252041"/>
                  </a:lnTo>
                  <a:lnTo>
                    <a:pt x="77965" y="252041"/>
                  </a:lnTo>
                  <a:lnTo>
                    <a:pt x="77965" y="474578"/>
                  </a:lnTo>
                  <a:lnTo>
                    <a:pt x="77965" y="1692074"/>
                  </a:lnTo>
                  <a:lnTo>
                    <a:pt x="0" y="1627746"/>
                  </a:lnTo>
                  <a:lnTo>
                    <a:pt x="0" y="538906"/>
                  </a:lnTo>
                  <a:lnTo>
                    <a:pt x="0" y="89273"/>
                  </a:lnTo>
                  <a:cubicBezTo>
                    <a:pt x="0" y="39969"/>
                    <a:pt x="35333" y="0"/>
                    <a:pt x="7891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 34">
              <a:extLst>
                <a:ext uri="{FF2B5EF4-FFF2-40B4-BE49-F238E27FC236}">
                  <a16:creationId xmlns:a16="http://schemas.microsoft.com/office/drawing/2014/main" id="{B8F281FB-33B3-4383-AF79-EBE6D4F06B5F}"/>
                </a:ext>
              </a:extLst>
            </p:cNvPr>
            <p:cNvSpPr/>
            <p:nvPr/>
          </p:nvSpPr>
          <p:spPr>
            <a:xfrm>
              <a:off x="8598078" y="2485333"/>
              <a:ext cx="875943" cy="1487681"/>
            </a:xfrm>
            <a:custGeom>
              <a:avLst/>
              <a:gdLst>
                <a:gd name="connsiteX0" fmla="*/ 0 w 875943"/>
                <a:gd name="connsiteY0" fmla="*/ 0 h 1487681"/>
                <a:gd name="connsiteX1" fmla="*/ 875943 w 875943"/>
                <a:gd name="connsiteY1" fmla="*/ 0 h 1487681"/>
                <a:gd name="connsiteX2" fmla="*/ 875943 w 875943"/>
                <a:gd name="connsiteY2" fmla="*/ 222534 h 1487681"/>
                <a:gd name="connsiteX3" fmla="*/ 875943 w 875943"/>
                <a:gd name="connsiteY3" fmla="*/ 222535 h 1487681"/>
                <a:gd name="connsiteX4" fmla="*/ 875943 w 875943"/>
                <a:gd name="connsiteY4" fmla="*/ 1440034 h 1487681"/>
                <a:gd name="connsiteX5" fmla="*/ 858265 w 875943"/>
                <a:gd name="connsiteY5" fmla="*/ 1454620 h 1487681"/>
                <a:gd name="connsiteX6" fmla="*/ 797354 w 875943"/>
                <a:gd name="connsiteY6" fmla="*/ 1487681 h 1487681"/>
                <a:gd name="connsiteX7" fmla="*/ 78592 w 875943"/>
                <a:gd name="connsiteY7" fmla="*/ 1487681 h 1487681"/>
                <a:gd name="connsiteX8" fmla="*/ 17681 w 875943"/>
                <a:gd name="connsiteY8" fmla="*/ 1454620 h 1487681"/>
                <a:gd name="connsiteX9" fmla="*/ 0 w 875943"/>
                <a:gd name="connsiteY9" fmla="*/ 1440032 h 1487681"/>
                <a:gd name="connsiteX10" fmla="*/ 0 w 875943"/>
                <a:gd name="connsiteY10" fmla="*/ 222537 h 1487681"/>
                <a:gd name="connsiteX11" fmla="*/ 0 w 875943"/>
                <a:gd name="connsiteY11" fmla="*/ 222536 h 1487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75943" h="1487681">
                  <a:moveTo>
                    <a:pt x="0" y="0"/>
                  </a:moveTo>
                  <a:lnTo>
                    <a:pt x="875943" y="0"/>
                  </a:lnTo>
                  <a:lnTo>
                    <a:pt x="875943" y="222534"/>
                  </a:lnTo>
                  <a:lnTo>
                    <a:pt x="875943" y="222535"/>
                  </a:lnTo>
                  <a:lnTo>
                    <a:pt x="875943" y="1440034"/>
                  </a:lnTo>
                  <a:lnTo>
                    <a:pt x="858265" y="1454620"/>
                  </a:lnTo>
                  <a:lnTo>
                    <a:pt x="797354" y="1487681"/>
                  </a:lnTo>
                  <a:lnTo>
                    <a:pt x="78592" y="1487681"/>
                  </a:lnTo>
                  <a:lnTo>
                    <a:pt x="17681" y="1454620"/>
                  </a:lnTo>
                  <a:lnTo>
                    <a:pt x="0" y="1440032"/>
                  </a:lnTo>
                  <a:lnTo>
                    <a:pt x="0" y="222537"/>
                  </a:lnTo>
                  <a:lnTo>
                    <a:pt x="0" y="222536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8" name="자유형 35">
              <a:extLst>
                <a:ext uri="{FF2B5EF4-FFF2-40B4-BE49-F238E27FC236}">
                  <a16:creationId xmlns:a16="http://schemas.microsoft.com/office/drawing/2014/main" id="{A2E363D5-3D2A-4941-86C2-727CD1ADAF63}"/>
                </a:ext>
              </a:extLst>
            </p:cNvPr>
            <p:cNvSpPr/>
            <p:nvPr/>
          </p:nvSpPr>
          <p:spPr>
            <a:xfrm>
              <a:off x="9551987" y="2772196"/>
              <a:ext cx="235780" cy="1088842"/>
            </a:xfrm>
            <a:custGeom>
              <a:avLst/>
              <a:gdLst>
                <a:gd name="connsiteX0" fmla="*/ 0 w 235780"/>
                <a:gd name="connsiteY0" fmla="*/ 0 h 1088842"/>
                <a:gd name="connsiteX1" fmla="*/ 15607 w 235780"/>
                <a:gd name="connsiteY1" fmla="*/ 12877 h 1088842"/>
                <a:gd name="connsiteX2" fmla="*/ 235780 w 235780"/>
                <a:gd name="connsiteY2" fmla="*/ 544421 h 1088842"/>
                <a:gd name="connsiteX3" fmla="*/ 15607 w 235780"/>
                <a:gd name="connsiteY3" fmla="*/ 1075965 h 1088842"/>
                <a:gd name="connsiteX4" fmla="*/ 0 w 235780"/>
                <a:gd name="connsiteY4" fmla="*/ 1088842 h 1088842"/>
                <a:gd name="connsiteX5" fmla="*/ 0 w 235780"/>
                <a:gd name="connsiteY5" fmla="*/ 0 h 1088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5780" h="1088842">
                  <a:moveTo>
                    <a:pt x="0" y="0"/>
                  </a:moveTo>
                  <a:lnTo>
                    <a:pt x="15607" y="12877"/>
                  </a:lnTo>
                  <a:cubicBezTo>
                    <a:pt x="151641" y="148911"/>
                    <a:pt x="235780" y="336840"/>
                    <a:pt x="235780" y="544421"/>
                  </a:cubicBezTo>
                  <a:cubicBezTo>
                    <a:pt x="235780" y="752002"/>
                    <a:pt x="151641" y="939931"/>
                    <a:pt x="15607" y="1075965"/>
                  </a:cubicBezTo>
                  <a:lnTo>
                    <a:pt x="0" y="10888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36">
              <a:extLst>
                <a:ext uri="{FF2B5EF4-FFF2-40B4-BE49-F238E27FC236}">
                  <a16:creationId xmlns:a16="http://schemas.microsoft.com/office/drawing/2014/main" id="{53760817-900F-44B5-A50C-1612CA58A2D9}"/>
                </a:ext>
              </a:extLst>
            </p:cNvPr>
            <p:cNvSpPr/>
            <p:nvPr/>
          </p:nvSpPr>
          <p:spPr>
            <a:xfrm>
              <a:off x="8284334" y="2772197"/>
              <a:ext cx="235779" cy="1088840"/>
            </a:xfrm>
            <a:custGeom>
              <a:avLst/>
              <a:gdLst>
                <a:gd name="connsiteX0" fmla="*/ 235779 w 235779"/>
                <a:gd name="connsiteY0" fmla="*/ 0 h 1088840"/>
                <a:gd name="connsiteX1" fmla="*/ 235779 w 235779"/>
                <a:gd name="connsiteY1" fmla="*/ 1088840 h 1088840"/>
                <a:gd name="connsiteX2" fmla="*/ 220173 w 235779"/>
                <a:gd name="connsiteY2" fmla="*/ 1075964 h 1088840"/>
                <a:gd name="connsiteX3" fmla="*/ 0 w 235779"/>
                <a:gd name="connsiteY3" fmla="*/ 544420 h 1088840"/>
                <a:gd name="connsiteX4" fmla="*/ 220173 w 235779"/>
                <a:gd name="connsiteY4" fmla="*/ 12876 h 1088840"/>
                <a:gd name="connsiteX5" fmla="*/ 235779 w 235779"/>
                <a:gd name="connsiteY5" fmla="*/ 0 h 1088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5779" h="1088840">
                  <a:moveTo>
                    <a:pt x="235779" y="0"/>
                  </a:moveTo>
                  <a:lnTo>
                    <a:pt x="235779" y="1088840"/>
                  </a:lnTo>
                  <a:lnTo>
                    <a:pt x="220173" y="1075964"/>
                  </a:lnTo>
                  <a:cubicBezTo>
                    <a:pt x="84139" y="939930"/>
                    <a:pt x="0" y="752001"/>
                    <a:pt x="0" y="544420"/>
                  </a:cubicBezTo>
                  <a:cubicBezTo>
                    <a:pt x="0" y="336839"/>
                    <a:pt x="84139" y="148910"/>
                    <a:pt x="220173" y="12876"/>
                  </a:cubicBezTo>
                  <a:lnTo>
                    <a:pt x="235779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3" name="그림 12">
            <a:extLst>
              <a:ext uri="{FF2B5EF4-FFF2-40B4-BE49-F238E27FC236}">
                <a16:creationId xmlns:a16="http://schemas.microsoft.com/office/drawing/2014/main" id="{E913D7E8-3FB7-4939-9AB9-642AC6F2F15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434240" y="3409334"/>
            <a:ext cx="3418514" cy="5569676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36939B10-B2AD-4DD7-A510-03D4E0DCDAF1}"/>
              </a:ext>
            </a:extLst>
          </p:cNvPr>
          <p:cNvSpPr txBox="1"/>
          <p:nvPr/>
        </p:nvSpPr>
        <p:spPr>
          <a:xfrm>
            <a:off x="9601200" y="27813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15A37B6-B16C-4BD3-9536-E1B223E69B44}"/>
              </a:ext>
            </a:extLst>
          </p:cNvPr>
          <p:cNvSpPr txBox="1"/>
          <p:nvPr/>
        </p:nvSpPr>
        <p:spPr>
          <a:xfrm>
            <a:off x="9223569" y="2486063"/>
            <a:ext cx="2079415" cy="830997"/>
          </a:xfrm>
          <a:prstGeom prst="rect">
            <a:avLst/>
          </a:prstGeom>
          <a:solidFill>
            <a:srgbClr val="FFE146"/>
          </a:solidFill>
        </p:spPr>
        <p:txBody>
          <a:bodyPr wrap="none" rtlCol="0">
            <a:spAutoFit/>
          </a:bodyPr>
          <a:lstStyle/>
          <a:p>
            <a:r>
              <a:rPr lang="ko-KR" altLang="en-US" sz="48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3020000020004" pitchFamily="34" charset="-127"/>
              </a:rPr>
              <a:t>여덟째</a:t>
            </a:r>
            <a:r>
              <a:rPr lang="en-US" altLang="ko-KR" sz="48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3020000020004" pitchFamily="34" charset="-127"/>
              </a:rPr>
              <a:t>,</a:t>
            </a:r>
            <a:endParaRPr lang="ko-KR" altLang="en-US" sz="4800" spc="-300" dirty="0">
              <a:solidFill>
                <a:schemeClr val="tx1">
                  <a:lumMod val="75000"/>
                  <a:lumOff val="25000"/>
                </a:schemeClr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  <a:cs typeface="Malgun Gothic Semilight" panose="020B0503020000020004" pitchFamily="34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5F0C801-907F-40DD-93D1-7D0AEC67181F}"/>
              </a:ext>
            </a:extLst>
          </p:cNvPr>
          <p:cNvSpPr txBox="1"/>
          <p:nvPr/>
        </p:nvSpPr>
        <p:spPr>
          <a:xfrm>
            <a:off x="8686800" y="4495069"/>
            <a:ext cx="9151864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800" dirty="0">
                <a:solidFill>
                  <a:schemeClr val="tx1">
                    <a:lumMod val="75000"/>
                    <a:lumOff val="25000"/>
                  </a:schemeClr>
                </a:solidFill>
                <a:latin typeface="Bodoni MT Black" panose="02070A03080606020203" pitchFamily="18" charset="0"/>
              </a:rPr>
              <a:t>“</a:t>
            </a:r>
          </a:p>
          <a:p>
            <a:r>
              <a:rPr lang="en-US" altLang="ko-KR" sz="8800" dirty="0">
                <a:solidFill>
                  <a:schemeClr val="tx1">
                    <a:lumMod val="75000"/>
                    <a:lumOff val="25000"/>
                  </a:schemeClr>
                </a:solidFill>
                <a:latin typeface="Bodoni MT Black" panose="02070A03080606020203" pitchFamily="18" charset="0"/>
              </a:rPr>
              <a:t>									</a:t>
            </a:r>
          </a:p>
          <a:p>
            <a:r>
              <a:rPr lang="en-US" altLang="ko-KR" sz="8800" dirty="0">
                <a:solidFill>
                  <a:schemeClr val="tx1">
                    <a:lumMod val="75000"/>
                    <a:lumOff val="25000"/>
                  </a:schemeClr>
                </a:solidFill>
                <a:latin typeface="Bodoni MT Black" panose="02070A03080606020203" pitchFamily="18" charset="0"/>
              </a:rPr>
              <a:t>									”</a:t>
            </a:r>
            <a:endParaRPr lang="ko-KR" altLang="en-US" sz="8800" dirty="0">
              <a:solidFill>
                <a:schemeClr val="tx1">
                  <a:lumMod val="75000"/>
                  <a:lumOff val="25000"/>
                </a:schemeClr>
              </a:solidFill>
              <a:latin typeface="Bodoni MT Black" panose="02070A03080606020203" pitchFamily="18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E136F50-4FC5-409E-B9B5-DD49F45026D0}"/>
              </a:ext>
            </a:extLst>
          </p:cNvPr>
          <p:cNvSpPr txBox="1"/>
          <p:nvPr/>
        </p:nvSpPr>
        <p:spPr>
          <a:xfrm>
            <a:off x="9528376" y="5634512"/>
            <a:ext cx="7468711" cy="25790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ko-KR" sz="44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코로나 관련 유</a:t>
            </a:r>
            <a:r>
              <a:rPr lang="ko-KR" altLang="en-US" sz="44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튜</a:t>
            </a:r>
            <a:r>
              <a:rPr lang="ko-KR" altLang="ko-KR" sz="44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브 뉴스 제공</a:t>
            </a:r>
            <a:br>
              <a:rPr lang="en-US" altLang="ko-KR" sz="44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40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- </a:t>
            </a:r>
            <a:r>
              <a:rPr lang="ko-KR" altLang="ko-KR" sz="40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유</a:t>
            </a:r>
            <a:r>
              <a:rPr lang="ko-KR" altLang="en-US" sz="40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튜</a:t>
            </a:r>
            <a:r>
              <a:rPr lang="ko-KR" altLang="ko-KR" sz="40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브 </a:t>
            </a:r>
            <a:r>
              <a:rPr lang="ko-KR" altLang="ko-KR" sz="4000" dirty="0" err="1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크롤링을</a:t>
            </a:r>
            <a:r>
              <a:rPr lang="ko-KR" altLang="ko-KR" sz="40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통해 </a:t>
            </a:r>
            <a:endParaRPr lang="en-US" altLang="ko-KR" sz="4000" dirty="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r>
              <a:rPr lang="ko-KR" altLang="ko-KR" sz="40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관련 뉴스 </a:t>
            </a:r>
            <a:r>
              <a:rPr lang="en-US" altLang="ko-KR" sz="40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3</a:t>
            </a:r>
            <a:r>
              <a:rPr lang="ko-KR" altLang="ko-KR" sz="40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개 보여주기</a:t>
            </a:r>
            <a:endParaRPr lang="ko-KR" altLang="en-US" sz="4000" dirty="0"/>
          </a:p>
          <a:p>
            <a:pPr lvl="0" algn="just" latinLnBrk="1">
              <a:lnSpc>
                <a:spcPct val="115000"/>
              </a:lnSpc>
              <a:spcAft>
                <a:spcPts val="800"/>
              </a:spcAft>
            </a:pPr>
            <a:endParaRPr lang="ko-KR" altLang="ko-KR" sz="36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87118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표 12">
            <a:extLst>
              <a:ext uri="{FF2B5EF4-FFF2-40B4-BE49-F238E27FC236}">
                <a16:creationId xmlns:a16="http://schemas.microsoft.com/office/drawing/2014/main" id="{AC51CAEF-3C5B-4946-87DB-6B4FAFAE3E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1290504"/>
              </p:ext>
            </p:extLst>
          </p:nvPr>
        </p:nvGraphicFramePr>
        <p:xfrm>
          <a:off x="228600" y="0"/>
          <a:ext cx="17830800" cy="495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237935577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1047570669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319385043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186037091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4275713182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671234108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1822333551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91471506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054444395"/>
                    </a:ext>
                  </a:extLst>
                </a:gridCol>
              </a:tblGrid>
              <a:tr h="4953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rgbClr val="40404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01</a:t>
                      </a:r>
                      <a:endParaRPr lang="ko-KR" altLang="en-US" sz="2400" b="0" dirty="0">
                        <a:solidFill>
                          <a:srgbClr val="40404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rgbClr val="40404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02</a:t>
                      </a:r>
                      <a:endParaRPr lang="ko-KR" altLang="en-US" sz="2400" b="0" dirty="0">
                        <a:solidFill>
                          <a:srgbClr val="40404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rgbClr val="40404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03</a:t>
                      </a:r>
                      <a:endParaRPr lang="ko-KR" altLang="en-US" sz="2400" b="0" dirty="0">
                        <a:solidFill>
                          <a:srgbClr val="40404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rgbClr val="40404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04</a:t>
                      </a:r>
                      <a:endParaRPr lang="ko-KR" altLang="en-US" sz="2400" b="0" dirty="0">
                        <a:solidFill>
                          <a:srgbClr val="40404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rgbClr val="40404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05</a:t>
                      </a:r>
                      <a:endParaRPr lang="ko-KR" altLang="en-US" sz="2400" b="0" dirty="0">
                        <a:solidFill>
                          <a:srgbClr val="40404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AB9D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rgbClr val="40404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06</a:t>
                      </a:r>
                      <a:endParaRPr lang="ko-KR" altLang="en-US" sz="2400" b="0" dirty="0">
                        <a:solidFill>
                          <a:srgbClr val="40404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rgbClr val="40404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07</a:t>
                      </a:r>
                      <a:endParaRPr lang="ko-KR" altLang="en-US" sz="2400" b="0" dirty="0">
                        <a:solidFill>
                          <a:srgbClr val="40404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rgbClr val="40404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08</a:t>
                      </a:r>
                      <a:endParaRPr lang="ko-KR" altLang="en-US" sz="2400" b="0" dirty="0">
                        <a:solidFill>
                          <a:srgbClr val="40404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rgbClr val="40404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09</a:t>
                      </a:r>
                      <a:endParaRPr lang="ko-KR" altLang="en-US" sz="2400" b="0" dirty="0">
                        <a:solidFill>
                          <a:srgbClr val="40404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170362"/>
                  </a:ext>
                </a:extLst>
              </a:tr>
            </a:tbl>
          </a:graphicData>
        </a:graphic>
      </p:graphicFrame>
      <p:sp>
        <p:nvSpPr>
          <p:cNvPr id="2" name="자유형: 도형 1">
            <a:extLst>
              <a:ext uri="{FF2B5EF4-FFF2-40B4-BE49-F238E27FC236}">
                <a16:creationId xmlns:a16="http://schemas.microsoft.com/office/drawing/2014/main" id="{5EFFA626-D797-4023-900E-CC4F20416C1E}"/>
              </a:ext>
            </a:extLst>
          </p:cNvPr>
          <p:cNvSpPr/>
          <p:nvPr/>
        </p:nvSpPr>
        <p:spPr>
          <a:xfrm rot="232414" flipH="1">
            <a:off x="6869345" y="875597"/>
            <a:ext cx="4376153" cy="389561"/>
          </a:xfrm>
          <a:custGeom>
            <a:avLst/>
            <a:gdLst>
              <a:gd name="connsiteX0" fmla="*/ 7616743 w 7891426"/>
              <a:gd name="connsiteY0" fmla="*/ 0 h 1140460"/>
              <a:gd name="connsiteX1" fmla="*/ 181096 w 7891426"/>
              <a:gd name="connsiteY1" fmla="*/ 0 h 1140460"/>
              <a:gd name="connsiteX2" fmla="*/ 108744 w 7891426"/>
              <a:gd name="connsiteY2" fmla="*/ 11906 h 1140460"/>
              <a:gd name="connsiteX3" fmla="*/ 137319 w 7891426"/>
              <a:gd name="connsiteY3" fmla="*/ 94456 h 1140460"/>
              <a:gd name="connsiteX4" fmla="*/ 139700 w 7891426"/>
              <a:gd name="connsiteY4" fmla="*/ 190500 h 1140460"/>
              <a:gd name="connsiteX5" fmla="*/ 76200 w 7891426"/>
              <a:gd name="connsiteY5" fmla="*/ 190500 h 1140460"/>
              <a:gd name="connsiteX6" fmla="*/ 88900 w 7891426"/>
              <a:gd name="connsiteY6" fmla="*/ 279400 h 1140460"/>
              <a:gd name="connsiteX7" fmla="*/ 95250 w 7891426"/>
              <a:gd name="connsiteY7" fmla="*/ 357188 h 1140460"/>
              <a:gd name="connsiteX8" fmla="*/ 114300 w 7891426"/>
              <a:gd name="connsiteY8" fmla="*/ 419100 h 1140460"/>
              <a:gd name="connsiteX9" fmla="*/ 47625 w 7891426"/>
              <a:gd name="connsiteY9" fmla="*/ 492125 h 1140460"/>
              <a:gd name="connsiteX10" fmla="*/ 0 w 7891426"/>
              <a:gd name="connsiteY10" fmla="*/ 558800 h 1140460"/>
              <a:gd name="connsiteX11" fmla="*/ 76200 w 7891426"/>
              <a:gd name="connsiteY11" fmla="*/ 622300 h 1140460"/>
              <a:gd name="connsiteX12" fmla="*/ 101600 w 7891426"/>
              <a:gd name="connsiteY12" fmla="*/ 673100 h 1140460"/>
              <a:gd name="connsiteX13" fmla="*/ 88900 w 7891426"/>
              <a:gd name="connsiteY13" fmla="*/ 736600 h 1140460"/>
              <a:gd name="connsiteX14" fmla="*/ 134144 w 7891426"/>
              <a:gd name="connsiteY14" fmla="*/ 767556 h 1140460"/>
              <a:gd name="connsiteX15" fmla="*/ 88900 w 7891426"/>
              <a:gd name="connsiteY15" fmla="*/ 889000 h 1140460"/>
              <a:gd name="connsiteX16" fmla="*/ 30956 w 7891426"/>
              <a:gd name="connsiteY16" fmla="*/ 900906 h 1140460"/>
              <a:gd name="connsiteX17" fmla="*/ 123031 w 7891426"/>
              <a:gd name="connsiteY17" fmla="*/ 965200 h 1140460"/>
              <a:gd name="connsiteX18" fmla="*/ 12700 w 7891426"/>
              <a:gd name="connsiteY18" fmla="*/ 1104900 h 1140460"/>
              <a:gd name="connsiteX19" fmla="*/ 46037 w 7891426"/>
              <a:gd name="connsiteY19" fmla="*/ 1119982 h 1140460"/>
              <a:gd name="connsiteX20" fmla="*/ 39804 w 7891426"/>
              <a:gd name="connsiteY20" fmla="*/ 1140460 h 1140460"/>
              <a:gd name="connsiteX21" fmla="*/ 7891426 w 7891426"/>
              <a:gd name="connsiteY21" fmla="*/ 1140460 h 1140460"/>
              <a:gd name="connsiteX22" fmla="*/ 7870743 w 7891426"/>
              <a:gd name="connsiteY22" fmla="*/ 1092200 h 1140460"/>
              <a:gd name="connsiteX23" fmla="*/ 7781843 w 7891426"/>
              <a:gd name="connsiteY23" fmla="*/ 1028700 h 1140460"/>
              <a:gd name="connsiteX24" fmla="*/ 7731043 w 7891426"/>
              <a:gd name="connsiteY24" fmla="*/ 952500 h 1140460"/>
              <a:gd name="connsiteX25" fmla="*/ 7794543 w 7891426"/>
              <a:gd name="connsiteY25" fmla="*/ 876300 h 1140460"/>
              <a:gd name="connsiteX26" fmla="*/ 7832643 w 7891426"/>
              <a:gd name="connsiteY26" fmla="*/ 800100 h 1140460"/>
              <a:gd name="connsiteX27" fmla="*/ 7794543 w 7891426"/>
              <a:gd name="connsiteY27" fmla="*/ 723900 h 1140460"/>
              <a:gd name="connsiteX28" fmla="*/ 7781843 w 7891426"/>
              <a:gd name="connsiteY28" fmla="*/ 660400 h 1140460"/>
              <a:gd name="connsiteX29" fmla="*/ 7807243 w 7891426"/>
              <a:gd name="connsiteY29" fmla="*/ 609600 h 1140460"/>
              <a:gd name="connsiteX30" fmla="*/ 7883443 w 7891426"/>
              <a:gd name="connsiteY30" fmla="*/ 546100 h 1140460"/>
              <a:gd name="connsiteX31" fmla="*/ 7883443 w 7891426"/>
              <a:gd name="connsiteY31" fmla="*/ 469900 h 1140460"/>
              <a:gd name="connsiteX32" fmla="*/ 7769143 w 7891426"/>
              <a:gd name="connsiteY32" fmla="*/ 406400 h 1140460"/>
              <a:gd name="connsiteX33" fmla="*/ 7692943 w 7891426"/>
              <a:gd name="connsiteY33" fmla="*/ 368300 h 1140460"/>
              <a:gd name="connsiteX34" fmla="*/ 7794543 w 7891426"/>
              <a:gd name="connsiteY34" fmla="*/ 266700 h 1140460"/>
              <a:gd name="connsiteX35" fmla="*/ 7807243 w 7891426"/>
              <a:gd name="connsiteY35" fmla="*/ 177800 h 1140460"/>
              <a:gd name="connsiteX36" fmla="*/ 7743743 w 7891426"/>
              <a:gd name="connsiteY36" fmla="*/ 177800 h 1140460"/>
              <a:gd name="connsiteX37" fmla="*/ 7705643 w 7891426"/>
              <a:gd name="connsiteY37" fmla="*/ 88900 h 1140460"/>
              <a:gd name="connsiteX38" fmla="*/ 7819943 w 7891426"/>
              <a:gd name="connsiteY38" fmla="*/ 101600 h 1140460"/>
              <a:gd name="connsiteX0" fmla="*/ 7616743 w 7891426"/>
              <a:gd name="connsiteY0" fmla="*/ 0 h 1140460"/>
              <a:gd name="connsiteX1" fmla="*/ 181096 w 7891426"/>
              <a:gd name="connsiteY1" fmla="*/ 0 h 1140460"/>
              <a:gd name="connsiteX2" fmla="*/ 108744 w 7891426"/>
              <a:gd name="connsiteY2" fmla="*/ 11906 h 1140460"/>
              <a:gd name="connsiteX3" fmla="*/ 137319 w 7891426"/>
              <a:gd name="connsiteY3" fmla="*/ 94456 h 1140460"/>
              <a:gd name="connsiteX4" fmla="*/ 139700 w 7891426"/>
              <a:gd name="connsiteY4" fmla="*/ 190500 h 1140460"/>
              <a:gd name="connsiteX5" fmla="*/ 76200 w 7891426"/>
              <a:gd name="connsiteY5" fmla="*/ 190500 h 1140460"/>
              <a:gd name="connsiteX6" fmla="*/ 88900 w 7891426"/>
              <a:gd name="connsiteY6" fmla="*/ 279400 h 1140460"/>
              <a:gd name="connsiteX7" fmla="*/ 95250 w 7891426"/>
              <a:gd name="connsiteY7" fmla="*/ 357188 h 1140460"/>
              <a:gd name="connsiteX8" fmla="*/ 114300 w 7891426"/>
              <a:gd name="connsiteY8" fmla="*/ 419100 h 1140460"/>
              <a:gd name="connsiteX9" fmla="*/ 47625 w 7891426"/>
              <a:gd name="connsiteY9" fmla="*/ 492125 h 1140460"/>
              <a:gd name="connsiteX10" fmla="*/ 0 w 7891426"/>
              <a:gd name="connsiteY10" fmla="*/ 558800 h 1140460"/>
              <a:gd name="connsiteX11" fmla="*/ 76200 w 7891426"/>
              <a:gd name="connsiteY11" fmla="*/ 622300 h 1140460"/>
              <a:gd name="connsiteX12" fmla="*/ 101600 w 7891426"/>
              <a:gd name="connsiteY12" fmla="*/ 673100 h 1140460"/>
              <a:gd name="connsiteX13" fmla="*/ 88900 w 7891426"/>
              <a:gd name="connsiteY13" fmla="*/ 736600 h 1140460"/>
              <a:gd name="connsiteX14" fmla="*/ 134144 w 7891426"/>
              <a:gd name="connsiteY14" fmla="*/ 767556 h 1140460"/>
              <a:gd name="connsiteX15" fmla="*/ 88900 w 7891426"/>
              <a:gd name="connsiteY15" fmla="*/ 889000 h 1140460"/>
              <a:gd name="connsiteX16" fmla="*/ 30956 w 7891426"/>
              <a:gd name="connsiteY16" fmla="*/ 900906 h 1140460"/>
              <a:gd name="connsiteX17" fmla="*/ 123031 w 7891426"/>
              <a:gd name="connsiteY17" fmla="*/ 965200 h 1140460"/>
              <a:gd name="connsiteX18" fmla="*/ 12700 w 7891426"/>
              <a:gd name="connsiteY18" fmla="*/ 1104900 h 1140460"/>
              <a:gd name="connsiteX19" fmla="*/ 46037 w 7891426"/>
              <a:gd name="connsiteY19" fmla="*/ 1119982 h 1140460"/>
              <a:gd name="connsiteX20" fmla="*/ 39804 w 7891426"/>
              <a:gd name="connsiteY20" fmla="*/ 1140460 h 1140460"/>
              <a:gd name="connsiteX21" fmla="*/ 7891426 w 7891426"/>
              <a:gd name="connsiteY21" fmla="*/ 1140460 h 1140460"/>
              <a:gd name="connsiteX22" fmla="*/ 7870743 w 7891426"/>
              <a:gd name="connsiteY22" fmla="*/ 1092200 h 1140460"/>
              <a:gd name="connsiteX23" fmla="*/ 7781843 w 7891426"/>
              <a:gd name="connsiteY23" fmla="*/ 1028700 h 1140460"/>
              <a:gd name="connsiteX24" fmla="*/ 7731043 w 7891426"/>
              <a:gd name="connsiteY24" fmla="*/ 952500 h 1140460"/>
              <a:gd name="connsiteX25" fmla="*/ 7794543 w 7891426"/>
              <a:gd name="connsiteY25" fmla="*/ 876300 h 1140460"/>
              <a:gd name="connsiteX26" fmla="*/ 7832643 w 7891426"/>
              <a:gd name="connsiteY26" fmla="*/ 800100 h 1140460"/>
              <a:gd name="connsiteX27" fmla="*/ 7794543 w 7891426"/>
              <a:gd name="connsiteY27" fmla="*/ 723900 h 1140460"/>
              <a:gd name="connsiteX28" fmla="*/ 7781843 w 7891426"/>
              <a:gd name="connsiteY28" fmla="*/ 660400 h 1140460"/>
              <a:gd name="connsiteX29" fmla="*/ 7807243 w 7891426"/>
              <a:gd name="connsiteY29" fmla="*/ 609600 h 1140460"/>
              <a:gd name="connsiteX30" fmla="*/ 7883443 w 7891426"/>
              <a:gd name="connsiteY30" fmla="*/ 546100 h 1140460"/>
              <a:gd name="connsiteX31" fmla="*/ 7883443 w 7891426"/>
              <a:gd name="connsiteY31" fmla="*/ 469900 h 1140460"/>
              <a:gd name="connsiteX32" fmla="*/ 7769143 w 7891426"/>
              <a:gd name="connsiteY32" fmla="*/ 406400 h 1140460"/>
              <a:gd name="connsiteX33" fmla="*/ 7692943 w 7891426"/>
              <a:gd name="connsiteY33" fmla="*/ 368300 h 1140460"/>
              <a:gd name="connsiteX34" fmla="*/ 7794543 w 7891426"/>
              <a:gd name="connsiteY34" fmla="*/ 266700 h 1140460"/>
              <a:gd name="connsiteX35" fmla="*/ 7807243 w 7891426"/>
              <a:gd name="connsiteY35" fmla="*/ 177800 h 1140460"/>
              <a:gd name="connsiteX36" fmla="*/ 7743743 w 7891426"/>
              <a:gd name="connsiteY36" fmla="*/ 177800 h 1140460"/>
              <a:gd name="connsiteX37" fmla="*/ 7705643 w 7891426"/>
              <a:gd name="connsiteY37" fmla="*/ 88900 h 1140460"/>
              <a:gd name="connsiteX38" fmla="*/ 7846136 w 7891426"/>
              <a:gd name="connsiteY38" fmla="*/ 34925 h 1140460"/>
              <a:gd name="connsiteX39" fmla="*/ 7616743 w 7891426"/>
              <a:gd name="connsiteY39" fmla="*/ 0 h 1140460"/>
              <a:gd name="connsiteX0" fmla="*/ 7616743 w 7891426"/>
              <a:gd name="connsiteY0" fmla="*/ 0 h 1140460"/>
              <a:gd name="connsiteX1" fmla="*/ 181096 w 7891426"/>
              <a:gd name="connsiteY1" fmla="*/ 0 h 1140460"/>
              <a:gd name="connsiteX2" fmla="*/ 108744 w 7891426"/>
              <a:gd name="connsiteY2" fmla="*/ 11906 h 1140460"/>
              <a:gd name="connsiteX3" fmla="*/ 137319 w 7891426"/>
              <a:gd name="connsiteY3" fmla="*/ 94456 h 1140460"/>
              <a:gd name="connsiteX4" fmla="*/ 139700 w 7891426"/>
              <a:gd name="connsiteY4" fmla="*/ 190500 h 1140460"/>
              <a:gd name="connsiteX5" fmla="*/ 76200 w 7891426"/>
              <a:gd name="connsiteY5" fmla="*/ 190500 h 1140460"/>
              <a:gd name="connsiteX6" fmla="*/ 88900 w 7891426"/>
              <a:gd name="connsiteY6" fmla="*/ 279400 h 1140460"/>
              <a:gd name="connsiteX7" fmla="*/ 95250 w 7891426"/>
              <a:gd name="connsiteY7" fmla="*/ 357188 h 1140460"/>
              <a:gd name="connsiteX8" fmla="*/ 114300 w 7891426"/>
              <a:gd name="connsiteY8" fmla="*/ 419100 h 1140460"/>
              <a:gd name="connsiteX9" fmla="*/ 47625 w 7891426"/>
              <a:gd name="connsiteY9" fmla="*/ 492125 h 1140460"/>
              <a:gd name="connsiteX10" fmla="*/ 0 w 7891426"/>
              <a:gd name="connsiteY10" fmla="*/ 558800 h 1140460"/>
              <a:gd name="connsiteX11" fmla="*/ 76200 w 7891426"/>
              <a:gd name="connsiteY11" fmla="*/ 622300 h 1140460"/>
              <a:gd name="connsiteX12" fmla="*/ 101600 w 7891426"/>
              <a:gd name="connsiteY12" fmla="*/ 673100 h 1140460"/>
              <a:gd name="connsiteX13" fmla="*/ 88900 w 7891426"/>
              <a:gd name="connsiteY13" fmla="*/ 736600 h 1140460"/>
              <a:gd name="connsiteX14" fmla="*/ 134144 w 7891426"/>
              <a:gd name="connsiteY14" fmla="*/ 767556 h 1140460"/>
              <a:gd name="connsiteX15" fmla="*/ 88900 w 7891426"/>
              <a:gd name="connsiteY15" fmla="*/ 889000 h 1140460"/>
              <a:gd name="connsiteX16" fmla="*/ 30956 w 7891426"/>
              <a:gd name="connsiteY16" fmla="*/ 900906 h 1140460"/>
              <a:gd name="connsiteX17" fmla="*/ 123031 w 7891426"/>
              <a:gd name="connsiteY17" fmla="*/ 965200 h 1140460"/>
              <a:gd name="connsiteX18" fmla="*/ 12700 w 7891426"/>
              <a:gd name="connsiteY18" fmla="*/ 1104900 h 1140460"/>
              <a:gd name="connsiteX19" fmla="*/ 46037 w 7891426"/>
              <a:gd name="connsiteY19" fmla="*/ 1119982 h 1140460"/>
              <a:gd name="connsiteX20" fmla="*/ 39804 w 7891426"/>
              <a:gd name="connsiteY20" fmla="*/ 1140460 h 1140460"/>
              <a:gd name="connsiteX21" fmla="*/ 7891426 w 7891426"/>
              <a:gd name="connsiteY21" fmla="*/ 1140460 h 1140460"/>
              <a:gd name="connsiteX22" fmla="*/ 7870743 w 7891426"/>
              <a:gd name="connsiteY22" fmla="*/ 1092200 h 1140460"/>
              <a:gd name="connsiteX23" fmla="*/ 7781843 w 7891426"/>
              <a:gd name="connsiteY23" fmla="*/ 1028700 h 1140460"/>
              <a:gd name="connsiteX24" fmla="*/ 7731043 w 7891426"/>
              <a:gd name="connsiteY24" fmla="*/ 952500 h 1140460"/>
              <a:gd name="connsiteX25" fmla="*/ 7794543 w 7891426"/>
              <a:gd name="connsiteY25" fmla="*/ 876300 h 1140460"/>
              <a:gd name="connsiteX26" fmla="*/ 7832643 w 7891426"/>
              <a:gd name="connsiteY26" fmla="*/ 800100 h 1140460"/>
              <a:gd name="connsiteX27" fmla="*/ 7794543 w 7891426"/>
              <a:gd name="connsiteY27" fmla="*/ 723900 h 1140460"/>
              <a:gd name="connsiteX28" fmla="*/ 7781843 w 7891426"/>
              <a:gd name="connsiteY28" fmla="*/ 660400 h 1140460"/>
              <a:gd name="connsiteX29" fmla="*/ 7807243 w 7891426"/>
              <a:gd name="connsiteY29" fmla="*/ 609600 h 1140460"/>
              <a:gd name="connsiteX30" fmla="*/ 7883443 w 7891426"/>
              <a:gd name="connsiteY30" fmla="*/ 546100 h 1140460"/>
              <a:gd name="connsiteX31" fmla="*/ 7883443 w 7891426"/>
              <a:gd name="connsiteY31" fmla="*/ 469900 h 1140460"/>
              <a:gd name="connsiteX32" fmla="*/ 7769143 w 7891426"/>
              <a:gd name="connsiteY32" fmla="*/ 406400 h 1140460"/>
              <a:gd name="connsiteX33" fmla="*/ 7692943 w 7891426"/>
              <a:gd name="connsiteY33" fmla="*/ 368300 h 1140460"/>
              <a:gd name="connsiteX34" fmla="*/ 7794543 w 7891426"/>
              <a:gd name="connsiteY34" fmla="*/ 266700 h 1140460"/>
              <a:gd name="connsiteX35" fmla="*/ 7807243 w 7891426"/>
              <a:gd name="connsiteY35" fmla="*/ 177800 h 1140460"/>
              <a:gd name="connsiteX36" fmla="*/ 7743743 w 7891426"/>
              <a:gd name="connsiteY36" fmla="*/ 177800 h 1140460"/>
              <a:gd name="connsiteX37" fmla="*/ 7705643 w 7891426"/>
              <a:gd name="connsiteY37" fmla="*/ 88900 h 1140460"/>
              <a:gd name="connsiteX38" fmla="*/ 7846136 w 7891426"/>
              <a:gd name="connsiteY38" fmla="*/ 34925 h 1140460"/>
              <a:gd name="connsiteX39" fmla="*/ 7616743 w 7891426"/>
              <a:gd name="connsiteY39" fmla="*/ 0 h 1140460"/>
              <a:gd name="connsiteX0" fmla="*/ 7616743 w 7891426"/>
              <a:gd name="connsiteY0" fmla="*/ 0 h 1140460"/>
              <a:gd name="connsiteX1" fmla="*/ 181096 w 7891426"/>
              <a:gd name="connsiteY1" fmla="*/ 0 h 1140460"/>
              <a:gd name="connsiteX2" fmla="*/ 108744 w 7891426"/>
              <a:gd name="connsiteY2" fmla="*/ 11906 h 1140460"/>
              <a:gd name="connsiteX3" fmla="*/ 137319 w 7891426"/>
              <a:gd name="connsiteY3" fmla="*/ 94456 h 1140460"/>
              <a:gd name="connsiteX4" fmla="*/ 139700 w 7891426"/>
              <a:gd name="connsiteY4" fmla="*/ 190500 h 1140460"/>
              <a:gd name="connsiteX5" fmla="*/ 76200 w 7891426"/>
              <a:gd name="connsiteY5" fmla="*/ 190500 h 1140460"/>
              <a:gd name="connsiteX6" fmla="*/ 88900 w 7891426"/>
              <a:gd name="connsiteY6" fmla="*/ 279400 h 1140460"/>
              <a:gd name="connsiteX7" fmla="*/ 95250 w 7891426"/>
              <a:gd name="connsiteY7" fmla="*/ 357188 h 1140460"/>
              <a:gd name="connsiteX8" fmla="*/ 114300 w 7891426"/>
              <a:gd name="connsiteY8" fmla="*/ 419100 h 1140460"/>
              <a:gd name="connsiteX9" fmla="*/ 47625 w 7891426"/>
              <a:gd name="connsiteY9" fmla="*/ 492125 h 1140460"/>
              <a:gd name="connsiteX10" fmla="*/ 0 w 7891426"/>
              <a:gd name="connsiteY10" fmla="*/ 558800 h 1140460"/>
              <a:gd name="connsiteX11" fmla="*/ 76200 w 7891426"/>
              <a:gd name="connsiteY11" fmla="*/ 622300 h 1140460"/>
              <a:gd name="connsiteX12" fmla="*/ 101600 w 7891426"/>
              <a:gd name="connsiteY12" fmla="*/ 673100 h 1140460"/>
              <a:gd name="connsiteX13" fmla="*/ 88900 w 7891426"/>
              <a:gd name="connsiteY13" fmla="*/ 736600 h 1140460"/>
              <a:gd name="connsiteX14" fmla="*/ 134144 w 7891426"/>
              <a:gd name="connsiteY14" fmla="*/ 767556 h 1140460"/>
              <a:gd name="connsiteX15" fmla="*/ 88900 w 7891426"/>
              <a:gd name="connsiteY15" fmla="*/ 889000 h 1140460"/>
              <a:gd name="connsiteX16" fmla="*/ 30956 w 7891426"/>
              <a:gd name="connsiteY16" fmla="*/ 900906 h 1140460"/>
              <a:gd name="connsiteX17" fmla="*/ 123031 w 7891426"/>
              <a:gd name="connsiteY17" fmla="*/ 965200 h 1140460"/>
              <a:gd name="connsiteX18" fmla="*/ 12700 w 7891426"/>
              <a:gd name="connsiteY18" fmla="*/ 1104900 h 1140460"/>
              <a:gd name="connsiteX19" fmla="*/ 46037 w 7891426"/>
              <a:gd name="connsiteY19" fmla="*/ 1119982 h 1140460"/>
              <a:gd name="connsiteX20" fmla="*/ 39804 w 7891426"/>
              <a:gd name="connsiteY20" fmla="*/ 1140460 h 1140460"/>
              <a:gd name="connsiteX21" fmla="*/ 7891426 w 7891426"/>
              <a:gd name="connsiteY21" fmla="*/ 1140460 h 1140460"/>
              <a:gd name="connsiteX22" fmla="*/ 7870743 w 7891426"/>
              <a:gd name="connsiteY22" fmla="*/ 1092200 h 1140460"/>
              <a:gd name="connsiteX23" fmla="*/ 7781843 w 7891426"/>
              <a:gd name="connsiteY23" fmla="*/ 1028700 h 1140460"/>
              <a:gd name="connsiteX24" fmla="*/ 7731043 w 7891426"/>
              <a:gd name="connsiteY24" fmla="*/ 952500 h 1140460"/>
              <a:gd name="connsiteX25" fmla="*/ 7794543 w 7891426"/>
              <a:gd name="connsiteY25" fmla="*/ 876300 h 1140460"/>
              <a:gd name="connsiteX26" fmla="*/ 7832643 w 7891426"/>
              <a:gd name="connsiteY26" fmla="*/ 800100 h 1140460"/>
              <a:gd name="connsiteX27" fmla="*/ 7794543 w 7891426"/>
              <a:gd name="connsiteY27" fmla="*/ 723900 h 1140460"/>
              <a:gd name="connsiteX28" fmla="*/ 7781843 w 7891426"/>
              <a:gd name="connsiteY28" fmla="*/ 660400 h 1140460"/>
              <a:gd name="connsiteX29" fmla="*/ 7807243 w 7891426"/>
              <a:gd name="connsiteY29" fmla="*/ 609600 h 1140460"/>
              <a:gd name="connsiteX30" fmla="*/ 7883443 w 7891426"/>
              <a:gd name="connsiteY30" fmla="*/ 546100 h 1140460"/>
              <a:gd name="connsiteX31" fmla="*/ 7883443 w 7891426"/>
              <a:gd name="connsiteY31" fmla="*/ 469900 h 1140460"/>
              <a:gd name="connsiteX32" fmla="*/ 7769143 w 7891426"/>
              <a:gd name="connsiteY32" fmla="*/ 406400 h 1140460"/>
              <a:gd name="connsiteX33" fmla="*/ 7692943 w 7891426"/>
              <a:gd name="connsiteY33" fmla="*/ 368300 h 1140460"/>
              <a:gd name="connsiteX34" fmla="*/ 7794543 w 7891426"/>
              <a:gd name="connsiteY34" fmla="*/ 266700 h 1140460"/>
              <a:gd name="connsiteX35" fmla="*/ 7807243 w 7891426"/>
              <a:gd name="connsiteY35" fmla="*/ 177800 h 1140460"/>
              <a:gd name="connsiteX36" fmla="*/ 7743743 w 7891426"/>
              <a:gd name="connsiteY36" fmla="*/ 177800 h 1140460"/>
              <a:gd name="connsiteX37" fmla="*/ 7705643 w 7891426"/>
              <a:gd name="connsiteY37" fmla="*/ 88900 h 1140460"/>
              <a:gd name="connsiteX38" fmla="*/ 7846136 w 7891426"/>
              <a:gd name="connsiteY38" fmla="*/ 34925 h 1140460"/>
              <a:gd name="connsiteX39" fmla="*/ 7616743 w 7891426"/>
              <a:gd name="connsiteY39" fmla="*/ 0 h 1140460"/>
              <a:gd name="connsiteX0" fmla="*/ 7616743 w 7891426"/>
              <a:gd name="connsiteY0" fmla="*/ 0 h 1140460"/>
              <a:gd name="connsiteX1" fmla="*/ 181096 w 7891426"/>
              <a:gd name="connsiteY1" fmla="*/ 0 h 1140460"/>
              <a:gd name="connsiteX2" fmla="*/ 108744 w 7891426"/>
              <a:gd name="connsiteY2" fmla="*/ 11906 h 1140460"/>
              <a:gd name="connsiteX3" fmla="*/ 137319 w 7891426"/>
              <a:gd name="connsiteY3" fmla="*/ 94456 h 1140460"/>
              <a:gd name="connsiteX4" fmla="*/ 139700 w 7891426"/>
              <a:gd name="connsiteY4" fmla="*/ 190500 h 1140460"/>
              <a:gd name="connsiteX5" fmla="*/ 76200 w 7891426"/>
              <a:gd name="connsiteY5" fmla="*/ 190500 h 1140460"/>
              <a:gd name="connsiteX6" fmla="*/ 88900 w 7891426"/>
              <a:gd name="connsiteY6" fmla="*/ 279400 h 1140460"/>
              <a:gd name="connsiteX7" fmla="*/ 95250 w 7891426"/>
              <a:gd name="connsiteY7" fmla="*/ 357188 h 1140460"/>
              <a:gd name="connsiteX8" fmla="*/ 114300 w 7891426"/>
              <a:gd name="connsiteY8" fmla="*/ 419100 h 1140460"/>
              <a:gd name="connsiteX9" fmla="*/ 47625 w 7891426"/>
              <a:gd name="connsiteY9" fmla="*/ 492125 h 1140460"/>
              <a:gd name="connsiteX10" fmla="*/ 0 w 7891426"/>
              <a:gd name="connsiteY10" fmla="*/ 558800 h 1140460"/>
              <a:gd name="connsiteX11" fmla="*/ 76200 w 7891426"/>
              <a:gd name="connsiteY11" fmla="*/ 622300 h 1140460"/>
              <a:gd name="connsiteX12" fmla="*/ 101600 w 7891426"/>
              <a:gd name="connsiteY12" fmla="*/ 673100 h 1140460"/>
              <a:gd name="connsiteX13" fmla="*/ 88900 w 7891426"/>
              <a:gd name="connsiteY13" fmla="*/ 736600 h 1140460"/>
              <a:gd name="connsiteX14" fmla="*/ 134144 w 7891426"/>
              <a:gd name="connsiteY14" fmla="*/ 767556 h 1140460"/>
              <a:gd name="connsiteX15" fmla="*/ 88900 w 7891426"/>
              <a:gd name="connsiteY15" fmla="*/ 889000 h 1140460"/>
              <a:gd name="connsiteX16" fmla="*/ 30956 w 7891426"/>
              <a:gd name="connsiteY16" fmla="*/ 900906 h 1140460"/>
              <a:gd name="connsiteX17" fmla="*/ 123031 w 7891426"/>
              <a:gd name="connsiteY17" fmla="*/ 965200 h 1140460"/>
              <a:gd name="connsiteX18" fmla="*/ 12700 w 7891426"/>
              <a:gd name="connsiteY18" fmla="*/ 1104900 h 1140460"/>
              <a:gd name="connsiteX19" fmla="*/ 46037 w 7891426"/>
              <a:gd name="connsiteY19" fmla="*/ 1119982 h 1140460"/>
              <a:gd name="connsiteX20" fmla="*/ 39804 w 7891426"/>
              <a:gd name="connsiteY20" fmla="*/ 1140460 h 1140460"/>
              <a:gd name="connsiteX21" fmla="*/ 7891426 w 7891426"/>
              <a:gd name="connsiteY21" fmla="*/ 1140460 h 1140460"/>
              <a:gd name="connsiteX22" fmla="*/ 7870743 w 7891426"/>
              <a:gd name="connsiteY22" fmla="*/ 1092200 h 1140460"/>
              <a:gd name="connsiteX23" fmla="*/ 7781843 w 7891426"/>
              <a:gd name="connsiteY23" fmla="*/ 1028700 h 1140460"/>
              <a:gd name="connsiteX24" fmla="*/ 7731043 w 7891426"/>
              <a:gd name="connsiteY24" fmla="*/ 952500 h 1140460"/>
              <a:gd name="connsiteX25" fmla="*/ 7794543 w 7891426"/>
              <a:gd name="connsiteY25" fmla="*/ 876300 h 1140460"/>
              <a:gd name="connsiteX26" fmla="*/ 7832643 w 7891426"/>
              <a:gd name="connsiteY26" fmla="*/ 800100 h 1140460"/>
              <a:gd name="connsiteX27" fmla="*/ 7794543 w 7891426"/>
              <a:gd name="connsiteY27" fmla="*/ 723900 h 1140460"/>
              <a:gd name="connsiteX28" fmla="*/ 7781843 w 7891426"/>
              <a:gd name="connsiteY28" fmla="*/ 660400 h 1140460"/>
              <a:gd name="connsiteX29" fmla="*/ 7807243 w 7891426"/>
              <a:gd name="connsiteY29" fmla="*/ 609600 h 1140460"/>
              <a:gd name="connsiteX30" fmla="*/ 7850106 w 7891426"/>
              <a:gd name="connsiteY30" fmla="*/ 534193 h 1140460"/>
              <a:gd name="connsiteX31" fmla="*/ 7883443 w 7891426"/>
              <a:gd name="connsiteY31" fmla="*/ 469900 h 1140460"/>
              <a:gd name="connsiteX32" fmla="*/ 7769143 w 7891426"/>
              <a:gd name="connsiteY32" fmla="*/ 406400 h 1140460"/>
              <a:gd name="connsiteX33" fmla="*/ 7692943 w 7891426"/>
              <a:gd name="connsiteY33" fmla="*/ 368300 h 1140460"/>
              <a:gd name="connsiteX34" fmla="*/ 7794543 w 7891426"/>
              <a:gd name="connsiteY34" fmla="*/ 266700 h 1140460"/>
              <a:gd name="connsiteX35" fmla="*/ 7807243 w 7891426"/>
              <a:gd name="connsiteY35" fmla="*/ 177800 h 1140460"/>
              <a:gd name="connsiteX36" fmla="*/ 7743743 w 7891426"/>
              <a:gd name="connsiteY36" fmla="*/ 177800 h 1140460"/>
              <a:gd name="connsiteX37" fmla="*/ 7705643 w 7891426"/>
              <a:gd name="connsiteY37" fmla="*/ 88900 h 1140460"/>
              <a:gd name="connsiteX38" fmla="*/ 7846136 w 7891426"/>
              <a:gd name="connsiteY38" fmla="*/ 34925 h 1140460"/>
              <a:gd name="connsiteX39" fmla="*/ 7616743 w 7891426"/>
              <a:gd name="connsiteY39" fmla="*/ 0 h 1140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7891426" h="1140460">
                <a:moveTo>
                  <a:pt x="7616743" y="0"/>
                </a:moveTo>
                <a:lnTo>
                  <a:pt x="181096" y="0"/>
                </a:lnTo>
                <a:lnTo>
                  <a:pt x="108744" y="11906"/>
                </a:lnTo>
                <a:lnTo>
                  <a:pt x="137319" y="94456"/>
                </a:lnTo>
                <a:cubicBezTo>
                  <a:pt x="138113" y="126471"/>
                  <a:pt x="138906" y="158485"/>
                  <a:pt x="139700" y="190500"/>
                </a:cubicBezTo>
                <a:lnTo>
                  <a:pt x="76200" y="190500"/>
                </a:lnTo>
                <a:lnTo>
                  <a:pt x="88900" y="279400"/>
                </a:lnTo>
                <a:lnTo>
                  <a:pt x="95250" y="357188"/>
                </a:lnTo>
                <a:lnTo>
                  <a:pt x="114300" y="419100"/>
                </a:lnTo>
                <a:lnTo>
                  <a:pt x="47625" y="492125"/>
                </a:lnTo>
                <a:lnTo>
                  <a:pt x="0" y="558800"/>
                </a:lnTo>
                <a:lnTo>
                  <a:pt x="76200" y="622300"/>
                </a:lnTo>
                <a:lnTo>
                  <a:pt x="101600" y="673100"/>
                </a:lnTo>
                <a:lnTo>
                  <a:pt x="88900" y="736600"/>
                </a:lnTo>
                <a:lnTo>
                  <a:pt x="134144" y="767556"/>
                </a:lnTo>
                <a:lnTo>
                  <a:pt x="88900" y="889000"/>
                </a:lnTo>
                <a:lnTo>
                  <a:pt x="30956" y="900906"/>
                </a:lnTo>
                <a:cubicBezTo>
                  <a:pt x="30691" y="935037"/>
                  <a:pt x="123296" y="931069"/>
                  <a:pt x="123031" y="965200"/>
                </a:cubicBezTo>
                <a:lnTo>
                  <a:pt x="12700" y="1104900"/>
                </a:lnTo>
                <a:lnTo>
                  <a:pt x="46037" y="1119982"/>
                </a:lnTo>
                <a:lnTo>
                  <a:pt x="39804" y="1140460"/>
                </a:lnTo>
                <a:lnTo>
                  <a:pt x="7891426" y="1140460"/>
                </a:lnTo>
                <a:lnTo>
                  <a:pt x="7870743" y="1092200"/>
                </a:lnTo>
                <a:lnTo>
                  <a:pt x="7781843" y="1028700"/>
                </a:lnTo>
                <a:lnTo>
                  <a:pt x="7731043" y="952500"/>
                </a:lnTo>
                <a:lnTo>
                  <a:pt x="7794543" y="876300"/>
                </a:lnTo>
                <a:lnTo>
                  <a:pt x="7832643" y="800100"/>
                </a:lnTo>
                <a:lnTo>
                  <a:pt x="7794543" y="723900"/>
                </a:lnTo>
                <a:lnTo>
                  <a:pt x="7781843" y="660400"/>
                </a:lnTo>
                <a:lnTo>
                  <a:pt x="7807243" y="609600"/>
                </a:lnTo>
                <a:lnTo>
                  <a:pt x="7850106" y="534193"/>
                </a:lnTo>
                <a:lnTo>
                  <a:pt x="7883443" y="469900"/>
                </a:lnTo>
                <a:lnTo>
                  <a:pt x="7769143" y="406400"/>
                </a:lnTo>
                <a:lnTo>
                  <a:pt x="7692943" y="368300"/>
                </a:lnTo>
                <a:lnTo>
                  <a:pt x="7794543" y="266700"/>
                </a:lnTo>
                <a:lnTo>
                  <a:pt x="7807243" y="177800"/>
                </a:lnTo>
                <a:lnTo>
                  <a:pt x="7743743" y="177800"/>
                </a:lnTo>
                <a:lnTo>
                  <a:pt x="7705643" y="88900"/>
                </a:lnTo>
                <a:lnTo>
                  <a:pt x="7846136" y="34925"/>
                </a:lnTo>
                <a:cubicBezTo>
                  <a:pt x="7764115" y="15345"/>
                  <a:pt x="7746388" y="21961"/>
                  <a:pt x="7616743" y="0"/>
                </a:cubicBezTo>
                <a:close/>
              </a:path>
            </a:pathLst>
          </a:cu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4" name="자유형: 도형 3">
            <a:extLst>
              <a:ext uri="{FF2B5EF4-FFF2-40B4-BE49-F238E27FC236}">
                <a16:creationId xmlns:a16="http://schemas.microsoft.com/office/drawing/2014/main" id="{F8F6396B-799F-4F1A-BE34-B00E4EBE6011}"/>
              </a:ext>
            </a:extLst>
          </p:cNvPr>
          <p:cNvSpPr/>
          <p:nvPr/>
        </p:nvSpPr>
        <p:spPr>
          <a:xfrm rot="21249064" flipH="1">
            <a:off x="6866458" y="800054"/>
            <a:ext cx="4376153" cy="389562"/>
          </a:xfrm>
          <a:custGeom>
            <a:avLst/>
            <a:gdLst>
              <a:gd name="connsiteX0" fmla="*/ 7616743 w 7891426"/>
              <a:gd name="connsiteY0" fmla="*/ 0 h 1140460"/>
              <a:gd name="connsiteX1" fmla="*/ 181096 w 7891426"/>
              <a:gd name="connsiteY1" fmla="*/ 0 h 1140460"/>
              <a:gd name="connsiteX2" fmla="*/ 108744 w 7891426"/>
              <a:gd name="connsiteY2" fmla="*/ 11906 h 1140460"/>
              <a:gd name="connsiteX3" fmla="*/ 137319 w 7891426"/>
              <a:gd name="connsiteY3" fmla="*/ 94456 h 1140460"/>
              <a:gd name="connsiteX4" fmla="*/ 139700 w 7891426"/>
              <a:gd name="connsiteY4" fmla="*/ 190500 h 1140460"/>
              <a:gd name="connsiteX5" fmla="*/ 76200 w 7891426"/>
              <a:gd name="connsiteY5" fmla="*/ 190500 h 1140460"/>
              <a:gd name="connsiteX6" fmla="*/ 88900 w 7891426"/>
              <a:gd name="connsiteY6" fmla="*/ 279400 h 1140460"/>
              <a:gd name="connsiteX7" fmla="*/ 95250 w 7891426"/>
              <a:gd name="connsiteY7" fmla="*/ 357188 h 1140460"/>
              <a:gd name="connsiteX8" fmla="*/ 114300 w 7891426"/>
              <a:gd name="connsiteY8" fmla="*/ 419100 h 1140460"/>
              <a:gd name="connsiteX9" fmla="*/ 47625 w 7891426"/>
              <a:gd name="connsiteY9" fmla="*/ 492125 h 1140460"/>
              <a:gd name="connsiteX10" fmla="*/ 0 w 7891426"/>
              <a:gd name="connsiteY10" fmla="*/ 558800 h 1140460"/>
              <a:gd name="connsiteX11" fmla="*/ 76200 w 7891426"/>
              <a:gd name="connsiteY11" fmla="*/ 622300 h 1140460"/>
              <a:gd name="connsiteX12" fmla="*/ 101600 w 7891426"/>
              <a:gd name="connsiteY12" fmla="*/ 673100 h 1140460"/>
              <a:gd name="connsiteX13" fmla="*/ 88900 w 7891426"/>
              <a:gd name="connsiteY13" fmla="*/ 736600 h 1140460"/>
              <a:gd name="connsiteX14" fmla="*/ 134144 w 7891426"/>
              <a:gd name="connsiteY14" fmla="*/ 767556 h 1140460"/>
              <a:gd name="connsiteX15" fmla="*/ 88900 w 7891426"/>
              <a:gd name="connsiteY15" fmla="*/ 889000 h 1140460"/>
              <a:gd name="connsiteX16" fmla="*/ 30956 w 7891426"/>
              <a:gd name="connsiteY16" fmla="*/ 900906 h 1140460"/>
              <a:gd name="connsiteX17" fmla="*/ 123031 w 7891426"/>
              <a:gd name="connsiteY17" fmla="*/ 965200 h 1140460"/>
              <a:gd name="connsiteX18" fmla="*/ 12700 w 7891426"/>
              <a:gd name="connsiteY18" fmla="*/ 1104900 h 1140460"/>
              <a:gd name="connsiteX19" fmla="*/ 46037 w 7891426"/>
              <a:gd name="connsiteY19" fmla="*/ 1119982 h 1140460"/>
              <a:gd name="connsiteX20" fmla="*/ 39804 w 7891426"/>
              <a:gd name="connsiteY20" fmla="*/ 1140460 h 1140460"/>
              <a:gd name="connsiteX21" fmla="*/ 7891426 w 7891426"/>
              <a:gd name="connsiteY21" fmla="*/ 1140460 h 1140460"/>
              <a:gd name="connsiteX22" fmla="*/ 7870743 w 7891426"/>
              <a:gd name="connsiteY22" fmla="*/ 1092200 h 1140460"/>
              <a:gd name="connsiteX23" fmla="*/ 7781843 w 7891426"/>
              <a:gd name="connsiteY23" fmla="*/ 1028700 h 1140460"/>
              <a:gd name="connsiteX24" fmla="*/ 7731043 w 7891426"/>
              <a:gd name="connsiteY24" fmla="*/ 952500 h 1140460"/>
              <a:gd name="connsiteX25" fmla="*/ 7794543 w 7891426"/>
              <a:gd name="connsiteY25" fmla="*/ 876300 h 1140460"/>
              <a:gd name="connsiteX26" fmla="*/ 7832643 w 7891426"/>
              <a:gd name="connsiteY26" fmla="*/ 800100 h 1140460"/>
              <a:gd name="connsiteX27" fmla="*/ 7794543 w 7891426"/>
              <a:gd name="connsiteY27" fmla="*/ 723900 h 1140460"/>
              <a:gd name="connsiteX28" fmla="*/ 7781843 w 7891426"/>
              <a:gd name="connsiteY28" fmla="*/ 660400 h 1140460"/>
              <a:gd name="connsiteX29" fmla="*/ 7807243 w 7891426"/>
              <a:gd name="connsiteY29" fmla="*/ 609600 h 1140460"/>
              <a:gd name="connsiteX30" fmla="*/ 7883443 w 7891426"/>
              <a:gd name="connsiteY30" fmla="*/ 546100 h 1140460"/>
              <a:gd name="connsiteX31" fmla="*/ 7883443 w 7891426"/>
              <a:gd name="connsiteY31" fmla="*/ 469900 h 1140460"/>
              <a:gd name="connsiteX32" fmla="*/ 7769143 w 7891426"/>
              <a:gd name="connsiteY32" fmla="*/ 406400 h 1140460"/>
              <a:gd name="connsiteX33" fmla="*/ 7692943 w 7891426"/>
              <a:gd name="connsiteY33" fmla="*/ 368300 h 1140460"/>
              <a:gd name="connsiteX34" fmla="*/ 7794543 w 7891426"/>
              <a:gd name="connsiteY34" fmla="*/ 266700 h 1140460"/>
              <a:gd name="connsiteX35" fmla="*/ 7807243 w 7891426"/>
              <a:gd name="connsiteY35" fmla="*/ 177800 h 1140460"/>
              <a:gd name="connsiteX36" fmla="*/ 7743743 w 7891426"/>
              <a:gd name="connsiteY36" fmla="*/ 177800 h 1140460"/>
              <a:gd name="connsiteX37" fmla="*/ 7705643 w 7891426"/>
              <a:gd name="connsiteY37" fmla="*/ 88900 h 1140460"/>
              <a:gd name="connsiteX38" fmla="*/ 7819943 w 7891426"/>
              <a:gd name="connsiteY38" fmla="*/ 101600 h 1140460"/>
              <a:gd name="connsiteX0" fmla="*/ 7616743 w 7891426"/>
              <a:gd name="connsiteY0" fmla="*/ 0 h 1140460"/>
              <a:gd name="connsiteX1" fmla="*/ 181096 w 7891426"/>
              <a:gd name="connsiteY1" fmla="*/ 0 h 1140460"/>
              <a:gd name="connsiteX2" fmla="*/ 108744 w 7891426"/>
              <a:gd name="connsiteY2" fmla="*/ 11906 h 1140460"/>
              <a:gd name="connsiteX3" fmla="*/ 137319 w 7891426"/>
              <a:gd name="connsiteY3" fmla="*/ 94456 h 1140460"/>
              <a:gd name="connsiteX4" fmla="*/ 139700 w 7891426"/>
              <a:gd name="connsiteY4" fmla="*/ 190500 h 1140460"/>
              <a:gd name="connsiteX5" fmla="*/ 76200 w 7891426"/>
              <a:gd name="connsiteY5" fmla="*/ 190500 h 1140460"/>
              <a:gd name="connsiteX6" fmla="*/ 88900 w 7891426"/>
              <a:gd name="connsiteY6" fmla="*/ 279400 h 1140460"/>
              <a:gd name="connsiteX7" fmla="*/ 95250 w 7891426"/>
              <a:gd name="connsiteY7" fmla="*/ 357188 h 1140460"/>
              <a:gd name="connsiteX8" fmla="*/ 114300 w 7891426"/>
              <a:gd name="connsiteY8" fmla="*/ 419100 h 1140460"/>
              <a:gd name="connsiteX9" fmla="*/ 47625 w 7891426"/>
              <a:gd name="connsiteY9" fmla="*/ 492125 h 1140460"/>
              <a:gd name="connsiteX10" fmla="*/ 0 w 7891426"/>
              <a:gd name="connsiteY10" fmla="*/ 558800 h 1140460"/>
              <a:gd name="connsiteX11" fmla="*/ 76200 w 7891426"/>
              <a:gd name="connsiteY11" fmla="*/ 622300 h 1140460"/>
              <a:gd name="connsiteX12" fmla="*/ 101600 w 7891426"/>
              <a:gd name="connsiteY12" fmla="*/ 673100 h 1140460"/>
              <a:gd name="connsiteX13" fmla="*/ 88900 w 7891426"/>
              <a:gd name="connsiteY13" fmla="*/ 736600 h 1140460"/>
              <a:gd name="connsiteX14" fmla="*/ 134144 w 7891426"/>
              <a:gd name="connsiteY14" fmla="*/ 767556 h 1140460"/>
              <a:gd name="connsiteX15" fmla="*/ 88900 w 7891426"/>
              <a:gd name="connsiteY15" fmla="*/ 889000 h 1140460"/>
              <a:gd name="connsiteX16" fmla="*/ 30956 w 7891426"/>
              <a:gd name="connsiteY16" fmla="*/ 900906 h 1140460"/>
              <a:gd name="connsiteX17" fmla="*/ 123031 w 7891426"/>
              <a:gd name="connsiteY17" fmla="*/ 965200 h 1140460"/>
              <a:gd name="connsiteX18" fmla="*/ 12700 w 7891426"/>
              <a:gd name="connsiteY18" fmla="*/ 1104900 h 1140460"/>
              <a:gd name="connsiteX19" fmla="*/ 46037 w 7891426"/>
              <a:gd name="connsiteY19" fmla="*/ 1119982 h 1140460"/>
              <a:gd name="connsiteX20" fmla="*/ 39804 w 7891426"/>
              <a:gd name="connsiteY20" fmla="*/ 1140460 h 1140460"/>
              <a:gd name="connsiteX21" fmla="*/ 7891426 w 7891426"/>
              <a:gd name="connsiteY21" fmla="*/ 1140460 h 1140460"/>
              <a:gd name="connsiteX22" fmla="*/ 7870743 w 7891426"/>
              <a:gd name="connsiteY22" fmla="*/ 1092200 h 1140460"/>
              <a:gd name="connsiteX23" fmla="*/ 7781843 w 7891426"/>
              <a:gd name="connsiteY23" fmla="*/ 1028700 h 1140460"/>
              <a:gd name="connsiteX24" fmla="*/ 7731043 w 7891426"/>
              <a:gd name="connsiteY24" fmla="*/ 952500 h 1140460"/>
              <a:gd name="connsiteX25" fmla="*/ 7794543 w 7891426"/>
              <a:gd name="connsiteY25" fmla="*/ 876300 h 1140460"/>
              <a:gd name="connsiteX26" fmla="*/ 7832643 w 7891426"/>
              <a:gd name="connsiteY26" fmla="*/ 800100 h 1140460"/>
              <a:gd name="connsiteX27" fmla="*/ 7794543 w 7891426"/>
              <a:gd name="connsiteY27" fmla="*/ 723900 h 1140460"/>
              <a:gd name="connsiteX28" fmla="*/ 7781843 w 7891426"/>
              <a:gd name="connsiteY28" fmla="*/ 660400 h 1140460"/>
              <a:gd name="connsiteX29" fmla="*/ 7807243 w 7891426"/>
              <a:gd name="connsiteY29" fmla="*/ 609600 h 1140460"/>
              <a:gd name="connsiteX30" fmla="*/ 7883443 w 7891426"/>
              <a:gd name="connsiteY30" fmla="*/ 546100 h 1140460"/>
              <a:gd name="connsiteX31" fmla="*/ 7883443 w 7891426"/>
              <a:gd name="connsiteY31" fmla="*/ 469900 h 1140460"/>
              <a:gd name="connsiteX32" fmla="*/ 7769143 w 7891426"/>
              <a:gd name="connsiteY32" fmla="*/ 406400 h 1140460"/>
              <a:gd name="connsiteX33" fmla="*/ 7692943 w 7891426"/>
              <a:gd name="connsiteY33" fmla="*/ 368300 h 1140460"/>
              <a:gd name="connsiteX34" fmla="*/ 7794543 w 7891426"/>
              <a:gd name="connsiteY34" fmla="*/ 266700 h 1140460"/>
              <a:gd name="connsiteX35" fmla="*/ 7807243 w 7891426"/>
              <a:gd name="connsiteY35" fmla="*/ 177800 h 1140460"/>
              <a:gd name="connsiteX36" fmla="*/ 7743743 w 7891426"/>
              <a:gd name="connsiteY36" fmla="*/ 177800 h 1140460"/>
              <a:gd name="connsiteX37" fmla="*/ 7705643 w 7891426"/>
              <a:gd name="connsiteY37" fmla="*/ 88900 h 1140460"/>
              <a:gd name="connsiteX38" fmla="*/ 7846136 w 7891426"/>
              <a:gd name="connsiteY38" fmla="*/ 34925 h 1140460"/>
              <a:gd name="connsiteX39" fmla="*/ 7616743 w 7891426"/>
              <a:gd name="connsiteY39" fmla="*/ 0 h 1140460"/>
              <a:gd name="connsiteX0" fmla="*/ 7616743 w 7891426"/>
              <a:gd name="connsiteY0" fmla="*/ 0 h 1140460"/>
              <a:gd name="connsiteX1" fmla="*/ 181096 w 7891426"/>
              <a:gd name="connsiteY1" fmla="*/ 0 h 1140460"/>
              <a:gd name="connsiteX2" fmla="*/ 108744 w 7891426"/>
              <a:gd name="connsiteY2" fmla="*/ 11906 h 1140460"/>
              <a:gd name="connsiteX3" fmla="*/ 137319 w 7891426"/>
              <a:gd name="connsiteY3" fmla="*/ 94456 h 1140460"/>
              <a:gd name="connsiteX4" fmla="*/ 139700 w 7891426"/>
              <a:gd name="connsiteY4" fmla="*/ 190500 h 1140460"/>
              <a:gd name="connsiteX5" fmla="*/ 76200 w 7891426"/>
              <a:gd name="connsiteY5" fmla="*/ 190500 h 1140460"/>
              <a:gd name="connsiteX6" fmla="*/ 88900 w 7891426"/>
              <a:gd name="connsiteY6" fmla="*/ 279400 h 1140460"/>
              <a:gd name="connsiteX7" fmla="*/ 95250 w 7891426"/>
              <a:gd name="connsiteY7" fmla="*/ 357188 h 1140460"/>
              <a:gd name="connsiteX8" fmla="*/ 114300 w 7891426"/>
              <a:gd name="connsiteY8" fmla="*/ 419100 h 1140460"/>
              <a:gd name="connsiteX9" fmla="*/ 47625 w 7891426"/>
              <a:gd name="connsiteY9" fmla="*/ 492125 h 1140460"/>
              <a:gd name="connsiteX10" fmla="*/ 0 w 7891426"/>
              <a:gd name="connsiteY10" fmla="*/ 558800 h 1140460"/>
              <a:gd name="connsiteX11" fmla="*/ 76200 w 7891426"/>
              <a:gd name="connsiteY11" fmla="*/ 622300 h 1140460"/>
              <a:gd name="connsiteX12" fmla="*/ 101600 w 7891426"/>
              <a:gd name="connsiteY12" fmla="*/ 673100 h 1140460"/>
              <a:gd name="connsiteX13" fmla="*/ 88900 w 7891426"/>
              <a:gd name="connsiteY13" fmla="*/ 736600 h 1140460"/>
              <a:gd name="connsiteX14" fmla="*/ 134144 w 7891426"/>
              <a:gd name="connsiteY14" fmla="*/ 767556 h 1140460"/>
              <a:gd name="connsiteX15" fmla="*/ 88900 w 7891426"/>
              <a:gd name="connsiteY15" fmla="*/ 889000 h 1140460"/>
              <a:gd name="connsiteX16" fmla="*/ 30956 w 7891426"/>
              <a:gd name="connsiteY16" fmla="*/ 900906 h 1140460"/>
              <a:gd name="connsiteX17" fmla="*/ 123031 w 7891426"/>
              <a:gd name="connsiteY17" fmla="*/ 965200 h 1140460"/>
              <a:gd name="connsiteX18" fmla="*/ 12700 w 7891426"/>
              <a:gd name="connsiteY18" fmla="*/ 1104900 h 1140460"/>
              <a:gd name="connsiteX19" fmla="*/ 46037 w 7891426"/>
              <a:gd name="connsiteY19" fmla="*/ 1119982 h 1140460"/>
              <a:gd name="connsiteX20" fmla="*/ 39804 w 7891426"/>
              <a:gd name="connsiteY20" fmla="*/ 1140460 h 1140460"/>
              <a:gd name="connsiteX21" fmla="*/ 7891426 w 7891426"/>
              <a:gd name="connsiteY21" fmla="*/ 1140460 h 1140460"/>
              <a:gd name="connsiteX22" fmla="*/ 7870743 w 7891426"/>
              <a:gd name="connsiteY22" fmla="*/ 1092200 h 1140460"/>
              <a:gd name="connsiteX23" fmla="*/ 7781843 w 7891426"/>
              <a:gd name="connsiteY23" fmla="*/ 1028700 h 1140460"/>
              <a:gd name="connsiteX24" fmla="*/ 7731043 w 7891426"/>
              <a:gd name="connsiteY24" fmla="*/ 952500 h 1140460"/>
              <a:gd name="connsiteX25" fmla="*/ 7794543 w 7891426"/>
              <a:gd name="connsiteY25" fmla="*/ 876300 h 1140460"/>
              <a:gd name="connsiteX26" fmla="*/ 7832643 w 7891426"/>
              <a:gd name="connsiteY26" fmla="*/ 800100 h 1140460"/>
              <a:gd name="connsiteX27" fmla="*/ 7794543 w 7891426"/>
              <a:gd name="connsiteY27" fmla="*/ 723900 h 1140460"/>
              <a:gd name="connsiteX28" fmla="*/ 7781843 w 7891426"/>
              <a:gd name="connsiteY28" fmla="*/ 660400 h 1140460"/>
              <a:gd name="connsiteX29" fmla="*/ 7807243 w 7891426"/>
              <a:gd name="connsiteY29" fmla="*/ 609600 h 1140460"/>
              <a:gd name="connsiteX30" fmla="*/ 7883443 w 7891426"/>
              <a:gd name="connsiteY30" fmla="*/ 546100 h 1140460"/>
              <a:gd name="connsiteX31" fmla="*/ 7883443 w 7891426"/>
              <a:gd name="connsiteY31" fmla="*/ 469900 h 1140460"/>
              <a:gd name="connsiteX32" fmla="*/ 7769143 w 7891426"/>
              <a:gd name="connsiteY32" fmla="*/ 406400 h 1140460"/>
              <a:gd name="connsiteX33" fmla="*/ 7692943 w 7891426"/>
              <a:gd name="connsiteY33" fmla="*/ 368300 h 1140460"/>
              <a:gd name="connsiteX34" fmla="*/ 7794543 w 7891426"/>
              <a:gd name="connsiteY34" fmla="*/ 266700 h 1140460"/>
              <a:gd name="connsiteX35" fmla="*/ 7807243 w 7891426"/>
              <a:gd name="connsiteY35" fmla="*/ 177800 h 1140460"/>
              <a:gd name="connsiteX36" fmla="*/ 7743743 w 7891426"/>
              <a:gd name="connsiteY36" fmla="*/ 177800 h 1140460"/>
              <a:gd name="connsiteX37" fmla="*/ 7705643 w 7891426"/>
              <a:gd name="connsiteY37" fmla="*/ 88900 h 1140460"/>
              <a:gd name="connsiteX38" fmla="*/ 7846136 w 7891426"/>
              <a:gd name="connsiteY38" fmla="*/ 34925 h 1140460"/>
              <a:gd name="connsiteX39" fmla="*/ 7616743 w 7891426"/>
              <a:gd name="connsiteY39" fmla="*/ 0 h 1140460"/>
              <a:gd name="connsiteX0" fmla="*/ 7616743 w 7891426"/>
              <a:gd name="connsiteY0" fmla="*/ 0 h 1140460"/>
              <a:gd name="connsiteX1" fmla="*/ 181096 w 7891426"/>
              <a:gd name="connsiteY1" fmla="*/ 0 h 1140460"/>
              <a:gd name="connsiteX2" fmla="*/ 108744 w 7891426"/>
              <a:gd name="connsiteY2" fmla="*/ 11906 h 1140460"/>
              <a:gd name="connsiteX3" fmla="*/ 137319 w 7891426"/>
              <a:gd name="connsiteY3" fmla="*/ 94456 h 1140460"/>
              <a:gd name="connsiteX4" fmla="*/ 139700 w 7891426"/>
              <a:gd name="connsiteY4" fmla="*/ 190500 h 1140460"/>
              <a:gd name="connsiteX5" fmla="*/ 76200 w 7891426"/>
              <a:gd name="connsiteY5" fmla="*/ 190500 h 1140460"/>
              <a:gd name="connsiteX6" fmla="*/ 88900 w 7891426"/>
              <a:gd name="connsiteY6" fmla="*/ 279400 h 1140460"/>
              <a:gd name="connsiteX7" fmla="*/ 95250 w 7891426"/>
              <a:gd name="connsiteY7" fmla="*/ 357188 h 1140460"/>
              <a:gd name="connsiteX8" fmla="*/ 114300 w 7891426"/>
              <a:gd name="connsiteY8" fmla="*/ 419100 h 1140460"/>
              <a:gd name="connsiteX9" fmla="*/ 47625 w 7891426"/>
              <a:gd name="connsiteY9" fmla="*/ 492125 h 1140460"/>
              <a:gd name="connsiteX10" fmla="*/ 0 w 7891426"/>
              <a:gd name="connsiteY10" fmla="*/ 558800 h 1140460"/>
              <a:gd name="connsiteX11" fmla="*/ 76200 w 7891426"/>
              <a:gd name="connsiteY11" fmla="*/ 622300 h 1140460"/>
              <a:gd name="connsiteX12" fmla="*/ 101600 w 7891426"/>
              <a:gd name="connsiteY12" fmla="*/ 673100 h 1140460"/>
              <a:gd name="connsiteX13" fmla="*/ 88900 w 7891426"/>
              <a:gd name="connsiteY13" fmla="*/ 736600 h 1140460"/>
              <a:gd name="connsiteX14" fmla="*/ 134144 w 7891426"/>
              <a:gd name="connsiteY14" fmla="*/ 767556 h 1140460"/>
              <a:gd name="connsiteX15" fmla="*/ 88900 w 7891426"/>
              <a:gd name="connsiteY15" fmla="*/ 889000 h 1140460"/>
              <a:gd name="connsiteX16" fmla="*/ 30956 w 7891426"/>
              <a:gd name="connsiteY16" fmla="*/ 900906 h 1140460"/>
              <a:gd name="connsiteX17" fmla="*/ 123031 w 7891426"/>
              <a:gd name="connsiteY17" fmla="*/ 965200 h 1140460"/>
              <a:gd name="connsiteX18" fmla="*/ 12700 w 7891426"/>
              <a:gd name="connsiteY18" fmla="*/ 1104900 h 1140460"/>
              <a:gd name="connsiteX19" fmla="*/ 46037 w 7891426"/>
              <a:gd name="connsiteY19" fmla="*/ 1119982 h 1140460"/>
              <a:gd name="connsiteX20" fmla="*/ 39804 w 7891426"/>
              <a:gd name="connsiteY20" fmla="*/ 1140460 h 1140460"/>
              <a:gd name="connsiteX21" fmla="*/ 7891426 w 7891426"/>
              <a:gd name="connsiteY21" fmla="*/ 1140460 h 1140460"/>
              <a:gd name="connsiteX22" fmla="*/ 7870743 w 7891426"/>
              <a:gd name="connsiteY22" fmla="*/ 1092200 h 1140460"/>
              <a:gd name="connsiteX23" fmla="*/ 7781843 w 7891426"/>
              <a:gd name="connsiteY23" fmla="*/ 1028700 h 1140460"/>
              <a:gd name="connsiteX24" fmla="*/ 7731043 w 7891426"/>
              <a:gd name="connsiteY24" fmla="*/ 952500 h 1140460"/>
              <a:gd name="connsiteX25" fmla="*/ 7794543 w 7891426"/>
              <a:gd name="connsiteY25" fmla="*/ 876300 h 1140460"/>
              <a:gd name="connsiteX26" fmla="*/ 7832643 w 7891426"/>
              <a:gd name="connsiteY26" fmla="*/ 800100 h 1140460"/>
              <a:gd name="connsiteX27" fmla="*/ 7794543 w 7891426"/>
              <a:gd name="connsiteY27" fmla="*/ 723900 h 1140460"/>
              <a:gd name="connsiteX28" fmla="*/ 7781843 w 7891426"/>
              <a:gd name="connsiteY28" fmla="*/ 660400 h 1140460"/>
              <a:gd name="connsiteX29" fmla="*/ 7807243 w 7891426"/>
              <a:gd name="connsiteY29" fmla="*/ 609600 h 1140460"/>
              <a:gd name="connsiteX30" fmla="*/ 7883443 w 7891426"/>
              <a:gd name="connsiteY30" fmla="*/ 546100 h 1140460"/>
              <a:gd name="connsiteX31" fmla="*/ 7883443 w 7891426"/>
              <a:gd name="connsiteY31" fmla="*/ 469900 h 1140460"/>
              <a:gd name="connsiteX32" fmla="*/ 7769143 w 7891426"/>
              <a:gd name="connsiteY32" fmla="*/ 406400 h 1140460"/>
              <a:gd name="connsiteX33" fmla="*/ 7692943 w 7891426"/>
              <a:gd name="connsiteY33" fmla="*/ 368300 h 1140460"/>
              <a:gd name="connsiteX34" fmla="*/ 7794543 w 7891426"/>
              <a:gd name="connsiteY34" fmla="*/ 266700 h 1140460"/>
              <a:gd name="connsiteX35" fmla="*/ 7807243 w 7891426"/>
              <a:gd name="connsiteY35" fmla="*/ 177800 h 1140460"/>
              <a:gd name="connsiteX36" fmla="*/ 7743743 w 7891426"/>
              <a:gd name="connsiteY36" fmla="*/ 177800 h 1140460"/>
              <a:gd name="connsiteX37" fmla="*/ 7705643 w 7891426"/>
              <a:gd name="connsiteY37" fmla="*/ 88900 h 1140460"/>
              <a:gd name="connsiteX38" fmla="*/ 7846136 w 7891426"/>
              <a:gd name="connsiteY38" fmla="*/ 34925 h 1140460"/>
              <a:gd name="connsiteX39" fmla="*/ 7616743 w 7891426"/>
              <a:gd name="connsiteY39" fmla="*/ 0 h 1140460"/>
              <a:gd name="connsiteX0" fmla="*/ 7616743 w 7891426"/>
              <a:gd name="connsiteY0" fmla="*/ 0 h 1140460"/>
              <a:gd name="connsiteX1" fmla="*/ 181096 w 7891426"/>
              <a:gd name="connsiteY1" fmla="*/ 0 h 1140460"/>
              <a:gd name="connsiteX2" fmla="*/ 108744 w 7891426"/>
              <a:gd name="connsiteY2" fmla="*/ 11906 h 1140460"/>
              <a:gd name="connsiteX3" fmla="*/ 137319 w 7891426"/>
              <a:gd name="connsiteY3" fmla="*/ 94456 h 1140460"/>
              <a:gd name="connsiteX4" fmla="*/ 139700 w 7891426"/>
              <a:gd name="connsiteY4" fmla="*/ 190500 h 1140460"/>
              <a:gd name="connsiteX5" fmla="*/ 76200 w 7891426"/>
              <a:gd name="connsiteY5" fmla="*/ 190500 h 1140460"/>
              <a:gd name="connsiteX6" fmla="*/ 88900 w 7891426"/>
              <a:gd name="connsiteY6" fmla="*/ 279400 h 1140460"/>
              <a:gd name="connsiteX7" fmla="*/ 95250 w 7891426"/>
              <a:gd name="connsiteY7" fmla="*/ 357188 h 1140460"/>
              <a:gd name="connsiteX8" fmla="*/ 114300 w 7891426"/>
              <a:gd name="connsiteY8" fmla="*/ 419100 h 1140460"/>
              <a:gd name="connsiteX9" fmla="*/ 47625 w 7891426"/>
              <a:gd name="connsiteY9" fmla="*/ 492125 h 1140460"/>
              <a:gd name="connsiteX10" fmla="*/ 0 w 7891426"/>
              <a:gd name="connsiteY10" fmla="*/ 558800 h 1140460"/>
              <a:gd name="connsiteX11" fmla="*/ 76200 w 7891426"/>
              <a:gd name="connsiteY11" fmla="*/ 622300 h 1140460"/>
              <a:gd name="connsiteX12" fmla="*/ 101600 w 7891426"/>
              <a:gd name="connsiteY12" fmla="*/ 673100 h 1140460"/>
              <a:gd name="connsiteX13" fmla="*/ 88900 w 7891426"/>
              <a:gd name="connsiteY13" fmla="*/ 736600 h 1140460"/>
              <a:gd name="connsiteX14" fmla="*/ 134144 w 7891426"/>
              <a:gd name="connsiteY14" fmla="*/ 767556 h 1140460"/>
              <a:gd name="connsiteX15" fmla="*/ 88900 w 7891426"/>
              <a:gd name="connsiteY15" fmla="*/ 889000 h 1140460"/>
              <a:gd name="connsiteX16" fmla="*/ 30956 w 7891426"/>
              <a:gd name="connsiteY16" fmla="*/ 900906 h 1140460"/>
              <a:gd name="connsiteX17" fmla="*/ 123031 w 7891426"/>
              <a:gd name="connsiteY17" fmla="*/ 965200 h 1140460"/>
              <a:gd name="connsiteX18" fmla="*/ 12700 w 7891426"/>
              <a:gd name="connsiteY18" fmla="*/ 1104900 h 1140460"/>
              <a:gd name="connsiteX19" fmla="*/ 46037 w 7891426"/>
              <a:gd name="connsiteY19" fmla="*/ 1119982 h 1140460"/>
              <a:gd name="connsiteX20" fmla="*/ 39804 w 7891426"/>
              <a:gd name="connsiteY20" fmla="*/ 1140460 h 1140460"/>
              <a:gd name="connsiteX21" fmla="*/ 7891426 w 7891426"/>
              <a:gd name="connsiteY21" fmla="*/ 1140460 h 1140460"/>
              <a:gd name="connsiteX22" fmla="*/ 7870743 w 7891426"/>
              <a:gd name="connsiteY22" fmla="*/ 1092200 h 1140460"/>
              <a:gd name="connsiteX23" fmla="*/ 7781843 w 7891426"/>
              <a:gd name="connsiteY23" fmla="*/ 1028700 h 1140460"/>
              <a:gd name="connsiteX24" fmla="*/ 7731043 w 7891426"/>
              <a:gd name="connsiteY24" fmla="*/ 952500 h 1140460"/>
              <a:gd name="connsiteX25" fmla="*/ 7794543 w 7891426"/>
              <a:gd name="connsiteY25" fmla="*/ 876300 h 1140460"/>
              <a:gd name="connsiteX26" fmla="*/ 7832643 w 7891426"/>
              <a:gd name="connsiteY26" fmla="*/ 800100 h 1140460"/>
              <a:gd name="connsiteX27" fmla="*/ 7794543 w 7891426"/>
              <a:gd name="connsiteY27" fmla="*/ 723900 h 1140460"/>
              <a:gd name="connsiteX28" fmla="*/ 7781843 w 7891426"/>
              <a:gd name="connsiteY28" fmla="*/ 660400 h 1140460"/>
              <a:gd name="connsiteX29" fmla="*/ 7807243 w 7891426"/>
              <a:gd name="connsiteY29" fmla="*/ 609600 h 1140460"/>
              <a:gd name="connsiteX30" fmla="*/ 7850106 w 7891426"/>
              <a:gd name="connsiteY30" fmla="*/ 534193 h 1140460"/>
              <a:gd name="connsiteX31" fmla="*/ 7883443 w 7891426"/>
              <a:gd name="connsiteY31" fmla="*/ 469900 h 1140460"/>
              <a:gd name="connsiteX32" fmla="*/ 7769143 w 7891426"/>
              <a:gd name="connsiteY32" fmla="*/ 406400 h 1140460"/>
              <a:gd name="connsiteX33" fmla="*/ 7692943 w 7891426"/>
              <a:gd name="connsiteY33" fmla="*/ 368300 h 1140460"/>
              <a:gd name="connsiteX34" fmla="*/ 7794543 w 7891426"/>
              <a:gd name="connsiteY34" fmla="*/ 266700 h 1140460"/>
              <a:gd name="connsiteX35" fmla="*/ 7807243 w 7891426"/>
              <a:gd name="connsiteY35" fmla="*/ 177800 h 1140460"/>
              <a:gd name="connsiteX36" fmla="*/ 7743743 w 7891426"/>
              <a:gd name="connsiteY36" fmla="*/ 177800 h 1140460"/>
              <a:gd name="connsiteX37" fmla="*/ 7705643 w 7891426"/>
              <a:gd name="connsiteY37" fmla="*/ 88900 h 1140460"/>
              <a:gd name="connsiteX38" fmla="*/ 7846136 w 7891426"/>
              <a:gd name="connsiteY38" fmla="*/ 34925 h 1140460"/>
              <a:gd name="connsiteX39" fmla="*/ 7616743 w 7891426"/>
              <a:gd name="connsiteY39" fmla="*/ 0 h 1140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7891426" h="1140460">
                <a:moveTo>
                  <a:pt x="7616743" y="0"/>
                </a:moveTo>
                <a:lnTo>
                  <a:pt x="181096" y="0"/>
                </a:lnTo>
                <a:lnTo>
                  <a:pt x="108744" y="11906"/>
                </a:lnTo>
                <a:lnTo>
                  <a:pt x="137319" y="94456"/>
                </a:lnTo>
                <a:cubicBezTo>
                  <a:pt x="138113" y="126471"/>
                  <a:pt x="138906" y="158485"/>
                  <a:pt x="139700" y="190500"/>
                </a:cubicBezTo>
                <a:lnTo>
                  <a:pt x="76200" y="190500"/>
                </a:lnTo>
                <a:lnTo>
                  <a:pt x="88900" y="279400"/>
                </a:lnTo>
                <a:lnTo>
                  <a:pt x="95250" y="357188"/>
                </a:lnTo>
                <a:lnTo>
                  <a:pt x="114300" y="419100"/>
                </a:lnTo>
                <a:lnTo>
                  <a:pt x="47625" y="492125"/>
                </a:lnTo>
                <a:lnTo>
                  <a:pt x="0" y="558800"/>
                </a:lnTo>
                <a:lnTo>
                  <a:pt x="76200" y="622300"/>
                </a:lnTo>
                <a:lnTo>
                  <a:pt x="101600" y="673100"/>
                </a:lnTo>
                <a:lnTo>
                  <a:pt x="88900" y="736600"/>
                </a:lnTo>
                <a:lnTo>
                  <a:pt x="134144" y="767556"/>
                </a:lnTo>
                <a:lnTo>
                  <a:pt x="88900" y="889000"/>
                </a:lnTo>
                <a:lnTo>
                  <a:pt x="30956" y="900906"/>
                </a:lnTo>
                <a:cubicBezTo>
                  <a:pt x="30691" y="935037"/>
                  <a:pt x="123296" y="931069"/>
                  <a:pt x="123031" y="965200"/>
                </a:cubicBezTo>
                <a:lnTo>
                  <a:pt x="12700" y="1104900"/>
                </a:lnTo>
                <a:lnTo>
                  <a:pt x="46037" y="1119982"/>
                </a:lnTo>
                <a:lnTo>
                  <a:pt x="39804" y="1140460"/>
                </a:lnTo>
                <a:lnTo>
                  <a:pt x="7891426" y="1140460"/>
                </a:lnTo>
                <a:lnTo>
                  <a:pt x="7870743" y="1092200"/>
                </a:lnTo>
                <a:lnTo>
                  <a:pt x="7781843" y="1028700"/>
                </a:lnTo>
                <a:lnTo>
                  <a:pt x="7731043" y="952500"/>
                </a:lnTo>
                <a:lnTo>
                  <a:pt x="7794543" y="876300"/>
                </a:lnTo>
                <a:lnTo>
                  <a:pt x="7832643" y="800100"/>
                </a:lnTo>
                <a:lnTo>
                  <a:pt x="7794543" y="723900"/>
                </a:lnTo>
                <a:lnTo>
                  <a:pt x="7781843" y="660400"/>
                </a:lnTo>
                <a:lnTo>
                  <a:pt x="7807243" y="609600"/>
                </a:lnTo>
                <a:lnTo>
                  <a:pt x="7850106" y="534193"/>
                </a:lnTo>
                <a:lnTo>
                  <a:pt x="7883443" y="469900"/>
                </a:lnTo>
                <a:lnTo>
                  <a:pt x="7769143" y="406400"/>
                </a:lnTo>
                <a:lnTo>
                  <a:pt x="7692943" y="368300"/>
                </a:lnTo>
                <a:lnTo>
                  <a:pt x="7794543" y="266700"/>
                </a:lnTo>
                <a:lnTo>
                  <a:pt x="7807243" y="177800"/>
                </a:lnTo>
                <a:lnTo>
                  <a:pt x="7743743" y="177800"/>
                </a:lnTo>
                <a:lnTo>
                  <a:pt x="7705643" y="88900"/>
                </a:lnTo>
                <a:lnTo>
                  <a:pt x="7846136" y="34925"/>
                </a:lnTo>
                <a:cubicBezTo>
                  <a:pt x="7764115" y="15345"/>
                  <a:pt x="7746388" y="21961"/>
                  <a:pt x="7616743" y="0"/>
                </a:cubicBezTo>
                <a:close/>
              </a:path>
            </a:pathLst>
          </a:cu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CDAF03-FC8B-4155-AE5A-12FA6B2B0B9B}"/>
              </a:ext>
            </a:extLst>
          </p:cNvPr>
          <p:cNvSpPr txBox="1"/>
          <p:nvPr/>
        </p:nvSpPr>
        <p:spPr>
          <a:xfrm>
            <a:off x="6934200" y="654878"/>
            <a:ext cx="4571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pc="-300" dirty="0"/>
              <a:t>장점 </a:t>
            </a:r>
            <a:r>
              <a:rPr lang="ko-KR" altLang="en-US" sz="4400" spc="-300" dirty="0"/>
              <a:t>및</a:t>
            </a:r>
            <a:r>
              <a:rPr lang="ko-KR" altLang="en-US" sz="4800" spc="-300" dirty="0"/>
              <a:t> 기대효과</a:t>
            </a: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B25FFD73-F545-4CBF-8D72-666591AB381F}"/>
              </a:ext>
            </a:extLst>
          </p:cNvPr>
          <p:cNvGrpSpPr/>
          <p:nvPr/>
        </p:nvGrpSpPr>
        <p:grpSpPr>
          <a:xfrm>
            <a:off x="2514600" y="3450007"/>
            <a:ext cx="5319060" cy="3470646"/>
            <a:chOff x="1826184" y="3161169"/>
            <a:chExt cx="5319060" cy="3470646"/>
          </a:xfrm>
        </p:grpSpPr>
        <p:sp>
          <p:nvSpPr>
            <p:cNvPr id="16" name="자유형 35">
              <a:extLst>
                <a:ext uri="{FF2B5EF4-FFF2-40B4-BE49-F238E27FC236}">
                  <a16:creationId xmlns:a16="http://schemas.microsoft.com/office/drawing/2014/main" id="{3ED8E832-9307-4F65-B227-00B4A8E38E9E}"/>
                </a:ext>
              </a:extLst>
            </p:cNvPr>
            <p:cNvSpPr/>
            <p:nvPr/>
          </p:nvSpPr>
          <p:spPr>
            <a:xfrm rot="2700000">
              <a:off x="2764953" y="2251525"/>
              <a:ext cx="3441521" cy="5319060"/>
            </a:xfrm>
            <a:custGeom>
              <a:avLst/>
              <a:gdLst>
                <a:gd name="connsiteX0" fmla="*/ 846002 w 2699657"/>
                <a:gd name="connsiteY0" fmla="*/ 164731 h 4172468"/>
                <a:gd name="connsiteX1" fmla="*/ 1641396 w 2699657"/>
                <a:gd name="connsiteY1" fmla="*/ 164731 h 4172468"/>
                <a:gd name="connsiteX2" fmla="*/ 1641396 w 2699657"/>
                <a:gd name="connsiteY2" fmla="*/ 960126 h 4172468"/>
                <a:gd name="connsiteX3" fmla="*/ 1529485 w 2699657"/>
                <a:gd name="connsiteY3" fmla="*/ 1046996 h 4172468"/>
                <a:gd name="connsiteX4" fmla="*/ 1488186 w 2699657"/>
                <a:gd name="connsiteY4" fmla="*/ 1068063 h 4172468"/>
                <a:gd name="connsiteX5" fmla="*/ 1488186 w 2699657"/>
                <a:gd name="connsiteY5" fmla="*/ 1068957 h 4172468"/>
                <a:gd name="connsiteX6" fmla="*/ 1485103 w 2699657"/>
                <a:gd name="connsiteY6" fmla="*/ 1069635 h 4172468"/>
                <a:gd name="connsiteX7" fmla="*/ 1469603 w 2699657"/>
                <a:gd name="connsiteY7" fmla="*/ 1077542 h 4172468"/>
                <a:gd name="connsiteX8" fmla="*/ 1467884 w 2699657"/>
                <a:gd name="connsiteY8" fmla="*/ 1078108 h 4172468"/>
                <a:gd name="connsiteX9" fmla="*/ 1466422 w 2699657"/>
                <a:gd name="connsiteY9" fmla="*/ 1078935 h 4172468"/>
                <a:gd name="connsiteX10" fmla="*/ 1444252 w 2699657"/>
                <a:gd name="connsiteY10" fmla="*/ 1086996 h 4172468"/>
                <a:gd name="connsiteX11" fmla="*/ 1411890 w 2699657"/>
                <a:gd name="connsiteY11" fmla="*/ 1107409 h 4172468"/>
                <a:gd name="connsiteX12" fmla="*/ 1336201 w 2699657"/>
                <a:gd name="connsiteY12" fmla="*/ 1275412 h 4172468"/>
                <a:gd name="connsiteX13" fmla="*/ 1471552 w 2699657"/>
                <a:gd name="connsiteY13" fmla="*/ 1472098 h 4172468"/>
                <a:gd name="connsiteX14" fmla="*/ 1488186 w 2699657"/>
                <a:gd name="connsiteY14" fmla="*/ 1476946 h 4172468"/>
                <a:gd name="connsiteX15" fmla="*/ 1488186 w 2699657"/>
                <a:gd name="connsiteY15" fmla="*/ 1480934 h 4172468"/>
                <a:gd name="connsiteX16" fmla="*/ 1492473 w 2699657"/>
                <a:gd name="connsiteY16" fmla="*/ 1481216 h 4172468"/>
                <a:gd name="connsiteX17" fmla="*/ 1515558 w 2699657"/>
                <a:gd name="connsiteY17" fmla="*/ 1487944 h 4172468"/>
                <a:gd name="connsiteX18" fmla="*/ 1559155 w 2699657"/>
                <a:gd name="connsiteY18" fmla="*/ 1491574 h 4172468"/>
                <a:gd name="connsiteX19" fmla="*/ 1563106 w 2699657"/>
                <a:gd name="connsiteY19" fmla="*/ 1491506 h 4172468"/>
                <a:gd name="connsiteX20" fmla="*/ 1655354 w 2699657"/>
                <a:gd name="connsiteY20" fmla="*/ 1507655 h 4172468"/>
                <a:gd name="connsiteX21" fmla="*/ 2304302 w 2699657"/>
                <a:gd name="connsiteY21" fmla="*/ 1868166 h 4172468"/>
                <a:gd name="connsiteX22" fmla="*/ 2304302 w 2699657"/>
                <a:gd name="connsiteY22" fmla="*/ 3777112 h 4172468"/>
                <a:gd name="connsiteX23" fmla="*/ 395355 w 2699657"/>
                <a:gd name="connsiteY23" fmla="*/ 3777112 h 4172468"/>
                <a:gd name="connsiteX24" fmla="*/ 395355 w 2699657"/>
                <a:gd name="connsiteY24" fmla="*/ 1868166 h 4172468"/>
                <a:gd name="connsiteX25" fmla="*/ 965514 w 2699657"/>
                <a:gd name="connsiteY25" fmla="*/ 1528407 h 4172468"/>
                <a:gd name="connsiteX26" fmla="*/ 1019395 w 2699657"/>
                <a:gd name="connsiteY26" fmla="*/ 1515252 h 4172468"/>
                <a:gd name="connsiteX27" fmla="*/ 1019395 w 2699657"/>
                <a:gd name="connsiteY27" fmla="*/ 1510859 h 4172468"/>
                <a:gd name="connsiteX28" fmla="*/ 1030477 w 2699657"/>
                <a:gd name="connsiteY28" fmla="*/ 1509304 h 4172468"/>
                <a:gd name="connsiteX29" fmla="*/ 1214352 w 2699657"/>
                <a:gd name="connsiteY29" fmla="*/ 1265405 h 4172468"/>
                <a:gd name="connsiteX30" fmla="*/ 1056067 w 2699657"/>
                <a:gd name="connsiteY30" fmla="*/ 1086656 h 4172468"/>
                <a:gd name="connsiteX31" fmla="*/ 1019395 w 2699657"/>
                <a:gd name="connsiteY31" fmla="*/ 1084461 h 4172468"/>
                <a:gd name="connsiteX32" fmla="*/ 1019395 w 2699657"/>
                <a:gd name="connsiteY32" fmla="*/ 1077012 h 4172468"/>
                <a:gd name="connsiteX33" fmla="*/ 934231 w 2699657"/>
                <a:gd name="connsiteY33" fmla="*/ 1032197 h 4172468"/>
                <a:gd name="connsiteX34" fmla="*/ 846002 w 2699657"/>
                <a:gd name="connsiteY34" fmla="*/ 960126 h 4172468"/>
                <a:gd name="connsiteX35" fmla="*/ 846002 w 2699657"/>
                <a:gd name="connsiteY35" fmla="*/ 164731 h 4172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2699657" h="4172468">
                  <a:moveTo>
                    <a:pt x="846002" y="164731"/>
                  </a:moveTo>
                  <a:cubicBezTo>
                    <a:pt x="1065644" y="-54911"/>
                    <a:pt x="1421754" y="-54911"/>
                    <a:pt x="1641396" y="164731"/>
                  </a:cubicBezTo>
                  <a:cubicBezTo>
                    <a:pt x="1861039" y="384374"/>
                    <a:pt x="1861039" y="740484"/>
                    <a:pt x="1641396" y="960126"/>
                  </a:cubicBezTo>
                  <a:cubicBezTo>
                    <a:pt x="1607078" y="994445"/>
                    <a:pt x="1569427" y="1023402"/>
                    <a:pt x="1529485" y="1046996"/>
                  </a:cubicBezTo>
                  <a:lnTo>
                    <a:pt x="1488186" y="1068063"/>
                  </a:lnTo>
                  <a:lnTo>
                    <a:pt x="1488186" y="1068957"/>
                  </a:lnTo>
                  <a:lnTo>
                    <a:pt x="1485103" y="1069635"/>
                  </a:lnTo>
                  <a:lnTo>
                    <a:pt x="1469603" y="1077542"/>
                  </a:lnTo>
                  <a:lnTo>
                    <a:pt x="1467884" y="1078108"/>
                  </a:lnTo>
                  <a:lnTo>
                    <a:pt x="1466422" y="1078935"/>
                  </a:lnTo>
                  <a:lnTo>
                    <a:pt x="1444252" y="1086996"/>
                  </a:lnTo>
                  <a:lnTo>
                    <a:pt x="1411890" y="1107409"/>
                  </a:lnTo>
                  <a:cubicBezTo>
                    <a:pt x="1364584" y="1147851"/>
                    <a:pt x="1335035" y="1208325"/>
                    <a:pt x="1336201" y="1275412"/>
                  </a:cubicBezTo>
                  <a:cubicBezTo>
                    <a:pt x="1337756" y="1364861"/>
                    <a:pt x="1393475" y="1440663"/>
                    <a:pt x="1471552" y="1472098"/>
                  </a:cubicBezTo>
                  <a:lnTo>
                    <a:pt x="1488186" y="1476946"/>
                  </a:lnTo>
                  <a:lnTo>
                    <a:pt x="1488186" y="1480934"/>
                  </a:lnTo>
                  <a:lnTo>
                    <a:pt x="1492473" y="1481216"/>
                  </a:lnTo>
                  <a:lnTo>
                    <a:pt x="1515558" y="1487944"/>
                  </a:lnTo>
                  <a:cubicBezTo>
                    <a:pt x="1529665" y="1490577"/>
                    <a:pt x="1544247" y="1491834"/>
                    <a:pt x="1559155" y="1491574"/>
                  </a:cubicBezTo>
                  <a:lnTo>
                    <a:pt x="1563106" y="1491506"/>
                  </a:lnTo>
                  <a:lnTo>
                    <a:pt x="1655354" y="1507655"/>
                  </a:lnTo>
                  <a:cubicBezTo>
                    <a:pt x="1893175" y="1562672"/>
                    <a:pt x="2118979" y="1682843"/>
                    <a:pt x="2304302" y="1868166"/>
                  </a:cubicBezTo>
                  <a:cubicBezTo>
                    <a:pt x="2831443" y="2395307"/>
                    <a:pt x="2831443" y="3249971"/>
                    <a:pt x="2304302" y="3777112"/>
                  </a:cubicBezTo>
                  <a:cubicBezTo>
                    <a:pt x="1777161" y="4304254"/>
                    <a:pt x="922496" y="4304254"/>
                    <a:pt x="395355" y="3777112"/>
                  </a:cubicBezTo>
                  <a:cubicBezTo>
                    <a:pt x="-131786" y="3249971"/>
                    <a:pt x="-131786" y="2395307"/>
                    <a:pt x="395355" y="1868166"/>
                  </a:cubicBezTo>
                  <a:cubicBezTo>
                    <a:pt x="560087" y="1703434"/>
                    <a:pt x="756804" y="1590182"/>
                    <a:pt x="965514" y="1528407"/>
                  </a:cubicBezTo>
                  <a:lnTo>
                    <a:pt x="1019395" y="1515252"/>
                  </a:lnTo>
                  <a:lnTo>
                    <a:pt x="1019395" y="1510859"/>
                  </a:lnTo>
                  <a:lnTo>
                    <a:pt x="1030477" y="1509304"/>
                  </a:lnTo>
                  <a:cubicBezTo>
                    <a:pt x="1148604" y="1492728"/>
                    <a:pt x="1230927" y="1383532"/>
                    <a:pt x="1214352" y="1265405"/>
                  </a:cubicBezTo>
                  <a:cubicBezTo>
                    <a:pt x="1201921" y="1176810"/>
                    <a:pt x="1137390" y="1108355"/>
                    <a:pt x="1056067" y="1086656"/>
                  </a:cubicBezTo>
                  <a:lnTo>
                    <a:pt x="1019395" y="1084461"/>
                  </a:lnTo>
                  <a:lnTo>
                    <a:pt x="1019395" y="1077012"/>
                  </a:lnTo>
                  <a:lnTo>
                    <a:pt x="934231" y="1032197"/>
                  </a:lnTo>
                  <a:cubicBezTo>
                    <a:pt x="903044" y="1011605"/>
                    <a:pt x="873457" y="987581"/>
                    <a:pt x="846002" y="960126"/>
                  </a:cubicBezTo>
                  <a:cubicBezTo>
                    <a:pt x="626359" y="740484"/>
                    <a:pt x="626359" y="384374"/>
                    <a:pt x="846002" y="164731"/>
                  </a:cubicBezTo>
                  <a:close/>
                </a:path>
              </a:pathLst>
            </a:custGeom>
            <a:solidFill>
              <a:schemeClr val="bg1"/>
            </a:solidFill>
            <a:ln w="38100">
              <a:noFill/>
            </a:ln>
            <a:effectLst>
              <a:softEdge rad="63500"/>
            </a:effectLst>
            <a:scene3d>
              <a:camera prst="orthographicFront"/>
              <a:lightRig rig="threePt" dir="t"/>
            </a:scene3d>
            <a:sp3d>
              <a:bevelT w="139700" prst="cross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59F1E4D6-A3E1-4846-8B82-9062E0AC9EA6}"/>
                </a:ext>
              </a:extLst>
            </p:cNvPr>
            <p:cNvGrpSpPr/>
            <p:nvPr/>
          </p:nvGrpSpPr>
          <p:grpSpPr>
            <a:xfrm>
              <a:off x="2086825" y="3161169"/>
              <a:ext cx="4062366" cy="2999637"/>
              <a:chOff x="2086825" y="3161169"/>
              <a:chExt cx="4062366" cy="2999637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19E594AC-2E05-42F2-B86A-0EA8868E9826}"/>
                  </a:ext>
                </a:extLst>
              </p:cNvPr>
              <p:cNvSpPr/>
              <p:nvPr/>
            </p:nvSpPr>
            <p:spPr>
              <a:xfrm>
                <a:off x="2086825" y="4686300"/>
                <a:ext cx="3401267" cy="147450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ko-KR" sz="3000" spc="-3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높은 </a:t>
                </a:r>
                <a:r>
                  <a:rPr lang="ko-KR" altLang="ko-KR" sz="3200" b="1" spc="-3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가독성</a:t>
                </a:r>
                <a:r>
                  <a:rPr lang="ko-KR" altLang="ko-KR" sz="3000" spc="-3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과 </a:t>
                </a:r>
                <a:endParaRPr lang="en-US" altLang="ko-KR" sz="3000" spc="-3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ko-KR" altLang="ko-KR" sz="3000" spc="-3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사용자 친화적 </a:t>
                </a:r>
                <a:r>
                  <a:rPr lang="en-US" altLang="ko-KR" sz="3200" b="1" spc="-3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UI</a:t>
                </a:r>
                <a:endParaRPr lang="ko-KR" altLang="en-US" sz="3200" b="1" spc="-3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1487A4EE-6411-4B36-988A-13E6997661F2}"/>
                  </a:ext>
                </a:extLst>
              </p:cNvPr>
              <p:cNvSpPr/>
              <p:nvPr/>
            </p:nvSpPr>
            <p:spPr>
              <a:xfrm>
                <a:off x="5382467" y="3161169"/>
                <a:ext cx="766724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3200" b="1" dirty="0"/>
                  <a:t>1</a:t>
                </a:r>
                <a:endParaRPr lang="ko-KR" altLang="en-US" sz="3200" b="1" dirty="0"/>
              </a:p>
            </p:txBody>
          </p:sp>
        </p:grp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54822E49-0F04-4A85-AB5F-DE888D8D7CB2}"/>
              </a:ext>
            </a:extLst>
          </p:cNvPr>
          <p:cNvGrpSpPr/>
          <p:nvPr/>
        </p:nvGrpSpPr>
        <p:grpSpPr>
          <a:xfrm>
            <a:off x="7126831" y="3701999"/>
            <a:ext cx="5319060" cy="3879901"/>
            <a:chOff x="1826184" y="3161169"/>
            <a:chExt cx="5319060" cy="3879901"/>
          </a:xfrm>
        </p:grpSpPr>
        <p:sp>
          <p:nvSpPr>
            <p:cNvPr id="37" name="자유형 35">
              <a:extLst>
                <a:ext uri="{FF2B5EF4-FFF2-40B4-BE49-F238E27FC236}">
                  <a16:creationId xmlns:a16="http://schemas.microsoft.com/office/drawing/2014/main" id="{7C5D7FAC-2D5D-42F6-8336-0B5CA80A5ABE}"/>
                </a:ext>
              </a:extLst>
            </p:cNvPr>
            <p:cNvSpPr/>
            <p:nvPr/>
          </p:nvSpPr>
          <p:spPr>
            <a:xfrm rot="2700000">
              <a:off x="2764953" y="2251525"/>
              <a:ext cx="3441521" cy="5319060"/>
            </a:xfrm>
            <a:custGeom>
              <a:avLst/>
              <a:gdLst>
                <a:gd name="connsiteX0" fmla="*/ 846002 w 2699657"/>
                <a:gd name="connsiteY0" fmla="*/ 164731 h 4172468"/>
                <a:gd name="connsiteX1" fmla="*/ 1641396 w 2699657"/>
                <a:gd name="connsiteY1" fmla="*/ 164731 h 4172468"/>
                <a:gd name="connsiteX2" fmla="*/ 1641396 w 2699657"/>
                <a:gd name="connsiteY2" fmla="*/ 960126 h 4172468"/>
                <a:gd name="connsiteX3" fmla="*/ 1529485 w 2699657"/>
                <a:gd name="connsiteY3" fmla="*/ 1046996 h 4172468"/>
                <a:gd name="connsiteX4" fmla="*/ 1488186 w 2699657"/>
                <a:gd name="connsiteY4" fmla="*/ 1068063 h 4172468"/>
                <a:gd name="connsiteX5" fmla="*/ 1488186 w 2699657"/>
                <a:gd name="connsiteY5" fmla="*/ 1068957 h 4172468"/>
                <a:gd name="connsiteX6" fmla="*/ 1485103 w 2699657"/>
                <a:gd name="connsiteY6" fmla="*/ 1069635 h 4172468"/>
                <a:gd name="connsiteX7" fmla="*/ 1469603 w 2699657"/>
                <a:gd name="connsiteY7" fmla="*/ 1077542 h 4172468"/>
                <a:gd name="connsiteX8" fmla="*/ 1467884 w 2699657"/>
                <a:gd name="connsiteY8" fmla="*/ 1078108 h 4172468"/>
                <a:gd name="connsiteX9" fmla="*/ 1466422 w 2699657"/>
                <a:gd name="connsiteY9" fmla="*/ 1078935 h 4172468"/>
                <a:gd name="connsiteX10" fmla="*/ 1444252 w 2699657"/>
                <a:gd name="connsiteY10" fmla="*/ 1086996 h 4172468"/>
                <a:gd name="connsiteX11" fmla="*/ 1411890 w 2699657"/>
                <a:gd name="connsiteY11" fmla="*/ 1107409 h 4172468"/>
                <a:gd name="connsiteX12" fmla="*/ 1336201 w 2699657"/>
                <a:gd name="connsiteY12" fmla="*/ 1275412 h 4172468"/>
                <a:gd name="connsiteX13" fmla="*/ 1471552 w 2699657"/>
                <a:gd name="connsiteY13" fmla="*/ 1472098 h 4172468"/>
                <a:gd name="connsiteX14" fmla="*/ 1488186 w 2699657"/>
                <a:gd name="connsiteY14" fmla="*/ 1476946 h 4172468"/>
                <a:gd name="connsiteX15" fmla="*/ 1488186 w 2699657"/>
                <a:gd name="connsiteY15" fmla="*/ 1480934 h 4172468"/>
                <a:gd name="connsiteX16" fmla="*/ 1492473 w 2699657"/>
                <a:gd name="connsiteY16" fmla="*/ 1481216 h 4172468"/>
                <a:gd name="connsiteX17" fmla="*/ 1515558 w 2699657"/>
                <a:gd name="connsiteY17" fmla="*/ 1487944 h 4172468"/>
                <a:gd name="connsiteX18" fmla="*/ 1559155 w 2699657"/>
                <a:gd name="connsiteY18" fmla="*/ 1491574 h 4172468"/>
                <a:gd name="connsiteX19" fmla="*/ 1563106 w 2699657"/>
                <a:gd name="connsiteY19" fmla="*/ 1491506 h 4172468"/>
                <a:gd name="connsiteX20" fmla="*/ 1655354 w 2699657"/>
                <a:gd name="connsiteY20" fmla="*/ 1507655 h 4172468"/>
                <a:gd name="connsiteX21" fmla="*/ 2304302 w 2699657"/>
                <a:gd name="connsiteY21" fmla="*/ 1868166 h 4172468"/>
                <a:gd name="connsiteX22" fmla="*/ 2304302 w 2699657"/>
                <a:gd name="connsiteY22" fmla="*/ 3777112 h 4172468"/>
                <a:gd name="connsiteX23" fmla="*/ 395355 w 2699657"/>
                <a:gd name="connsiteY23" fmla="*/ 3777112 h 4172468"/>
                <a:gd name="connsiteX24" fmla="*/ 395355 w 2699657"/>
                <a:gd name="connsiteY24" fmla="*/ 1868166 h 4172468"/>
                <a:gd name="connsiteX25" fmla="*/ 965514 w 2699657"/>
                <a:gd name="connsiteY25" fmla="*/ 1528407 h 4172468"/>
                <a:gd name="connsiteX26" fmla="*/ 1019395 w 2699657"/>
                <a:gd name="connsiteY26" fmla="*/ 1515252 h 4172468"/>
                <a:gd name="connsiteX27" fmla="*/ 1019395 w 2699657"/>
                <a:gd name="connsiteY27" fmla="*/ 1510859 h 4172468"/>
                <a:gd name="connsiteX28" fmla="*/ 1030477 w 2699657"/>
                <a:gd name="connsiteY28" fmla="*/ 1509304 h 4172468"/>
                <a:gd name="connsiteX29" fmla="*/ 1214352 w 2699657"/>
                <a:gd name="connsiteY29" fmla="*/ 1265405 h 4172468"/>
                <a:gd name="connsiteX30" fmla="*/ 1056067 w 2699657"/>
                <a:gd name="connsiteY30" fmla="*/ 1086656 h 4172468"/>
                <a:gd name="connsiteX31" fmla="*/ 1019395 w 2699657"/>
                <a:gd name="connsiteY31" fmla="*/ 1084461 h 4172468"/>
                <a:gd name="connsiteX32" fmla="*/ 1019395 w 2699657"/>
                <a:gd name="connsiteY32" fmla="*/ 1077012 h 4172468"/>
                <a:gd name="connsiteX33" fmla="*/ 934231 w 2699657"/>
                <a:gd name="connsiteY33" fmla="*/ 1032197 h 4172468"/>
                <a:gd name="connsiteX34" fmla="*/ 846002 w 2699657"/>
                <a:gd name="connsiteY34" fmla="*/ 960126 h 4172468"/>
                <a:gd name="connsiteX35" fmla="*/ 846002 w 2699657"/>
                <a:gd name="connsiteY35" fmla="*/ 164731 h 4172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2699657" h="4172468">
                  <a:moveTo>
                    <a:pt x="846002" y="164731"/>
                  </a:moveTo>
                  <a:cubicBezTo>
                    <a:pt x="1065644" y="-54911"/>
                    <a:pt x="1421754" y="-54911"/>
                    <a:pt x="1641396" y="164731"/>
                  </a:cubicBezTo>
                  <a:cubicBezTo>
                    <a:pt x="1861039" y="384374"/>
                    <a:pt x="1861039" y="740484"/>
                    <a:pt x="1641396" y="960126"/>
                  </a:cubicBezTo>
                  <a:cubicBezTo>
                    <a:pt x="1607078" y="994445"/>
                    <a:pt x="1569427" y="1023402"/>
                    <a:pt x="1529485" y="1046996"/>
                  </a:cubicBezTo>
                  <a:lnTo>
                    <a:pt x="1488186" y="1068063"/>
                  </a:lnTo>
                  <a:lnTo>
                    <a:pt x="1488186" y="1068957"/>
                  </a:lnTo>
                  <a:lnTo>
                    <a:pt x="1485103" y="1069635"/>
                  </a:lnTo>
                  <a:lnTo>
                    <a:pt x="1469603" y="1077542"/>
                  </a:lnTo>
                  <a:lnTo>
                    <a:pt x="1467884" y="1078108"/>
                  </a:lnTo>
                  <a:lnTo>
                    <a:pt x="1466422" y="1078935"/>
                  </a:lnTo>
                  <a:lnTo>
                    <a:pt x="1444252" y="1086996"/>
                  </a:lnTo>
                  <a:lnTo>
                    <a:pt x="1411890" y="1107409"/>
                  </a:lnTo>
                  <a:cubicBezTo>
                    <a:pt x="1364584" y="1147851"/>
                    <a:pt x="1335035" y="1208325"/>
                    <a:pt x="1336201" y="1275412"/>
                  </a:cubicBezTo>
                  <a:cubicBezTo>
                    <a:pt x="1337756" y="1364861"/>
                    <a:pt x="1393475" y="1440663"/>
                    <a:pt x="1471552" y="1472098"/>
                  </a:cubicBezTo>
                  <a:lnTo>
                    <a:pt x="1488186" y="1476946"/>
                  </a:lnTo>
                  <a:lnTo>
                    <a:pt x="1488186" y="1480934"/>
                  </a:lnTo>
                  <a:lnTo>
                    <a:pt x="1492473" y="1481216"/>
                  </a:lnTo>
                  <a:lnTo>
                    <a:pt x="1515558" y="1487944"/>
                  </a:lnTo>
                  <a:cubicBezTo>
                    <a:pt x="1529665" y="1490577"/>
                    <a:pt x="1544247" y="1491834"/>
                    <a:pt x="1559155" y="1491574"/>
                  </a:cubicBezTo>
                  <a:lnTo>
                    <a:pt x="1563106" y="1491506"/>
                  </a:lnTo>
                  <a:lnTo>
                    <a:pt x="1655354" y="1507655"/>
                  </a:lnTo>
                  <a:cubicBezTo>
                    <a:pt x="1893175" y="1562672"/>
                    <a:pt x="2118979" y="1682843"/>
                    <a:pt x="2304302" y="1868166"/>
                  </a:cubicBezTo>
                  <a:cubicBezTo>
                    <a:pt x="2831443" y="2395307"/>
                    <a:pt x="2831443" y="3249971"/>
                    <a:pt x="2304302" y="3777112"/>
                  </a:cubicBezTo>
                  <a:cubicBezTo>
                    <a:pt x="1777161" y="4304254"/>
                    <a:pt x="922496" y="4304254"/>
                    <a:pt x="395355" y="3777112"/>
                  </a:cubicBezTo>
                  <a:cubicBezTo>
                    <a:pt x="-131786" y="3249971"/>
                    <a:pt x="-131786" y="2395307"/>
                    <a:pt x="395355" y="1868166"/>
                  </a:cubicBezTo>
                  <a:cubicBezTo>
                    <a:pt x="560087" y="1703434"/>
                    <a:pt x="756804" y="1590182"/>
                    <a:pt x="965514" y="1528407"/>
                  </a:cubicBezTo>
                  <a:lnTo>
                    <a:pt x="1019395" y="1515252"/>
                  </a:lnTo>
                  <a:lnTo>
                    <a:pt x="1019395" y="1510859"/>
                  </a:lnTo>
                  <a:lnTo>
                    <a:pt x="1030477" y="1509304"/>
                  </a:lnTo>
                  <a:cubicBezTo>
                    <a:pt x="1148604" y="1492728"/>
                    <a:pt x="1230927" y="1383532"/>
                    <a:pt x="1214352" y="1265405"/>
                  </a:cubicBezTo>
                  <a:cubicBezTo>
                    <a:pt x="1201921" y="1176810"/>
                    <a:pt x="1137390" y="1108355"/>
                    <a:pt x="1056067" y="1086656"/>
                  </a:cubicBezTo>
                  <a:lnTo>
                    <a:pt x="1019395" y="1084461"/>
                  </a:lnTo>
                  <a:lnTo>
                    <a:pt x="1019395" y="1077012"/>
                  </a:lnTo>
                  <a:lnTo>
                    <a:pt x="934231" y="1032197"/>
                  </a:lnTo>
                  <a:cubicBezTo>
                    <a:pt x="903044" y="1011605"/>
                    <a:pt x="873457" y="987581"/>
                    <a:pt x="846002" y="960126"/>
                  </a:cubicBezTo>
                  <a:cubicBezTo>
                    <a:pt x="626359" y="740484"/>
                    <a:pt x="626359" y="384374"/>
                    <a:pt x="846002" y="164731"/>
                  </a:cubicBezTo>
                  <a:close/>
                </a:path>
              </a:pathLst>
            </a:custGeom>
            <a:solidFill>
              <a:schemeClr val="bg1"/>
            </a:solidFill>
            <a:ln w="3175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  <a:softEdge rad="12700"/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id="{1CBA39A8-FC19-4E44-9CF7-110164515C43}"/>
                </a:ext>
              </a:extLst>
            </p:cNvPr>
            <p:cNvGrpSpPr/>
            <p:nvPr/>
          </p:nvGrpSpPr>
          <p:grpSpPr>
            <a:xfrm>
              <a:off x="2086825" y="3161169"/>
              <a:ext cx="4062366" cy="3879901"/>
              <a:chOff x="2086825" y="3161169"/>
              <a:chExt cx="4062366" cy="3879901"/>
            </a:xfrm>
          </p:grpSpPr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814AD684-65E7-477C-81FC-30FDA992F52B}"/>
                  </a:ext>
                </a:extLst>
              </p:cNvPr>
              <p:cNvSpPr/>
              <p:nvPr/>
            </p:nvSpPr>
            <p:spPr>
              <a:xfrm>
                <a:off x="2086825" y="4166693"/>
                <a:ext cx="3401267" cy="28743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ko-KR" sz="3200" b="1" dirty="0">
                    <a:effectLst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키워드</a:t>
                </a:r>
                <a:r>
                  <a:rPr lang="ko-KR" altLang="ko-KR" sz="2800" b="1" dirty="0">
                    <a:effectLst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기반 </a:t>
                </a:r>
                <a:r>
                  <a:rPr lang="ko-KR" altLang="ko-KR" sz="2800" dirty="0">
                    <a:effectLst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검색으로 </a:t>
                </a:r>
                <a:endParaRPr lang="en-US" altLang="ko-KR" sz="2800" dirty="0"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ko-KR" altLang="ko-KR" sz="2800" dirty="0">
                    <a:effectLst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빠른 </a:t>
                </a:r>
                <a:r>
                  <a:rPr lang="ko-KR" altLang="ko-KR" sz="3200" dirty="0">
                    <a:effectLst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정보 </a:t>
                </a:r>
                <a:endParaRPr lang="en-US" altLang="ko-KR" sz="3200" dirty="0"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ko-KR" altLang="ko-KR" sz="3200" dirty="0">
                    <a:effectLst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획득 </a:t>
                </a:r>
                <a:r>
                  <a:rPr lang="ko-KR" altLang="ko-KR" sz="2800" dirty="0">
                    <a:effectLst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가능</a:t>
                </a:r>
                <a:endParaRPr lang="ko-KR" altLang="en-US" sz="2800" b="1" spc="-3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55F2A2B4-CF81-4700-AB02-4B9137124C12}"/>
                  </a:ext>
                </a:extLst>
              </p:cNvPr>
              <p:cNvSpPr/>
              <p:nvPr/>
            </p:nvSpPr>
            <p:spPr>
              <a:xfrm>
                <a:off x="5382467" y="3161169"/>
                <a:ext cx="766724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3200" b="1" dirty="0"/>
                  <a:t>2</a:t>
                </a:r>
              </a:p>
            </p:txBody>
          </p:sp>
        </p:grp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8DB534D7-8CC8-4CE4-AB4C-AEA96EAAD78A}"/>
              </a:ext>
            </a:extLst>
          </p:cNvPr>
          <p:cNvGrpSpPr/>
          <p:nvPr/>
        </p:nvGrpSpPr>
        <p:grpSpPr>
          <a:xfrm>
            <a:off x="11710851" y="3701999"/>
            <a:ext cx="5319060" cy="3782711"/>
            <a:chOff x="1752003" y="3161169"/>
            <a:chExt cx="5319060" cy="3782711"/>
          </a:xfrm>
        </p:grpSpPr>
        <p:sp>
          <p:nvSpPr>
            <p:cNvPr id="42" name="자유형 35">
              <a:extLst>
                <a:ext uri="{FF2B5EF4-FFF2-40B4-BE49-F238E27FC236}">
                  <a16:creationId xmlns:a16="http://schemas.microsoft.com/office/drawing/2014/main" id="{20CB955A-B681-4B7D-A58D-77BA2E2167F8}"/>
                </a:ext>
              </a:extLst>
            </p:cNvPr>
            <p:cNvSpPr/>
            <p:nvPr/>
          </p:nvSpPr>
          <p:spPr>
            <a:xfrm rot="2700000">
              <a:off x="2690772" y="2251526"/>
              <a:ext cx="3441521" cy="5319060"/>
            </a:xfrm>
            <a:custGeom>
              <a:avLst/>
              <a:gdLst>
                <a:gd name="connsiteX0" fmla="*/ 846002 w 2699657"/>
                <a:gd name="connsiteY0" fmla="*/ 164731 h 4172468"/>
                <a:gd name="connsiteX1" fmla="*/ 1641396 w 2699657"/>
                <a:gd name="connsiteY1" fmla="*/ 164731 h 4172468"/>
                <a:gd name="connsiteX2" fmla="*/ 1641396 w 2699657"/>
                <a:gd name="connsiteY2" fmla="*/ 960126 h 4172468"/>
                <a:gd name="connsiteX3" fmla="*/ 1529485 w 2699657"/>
                <a:gd name="connsiteY3" fmla="*/ 1046996 h 4172468"/>
                <a:gd name="connsiteX4" fmla="*/ 1488186 w 2699657"/>
                <a:gd name="connsiteY4" fmla="*/ 1068063 h 4172468"/>
                <a:gd name="connsiteX5" fmla="*/ 1488186 w 2699657"/>
                <a:gd name="connsiteY5" fmla="*/ 1068957 h 4172468"/>
                <a:gd name="connsiteX6" fmla="*/ 1485103 w 2699657"/>
                <a:gd name="connsiteY6" fmla="*/ 1069635 h 4172468"/>
                <a:gd name="connsiteX7" fmla="*/ 1469603 w 2699657"/>
                <a:gd name="connsiteY7" fmla="*/ 1077542 h 4172468"/>
                <a:gd name="connsiteX8" fmla="*/ 1467884 w 2699657"/>
                <a:gd name="connsiteY8" fmla="*/ 1078108 h 4172468"/>
                <a:gd name="connsiteX9" fmla="*/ 1466422 w 2699657"/>
                <a:gd name="connsiteY9" fmla="*/ 1078935 h 4172468"/>
                <a:gd name="connsiteX10" fmla="*/ 1444252 w 2699657"/>
                <a:gd name="connsiteY10" fmla="*/ 1086996 h 4172468"/>
                <a:gd name="connsiteX11" fmla="*/ 1411890 w 2699657"/>
                <a:gd name="connsiteY11" fmla="*/ 1107409 h 4172468"/>
                <a:gd name="connsiteX12" fmla="*/ 1336201 w 2699657"/>
                <a:gd name="connsiteY12" fmla="*/ 1275412 h 4172468"/>
                <a:gd name="connsiteX13" fmla="*/ 1471552 w 2699657"/>
                <a:gd name="connsiteY13" fmla="*/ 1472098 h 4172468"/>
                <a:gd name="connsiteX14" fmla="*/ 1488186 w 2699657"/>
                <a:gd name="connsiteY14" fmla="*/ 1476946 h 4172468"/>
                <a:gd name="connsiteX15" fmla="*/ 1488186 w 2699657"/>
                <a:gd name="connsiteY15" fmla="*/ 1480934 h 4172468"/>
                <a:gd name="connsiteX16" fmla="*/ 1492473 w 2699657"/>
                <a:gd name="connsiteY16" fmla="*/ 1481216 h 4172468"/>
                <a:gd name="connsiteX17" fmla="*/ 1515558 w 2699657"/>
                <a:gd name="connsiteY17" fmla="*/ 1487944 h 4172468"/>
                <a:gd name="connsiteX18" fmla="*/ 1559155 w 2699657"/>
                <a:gd name="connsiteY18" fmla="*/ 1491574 h 4172468"/>
                <a:gd name="connsiteX19" fmla="*/ 1563106 w 2699657"/>
                <a:gd name="connsiteY19" fmla="*/ 1491506 h 4172468"/>
                <a:gd name="connsiteX20" fmla="*/ 1655354 w 2699657"/>
                <a:gd name="connsiteY20" fmla="*/ 1507655 h 4172468"/>
                <a:gd name="connsiteX21" fmla="*/ 2304302 w 2699657"/>
                <a:gd name="connsiteY21" fmla="*/ 1868166 h 4172468"/>
                <a:gd name="connsiteX22" fmla="*/ 2304302 w 2699657"/>
                <a:gd name="connsiteY22" fmla="*/ 3777112 h 4172468"/>
                <a:gd name="connsiteX23" fmla="*/ 395355 w 2699657"/>
                <a:gd name="connsiteY23" fmla="*/ 3777112 h 4172468"/>
                <a:gd name="connsiteX24" fmla="*/ 395355 w 2699657"/>
                <a:gd name="connsiteY24" fmla="*/ 1868166 h 4172468"/>
                <a:gd name="connsiteX25" fmla="*/ 965514 w 2699657"/>
                <a:gd name="connsiteY25" fmla="*/ 1528407 h 4172468"/>
                <a:gd name="connsiteX26" fmla="*/ 1019395 w 2699657"/>
                <a:gd name="connsiteY26" fmla="*/ 1515252 h 4172468"/>
                <a:gd name="connsiteX27" fmla="*/ 1019395 w 2699657"/>
                <a:gd name="connsiteY27" fmla="*/ 1510859 h 4172468"/>
                <a:gd name="connsiteX28" fmla="*/ 1030477 w 2699657"/>
                <a:gd name="connsiteY28" fmla="*/ 1509304 h 4172468"/>
                <a:gd name="connsiteX29" fmla="*/ 1214352 w 2699657"/>
                <a:gd name="connsiteY29" fmla="*/ 1265405 h 4172468"/>
                <a:gd name="connsiteX30" fmla="*/ 1056067 w 2699657"/>
                <a:gd name="connsiteY30" fmla="*/ 1086656 h 4172468"/>
                <a:gd name="connsiteX31" fmla="*/ 1019395 w 2699657"/>
                <a:gd name="connsiteY31" fmla="*/ 1084461 h 4172468"/>
                <a:gd name="connsiteX32" fmla="*/ 1019395 w 2699657"/>
                <a:gd name="connsiteY32" fmla="*/ 1077012 h 4172468"/>
                <a:gd name="connsiteX33" fmla="*/ 934231 w 2699657"/>
                <a:gd name="connsiteY33" fmla="*/ 1032197 h 4172468"/>
                <a:gd name="connsiteX34" fmla="*/ 846002 w 2699657"/>
                <a:gd name="connsiteY34" fmla="*/ 960126 h 4172468"/>
                <a:gd name="connsiteX35" fmla="*/ 846002 w 2699657"/>
                <a:gd name="connsiteY35" fmla="*/ 164731 h 4172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2699657" h="4172468">
                  <a:moveTo>
                    <a:pt x="846002" y="164731"/>
                  </a:moveTo>
                  <a:cubicBezTo>
                    <a:pt x="1065644" y="-54911"/>
                    <a:pt x="1421754" y="-54911"/>
                    <a:pt x="1641396" y="164731"/>
                  </a:cubicBezTo>
                  <a:cubicBezTo>
                    <a:pt x="1861039" y="384374"/>
                    <a:pt x="1861039" y="740484"/>
                    <a:pt x="1641396" y="960126"/>
                  </a:cubicBezTo>
                  <a:cubicBezTo>
                    <a:pt x="1607078" y="994445"/>
                    <a:pt x="1569427" y="1023402"/>
                    <a:pt x="1529485" y="1046996"/>
                  </a:cubicBezTo>
                  <a:lnTo>
                    <a:pt x="1488186" y="1068063"/>
                  </a:lnTo>
                  <a:lnTo>
                    <a:pt x="1488186" y="1068957"/>
                  </a:lnTo>
                  <a:lnTo>
                    <a:pt x="1485103" y="1069635"/>
                  </a:lnTo>
                  <a:lnTo>
                    <a:pt x="1469603" y="1077542"/>
                  </a:lnTo>
                  <a:lnTo>
                    <a:pt x="1467884" y="1078108"/>
                  </a:lnTo>
                  <a:lnTo>
                    <a:pt x="1466422" y="1078935"/>
                  </a:lnTo>
                  <a:lnTo>
                    <a:pt x="1444252" y="1086996"/>
                  </a:lnTo>
                  <a:lnTo>
                    <a:pt x="1411890" y="1107409"/>
                  </a:lnTo>
                  <a:cubicBezTo>
                    <a:pt x="1364584" y="1147851"/>
                    <a:pt x="1335035" y="1208325"/>
                    <a:pt x="1336201" y="1275412"/>
                  </a:cubicBezTo>
                  <a:cubicBezTo>
                    <a:pt x="1337756" y="1364861"/>
                    <a:pt x="1393475" y="1440663"/>
                    <a:pt x="1471552" y="1472098"/>
                  </a:cubicBezTo>
                  <a:lnTo>
                    <a:pt x="1488186" y="1476946"/>
                  </a:lnTo>
                  <a:lnTo>
                    <a:pt x="1488186" y="1480934"/>
                  </a:lnTo>
                  <a:lnTo>
                    <a:pt x="1492473" y="1481216"/>
                  </a:lnTo>
                  <a:lnTo>
                    <a:pt x="1515558" y="1487944"/>
                  </a:lnTo>
                  <a:cubicBezTo>
                    <a:pt x="1529665" y="1490577"/>
                    <a:pt x="1544247" y="1491834"/>
                    <a:pt x="1559155" y="1491574"/>
                  </a:cubicBezTo>
                  <a:lnTo>
                    <a:pt x="1563106" y="1491506"/>
                  </a:lnTo>
                  <a:lnTo>
                    <a:pt x="1655354" y="1507655"/>
                  </a:lnTo>
                  <a:cubicBezTo>
                    <a:pt x="1893175" y="1562672"/>
                    <a:pt x="2118979" y="1682843"/>
                    <a:pt x="2304302" y="1868166"/>
                  </a:cubicBezTo>
                  <a:cubicBezTo>
                    <a:pt x="2831443" y="2395307"/>
                    <a:pt x="2831443" y="3249971"/>
                    <a:pt x="2304302" y="3777112"/>
                  </a:cubicBezTo>
                  <a:cubicBezTo>
                    <a:pt x="1777161" y="4304254"/>
                    <a:pt x="922496" y="4304254"/>
                    <a:pt x="395355" y="3777112"/>
                  </a:cubicBezTo>
                  <a:cubicBezTo>
                    <a:pt x="-131786" y="3249971"/>
                    <a:pt x="-131786" y="2395307"/>
                    <a:pt x="395355" y="1868166"/>
                  </a:cubicBezTo>
                  <a:cubicBezTo>
                    <a:pt x="560087" y="1703434"/>
                    <a:pt x="756804" y="1590182"/>
                    <a:pt x="965514" y="1528407"/>
                  </a:cubicBezTo>
                  <a:lnTo>
                    <a:pt x="1019395" y="1515252"/>
                  </a:lnTo>
                  <a:lnTo>
                    <a:pt x="1019395" y="1510859"/>
                  </a:lnTo>
                  <a:lnTo>
                    <a:pt x="1030477" y="1509304"/>
                  </a:lnTo>
                  <a:cubicBezTo>
                    <a:pt x="1148604" y="1492728"/>
                    <a:pt x="1230927" y="1383532"/>
                    <a:pt x="1214352" y="1265405"/>
                  </a:cubicBezTo>
                  <a:cubicBezTo>
                    <a:pt x="1201921" y="1176810"/>
                    <a:pt x="1137390" y="1108355"/>
                    <a:pt x="1056067" y="1086656"/>
                  </a:cubicBezTo>
                  <a:lnTo>
                    <a:pt x="1019395" y="1084461"/>
                  </a:lnTo>
                  <a:lnTo>
                    <a:pt x="1019395" y="1077012"/>
                  </a:lnTo>
                  <a:lnTo>
                    <a:pt x="934231" y="1032197"/>
                  </a:lnTo>
                  <a:cubicBezTo>
                    <a:pt x="903044" y="1011605"/>
                    <a:pt x="873457" y="987581"/>
                    <a:pt x="846002" y="960126"/>
                  </a:cubicBezTo>
                  <a:cubicBezTo>
                    <a:pt x="626359" y="740484"/>
                    <a:pt x="626359" y="384374"/>
                    <a:pt x="846002" y="164731"/>
                  </a:cubicBezTo>
                  <a:close/>
                </a:path>
              </a:pathLst>
            </a:custGeom>
            <a:solidFill>
              <a:schemeClr val="bg1">
                <a:alpha val="90000"/>
              </a:schemeClr>
            </a:solidFill>
            <a:ln w="41275">
              <a:noFill/>
            </a:ln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A994A2CA-379F-4608-A937-5B252C2F102E}"/>
                </a:ext>
              </a:extLst>
            </p:cNvPr>
            <p:cNvGrpSpPr/>
            <p:nvPr/>
          </p:nvGrpSpPr>
          <p:grpSpPr>
            <a:xfrm>
              <a:off x="2086825" y="3161169"/>
              <a:ext cx="3956498" cy="3782711"/>
              <a:chOff x="2086825" y="3161169"/>
              <a:chExt cx="3956498" cy="3782711"/>
            </a:xfrm>
          </p:grpSpPr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78784EF6-46BA-478A-94A9-72F0532F6335}"/>
                  </a:ext>
                </a:extLst>
              </p:cNvPr>
              <p:cNvSpPr/>
              <p:nvPr/>
            </p:nvSpPr>
            <p:spPr>
              <a:xfrm>
                <a:off x="2086825" y="4469998"/>
                <a:ext cx="3401267" cy="24738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ko-KR" sz="2800" b="1" dirty="0">
                    <a:effectLst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자연어 처리 </a:t>
                </a:r>
                <a:r>
                  <a:rPr lang="ko-KR" altLang="ko-KR" sz="2600" dirty="0">
                    <a:effectLst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기술을 활용하여 </a:t>
                </a:r>
                <a:endParaRPr lang="en-US" altLang="ko-KR" sz="2600" dirty="0"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ko-KR" altLang="ko-KR" sz="2600" b="1" dirty="0">
                    <a:effectLst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사용자 맞춤 </a:t>
                </a:r>
                <a:r>
                  <a:rPr lang="ko-KR" altLang="ko-KR" sz="2600" dirty="0">
                    <a:effectLst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정보 </a:t>
                </a:r>
                <a:endParaRPr lang="en-US" altLang="ko-KR" sz="2600" dirty="0"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ko-KR" altLang="ko-KR" sz="2600" dirty="0">
                    <a:effectLst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안내 가능</a:t>
                </a:r>
                <a:endParaRPr lang="ko-KR" altLang="en-US" sz="2600" b="1" spc="-3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A79DBB4D-496B-44D0-A29B-F0D80B1BCF4B}"/>
                  </a:ext>
                </a:extLst>
              </p:cNvPr>
              <p:cNvSpPr/>
              <p:nvPr/>
            </p:nvSpPr>
            <p:spPr>
              <a:xfrm>
                <a:off x="5276599" y="3161169"/>
                <a:ext cx="766724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3200" b="1" dirty="0"/>
                  <a:t>3</a:t>
                </a:r>
                <a:endParaRPr lang="ko-KR" altLang="en-US" sz="3200" b="1" dirty="0"/>
              </a:p>
            </p:txBody>
          </p:sp>
        </p:grpSp>
      </p:grpSp>
      <p:sp>
        <p:nvSpPr>
          <p:cNvPr id="47" name="타원 46">
            <a:extLst>
              <a:ext uri="{FF2B5EF4-FFF2-40B4-BE49-F238E27FC236}">
                <a16:creationId xmlns:a16="http://schemas.microsoft.com/office/drawing/2014/main" id="{2D8D1BA1-A2ED-4D88-9136-CA5A87134C5E}"/>
              </a:ext>
            </a:extLst>
          </p:cNvPr>
          <p:cNvSpPr/>
          <p:nvPr/>
        </p:nvSpPr>
        <p:spPr>
          <a:xfrm>
            <a:off x="4522011" y="3137946"/>
            <a:ext cx="686093" cy="686093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5F2C3852-EB86-4DEC-A9EE-F5F68D229B63}"/>
              </a:ext>
            </a:extLst>
          </p:cNvPr>
          <p:cNvSpPr/>
          <p:nvPr/>
        </p:nvSpPr>
        <p:spPr>
          <a:xfrm>
            <a:off x="6251303" y="6615222"/>
            <a:ext cx="914515" cy="914515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C728DF62-CF2E-4FBE-8964-BA56F4970AEE}"/>
              </a:ext>
            </a:extLst>
          </p:cNvPr>
          <p:cNvSpPr/>
          <p:nvPr/>
        </p:nvSpPr>
        <p:spPr>
          <a:xfrm>
            <a:off x="10719199" y="7210447"/>
            <a:ext cx="1433299" cy="1458233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62538B4D-9601-4247-847C-641B3A1F8402}"/>
              </a:ext>
            </a:extLst>
          </p:cNvPr>
          <p:cNvSpPr/>
          <p:nvPr/>
        </p:nvSpPr>
        <p:spPr>
          <a:xfrm>
            <a:off x="14142919" y="3763164"/>
            <a:ext cx="494074" cy="52361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1248BC1E-AC83-49BD-ABB2-E32CC4DF12E0}"/>
              </a:ext>
            </a:extLst>
          </p:cNvPr>
          <p:cNvSpPr/>
          <p:nvPr/>
        </p:nvSpPr>
        <p:spPr>
          <a:xfrm>
            <a:off x="9020031" y="3197187"/>
            <a:ext cx="914515" cy="914515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5071BEBB-720E-4D97-8C29-17463F31F184}"/>
              </a:ext>
            </a:extLst>
          </p:cNvPr>
          <p:cNvSpPr/>
          <p:nvPr/>
        </p:nvSpPr>
        <p:spPr>
          <a:xfrm>
            <a:off x="15611214" y="4975138"/>
            <a:ext cx="914515" cy="914515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12948D0F-4C4B-406F-BB48-B9325696C3CB}"/>
              </a:ext>
            </a:extLst>
          </p:cNvPr>
          <p:cNvSpPr/>
          <p:nvPr/>
        </p:nvSpPr>
        <p:spPr>
          <a:xfrm>
            <a:off x="1326842" y="6049372"/>
            <a:ext cx="1131700" cy="11317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708E1CB4-D9A4-491D-8307-520A55EDDC03}"/>
              </a:ext>
            </a:extLst>
          </p:cNvPr>
          <p:cNvSpPr/>
          <p:nvPr/>
        </p:nvSpPr>
        <p:spPr>
          <a:xfrm>
            <a:off x="15174520" y="7476574"/>
            <a:ext cx="494074" cy="52361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33592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자유형: 도형 24">
            <a:extLst>
              <a:ext uri="{FF2B5EF4-FFF2-40B4-BE49-F238E27FC236}">
                <a16:creationId xmlns:a16="http://schemas.microsoft.com/office/drawing/2014/main" id="{878039E0-1A48-434D-B682-6C26A63FC5B6}"/>
              </a:ext>
            </a:extLst>
          </p:cNvPr>
          <p:cNvSpPr/>
          <p:nvPr/>
        </p:nvSpPr>
        <p:spPr>
          <a:xfrm flipH="1">
            <a:off x="2743198" y="2895493"/>
            <a:ext cx="1600201" cy="479494"/>
          </a:xfrm>
          <a:custGeom>
            <a:avLst/>
            <a:gdLst>
              <a:gd name="connsiteX0" fmla="*/ 7616743 w 7891426"/>
              <a:gd name="connsiteY0" fmla="*/ 0 h 1140460"/>
              <a:gd name="connsiteX1" fmla="*/ 181096 w 7891426"/>
              <a:gd name="connsiteY1" fmla="*/ 0 h 1140460"/>
              <a:gd name="connsiteX2" fmla="*/ 108744 w 7891426"/>
              <a:gd name="connsiteY2" fmla="*/ 11906 h 1140460"/>
              <a:gd name="connsiteX3" fmla="*/ 137319 w 7891426"/>
              <a:gd name="connsiteY3" fmla="*/ 94456 h 1140460"/>
              <a:gd name="connsiteX4" fmla="*/ 139700 w 7891426"/>
              <a:gd name="connsiteY4" fmla="*/ 190500 h 1140460"/>
              <a:gd name="connsiteX5" fmla="*/ 76200 w 7891426"/>
              <a:gd name="connsiteY5" fmla="*/ 190500 h 1140460"/>
              <a:gd name="connsiteX6" fmla="*/ 88900 w 7891426"/>
              <a:gd name="connsiteY6" fmla="*/ 279400 h 1140460"/>
              <a:gd name="connsiteX7" fmla="*/ 95250 w 7891426"/>
              <a:gd name="connsiteY7" fmla="*/ 357188 h 1140460"/>
              <a:gd name="connsiteX8" fmla="*/ 114300 w 7891426"/>
              <a:gd name="connsiteY8" fmla="*/ 419100 h 1140460"/>
              <a:gd name="connsiteX9" fmla="*/ 47625 w 7891426"/>
              <a:gd name="connsiteY9" fmla="*/ 492125 h 1140460"/>
              <a:gd name="connsiteX10" fmla="*/ 0 w 7891426"/>
              <a:gd name="connsiteY10" fmla="*/ 558800 h 1140460"/>
              <a:gd name="connsiteX11" fmla="*/ 76200 w 7891426"/>
              <a:gd name="connsiteY11" fmla="*/ 622300 h 1140460"/>
              <a:gd name="connsiteX12" fmla="*/ 101600 w 7891426"/>
              <a:gd name="connsiteY12" fmla="*/ 673100 h 1140460"/>
              <a:gd name="connsiteX13" fmla="*/ 88900 w 7891426"/>
              <a:gd name="connsiteY13" fmla="*/ 736600 h 1140460"/>
              <a:gd name="connsiteX14" fmla="*/ 134144 w 7891426"/>
              <a:gd name="connsiteY14" fmla="*/ 767556 h 1140460"/>
              <a:gd name="connsiteX15" fmla="*/ 88900 w 7891426"/>
              <a:gd name="connsiteY15" fmla="*/ 889000 h 1140460"/>
              <a:gd name="connsiteX16" fmla="*/ 30956 w 7891426"/>
              <a:gd name="connsiteY16" fmla="*/ 900906 h 1140460"/>
              <a:gd name="connsiteX17" fmla="*/ 123031 w 7891426"/>
              <a:gd name="connsiteY17" fmla="*/ 965200 h 1140460"/>
              <a:gd name="connsiteX18" fmla="*/ 12700 w 7891426"/>
              <a:gd name="connsiteY18" fmla="*/ 1104900 h 1140460"/>
              <a:gd name="connsiteX19" fmla="*/ 46037 w 7891426"/>
              <a:gd name="connsiteY19" fmla="*/ 1119982 h 1140460"/>
              <a:gd name="connsiteX20" fmla="*/ 39804 w 7891426"/>
              <a:gd name="connsiteY20" fmla="*/ 1140460 h 1140460"/>
              <a:gd name="connsiteX21" fmla="*/ 7891426 w 7891426"/>
              <a:gd name="connsiteY21" fmla="*/ 1140460 h 1140460"/>
              <a:gd name="connsiteX22" fmla="*/ 7870743 w 7891426"/>
              <a:gd name="connsiteY22" fmla="*/ 1092200 h 1140460"/>
              <a:gd name="connsiteX23" fmla="*/ 7781843 w 7891426"/>
              <a:gd name="connsiteY23" fmla="*/ 1028700 h 1140460"/>
              <a:gd name="connsiteX24" fmla="*/ 7731043 w 7891426"/>
              <a:gd name="connsiteY24" fmla="*/ 952500 h 1140460"/>
              <a:gd name="connsiteX25" fmla="*/ 7794543 w 7891426"/>
              <a:gd name="connsiteY25" fmla="*/ 876300 h 1140460"/>
              <a:gd name="connsiteX26" fmla="*/ 7832643 w 7891426"/>
              <a:gd name="connsiteY26" fmla="*/ 800100 h 1140460"/>
              <a:gd name="connsiteX27" fmla="*/ 7794543 w 7891426"/>
              <a:gd name="connsiteY27" fmla="*/ 723900 h 1140460"/>
              <a:gd name="connsiteX28" fmla="*/ 7781843 w 7891426"/>
              <a:gd name="connsiteY28" fmla="*/ 660400 h 1140460"/>
              <a:gd name="connsiteX29" fmla="*/ 7807243 w 7891426"/>
              <a:gd name="connsiteY29" fmla="*/ 609600 h 1140460"/>
              <a:gd name="connsiteX30" fmla="*/ 7883443 w 7891426"/>
              <a:gd name="connsiteY30" fmla="*/ 546100 h 1140460"/>
              <a:gd name="connsiteX31" fmla="*/ 7883443 w 7891426"/>
              <a:gd name="connsiteY31" fmla="*/ 469900 h 1140460"/>
              <a:gd name="connsiteX32" fmla="*/ 7769143 w 7891426"/>
              <a:gd name="connsiteY32" fmla="*/ 406400 h 1140460"/>
              <a:gd name="connsiteX33" fmla="*/ 7692943 w 7891426"/>
              <a:gd name="connsiteY33" fmla="*/ 368300 h 1140460"/>
              <a:gd name="connsiteX34" fmla="*/ 7794543 w 7891426"/>
              <a:gd name="connsiteY34" fmla="*/ 266700 h 1140460"/>
              <a:gd name="connsiteX35" fmla="*/ 7807243 w 7891426"/>
              <a:gd name="connsiteY35" fmla="*/ 177800 h 1140460"/>
              <a:gd name="connsiteX36" fmla="*/ 7743743 w 7891426"/>
              <a:gd name="connsiteY36" fmla="*/ 177800 h 1140460"/>
              <a:gd name="connsiteX37" fmla="*/ 7705643 w 7891426"/>
              <a:gd name="connsiteY37" fmla="*/ 88900 h 1140460"/>
              <a:gd name="connsiteX38" fmla="*/ 7819943 w 7891426"/>
              <a:gd name="connsiteY38" fmla="*/ 101600 h 1140460"/>
              <a:gd name="connsiteX0" fmla="*/ 7616743 w 7891426"/>
              <a:gd name="connsiteY0" fmla="*/ 0 h 1140460"/>
              <a:gd name="connsiteX1" fmla="*/ 181096 w 7891426"/>
              <a:gd name="connsiteY1" fmla="*/ 0 h 1140460"/>
              <a:gd name="connsiteX2" fmla="*/ 108744 w 7891426"/>
              <a:gd name="connsiteY2" fmla="*/ 11906 h 1140460"/>
              <a:gd name="connsiteX3" fmla="*/ 137319 w 7891426"/>
              <a:gd name="connsiteY3" fmla="*/ 94456 h 1140460"/>
              <a:gd name="connsiteX4" fmla="*/ 139700 w 7891426"/>
              <a:gd name="connsiteY4" fmla="*/ 190500 h 1140460"/>
              <a:gd name="connsiteX5" fmla="*/ 76200 w 7891426"/>
              <a:gd name="connsiteY5" fmla="*/ 190500 h 1140460"/>
              <a:gd name="connsiteX6" fmla="*/ 88900 w 7891426"/>
              <a:gd name="connsiteY6" fmla="*/ 279400 h 1140460"/>
              <a:gd name="connsiteX7" fmla="*/ 95250 w 7891426"/>
              <a:gd name="connsiteY7" fmla="*/ 357188 h 1140460"/>
              <a:gd name="connsiteX8" fmla="*/ 114300 w 7891426"/>
              <a:gd name="connsiteY8" fmla="*/ 419100 h 1140460"/>
              <a:gd name="connsiteX9" fmla="*/ 47625 w 7891426"/>
              <a:gd name="connsiteY9" fmla="*/ 492125 h 1140460"/>
              <a:gd name="connsiteX10" fmla="*/ 0 w 7891426"/>
              <a:gd name="connsiteY10" fmla="*/ 558800 h 1140460"/>
              <a:gd name="connsiteX11" fmla="*/ 76200 w 7891426"/>
              <a:gd name="connsiteY11" fmla="*/ 622300 h 1140460"/>
              <a:gd name="connsiteX12" fmla="*/ 101600 w 7891426"/>
              <a:gd name="connsiteY12" fmla="*/ 673100 h 1140460"/>
              <a:gd name="connsiteX13" fmla="*/ 88900 w 7891426"/>
              <a:gd name="connsiteY13" fmla="*/ 736600 h 1140460"/>
              <a:gd name="connsiteX14" fmla="*/ 134144 w 7891426"/>
              <a:gd name="connsiteY14" fmla="*/ 767556 h 1140460"/>
              <a:gd name="connsiteX15" fmla="*/ 88900 w 7891426"/>
              <a:gd name="connsiteY15" fmla="*/ 889000 h 1140460"/>
              <a:gd name="connsiteX16" fmla="*/ 30956 w 7891426"/>
              <a:gd name="connsiteY16" fmla="*/ 900906 h 1140460"/>
              <a:gd name="connsiteX17" fmla="*/ 123031 w 7891426"/>
              <a:gd name="connsiteY17" fmla="*/ 965200 h 1140460"/>
              <a:gd name="connsiteX18" fmla="*/ 12700 w 7891426"/>
              <a:gd name="connsiteY18" fmla="*/ 1104900 h 1140460"/>
              <a:gd name="connsiteX19" fmla="*/ 46037 w 7891426"/>
              <a:gd name="connsiteY19" fmla="*/ 1119982 h 1140460"/>
              <a:gd name="connsiteX20" fmla="*/ 39804 w 7891426"/>
              <a:gd name="connsiteY20" fmla="*/ 1140460 h 1140460"/>
              <a:gd name="connsiteX21" fmla="*/ 7891426 w 7891426"/>
              <a:gd name="connsiteY21" fmla="*/ 1140460 h 1140460"/>
              <a:gd name="connsiteX22" fmla="*/ 7870743 w 7891426"/>
              <a:gd name="connsiteY22" fmla="*/ 1092200 h 1140460"/>
              <a:gd name="connsiteX23" fmla="*/ 7781843 w 7891426"/>
              <a:gd name="connsiteY23" fmla="*/ 1028700 h 1140460"/>
              <a:gd name="connsiteX24" fmla="*/ 7731043 w 7891426"/>
              <a:gd name="connsiteY24" fmla="*/ 952500 h 1140460"/>
              <a:gd name="connsiteX25" fmla="*/ 7794543 w 7891426"/>
              <a:gd name="connsiteY25" fmla="*/ 876300 h 1140460"/>
              <a:gd name="connsiteX26" fmla="*/ 7832643 w 7891426"/>
              <a:gd name="connsiteY26" fmla="*/ 800100 h 1140460"/>
              <a:gd name="connsiteX27" fmla="*/ 7794543 w 7891426"/>
              <a:gd name="connsiteY27" fmla="*/ 723900 h 1140460"/>
              <a:gd name="connsiteX28" fmla="*/ 7781843 w 7891426"/>
              <a:gd name="connsiteY28" fmla="*/ 660400 h 1140460"/>
              <a:gd name="connsiteX29" fmla="*/ 7807243 w 7891426"/>
              <a:gd name="connsiteY29" fmla="*/ 609600 h 1140460"/>
              <a:gd name="connsiteX30" fmla="*/ 7883443 w 7891426"/>
              <a:gd name="connsiteY30" fmla="*/ 546100 h 1140460"/>
              <a:gd name="connsiteX31" fmla="*/ 7883443 w 7891426"/>
              <a:gd name="connsiteY31" fmla="*/ 469900 h 1140460"/>
              <a:gd name="connsiteX32" fmla="*/ 7769143 w 7891426"/>
              <a:gd name="connsiteY32" fmla="*/ 406400 h 1140460"/>
              <a:gd name="connsiteX33" fmla="*/ 7692943 w 7891426"/>
              <a:gd name="connsiteY33" fmla="*/ 368300 h 1140460"/>
              <a:gd name="connsiteX34" fmla="*/ 7794543 w 7891426"/>
              <a:gd name="connsiteY34" fmla="*/ 266700 h 1140460"/>
              <a:gd name="connsiteX35" fmla="*/ 7807243 w 7891426"/>
              <a:gd name="connsiteY35" fmla="*/ 177800 h 1140460"/>
              <a:gd name="connsiteX36" fmla="*/ 7743743 w 7891426"/>
              <a:gd name="connsiteY36" fmla="*/ 177800 h 1140460"/>
              <a:gd name="connsiteX37" fmla="*/ 7705643 w 7891426"/>
              <a:gd name="connsiteY37" fmla="*/ 88900 h 1140460"/>
              <a:gd name="connsiteX38" fmla="*/ 7846136 w 7891426"/>
              <a:gd name="connsiteY38" fmla="*/ 34925 h 1140460"/>
              <a:gd name="connsiteX39" fmla="*/ 7616743 w 7891426"/>
              <a:gd name="connsiteY39" fmla="*/ 0 h 1140460"/>
              <a:gd name="connsiteX0" fmla="*/ 7616743 w 7891426"/>
              <a:gd name="connsiteY0" fmla="*/ 0 h 1140460"/>
              <a:gd name="connsiteX1" fmla="*/ 181096 w 7891426"/>
              <a:gd name="connsiteY1" fmla="*/ 0 h 1140460"/>
              <a:gd name="connsiteX2" fmla="*/ 108744 w 7891426"/>
              <a:gd name="connsiteY2" fmla="*/ 11906 h 1140460"/>
              <a:gd name="connsiteX3" fmla="*/ 137319 w 7891426"/>
              <a:gd name="connsiteY3" fmla="*/ 94456 h 1140460"/>
              <a:gd name="connsiteX4" fmla="*/ 139700 w 7891426"/>
              <a:gd name="connsiteY4" fmla="*/ 190500 h 1140460"/>
              <a:gd name="connsiteX5" fmla="*/ 76200 w 7891426"/>
              <a:gd name="connsiteY5" fmla="*/ 190500 h 1140460"/>
              <a:gd name="connsiteX6" fmla="*/ 88900 w 7891426"/>
              <a:gd name="connsiteY6" fmla="*/ 279400 h 1140460"/>
              <a:gd name="connsiteX7" fmla="*/ 95250 w 7891426"/>
              <a:gd name="connsiteY7" fmla="*/ 357188 h 1140460"/>
              <a:gd name="connsiteX8" fmla="*/ 114300 w 7891426"/>
              <a:gd name="connsiteY8" fmla="*/ 419100 h 1140460"/>
              <a:gd name="connsiteX9" fmla="*/ 47625 w 7891426"/>
              <a:gd name="connsiteY9" fmla="*/ 492125 h 1140460"/>
              <a:gd name="connsiteX10" fmla="*/ 0 w 7891426"/>
              <a:gd name="connsiteY10" fmla="*/ 558800 h 1140460"/>
              <a:gd name="connsiteX11" fmla="*/ 76200 w 7891426"/>
              <a:gd name="connsiteY11" fmla="*/ 622300 h 1140460"/>
              <a:gd name="connsiteX12" fmla="*/ 101600 w 7891426"/>
              <a:gd name="connsiteY12" fmla="*/ 673100 h 1140460"/>
              <a:gd name="connsiteX13" fmla="*/ 88900 w 7891426"/>
              <a:gd name="connsiteY13" fmla="*/ 736600 h 1140460"/>
              <a:gd name="connsiteX14" fmla="*/ 134144 w 7891426"/>
              <a:gd name="connsiteY14" fmla="*/ 767556 h 1140460"/>
              <a:gd name="connsiteX15" fmla="*/ 88900 w 7891426"/>
              <a:gd name="connsiteY15" fmla="*/ 889000 h 1140460"/>
              <a:gd name="connsiteX16" fmla="*/ 30956 w 7891426"/>
              <a:gd name="connsiteY16" fmla="*/ 900906 h 1140460"/>
              <a:gd name="connsiteX17" fmla="*/ 123031 w 7891426"/>
              <a:gd name="connsiteY17" fmla="*/ 965200 h 1140460"/>
              <a:gd name="connsiteX18" fmla="*/ 12700 w 7891426"/>
              <a:gd name="connsiteY18" fmla="*/ 1104900 h 1140460"/>
              <a:gd name="connsiteX19" fmla="*/ 46037 w 7891426"/>
              <a:gd name="connsiteY19" fmla="*/ 1119982 h 1140460"/>
              <a:gd name="connsiteX20" fmla="*/ 39804 w 7891426"/>
              <a:gd name="connsiteY20" fmla="*/ 1140460 h 1140460"/>
              <a:gd name="connsiteX21" fmla="*/ 7891426 w 7891426"/>
              <a:gd name="connsiteY21" fmla="*/ 1140460 h 1140460"/>
              <a:gd name="connsiteX22" fmla="*/ 7870743 w 7891426"/>
              <a:gd name="connsiteY22" fmla="*/ 1092200 h 1140460"/>
              <a:gd name="connsiteX23" fmla="*/ 7781843 w 7891426"/>
              <a:gd name="connsiteY23" fmla="*/ 1028700 h 1140460"/>
              <a:gd name="connsiteX24" fmla="*/ 7731043 w 7891426"/>
              <a:gd name="connsiteY24" fmla="*/ 952500 h 1140460"/>
              <a:gd name="connsiteX25" fmla="*/ 7794543 w 7891426"/>
              <a:gd name="connsiteY25" fmla="*/ 876300 h 1140460"/>
              <a:gd name="connsiteX26" fmla="*/ 7832643 w 7891426"/>
              <a:gd name="connsiteY26" fmla="*/ 800100 h 1140460"/>
              <a:gd name="connsiteX27" fmla="*/ 7794543 w 7891426"/>
              <a:gd name="connsiteY27" fmla="*/ 723900 h 1140460"/>
              <a:gd name="connsiteX28" fmla="*/ 7781843 w 7891426"/>
              <a:gd name="connsiteY28" fmla="*/ 660400 h 1140460"/>
              <a:gd name="connsiteX29" fmla="*/ 7807243 w 7891426"/>
              <a:gd name="connsiteY29" fmla="*/ 609600 h 1140460"/>
              <a:gd name="connsiteX30" fmla="*/ 7883443 w 7891426"/>
              <a:gd name="connsiteY30" fmla="*/ 546100 h 1140460"/>
              <a:gd name="connsiteX31" fmla="*/ 7883443 w 7891426"/>
              <a:gd name="connsiteY31" fmla="*/ 469900 h 1140460"/>
              <a:gd name="connsiteX32" fmla="*/ 7769143 w 7891426"/>
              <a:gd name="connsiteY32" fmla="*/ 406400 h 1140460"/>
              <a:gd name="connsiteX33" fmla="*/ 7692943 w 7891426"/>
              <a:gd name="connsiteY33" fmla="*/ 368300 h 1140460"/>
              <a:gd name="connsiteX34" fmla="*/ 7794543 w 7891426"/>
              <a:gd name="connsiteY34" fmla="*/ 266700 h 1140460"/>
              <a:gd name="connsiteX35" fmla="*/ 7807243 w 7891426"/>
              <a:gd name="connsiteY35" fmla="*/ 177800 h 1140460"/>
              <a:gd name="connsiteX36" fmla="*/ 7743743 w 7891426"/>
              <a:gd name="connsiteY36" fmla="*/ 177800 h 1140460"/>
              <a:gd name="connsiteX37" fmla="*/ 7705643 w 7891426"/>
              <a:gd name="connsiteY37" fmla="*/ 88900 h 1140460"/>
              <a:gd name="connsiteX38" fmla="*/ 7846136 w 7891426"/>
              <a:gd name="connsiteY38" fmla="*/ 34925 h 1140460"/>
              <a:gd name="connsiteX39" fmla="*/ 7616743 w 7891426"/>
              <a:gd name="connsiteY39" fmla="*/ 0 h 1140460"/>
              <a:gd name="connsiteX0" fmla="*/ 7616743 w 7891426"/>
              <a:gd name="connsiteY0" fmla="*/ 0 h 1140460"/>
              <a:gd name="connsiteX1" fmla="*/ 181096 w 7891426"/>
              <a:gd name="connsiteY1" fmla="*/ 0 h 1140460"/>
              <a:gd name="connsiteX2" fmla="*/ 108744 w 7891426"/>
              <a:gd name="connsiteY2" fmla="*/ 11906 h 1140460"/>
              <a:gd name="connsiteX3" fmla="*/ 137319 w 7891426"/>
              <a:gd name="connsiteY3" fmla="*/ 94456 h 1140460"/>
              <a:gd name="connsiteX4" fmla="*/ 139700 w 7891426"/>
              <a:gd name="connsiteY4" fmla="*/ 190500 h 1140460"/>
              <a:gd name="connsiteX5" fmla="*/ 76200 w 7891426"/>
              <a:gd name="connsiteY5" fmla="*/ 190500 h 1140460"/>
              <a:gd name="connsiteX6" fmla="*/ 88900 w 7891426"/>
              <a:gd name="connsiteY6" fmla="*/ 279400 h 1140460"/>
              <a:gd name="connsiteX7" fmla="*/ 95250 w 7891426"/>
              <a:gd name="connsiteY7" fmla="*/ 357188 h 1140460"/>
              <a:gd name="connsiteX8" fmla="*/ 114300 w 7891426"/>
              <a:gd name="connsiteY8" fmla="*/ 419100 h 1140460"/>
              <a:gd name="connsiteX9" fmla="*/ 47625 w 7891426"/>
              <a:gd name="connsiteY9" fmla="*/ 492125 h 1140460"/>
              <a:gd name="connsiteX10" fmla="*/ 0 w 7891426"/>
              <a:gd name="connsiteY10" fmla="*/ 558800 h 1140460"/>
              <a:gd name="connsiteX11" fmla="*/ 76200 w 7891426"/>
              <a:gd name="connsiteY11" fmla="*/ 622300 h 1140460"/>
              <a:gd name="connsiteX12" fmla="*/ 101600 w 7891426"/>
              <a:gd name="connsiteY12" fmla="*/ 673100 h 1140460"/>
              <a:gd name="connsiteX13" fmla="*/ 88900 w 7891426"/>
              <a:gd name="connsiteY13" fmla="*/ 736600 h 1140460"/>
              <a:gd name="connsiteX14" fmla="*/ 134144 w 7891426"/>
              <a:gd name="connsiteY14" fmla="*/ 767556 h 1140460"/>
              <a:gd name="connsiteX15" fmla="*/ 88900 w 7891426"/>
              <a:gd name="connsiteY15" fmla="*/ 889000 h 1140460"/>
              <a:gd name="connsiteX16" fmla="*/ 30956 w 7891426"/>
              <a:gd name="connsiteY16" fmla="*/ 900906 h 1140460"/>
              <a:gd name="connsiteX17" fmla="*/ 123031 w 7891426"/>
              <a:gd name="connsiteY17" fmla="*/ 965200 h 1140460"/>
              <a:gd name="connsiteX18" fmla="*/ 12700 w 7891426"/>
              <a:gd name="connsiteY18" fmla="*/ 1104900 h 1140460"/>
              <a:gd name="connsiteX19" fmla="*/ 46037 w 7891426"/>
              <a:gd name="connsiteY19" fmla="*/ 1119982 h 1140460"/>
              <a:gd name="connsiteX20" fmla="*/ 39804 w 7891426"/>
              <a:gd name="connsiteY20" fmla="*/ 1140460 h 1140460"/>
              <a:gd name="connsiteX21" fmla="*/ 7891426 w 7891426"/>
              <a:gd name="connsiteY21" fmla="*/ 1140460 h 1140460"/>
              <a:gd name="connsiteX22" fmla="*/ 7870743 w 7891426"/>
              <a:gd name="connsiteY22" fmla="*/ 1092200 h 1140460"/>
              <a:gd name="connsiteX23" fmla="*/ 7781843 w 7891426"/>
              <a:gd name="connsiteY23" fmla="*/ 1028700 h 1140460"/>
              <a:gd name="connsiteX24" fmla="*/ 7731043 w 7891426"/>
              <a:gd name="connsiteY24" fmla="*/ 952500 h 1140460"/>
              <a:gd name="connsiteX25" fmla="*/ 7794543 w 7891426"/>
              <a:gd name="connsiteY25" fmla="*/ 876300 h 1140460"/>
              <a:gd name="connsiteX26" fmla="*/ 7832643 w 7891426"/>
              <a:gd name="connsiteY26" fmla="*/ 800100 h 1140460"/>
              <a:gd name="connsiteX27" fmla="*/ 7794543 w 7891426"/>
              <a:gd name="connsiteY27" fmla="*/ 723900 h 1140460"/>
              <a:gd name="connsiteX28" fmla="*/ 7781843 w 7891426"/>
              <a:gd name="connsiteY28" fmla="*/ 660400 h 1140460"/>
              <a:gd name="connsiteX29" fmla="*/ 7807243 w 7891426"/>
              <a:gd name="connsiteY29" fmla="*/ 609600 h 1140460"/>
              <a:gd name="connsiteX30" fmla="*/ 7883443 w 7891426"/>
              <a:gd name="connsiteY30" fmla="*/ 546100 h 1140460"/>
              <a:gd name="connsiteX31" fmla="*/ 7883443 w 7891426"/>
              <a:gd name="connsiteY31" fmla="*/ 469900 h 1140460"/>
              <a:gd name="connsiteX32" fmla="*/ 7769143 w 7891426"/>
              <a:gd name="connsiteY32" fmla="*/ 406400 h 1140460"/>
              <a:gd name="connsiteX33" fmla="*/ 7692943 w 7891426"/>
              <a:gd name="connsiteY33" fmla="*/ 368300 h 1140460"/>
              <a:gd name="connsiteX34" fmla="*/ 7794543 w 7891426"/>
              <a:gd name="connsiteY34" fmla="*/ 266700 h 1140460"/>
              <a:gd name="connsiteX35" fmla="*/ 7807243 w 7891426"/>
              <a:gd name="connsiteY35" fmla="*/ 177800 h 1140460"/>
              <a:gd name="connsiteX36" fmla="*/ 7743743 w 7891426"/>
              <a:gd name="connsiteY36" fmla="*/ 177800 h 1140460"/>
              <a:gd name="connsiteX37" fmla="*/ 7705643 w 7891426"/>
              <a:gd name="connsiteY37" fmla="*/ 88900 h 1140460"/>
              <a:gd name="connsiteX38" fmla="*/ 7846136 w 7891426"/>
              <a:gd name="connsiteY38" fmla="*/ 34925 h 1140460"/>
              <a:gd name="connsiteX39" fmla="*/ 7616743 w 7891426"/>
              <a:gd name="connsiteY39" fmla="*/ 0 h 1140460"/>
              <a:gd name="connsiteX0" fmla="*/ 7616743 w 7891426"/>
              <a:gd name="connsiteY0" fmla="*/ 0 h 1140460"/>
              <a:gd name="connsiteX1" fmla="*/ 181096 w 7891426"/>
              <a:gd name="connsiteY1" fmla="*/ 0 h 1140460"/>
              <a:gd name="connsiteX2" fmla="*/ 108744 w 7891426"/>
              <a:gd name="connsiteY2" fmla="*/ 11906 h 1140460"/>
              <a:gd name="connsiteX3" fmla="*/ 137319 w 7891426"/>
              <a:gd name="connsiteY3" fmla="*/ 94456 h 1140460"/>
              <a:gd name="connsiteX4" fmla="*/ 139700 w 7891426"/>
              <a:gd name="connsiteY4" fmla="*/ 190500 h 1140460"/>
              <a:gd name="connsiteX5" fmla="*/ 76200 w 7891426"/>
              <a:gd name="connsiteY5" fmla="*/ 190500 h 1140460"/>
              <a:gd name="connsiteX6" fmla="*/ 88900 w 7891426"/>
              <a:gd name="connsiteY6" fmla="*/ 279400 h 1140460"/>
              <a:gd name="connsiteX7" fmla="*/ 95250 w 7891426"/>
              <a:gd name="connsiteY7" fmla="*/ 357188 h 1140460"/>
              <a:gd name="connsiteX8" fmla="*/ 114300 w 7891426"/>
              <a:gd name="connsiteY8" fmla="*/ 419100 h 1140460"/>
              <a:gd name="connsiteX9" fmla="*/ 47625 w 7891426"/>
              <a:gd name="connsiteY9" fmla="*/ 492125 h 1140460"/>
              <a:gd name="connsiteX10" fmla="*/ 0 w 7891426"/>
              <a:gd name="connsiteY10" fmla="*/ 558800 h 1140460"/>
              <a:gd name="connsiteX11" fmla="*/ 76200 w 7891426"/>
              <a:gd name="connsiteY11" fmla="*/ 622300 h 1140460"/>
              <a:gd name="connsiteX12" fmla="*/ 101600 w 7891426"/>
              <a:gd name="connsiteY12" fmla="*/ 673100 h 1140460"/>
              <a:gd name="connsiteX13" fmla="*/ 88900 w 7891426"/>
              <a:gd name="connsiteY13" fmla="*/ 736600 h 1140460"/>
              <a:gd name="connsiteX14" fmla="*/ 134144 w 7891426"/>
              <a:gd name="connsiteY14" fmla="*/ 767556 h 1140460"/>
              <a:gd name="connsiteX15" fmla="*/ 88900 w 7891426"/>
              <a:gd name="connsiteY15" fmla="*/ 889000 h 1140460"/>
              <a:gd name="connsiteX16" fmla="*/ 30956 w 7891426"/>
              <a:gd name="connsiteY16" fmla="*/ 900906 h 1140460"/>
              <a:gd name="connsiteX17" fmla="*/ 123031 w 7891426"/>
              <a:gd name="connsiteY17" fmla="*/ 965200 h 1140460"/>
              <a:gd name="connsiteX18" fmla="*/ 12700 w 7891426"/>
              <a:gd name="connsiteY18" fmla="*/ 1104900 h 1140460"/>
              <a:gd name="connsiteX19" fmla="*/ 46037 w 7891426"/>
              <a:gd name="connsiteY19" fmla="*/ 1119982 h 1140460"/>
              <a:gd name="connsiteX20" fmla="*/ 39804 w 7891426"/>
              <a:gd name="connsiteY20" fmla="*/ 1140460 h 1140460"/>
              <a:gd name="connsiteX21" fmla="*/ 7891426 w 7891426"/>
              <a:gd name="connsiteY21" fmla="*/ 1140460 h 1140460"/>
              <a:gd name="connsiteX22" fmla="*/ 7870743 w 7891426"/>
              <a:gd name="connsiteY22" fmla="*/ 1092200 h 1140460"/>
              <a:gd name="connsiteX23" fmla="*/ 7781843 w 7891426"/>
              <a:gd name="connsiteY23" fmla="*/ 1028700 h 1140460"/>
              <a:gd name="connsiteX24" fmla="*/ 7731043 w 7891426"/>
              <a:gd name="connsiteY24" fmla="*/ 952500 h 1140460"/>
              <a:gd name="connsiteX25" fmla="*/ 7794543 w 7891426"/>
              <a:gd name="connsiteY25" fmla="*/ 876300 h 1140460"/>
              <a:gd name="connsiteX26" fmla="*/ 7832643 w 7891426"/>
              <a:gd name="connsiteY26" fmla="*/ 800100 h 1140460"/>
              <a:gd name="connsiteX27" fmla="*/ 7794543 w 7891426"/>
              <a:gd name="connsiteY27" fmla="*/ 723900 h 1140460"/>
              <a:gd name="connsiteX28" fmla="*/ 7781843 w 7891426"/>
              <a:gd name="connsiteY28" fmla="*/ 660400 h 1140460"/>
              <a:gd name="connsiteX29" fmla="*/ 7807243 w 7891426"/>
              <a:gd name="connsiteY29" fmla="*/ 609600 h 1140460"/>
              <a:gd name="connsiteX30" fmla="*/ 7850106 w 7891426"/>
              <a:gd name="connsiteY30" fmla="*/ 534193 h 1140460"/>
              <a:gd name="connsiteX31" fmla="*/ 7883443 w 7891426"/>
              <a:gd name="connsiteY31" fmla="*/ 469900 h 1140460"/>
              <a:gd name="connsiteX32" fmla="*/ 7769143 w 7891426"/>
              <a:gd name="connsiteY32" fmla="*/ 406400 h 1140460"/>
              <a:gd name="connsiteX33" fmla="*/ 7692943 w 7891426"/>
              <a:gd name="connsiteY33" fmla="*/ 368300 h 1140460"/>
              <a:gd name="connsiteX34" fmla="*/ 7794543 w 7891426"/>
              <a:gd name="connsiteY34" fmla="*/ 266700 h 1140460"/>
              <a:gd name="connsiteX35" fmla="*/ 7807243 w 7891426"/>
              <a:gd name="connsiteY35" fmla="*/ 177800 h 1140460"/>
              <a:gd name="connsiteX36" fmla="*/ 7743743 w 7891426"/>
              <a:gd name="connsiteY36" fmla="*/ 177800 h 1140460"/>
              <a:gd name="connsiteX37" fmla="*/ 7705643 w 7891426"/>
              <a:gd name="connsiteY37" fmla="*/ 88900 h 1140460"/>
              <a:gd name="connsiteX38" fmla="*/ 7846136 w 7891426"/>
              <a:gd name="connsiteY38" fmla="*/ 34925 h 1140460"/>
              <a:gd name="connsiteX39" fmla="*/ 7616743 w 7891426"/>
              <a:gd name="connsiteY39" fmla="*/ 0 h 1140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7891426" h="1140460">
                <a:moveTo>
                  <a:pt x="7616743" y="0"/>
                </a:moveTo>
                <a:lnTo>
                  <a:pt x="181096" y="0"/>
                </a:lnTo>
                <a:lnTo>
                  <a:pt x="108744" y="11906"/>
                </a:lnTo>
                <a:lnTo>
                  <a:pt x="137319" y="94456"/>
                </a:lnTo>
                <a:cubicBezTo>
                  <a:pt x="138113" y="126471"/>
                  <a:pt x="138906" y="158485"/>
                  <a:pt x="139700" y="190500"/>
                </a:cubicBezTo>
                <a:lnTo>
                  <a:pt x="76200" y="190500"/>
                </a:lnTo>
                <a:lnTo>
                  <a:pt x="88900" y="279400"/>
                </a:lnTo>
                <a:lnTo>
                  <a:pt x="95250" y="357188"/>
                </a:lnTo>
                <a:lnTo>
                  <a:pt x="114300" y="419100"/>
                </a:lnTo>
                <a:lnTo>
                  <a:pt x="47625" y="492125"/>
                </a:lnTo>
                <a:lnTo>
                  <a:pt x="0" y="558800"/>
                </a:lnTo>
                <a:lnTo>
                  <a:pt x="76200" y="622300"/>
                </a:lnTo>
                <a:lnTo>
                  <a:pt x="101600" y="673100"/>
                </a:lnTo>
                <a:lnTo>
                  <a:pt x="88900" y="736600"/>
                </a:lnTo>
                <a:lnTo>
                  <a:pt x="134144" y="767556"/>
                </a:lnTo>
                <a:lnTo>
                  <a:pt x="88900" y="889000"/>
                </a:lnTo>
                <a:lnTo>
                  <a:pt x="30956" y="900906"/>
                </a:lnTo>
                <a:cubicBezTo>
                  <a:pt x="30691" y="935037"/>
                  <a:pt x="123296" y="931069"/>
                  <a:pt x="123031" y="965200"/>
                </a:cubicBezTo>
                <a:lnTo>
                  <a:pt x="12700" y="1104900"/>
                </a:lnTo>
                <a:lnTo>
                  <a:pt x="46037" y="1119982"/>
                </a:lnTo>
                <a:lnTo>
                  <a:pt x="39804" y="1140460"/>
                </a:lnTo>
                <a:lnTo>
                  <a:pt x="7891426" y="1140460"/>
                </a:lnTo>
                <a:lnTo>
                  <a:pt x="7870743" y="1092200"/>
                </a:lnTo>
                <a:lnTo>
                  <a:pt x="7781843" y="1028700"/>
                </a:lnTo>
                <a:lnTo>
                  <a:pt x="7731043" y="952500"/>
                </a:lnTo>
                <a:lnTo>
                  <a:pt x="7794543" y="876300"/>
                </a:lnTo>
                <a:lnTo>
                  <a:pt x="7832643" y="800100"/>
                </a:lnTo>
                <a:lnTo>
                  <a:pt x="7794543" y="723900"/>
                </a:lnTo>
                <a:lnTo>
                  <a:pt x="7781843" y="660400"/>
                </a:lnTo>
                <a:lnTo>
                  <a:pt x="7807243" y="609600"/>
                </a:lnTo>
                <a:lnTo>
                  <a:pt x="7850106" y="534193"/>
                </a:lnTo>
                <a:lnTo>
                  <a:pt x="7883443" y="469900"/>
                </a:lnTo>
                <a:lnTo>
                  <a:pt x="7769143" y="406400"/>
                </a:lnTo>
                <a:lnTo>
                  <a:pt x="7692943" y="368300"/>
                </a:lnTo>
                <a:lnTo>
                  <a:pt x="7794543" y="266700"/>
                </a:lnTo>
                <a:lnTo>
                  <a:pt x="7807243" y="177800"/>
                </a:lnTo>
                <a:lnTo>
                  <a:pt x="7743743" y="177800"/>
                </a:lnTo>
                <a:lnTo>
                  <a:pt x="7705643" y="88900"/>
                </a:lnTo>
                <a:lnTo>
                  <a:pt x="7846136" y="34925"/>
                </a:lnTo>
                <a:cubicBezTo>
                  <a:pt x="7764115" y="15345"/>
                  <a:pt x="7746388" y="21961"/>
                  <a:pt x="7616743" y="0"/>
                </a:cubicBezTo>
                <a:close/>
              </a:path>
            </a:pathLst>
          </a:cu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9" name="자유형: 도형 18">
            <a:extLst>
              <a:ext uri="{FF2B5EF4-FFF2-40B4-BE49-F238E27FC236}">
                <a16:creationId xmlns:a16="http://schemas.microsoft.com/office/drawing/2014/main" id="{FBB00D88-DB1C-4871-81A3-16C35A5A95F4}"/>
              </a:ext>
            </a:extLst>
          </p:cNvPr>
          <p:cNvSpPr/>
          <p:nvPr/>
        </p:nvSpPr>
        <p:spPr>
          <a:xfrm rot="232414" flipH="1">
            <a:off x="9307224" y="848929"/>
            <a:ext cx="3714717" cy="389561"/>
          </a:xfrm>
          <a:custGeom>
            <a:avLst/>
            <a:gdLst>
              <a:gd name="connsiteX0" fmla="*/ 7616743 w 7891426"/>
              <a:gd name="connsiteY0" fmla="*/ 0 h 1140460"/>
              <a:gd name="connsiteX1" fmla="*/ 181096 w 7891426"/>
              <a:gd name="connsiteY1" fmla="*/ 0 h 1140460"/>
              <a:gd name="connsiteX2" fmla="*/ 108744 w 7891426"/>
              <a:gd name="connsiteY2" fmla="*/ 11906 h 1140460"/>
              <a:gd name="connsiteX3" fmla="*/ 137319 w 7891426"/>
              <a:gd name="connsiteY3" fmla="*/ 94456 h 1140460"/>
              <a:gd name="connsiteX4" fmla="*/ 139700 w 7891426"/>
              <a:gd name="connsiteY4" fmla="*/ 190500 h 1140460"/>
              <a:gd name="connsiteX5" fmla="*/ 76200 w 7891426"/>
              <a:gd name="connsiteY5" fmla="*/ 190500 h 1140460"/>
              <a:gd name="connsiteX6" fmla="*/ 88900 w 7891426"/>
              <a:gd name="connsiteY6" fmla="*/ 279400 h 1140460"/>
              <a:gd name="connsiteX7" fmla="*/ 95250 w 7891426"/>
              <a:gd name="connsiteY7" fmla="*/ 357188 h 1140460"/>
              <a:gd name="connsiteX8" fmla="*/ 114300 w 7891426"/>
              <a:gd name="connsiteY8" fmla="*/ 419100 h 1140460"/>
              <a:gd name="connsiteX9" fmla="*/ 47625 w 7891426"/>
              <a:gd name="connsiteY9" fmla="*/ 492125 h 1140460"/>
              <a:gd name="connsiteX10" fmla="*/ 0 w 7891426"/>
              <a:gd name="connsiteY10" fmla="*/ 558800 h 1140460"/>
              <a:gd name="connsiteX11" fmla="*/ 76200 w 7891426"/>
              <a:gd name="connsiteY11" fmla="*/ 622300 h 1140460"/>
              <a:gd name="connsiteX12" fmla="*/ 101600 w 7891426"/>
              <a:gd name="connsiteY12" fmla="*/ 673100 h 1140460"/>
              <a:gd name="connsiteX13" fmla="*/ 88900 w 7891426"/>
              <a:gd name="connsiteY13" fmla="*/ 736600 h 1140460"/>
              <a:gd name="connsiteX14" fmla="*/ 134144 w 7891426"/>
              <a:gd name="connsiteY14" fmla="*/ 767556 h 1140460"/>
              <a:gd name="connsiteX15" fmla="*/ 88900 w 7891426"/>
              <a:gd name="connsiteY15" fmla="*/ 889000 h 1140460"/>
              <a:gd name="connsiteX16" fmla="*/ 30956 w 7891426"/>
              <a:gd name="connsiteY16" fmla="*/ 900906 h 1140460"/>
              <a:gd name="connsiteX17" fmla="*/ 123031 w 7891426"/>
              <a:gd name="connsiteY17" fmla="*/ 965200 h 1140460"/>
              <a:gd name="connsiteX18" fmla="*/ 12700 w 7891426"/>
              <a:gd name="connsiteY18" fmla="*/ 1104900 h 1140460"/>
              <a:gd name="connsiteX19" fmla="*/ 46037 w 7891426"/>
              <a:gd name="connsiteY19" fmla="*/ 1119982 h 1140460"/>
              <a:gd name="connsiteX20" fmla="*/ 39804 w 7891426"/>
              <a:gd name="connsiteY20" fmla="*/ 1140460 h 1140460"/>
              <a:gd name="connsiteX21" fmla="*/ 7891426 w 7891426"/>
              <a:gd name="connsiteY21" fmla="*/ 1140460 h 1140460"/>
              <a:gd name="connsiteX22" fmla="*/ 7870743 w 7891426"/>
              <a:gd name="connsiteY22" fmla="*/ 1092200 h 1140460"/>
              <a:gd name="connsiteX23" fmla="*/ 7781843 w 7891426"/>
              <a:gd name="connsiteY23" fmla="*/ 1028700 h 1140460"/>
              <a:gd name="connsiteX24" fmla="*/ 7731043 w 7891426"/>
              <a:gd name="connsiteY24" fmla="*/ 952500 h 1140460"/>
              <a:gd name="connsiteX25" fmla="*/ 7794543 w 7891426"/>
              <a:gd name="connsiteY25" fmla="*/ 876300 h 1140460"/>
              <a:gd name="connsiteX26" fmla="*/ 7832643 w 7891426"/>
              <a:gd name="connsiteY26" fmla="*/ 800100 h 1140460"/>
              <a:gd name="connsiteX27" fmla="*/ 7794543 w 7891426"/>
              <a:gd name="connsiteY27" fmla="*/ 723900 h 1140460"/>
              <a:gd name="connsiteX28" fmla="*/ 7781843 w 7891426"/>
              <a:gd name="connsiteY28" fmla="*/ 660400 h 1140460"/>
              <a:gd name="connsiteX29" fmla="*/ 7807243 w 7891426"/>
              <a:gd name="connsiteY29" fmla="*/ 609600 h 1140460"/>
              <a:gd name="connsiteX30" fmla="*/ 7883443 w 7891426"/>
              <a:gd name="connsiteY30" fmla="*/ 546100 h 1140460"/>
              <a:gd name="connsiteX31" fmla="*/ 7883443 w 7891426"/>
              <a:gd name="connsiteY31" fmla="*/ 469900 h 1140460"/>
              <a:gd name="connsiteX32" fmla="*/ 7769143 w 7891426"/>
              <a:gd name="connsiteY32" fmla="*/ 406400 h 1140460"/>
              <a:gd name="connsiteX33" fmla="*/ 7692943 w 7891426"/>
              <a:gd name="connsiteY33" fmla="*/ 368300 h 1140460"/>
              <a:gd name="connsiteX34" fmla="*/ 7794543 w 7891426"/>
              <a:gd name="connsiteY34" fmla="*/ 266700 h 1140460"/>
              <a:gd name="connsiteX35" fmla="*/ 7807243 w 7891426"/>
              <a:gd name="connsiteY35" fmla="*/ 177800 h 1140460"/>
              <a:gd name="connsiteX36" fmla="*/ 7743743 w 7891426"/>
              <a:gd name="connsiteY36" fmla="*/ 177800 h 1140460"/>
              <a:gd name="connsiteX37" fmla="*/ 7705643 w 7891426"/>
              <a:gd name="connsiteY37" fmla="*/ 88900 h 1140460"/>
              <a:gd name="connsiteX38" fmla="*/ 7819943 w 7891426"/>
              <a:gd name="connsiteY38" fmla="*/ 101600 h 1140460"/>
              <a:gd name="connsiteX0" fmla="*/ 7616743 w 7891426"/>
              <a:gd name="connsiteY0" fmla="*/ 0 h 1140460"/>
              <a:gd name="connsiteX1" fmla="*/ 181096 w 7891426"/>
              <a:gd name="connsiteY1" fmla="*/ 0 h 1140460"/>
              <a:gd name="connsiteX2" fmla="*/ 108744 w 7891426"/>
              <a:gd name="connsiteY2" fmla="*/ 11906 h 1140460"/>
              <a:gd name="connsiteX3" fmla="*/ 137319 w 7891426"/>
              <a:gd name="connsiteY3" fmla="*/ 94456 h 1140460"/>
              <a:gd name="connsiteX4" fmla="*/ 139700 w 7891426"/>
              <a:gd name="connsiteY4" fmla="*/ 190500 h 1140460"/>
              <a:gd name="connsiteX5" fmla="*/ 76200 w 7891426"/>
              <a:gd name="connsiteY5" fmla="*/ 190500 h 1140460"/>
              <a:gd name="connsiteX6" fmla="*/ 88900 w 7891426"/>
              <a:gd name="connsiteY6" fmla="*/ 279400 h 1140460"/>
              <a:gd name="connsiteX7" fmla="*/ 95250 w 7891426"/>
              <a:gd name="connsiteY7" fmla="*/ 357188 h 1140460"/>
              <a:gd name="connsiteX8" fmla="*/ 114300 w 7891426"/>
              <a:gd name="connsiteY8" fmla="*/ 419100 h 1140460"/>
              <a:gd name="connsiteX9" fmla="*/ 47625 w 7891426"/>
              <a:gd name="connsiteY9" fmla="*/ 492125 h 1140460"/>
              <a:gd name="connsiteX10" fmla="*/ 0 w 7891426"/>
              <a:gd name="connsiteY10" fmla="*/ 558800 h 1140460"/>
              <a:gd name="connsiteX11" fmla="*/ 76200 w 7891426"/>
              <a:gd name="connsiteY11" fmla="*/ 622300 h 1140460"/>
              <a:gd name="connsiteX12" fmla="*/ 101600 w 7891426"/>
              <a:gd name="connsiteY12" fmla="*/ 673100 h 1140460"/>
              <a:gd name="connsiteX13" fmla="*/ 88900 w 7891426"/>
              <a:gd name="connsiteY13" fmla="*/ 736600 h 1140460"/>
              <a:gd name="connsiteX14" fmla="*/ 134144 w 7891426"/>
              <a:gd name="connsiteY14" fmla="*/ 767556 h 1140460"/>
              <a:gd name="connsiteX15" fmla="*/ 88900 w 7891426"/>
              <a:gd name="connsiteY15" fmla="*/ 889000 h 1140460"/>
              <a:gd name="connsiteX16" fmla="*/ 30956 w 7891426"/>
              <a:gd name="connsiteY16" fmla="*/ 900906 h 1140460"/>
              <a:gd name="connsiteX17" fmla="*/ 123031 w 7891426"/>
              <a:gd name="connsiteY17" fmla="*/ 965200 h 1140460"/>
              <a:gd name="connsiteX18" fmla="*/ 12700 w 7891426"/>
              <a:gd name="connsiteY18" fmla="*/ 1104900 h 1140460"/>
              <a:gd name="connsiteX19" fmla="*/ 46037 w 7891426"/>
              <a:gd name="connsiteY19" fmla="*/ 1119982 h 1140460"/>
              <a:gd name="connsiteX20" fmla="*/ 39804 w 7891426"/>
              <a:gd name="connsiteY20" fmla="*/ 1140460 h 1140460"/>
              <a:gd name="connsiteX21" fmla="*/ 7891426 w 7891426"/>
              <a:gd name="connsiteY21" fmla="*/ 1140460 h 1140460"/>
              <a:gd name="connsiteX22" fmla="*/ 7870743 w 7891426"/>
              <a:gd name="connsiteY22" fmla="*/ 1092200 h 1140460"/>
              <a:gd name="connsiteX23" fmla="*/ 7781843 w 7891426"/>
              <a:gd name="connsiteY23" fmla="*/ 1028700 h 1140460"/>
              <a:gd name="connsiteX24" fmla="*/ 7731043 w 7891426"/>
              <a:gd name="connsiteY24" fmla="*/ 952500 h 1140460"/>
              <a:gd name="connsiteX25" fmla="*/ 7794543 w 7891426"/>
              <a:gd name="connsiteY25" fmla="*/ 876300 h 1140460"/>
              <a:gd name="connsiteX26" fmla="*/ 7832643 w 7891426"/>
              <a:gd name="connsiteY26" fmla="*/ 800100 h 1140460"/>
              <a:gd name="connsiteX27" fmla="*/ 7794543 w 7891426"/>
              <a:gd name="connsiteY27" fmla="*/ 723900 h 1140460"/>
              <a:gd name="connsiteX28" fmla="*/ 7781843 w 7891426"/>
              <a:gd name="connsiteY28" fmla="*/ 660400 h 1140460"/>
              <a:gd name="connsiteX29" fmla="*/ 7807243 w 7891426"/>
              <a:gd name="connsiteY29" fmla="*/ 609600 h 1140460"/>
              <a:gd name="connsiteX30" fmla="*/ 7883443 w 7891426"/>
              <a:gd name="connsiteY30" fmla="*/ 546100 h 1140460"/>
              <a:gd name="connsiteX31" fmla="*/ 7883443 w 7891426"/>
              <a:gd name="connsiteY31" fmla="*/ 469900 h 1140460"/>
              <a:gd name="connsiteX32" fmla="*/ 7769143 w 7891426"/>
              <a:gd name="connsiteY32" fmla="*/ 406400 h 1140460"/>
              <a:gd name="connsiteX33" fmla="*/ 7692943 w 7891426"/>
              <a:gd name="connsiteY33" fmla="*/ 368300 h 1140460"/>
              <a:gd name="connsiteX34" fmla="*/ 7794543 w 7891426"/>
              <a:gd name="connsiteY34" fmla="*/ 266700 h 1140460"/>
              <a:gd name="connsiteX35" fmla="*/ 7807243 w 7891426"/>
              <a:gd name="connsiteY35" fmla="*/ 177800 h 1140460"/>
              <a:gd name="connsiteX36" fmla="*/ 7743743 w 7891426"/>
              <a:gd name="connsiteY36" fmla="*/ 177800 h 1140460"/>
              <a:gd name="connsiteX37" fmla="*/ 7705643 w 7891426"/>
              <a:gd name="connsiteY37" fmla="*/ 88900 h 1140460"/>
              <a:gd name="connsiteX38" fmla="*/ 7846136 w 7891426"/>
              <a:gd name="connsiteY38" fmla="*/ 34925 h 1140460"/>
              <a:gd name="connsiteX39" fmla="*/ 7616743 w 7891426"/>
              <a:gd name="connsiteY39" fmla="*/ 0 h 1140460"/>
              <a:gd name="connsiteX0" fmla="*/ 7616743 w 7891426"/>
              <a:gd name="connsiteY0" fmla="*/ 0 h 1140460"/>
              <a:gd name="connsiteX1" fmla="*/ 181096 w 7891426"/>
              <a:gd name="connsiteY1" fmla="*/ 0 h 1140460"/>
              <a:gd name="connsiteX2" fmla="*/ 108744 w 7891426"/>
              <a:gd name="connsiteY2" fmla="*/ 11906 h 1140460"/>
              <a:gd name="connsiteX3" fmla="*/ 137319 w 7891426"/>
              <a:gd name="connsiteY3" fmla="*/ 94456 h 1140460"/>
              <a:gd name="connsiteX4" fmla="*/ 139700 w 7891426"/>
              <a:gd name="connsiteY4" fmla="*/ 190500 h 1140460"/>
              <a:gd name="connsiteX5" fmla="*/ 76200 w 7891426"/>
              <a:gd name="connsiteY5" fmla="*/ 190500 h 1140460"/>
              <a:gd name="connsiteX6" fmla="*/ 88900 w 7891426"/>
              <a:gd name="connsiteY6" fmla="*/ 279400 h 1140460"/>
              <a:gd name="connsiteX7" fmla="*/ 95250 w 7891426"/>
              <a:gd name="connsiteY7" fmla="*/ 357188 h 1140460"/>
              <a:gd name="connsiteX8" fmla="*/ 114300 w 7891426"/>
              <a:gd name="connsiteY8" fmla="*/ 419100 h 1140460"/>
              <a:gd name="connsiteX9" fmla="*/ 47625 w 7891426"/>
              <a:gd name="connsiteY9" fmla="*/ 492125 h 1140460"/>
              <a:gd name="connsiteX10" fmla="*/ 0 w 7891426"/>
              <a:gd name="connsiteY10" fmla="*/ 558800 h 1140460"/>
              <a:gd name="connsiteX11" fmla="*/ 76200 w 7891426"/>
              <a:gd name="connsiteY11" fmla="*/ 622300 h 1140460"/>
              <a:gd name="connsiteX12" fmla="*/ 101600 w 7891426"/>
              <a:gd name="connsiteY12" fmla="*/ 673100 h 1140460"/>
              <a:gd name="connsiteX13" fmla="*/ 88900 w 7891426"/>
              <a:gd name="connsiteY13" fmla="*/ 736600 h 1140460"/>
              <a:gd name="connsiteX14" fmla="*/ 134144 w 7891426"/>
              <a:gd name="connsiteY14" fmla="*/ 767556 h 1140460"/>
              <a:gd name="connsiteX15" fmla="*/ 88900 w 7891426"/>
              <a:gd name="connsiteY15" fmla="*/ 889000 h 1140460"/>
              <a:gd name="connsiteX16" fmla="*/ 30956 w 7891426"/>
              <a:gd name="connsiteY16" fmla="*/ 900906 h 1140460"/>
              <a:gd name="connsiteX17" fmla="*/ 123031 w 7891426"/>
              <a:gd name="connsiteY17" fmla="*/ 965200 h 1140460"/>
              <a:gd name="connsiteX18" fmla="*/ 12700 w 7891426"/>
              <a:gd name="connsiteY18" fmla="*/ 1104900 h 1140460"/>
              <a:gd name="connsiteX19" fmla="*/ 46037 w 7891426"/>
              <a:gd name="connsiteY19" fmla="*/ 1119982 h 1140460"/>
              <a:gd name="connsiteX20" fmla="*/ 39804 w 7891426"/>
              <a:gd name="connsiteY20" fmla="*/ 1140460 h 1140460"/>
              <a:gd name="connsiteX21" fmla="*/ 7891426 w 7891426"/>
              <a:gd name="connsiteY21" fmla="*/ 1140460 h 1140460"/>
              <a:gd name="connsiteX22" fmla="*/ 7870743 w 7891426"/>
              <a:gd name="connsiteY22" fmla="*/ 1092200 h 1140460"/>
              <a:gd name="connsiteX23" fmla="*/ 7781843 w 7891426"/>
              <a:gd name="connsiteY23" fmla="*/ 1028700 h 1140460"/>
              <a:gd name="connsiteX24" fmla="*/ 7731043 w 7891426"/>
              <a:gd name="connsiteY24" fmla="*/ 952500 h 1140460"/>
              <a:gd name="connsiteX25" fmla="*/ 7794543 w 7891426"/>
              <a:gd name="connsiteY25" fmla="*/ 876300 h 1140460"/>
              <a:gd name="connsiteX26" fmla="*/ 7832643 w 7891426"/>
              <a:gd name="connsiteY26" fmla="*/ 800100 h 1140460"/>
              <a:gd name="connsiteX27" fmla="*/ 7794543 w 7891426"/>
              <a:gd name="connsiteY27" fmla="*/ 723900 h 1140460"/>
              <a:gd name="connsiteX28" fmla="*/ 7781843 w 7891426"/>
              <a:gd name="connsiteY28" fmla="*/ 660400 h 1140460"/>
              <a:gd name="connsiteX29" fmla="*/ 7807243 w 7891426"/>
              <a:gd name="connsiteY29" fmla="*/ 609600 h 1140460"/>
              <a:gd name="connsiteX30" fmla="*/ 7883443 w 7891426"/>
              <a:gd name="connsiteY30" fmla="*/ 546100 h 1140460"/>
              <a:gd name="connsiteX31" fmla="*/ 7883443 w 7891426"/>
              <a:gd name="connsiteY31" fmla="*/ 469900 h 1140460"/>
              <a:gd name="connsiteX32" fmla="*/ 7769143 w 7891426"/>
              <a:gd name="connsiteY32" fmla="*/ 406400 h 1140460"/>
              <a:gd name="connsiteX33" fmla="*/ 7692943 w 7891426"/>
              <a:gd name="connsiteY33" fmla="*/ 368300 h 1140460"/>
              <a:gd name="connsiteX34" fmla="*/ 7794543 w 7891426"/>
              <a:gd name="connsiteY34" fmla="*/ 266700 h 1140460"/>
              <a:gd name="connsiteX35" fmla="*/ 7807243 w 7891426"/>
              <a:gd name="connsiteY35" fmla="*/ 177800 h 1140460"/>
              <a:gd name="connsiteX36" fmla="*/ 7743743 w 7891426"/>
              <a:gd name="connsiteY36" fmla="*/ 177800 h 1140460"/>
              <a:gd name="connsiteX37" fmla="*/ 7705643 w 7891426"/>
              <a:gd name="connsiteY37" fmla="*/ 88900 h 1140460"/>
              <a:gd name="connsiteX38" fmla="*/ 7846136 w 7891426"/>
              <a:gd name="connsiteY38" fmla="*/ 34925 h 1140460"/>
              <a:gd name="connsiteX39" fmla="*/ 7616743 w 7891426"/>
              <a:gd name="connsiteY39" fmla="*/ 0 h 1140460"/>
              <a:gd name="connsiteX0" fmla="*/ 7616743 w 7891426"/>
              <a:gd name="connsiteY0" fmla="*/ 0 h 1140460"/>
              <a:gd name="connsiteX1" fmla="*/ 181096 w 7891426"/>
              <a:gd name="connsiteY1" fmla="*/ 0 h 1140460"/>
              <a:gd name="connsiteX2" fmla="*/ 108744 w 7891426"/>
              <a:gd name="connsiteY2" fmla="*/ 11906 h 1140460"/>
              <a:gd name="connsiteX3" fmla="*/ 137319 w 7891426"/>
              <a:gd name="connsiteY3" fmla="*/ 94456 h 1140460"/>
              <a:gd name="connsiteX4" fmla="*/ 139700 w 7891426"/>
              <a:gd name="connsiteY4" fmla="*/ 190500 h 1140460"/>
              <a:gd name="connsiteX5" fmla="*/ 76200 w 7891426"/>
              <a:gd name="connsiteY5" fmla="*/ 190500 h 1140460"/>
              <a:gd name="connsiteX6" fmla="*/ 88900 w 7891426"/>
              <a:gd name="connsiteY6" fmla="*/ 279400 h 1140460"/>
              <a:gd name="connsiteX7" fmla="*/ 95250 w 7891426"/>
              <a:gd name="connsiteY7" fmla="*/ 357188 h 1140460"/>
              <a:gd name="connsiteX8" fmla="*/ 114300 w 7891426"/>
              <a:gd name="connsiteY8" fmla="*/ 419100 h 1140460"/>
              <a:gd name="connsiteX9" fmla="*/ 47625 w 7891426"/>
              <a:gd name="connsiteY9" fmla="*/ 492125 h 1140460"/>
              <a:gd name="connsiteX10" fmla="*/ 0 w 7891426"/>
              <a:gd name="connsiteY10" fmla="*/ 558800 h 1140460"/>
              <a:gd name="connsiteX11" fmla="*/ 76200 w 7891426"/>
              <a:gd name="connsiteY11" fmla="*/ 622300 h 1140460"/>
              <a:gd name="connsiteX12" fmla="*/ 101600 w 7891426"/>
              <a:gd name="connsiteY12" fmla="*/ 673100 h 1140460"/>
              <a:gd name="connsiteX13" fmla="*/ 88900 w 7891426"/>
              <a:gd name="connsiteY13" fmla="*/ 736600 h 1140460"/>
              <a:gd name="connsiteX14" fmla="*/ 134144 w 7891426"/>
              <a:gd name="connsiteY14" fmla="*/ 767556 h 1140460"/>
              <a:gd name="connsiteX15" fmla="*/ 88900 w 7891426"/>
              <a:gd name="connsiteY15" fmla="*/ 889000 h 1140460"/>
              <a:gd name="connsiteX16" fmla="*/ 30956 w 7891426"/>
              <a:gd name="connsiteY16" fmla="*/ 900906 h 1140460"/>
              <a:gd name="connsiteX17" fmla="*/ 123031 w 7891426"/>
              <a:gd name="connsiteY17" fmla="*/ 965200 h 1140460"/>
              <a:gd name="connsiteX18" fmla="*/ 12700 w 7891426"/>
              <a:gd name="connsiteY18" fmla="*/ 1104900 h 1140460"/>
              <a:gd name="connsiteX19" fmla="*/ 46037 w 7891426"/>
              <a:gd name="connsiteY19" fmla="*/ 1119982 h 1140460"/>
              <a:gd name="connsiteX20" fmla="*/ 39804 w 7891426"/>
              <a:gd name="connsiteY20" fmla="*/ 1140460 h 1140460"/>
              <a:gd name="connsiteX21" fmla="*/ 7891426 w 7891426"/>
              <a:gd name="connsiteY21" fmla="*/ 1140460 h 1140460"/>
              <a:gd name="connsiteX22" fmla="*/ 7870743 w 7891426"/>
              <a:gd name="connsiteY22" fmla="*/ 1092200 h 1140460"/>
              <a:gd name="connsiteX23" fmla="*/ 7781843 w 7891426"/>
              <a:gd name="connsiteY23" fmla="*/ 1028700 h 1140460"/>
              <a:gd name="connsiteX24" fmla="*/ 7731043 w 7891426"/>
              <a:gd name="connsiteY24" fmla="*/ 952500 h 1140460"/>
              <a:gd name="connsiteX25" fmla="*/ 7794543 w 7891426"/>
              <a:gd name="connsiteY25" fmla="*/ 876300 h 1140460"/>
              <a:gd name="connsiteX26" fmla="*/ 7832643 w 7891426"/>
              <a:gd name="connsiteY26" fmla="*/ 800100 h 1140460"/>
              <a:gd name="connsiteX27" fmla="*/ 7794543 w 7891426"/>
              <a:gd name="connsiteY27" fmla="*/ 723900 h 1140460"/>
              <a:gd name="connsiteX28" fmla="*/ 7781843 w 7891426"/>
              <a:gd name="connsiteY28" fmla="*/ 660400 h 1140460"/>
              <a:gd name="connsiteX29" fmla="*/ 7807243 w 7891426"/>
              <a:gd name="connsiteY29" fmla="*/ 609600 h 1140460"/>
              <a:gd name="connsiteX30" fmla="*/ 7883443 w 7891426"/>
              <a:gd name="connsiteY30" fmla="*/ 546100 h 1140460"/>
              <a:gd name="connsiteX31" fmla="*/ 7883443 w 7891426"/>
              <a:gd name="connsiteY31" fmla="*/ 469900 h 1140460"/>
              <a:gd name="connsiteX32" fmla="*/ 7769143 w 7891426"/>
              <a:gd name="connsiteY32" fmla="*/ 406400 h 1140460"/>
              <a:gd name="connsiteX33" fmla="*/ 7692943 w 7891426"/>
              <a:gd name="connsiteY33" fmla="*/ 368300 h 1140460"/>
              <a:gd name="connsiteX34" fmla="*/ 7794543 w 7891426"/>
              <a:gd name="connsiteY34" fmla="*/ 266700 h 1140460"/>
              <a:gd name="connsiteX35" fmla="*/ 7807243 w 7891426"/>
              <a:gd name="connsiteY35" fmla="*/ 177800 h 1140460"/>
              <a:gd name="connsiteX36" fmla="*/ 7743743 w 7891426"/>
              <a:gd name="connsiteY36" fmla="*/ 177800 h 1140460"/>
              <a:gd name="connsiteX37" fmla="*/ 7705643 w 7891426"/>
              <a:gd name="connsiteY37" fmla="*/ 88900 h 1140460"/>
              <a:gd name="connsiteX38" fmla="*/ 7846136 w 7891426"/>
              <a:gd name="connsiteY38" fmla="*/ 34925 h 1140460"/>
              <a:gd name="connsiteX39" fmla="*/ 7616743 w 7891426"/>
              <a:gd name="connsiteY39" fmla="*/ 0 h 1140460"/>
              <a:gd name="connsiteX0" fmla="*/ 7616743 w 7891426"/>
              <a:gd name="connsiteY0" fmla="*/ 0 h 1140460"/>
              <a:gd name="connsiteX1" fmla="*/ 181096 w 7891426"/>
              <a:gd name="connsiteY1" fmla="*/ 0 h 1140460"/>
              <a:gd name="connsiteX2" fmla="*/ 108744 w 7891426"/>
              <a:gd name="connsiteY2" fmla="*/ 11906 h 1140460"/>
              <a:gd name="connsiteX3" fmla="*/ 137319 w 7891426"/>
              <a:gd name="connsiteY3" fmla="*/ 94456 h 1140460"/>
              <a:gd name="connsiteX4" fmla="*/ 139700 w 7891426"/>
              <a:gd name="connsiteY4" fmla="*/ 190500 h 1140460"/>
              <a:gd name="connsiteX5" fmla="*/ 76200 w 7891426"/>
              <a:gd name="connsiteY5" fmla="*/ 190500 h 1140460"/>
              <a:gd name="connsiteX6" fmla="*/ 88900 w 7891426"/>
              <a:gd name="connsiteY6" fmla="*/ 279400 h 1140460"/>
              <a:gd name="connsiteX7" fmla="*/ 95250 w 7891426"/>
              <a:gd name="connsiteY7" fmla="*/ 357188 h 1140460"/>
              <a:gd name="connsiteX8" fmla="*/ 114300 w 7891426"/>
              <a:gd name="connsiteY8" fmla="*/ 419100 h 1140460"/>
              <a:gd name="connsiteX9" fmla="*/ 47625 w 7891426"/>
              <a:gd name="connsiteY9" fmla="*/ 492125 h 1140460"/>
              <a:gd name="connsiteX10" fmla="*/ 0 w 7891426"/>
              <a:gd name="connsiteY10" fmla="*/ 558800 h 1140460"/>
              <a:gd name="connsiteX11" fmla="*/ 76200 w 7891426"/>
              <a:gd name="connsiteY11" fmla="*/ 622300 h 1140460"/>
              <a:gd name="connsiteX12" fmla="*/ 101600 w 7891426"/>
              <a:gd name="connsiteY12" fmla="*/ 673100 h 1140460"/>
              <a:gd name="connsiteX13" fmla="*/ 88900 w 7891426"/>
              <a:gd name="connsiteY13" fmla="*/ 736600 h 1140460"/>
              <a:gd name="connsiteX14" fmla="*/ 134144 w 7891426"/>
              <a:gd name="connsiteY14" fmla="*/ 767556 h 1140460"/>
              <a:gd name="connsiteX15" fmla="*/ 88900 w 7891426"/>
              <a:gd name="connsiteY15" fmla="*/ 889000 h 1140460"/>
              <a:gd name="connsiteX16" fmla="*/ 30956 w 7891426"/>
              <a:gd name="connsiteY16" fmla="*/ 900906 h 1140460"/>
              <a:gd name="connsiteX17" fmla="*/ 123031 w 7891426"/>
              <a:gd name="connsiteY17" fmla="*/ 965200 h 1140460"/>
              <a:gd name="connsiteX18" fmla="*/ 12700 w 7891426"/>
              <a:gd name="connsiteY18" fmla="*/ 1104900 h 1140460"/>
              <a:gd name="connsiteX19" fmla="*/ 46037 w 7891426"/>
              <a:gd name="connsiteY19" fmla="*/ 1119982 h 1140460"/>
              <a:gd name="connsiteX20" fmla="*/ 39804 w 7891426"/>
              <a:gd name="connsiteY20" fmla="*/ 1140460 h 1140460"/>
              <a:gd name="connsiteX21" fmla="*/ 7891426 w 7891426"/>
              <a:gd name="connsiteY21" fmla="*/ 1140460 h 1140460"/>
              <a:gd name="connsiteX22" fmla="*/ 7870743 w 7891426"/>
              <a:gd name="connsiteY22" fmla="*/ 1092200 h 1140460"/>
              <a:gd name="connsiteX23" fmla="*/ 7781843 w 7891426"/>
              <a:gd name="connsiteY23" fmla="*/ 1028700 h 1140460"/>
              <a:gd name="connsiteX24" fmla="*/ 7731043 w 7891426"/>
              <a:gd name="connsiteY24" fmla="*/ 952500 h 1140460"/>
              <a:gd name="connsiteX25" fmla="*/ 7794543 w 7891426"/>
              <a:gd name="connsiteY25" fmla="*/ 876300 h 1140460"/>
              <a:gd name="connsiteX26" fmla="*/ 7832643 w 7891426"/>
              <a:gd name="connsiteY26" fmla="*/ 800100 h 1140460"/>
              <a:gd name="connsiteX27" fmla="*/ 7794543 w 7891426"/>
              <a:gd name="connsiteY27" fmla="*/ 723900 h 1140460"/>
              <a:gd name="connsiteX28" fmla="*/ 7781843 w 7891426"/>
              <a:gd name="connsiteY28" fmla="*/ 660400 h 1140460"/>
              <a:gd name="connsiteX29" fmla="*/ 7807243 w 7891426"/>
              <a:gd name="connsiteY29" fmla="*/ 609600 h 1140460"/>
              <a:gd name="connsiteX30" fmla="*/ 7850106 w 7891426"/>
              <a:gd name="connsiteY30" fmla="*/ 534193 h 1140460"/>
              <a:gd name="connsiteX31" fmla="*/ 7883443 w 7891426"/>
              <a:gd name="connsiteY31" fmla="*/ 469900 h 1140460"/>
              <a:gd name="connsiteX32" fmla="*/ 7769143 w 7891426"/>
              <a:gd name="connsiteY32" fmla="*/ 406400 h 1140460"/>
              <a:gd name="connsiteX33" fmla="*/ 7692943 w 7891426"/>
              <a:gd name="connsiteY33" fmla="*/ 368300 h 1140460"/>
              <a:gd name="connsiteX34" fmla="*/ 7794543 w 7891426"/>
              <a:gd name="connsiteY34" fmla="*/ 266700 h 1140460"/>
              <a:gd name="connsiteX35" fmla="*/ 7807243 w 7891426"/>
              <a:gd name="connsiteY35" fmla="*/ 177800 h 1140460"/>
              <a:gd name="connsiteX36" fmla="*/ 7743743 w 7891426"/>
              <a:gd name="connsiteY36" fmla="*/ 177800 h 1140460"/>
              <a:gd name="connsiteX37" fmla="*/ 7705643 w 7891426"/>
              <a:gd name="connsiteY37" fmla="*/ 88900 h 1140460"/>
              <a:gd name="connsiteX38" fmla="*/ 7846136 w 7891426"/>
              <a:gd name="connsiteY38" fmla="*/ 34925 h 1140460"/>
              <a:gd name="connsiteX39" fmla="*/ 7616743 w 7891426"/>
              <a:gd name="connsiteY39" fmla="*/ 0 h 1140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7891426" h="1140460">
                <a:moveTo>
                  <a:pt x="7616743" y="0"/>
                </a:moveTo>
                <a:lnTo>
                  <a:pt x="181096" y="0"/>
                </a:lnTo>
                <a:lnTo>
                  <a:pt x="108744" y="11906"/>
                </a:lnTo>
                <a:lnTo>
                  <a:pt x="137319" y="94456"/>
                </a:lnTo>
                <a:cubicBezTo>
                  <a:pt x="138113" y="126471"/>
                  <a:pt x="138906" y="158485"/>
                  <a:pt x="139700" y="190500"/>
                </a:cubicBezTo>
                <a:lnTo>
                  <a:pt x="76200" y="190500"/>
                </a:lnTo>
                <a:lnTo>
                  <a:pt x="88900" y="279400"/>
                </a:lnTo>
                <a:lnTo>
                  <a:pt x="95250" y="357188"/>
                </a:lnTo>
                <a:lnTo>
                  <a:pt x="114300" y="419100"/>
                </a:lnTo>
                <a:lnTo>
                  <a:pt x="47625" y="492125"/>
                </a:lnTo>
                <a:lnTo>
                  <a:pt x="0" y="558800"/>
                </a:lnTo>
                <a:lnTo>
                  <a:pt x="76200" y="622300"/>
                </a:lnTo>
                <a:lnTo>
                  <a:pt x="101600" y="673100"/>
                </a:lnTo>
                <a:lnTo>
                  <a:pt x="88900" y="736600"/>
                </a:lnTo>
                <a:lnTo>
                  <a:pt x="134144" y="767556"/>
                </a:lnTo>
                <a:lnTo>
                  <a:pt x="88900" y="889000"/>
                </a:lnTo>
                <a:lnTo>
                  <a:pt x="30956" y="900906"/>
                </a:lnTo>
                <a:cubicBezTo>
                  <a:pt x="30691" y="935037"/>
                  <a:pt x="123296" y="931069"/>
                  <a:pt x="123031" y="965200"/>
                </a:cubicBezTo>
                <a:lnTo>
                  <a:pt x="12700" y="1104900"/>
                </a:lnTo>
                <a:lnTo>
                  <a:pt x="46037" y="1119982"/>
                </a:lnTo>
                <a:lnTo>
                  <a:pt x="39804" y="1140460"/>
                </a:lnTo>
                <a:lnTo>
                  <a:pt x="7891426" y="1140460"/>
                </a:lnTo>
                <a:lnTo>
                  <a:pt x="7870743" y="1092200"/>
                </a:lnTo>
                <a:lnTo>
                  <a:pt x="7781843" y="1028700"/>
                </a:lnTo>
                <a:lnTo>
                  <a:pt x="7731043" y="952500"/>
                </a:lnTo>
                <a:lnTo>
                  <a:pt x="7794543" y="876300"/>
                </a:lnTo>
                <a:lnTo>
                  <a:pt x="7832643" y="800100"/>
                </a:lnTo>
                <a:lnTo>
                  <a:pt x="7794543" y="723900"/>
                </a:lnTo>
                <a:lnTo>
                  <a:pt x="7781843" y="660400"/>
                </a:lnTo>
                <a:lnTo>
                  <a:pt x="7807243" y="609600"/>
                </a:lnTo>
                <a:lnTo>
                  <a:pt x="7850106" y="534193"/>
                </a:lnTo>
                <a:lnTo>
                  <a:pt x="7883443" y="469900"/>
                </a:lnTo>
                <a:lnTo>
                  <a:pt x="7769143" y="406400"/>
                </a:lnTo>
                <a:lnTo>
                  <a:pt x="7692943" y="368300"/>
                </a:lnTo>
                <a:lnTo>
                  <a:pt x="7794543" y="266700"/>
                </a:lnTo>
                <a:lnTo>
                  <a:pt x="7807243" y="177800"/>
                </a:lnTo>
                <a:lnTo>
                  <a:pt x="7743743" y="177800"/>
                </a:lnTo>
                <a:lnTo>
                  <a:pt x="7705643" y="88900"/>
                </a:lnTo>
                <a:lnTo>
                  <a:pt x="7846136" y="34925"/>
                </a:lnTo>
                <a:cubicBezTo>
                  <a:pt x="7764115" y="15345"/>
                  <a:pt x="7746388" y="21961"/>
                  <a:pt x="7616743" y="0"/>
                </a:cubicBezTo>
                <a:close/>
              </a:path>
            </a:pathLst>
          </a:cu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7" name="자유형: 도형 16">
            <a:extLst>
              <a:ext uri="{FF2B5EF4-FFF2-40B4-BE49-F238E27FC236}">
                <a16:creationId xmlns:a16="http://schemas.microsoft.com/office/drawing/2014/main" id="{222A086C-D4DA-4BE4-A6CA-8754F243FABE}"/>
              </a:ext>
            </a:extLst>
          </p:cNvPr>
          <p:cNvSpPr/>
          <p:nvPr/>
        </p:nvSpPr>
        <p:spPr>
          <a:xfrm rot="21249064" flipH="1">
            <a:off x="9305303" y="829429"/>
            <a:ext cx="3714717" cy="389562"/>
          </a:xfrm>
          <a:custGeom>
            <a:avLst/>
            <a:gdLst>
              <a:gd name="connsiteX0" fmla="*/ 7616743 w 7891426"/>
              <a:gd name="connsiteY0" fmla="*/ 0 h 1140460"/>
              <a:gd name="connsiteX1" fmla="*/ 181096 w 7891426"/>
              <a:gd name="connsiteY1" fmla="*/ 0 h 1140460"/>
              <a:gd name="connsiteX2" fmla="*/ 108744 w 7891426"/>
              <a:gd name="connsiteY2" fmla="*/ 11906 h 1140460"/>
              <a:gd name="connsiteX3" fmla="*/ 137319 w 7891426"/>
              <a:gd name="connsiteY3" fmla="*/ 94456 h 1140460"/>
              <a:gd name="connsiteX4" fmla="*/ 139700 w 7891426"/>
              <a:gd name="connsiteY4" fmla="*/ 190500 h 1140460"/>
              <a:gd name="connsiteX5" fmla="*/ 76200 w 7891426"/>
              <a:gd name="connsiteY5" fmla="*/ 190500 h 1140460"/>
              <a:gd name="connsiteX6" fmla="*/ 88900 w 7891426"/>
              <a:gd name="connsiteY6" fmla="*/ 279400 h 1140460"/>
              <a:gd name="connsiteX7" fmla="*/ 95250 w 7891426"/>
              <a:gd name="connsiteY7" fmla="*/ 357188 h 1140460"/>
              <a:gd name="connsiteX8" fmla="*/ 114300 w 7891426"/>
              <a:gd name="connsiteY8" fmla="*/ 419100 h 1140460"/>
              <a:gd name="connsiteX9" fmla="*/ 47625 w 7891426"/>
              <a:gd name="connsiteY9" fmla="*/ 492125 h 1140460"/>
              <a:gd name="connsiteX10" fmla="*/ 0 w 7891426"/>
              <a:gd name="connsiteY10" fmla="*/ 558800 h 1140460"/>
              <a:gd name="connsiteX11" fmla="*/ 76200 w 7891426"/>
              <a:gd name="connsiteY11" fmla="*/ 622300 h 1140460"/>
              <a:gd name="connsiteX12" fmla="*/ 101600 w 7891426"/>
              <a:gd name="connsiteY12" fmla="*/ 673100 h 1140460"/>
              <a:gd name="connsiteX13" fmla="*/ 88900 w 7891426"/>
              <a:gd name="connsiteY13" fmla="*/ 736600 h 1140460"/>
              <a:gd name="connsiteX14" fmla="*/ 134144 w 7891426"/>
              <a:gd name="connsiteY14" fmla="*/ 767556 h 1140460"/>
              <a:gd name="connsiteX15" fmla="*/ 88900 w 7891426"/>
              <a:gd name="connsiteY15" fmla="*/ 889000 h 1140460"/>
              <a:gd name="connsiteX16" fmla="*/ 30956 w 7891426"/>
              <a:gd name="connsiteY16" fmla="*/ 900906 h 1140460"/>
              <a:gd name="connsiteX17" fmla="*/ 123031 w 7891426"/>
              <a:gd name="connsiteY17" fmla="*/ 965200 h 1140460"/>
              <a:gd name="connsiteX18" fmla="*/ 12700 w 7891426"/>
              <a:gd name="connsiteY18" fmla="*/ 1104900 h 1140460"/>
              <a:gd name="connsiteX19" fmla="*/ 46037 w 7891426"/>
              <a:gd name="connsiteY19" fmla="*/ 1119982 h 1140460"/>
              <a:gd name="connsiteX20" fmla="*/ 39804 w 7891426"/>
              <a:gd name="connsiteY20" fmla="*/ 1140460 h 1140460"/>
              <a:gd name="connsiteX21" fmla="*/ 7891426 w 7891426"/>
              <a:gd name="connsiteY21" fmla="*/ 1140460 h 1140460"/>
              <a:gd name="connsiteX22" fmla="*/ 7870743 w 7891426"/>
              <a:gd name="connsiteY22" fmla="*/ 1092200 h 1140460"/>
              <a:gd name="connsiteX23" fmla="*/ 7781843 w 7891426"/>
              <a:gd name="connsiteY23" fmla="*/ 1028700 h 1140460"/>
              <a:gd name="connsiteX24" fmla="*/ 7731043 w 7891426"/>
              <a:gd name="connsiteY24" fmla="*/ 952500 h 1140460"/>
              <a:gd name="connsiteX25" fmla="*/ 7794543 w 7891426"/>
              <a:gd name="connsiteY25" fmla="*/ 876300 h 1140460"/>
              <a:gd name="connsiteX26" fmla="*/ 7832643 w 7891426"/>
              <a:gd name="connsiteY26" fmla="*/ 800100 h 1140460"/>
              <a:gd name="connsiteX27" fmla="*/ 7794543 w 7891426"/>
              <a:gd name="connsiteY27" fmla="*/ 723900 h 1140460"/>
              <a:gd name="connsiteX28" fmla="*/ 7781843 w 7891426"/>
              <a:gd name="connsiteY28" fmla="*/ 660400 h 1140460"/>
              <a:gd name="connsiteX29" fmla="*/ 7807243 w 7891426"/>
              <a:gd name="connsiteY29" fmla="*/ 609600 h 1140460"/>
              <a:gd name="connsiteX30" fmla="*/ 7883443 w 7891426"/>
              <a:gd name="connsiteY30" fmla="*/ 546100 h 1140460"/>
              <a:gd name="connsiteX31" fmla="*/ 7883443 w 7891426"/>
              <a:gd name="connsiteY31" fmla="*/ 469900 h 1140460"/>
              <a:gd name="connsiteX32" fmla="*/ 7769143 w 7891426"/>
              <a:gd name="connsiteY32" fmla="*/ 406400 h 1140460"/>
              <a:gd name="connsiteX33" fmla="*/ 7692943 w 7891426"/>
              <a:gd name="connsiteY33" fmla="*/ 368300 h 1140460"/>
              <a:gd name="connsiteX34" fmla="*/ 7794543 w 7891426"/>
              <a:gd name="connsiteY34" fmla="*/ 266700 h 1140460"/>
              <a:gd name="connsiteX35" fmla="*/ 7807243 w 7891426"/>
              <a:gd name="connsiteY35" fmla="*/ 177800 h 1140460"/>
              <a:gd name="connsiteX36" fmla="*/ 7743743 w 7891426"/>
              <a:gd name="connsiteY36" fmla="*/ 177800 h 1140460"/>
              <a:gd name="connsiteX37" fmla="*/ 7705643 w 7891426"/>
              <a:gd name="connsiteY37" fmla="*/ 88900 h 1140460"/>
              <a:gd name="connsiteX38" fmla="*/ 7819943 w 7891426"/>
              <a:gd name="connsiteY38" fmla="*/ 101600 h 1140460"/>
              <a:gd name="connsiteX0" fmla="*/ 7616743 w 7891426"/>
              <a:gd name="connsiteY0" fmla="*/ 0 h 1140460"/>
              <a:gd name="connsiteX1" fmla="*/ 181096 w 7891426"/>
              <a:gd name="connsiteY1" fmla="*/ 0 h 1140460"/>
              <a:gd name="connsiteX2" fmla="*/ 108744 w 7891426"/>
              <a:gd name="connsiteY2" fmla="*/ 11906 h 1140460"/>
              <a:gd name="connsiteX3" fmla="*/ 137319 w 7891426"/>
              <a:gd name="connsiteY3" fmla="*/ 94456 h 1140460"/>
              <a:gd name="connsiteX4" fmla="*/ 139700 w 7891426"/>
              <a:gd name="connsiteY4" fmla="*/ 190500 h 1140460"/>
              <a:gd name="connsiteX5" fmla="*/ 76200 w 7891426"/>
              <a:gd name="connsiteY5" fmla="*/ 190500 h 1140460"/>
              <a:gd name="connsiteX6" fmla="*/ 88900 w 7891426"/>
              <a:gd name="connsiteY6" fmla="*/ 279400 h 1140460"/>
              <a:gd name="connsiteX7" fmla="*/ 95250 w 7891426"/>
              <a:gd name="connsiteY7" fmla="*/ 357188 h 1140460"/>
              <a:gd name="connsiteX8" fmla="*/ 114300 w 7891426"/>
              <a:gd name="connsiteY8" fmla="*/ 419100 h 1140460"/>
              <a:gd name="connsiteX9" fmla="*/ 47625 w 7891426"/>
              <a:gd name="connsiteY9" fmla="*/ 492125 h 1140460"/>
              <a:gd name="connsiteX10" fmla="*/ 0 w 7891426"/>
              <a:gd name="connsiteY10" fmla="*/ 558800 h 1140460"/>
              <a:gd name="connsiteX11" fmla="*/ 76200 w 7891426"/>
              <a:gd name="connsiteY11" fmla="*/ 622300 h 1140460"/>
              <a:gd name="connsiteX12" fmla="*/ 101600 w 7891426"/>
              <a:gd name="connsiteY12" fmla="*/ 673100 h 1140460"/>
              <a:gd name="connsiteX13" fmla="*/ 88900 w 7891426"/>
              <a:gd name="connsiteY13" fmla="*/ 736600 h 1140460"/>
              <a:gd name="connsiteX14" fmla="*/ 134144 w 7891426"/>
              <a:gd name="connsiteY14" fmla="*/ 767556 h 1140460"/>
              <a:gd name="connsiteX15" fmla="*/ 88900 w 7891426"/>
              <a:gd name="connsiteY15" fmla="*/ 889000 h 1140460"/>
              <a:gd name="connsiteX16" fmla="*/ 30956 w 7891426"/>
              <a:gd name="connsiteY16" fmla="*/ 900906 h 1140460"/>
              <a:gd name="connsiteX17" fmla="*/ 123031 w 7891426"/>
              <a:gd name="connsiteY17" fmla="*/ 965200 h 1140460"/>
              <a:gd name="connsiteX18" fmla="*/ 12700 w 7891426"/>
              <a:gd name="connsiteY18" fmla="*/ 1104900 h 1140460"/>
              <a:gd name="connsiteX19" fmla="*/ 46037 w 7891426"/>
              <a:gd name="connsiteY19" fmla="*/ 1119982 h 1140460"/>
              <a:gd name="connsiteX20" fmla="*/ 39804 w 7891426"/>
              <a:gd name="connsiteY20" fmla="*/ 1140460 h 1140460"/>
              <a:gd name="connsiteX21" fmla="*/ 7891426 w 7891426"/>
              <a:gd name="connsiteY21" fmla="*/ 1140460 h 1140460"/>
              <a:gd name="connsiteX22" fmla="*/ 7870743 w 7891426"/>
              <a:gd name="connsiteY22" fmla="*/ 1092200 h 1140460"/>
              <a:gd name="connsiteX23" fmla="*/ 7781843 w 7891426"/>
              <a:gd name="connsiteY23" fmla="*/ 1028700 h 1140460"/>
              <a:gd name="connsiteX24" fmla="*/ 7731043 w 7891426"/>
              <a:gd name="connsiteY24" fmla="*/ 952500 h 1140460"/>
              <a:gd name="connsiteX25" fmla="*/ 7794543 w 7891426"/>
              <a:gd name="connsiteY25" fmla="*/ 876300 h 1140460"/>
              <a:gd name="connsiteX26" fmla="*/ 7832643 w 7891426"/>
              <a:gd name="connsiteY26" fmla="*/ 800100 h 1140460"/>
              <a:gd name="connsiteX27" fmla="*/ 7794543 w 7891426"/>
              <a:gd name="connsiteY27" fmla="*/ 723900 h 1140460"/>
              <a:gd name="connsiteX28" fmla="*/ 7781843 w 7891426"/>
              <a:gd name="connsiteY28" fmla="*/ 660400 h 1140460"/>
              <a:gd name="connsiteX29" fmla="*/ 7807243 w 7891426"/>
              <a:gd name="connsiteY29" fmla="*/ 609600 h 1140460"/>
              <a:gd name="connsiteX30" fmla="*/ 7883443 w 7891426"/>
              <a:gd name="connsiteY30" fmla="*/ 546100 h 1140460"/>
              <a:gd name="connsiteX31" fmla="*/ 7883443 w 7891426"/>
              <a:gd name="connsiteY31" fmla="*/ 469900 h 1140460"/>
              <a:gd name="connsiteX32" fmla="*/ 7769143 w 7891426"/>
              <a:gd name="connsiteY32" fmla="*/ 406400 h 1140460"/>
              <a:gd name="connsiteX33" fmla="*/ 7692943 w 7891426"/>
              <a:gd name="connsiteY33" fmla="*/ 368300 h 1140460"/>
              <a:gd name="connsiteX34" fmla="*/ 7794543 w 7891426"/>
              <a:gd name="connsiteY34" fmla="*/ 266700 h 1140460"/>
              <a:gd name="connsiteX35" fmla="*/ 7807243 w 7891426"/>
              <a:gd name="connsiteY35" fmla="*/ 177800 h 1140460"/>
              <a:gd name="connsiteX36" fmla="*/ 7743743 w 7891426"/>
              <a:gd name="connsiteY36" fmla="*/ 177800 h 1140460"/>
              <a:gd name="connsiteX37" fmla="*/ 7705643 w 7891426"/>
              <a:gd name="connsiteY37" fmla="*/ 88900 h 1140460"/>
              <a:gd name="connsiteX38" fmla="*/ 7846136 w 7891426"/>
              <a:gd name="connsiteY38" fmla="*/ 34925 h 1140460"/>
              <a:gd name="connsiteX39" fmla="*/ 7616743 w 7891426"/>
              <a:gd name="connsiteY39" fmla="*/ 0 h 1140460"/>
              <a:gd name="connsiteX0" fmla="*/ 7616743 w 7891426"/>
              <a:gd name="connsiteY0" fmla="*/ 0 h 1140460"/>
              <a:gd name="connsiteX1" fmla="*/ 181096 w 7891426"/>
              <a:gd name="connsiteY1" fmla="*/ 0 h 1140460"/>
              <a:gd name="connsiteX2" fmla="*/ 108744 w 7891426"/>
              <a:gd name="connsiteY2" fmla="*/ 11906 h 1140460"/>
              <a:gd name="connsiteX3" fmla="*/ 137319 w 7891426"/>
              <a:gd name="connsiteY3" fmla="*/ 94456 h 1140460"/>
              <a:gd name="connsiteX4" fmla="*/ 139700 w 7891426"/>
              <a:gd name="connsiteY4" fmla="*/ 190500 h 1140460"/>
              <a:gd name="connsiteX5" fmla="*/ 76200 w 7891426"/>
              <a:gd name="connsiteY5" fmla="*/ 190500 h 1140460"/>
              <a:gd name="connsiteX6" fmla="*/ 88900 w 7891426"/>
              <a:gd name="connsiteY6" fmla="*/ 279400 h 1140460"/>
              <a:gd name="connsiteX7" fmla="*/ 95250 w 7891426"/>
              <a:gd name="connsiteY7" fmla="*/ 357188 h 1140460"/>
              <a:gd name="connsiteX8" fmla="*/ 114300 w 7891426"/>
              <a:gd name="connsiteY8" fmla="*/ 419100 h 1140460"/>
              <a:gd name="connsiteX9" fmla="*/ 47625 w 7891426"/>
              <a:gd name="connsiteY9" fmla="*/ 492125 h 1140460"/>
              <a:gd name="connsiteX10" fmla="*/ 0 w 7891426"/>
              <a:gd name="connsiteY10" fmla="*/ 558800 h 1140460"/>
              <a:gd name="connsiteX11" fmla="*/ 76200 w 7891426"/>
              <a:gd name="connsiteY11" fmla="*/ 622300 h 1140460"/>
              <a:gd name="connsiteX12" fmla="*/ 101600 w 7891426"/>
              <a:gd name="connsiteY12" fmla="*/ 673100 h 1140460"/>
              <a:gd name="connsiteX13" fmla="*/ 88900 w 7891426"/>
              <a:gd name="connsiteY13" fmla="*/ 736600 h 1140460"/>
              <a:gd name="connsiteX14" fmla="*/ 134144 w 7891426"/>
              <a:gd name="connsiteY14" fmla="*/ 767556 h 1140460"/>
              <a:gd name="connsiteX15" fmla="*/ 88900 w 7891426"/>
              <a:gd name="connsiteY15" fmla="*/ 889000 h 1140460"/>
              <a:gd name="connsiteX16" fmla="*/ 30956 w 7891426"/>
              <a:gd name="connsiteY16" fmla="*/ 900906 h 1140460"/>
              <a:gd name="connsiteX17" fmla="*/ 123031 w 7891426"/>
              <a:gd name="connsiteY17" fmla="*/ 965200 h 1140460"/>
              <a:gd name="connsiteX18" fmla="*/ 12700 w 7891426"/>
              <a:gd name="connsiteY18" fmla="*/ 1104900 h 1140460"/>
              <a:gd name="connsiteX19" fmla="*/ 46037 w 7891426"/>
              <a:gd name="connsiteY19" fmla="*/ 1119982 h 1140460"/>
              <a:gd name="connsiteX20" fmla="*/ 39804 w 7891426"/>
              <a:gd name="connsiteY20" fmla="*/ 1140460 h 1140460"/>
              <a:gd name="connsiteX21" fmla="*/ 7891426 w 7891426"/>
              <a:gd name="connsiteY21" fmla="*/ 1140460 h 1140460"/>
              <a:gd name="connsiteX22" fmla="*/ 7870743 w 7891426"/>
              <a:gd name="connsiteY22" fmla="*/ 1092200 h 1140460"/>
              <a:gd name="connsiteX23" fmla="*/ 7781843 w 7891426"/>
              <a:gd name="connsiteY23" fmla="*/ 1028700 h 1140460"/>
              <a:gd name="connsiteX24" fmla="*/ 7731043 w 7891426"/>
              <a:gd name="connsiteY24" fmla="*/ 952500 h 1140460"/>
              <a:gd name="connsiteX25" fmla="*/ 7794543 w 7891426"/>
              <a:gd name="connsiteY25" fmla="*/ 876300 h 1140460"/>
              <a:gd name="connsiteX26" fmla="*/ 7832643 w 7891426"/>
              <a:gd name="connsiteY26" fmla="*/ 800100 h 1140460"/>
              <a:gd name="connsiteX27" fmla="*/ 7794543 w 7891426"/>
              <a:gd name="connsiteY27" fmla="*/ 723900 h 1140460"/>
              <a:gd name="connsiteX28" fmla="*/ 7781843 w 7891426"/>
              <a:gd name="connsiteY28" fmla="*/ 660400 h 1140460"/>
              <a:gd name="connsiteX29" fmla="*/ 7807243 w 7891426"/>
              <a:gd name="connsiteY29" fmla="*/ 609600 h 1140460"/>
              <a:gd name="connsiteX30" fmla="*/ 7883443 w 7891426"/>
              <a:gd name="connsiteY30" fmla="*/ 546100 h 1140460"/>
              <a:gd name="connsiteX31" fmla="*/ 7883443 w 7891426"/>
              <a:gd name="connsiteY31" fmla="*/ 469900 h 1140460"/>
              <a:gd name="connsiteX32" fmla="*/ 7769143 w 7891426"/>
              <a:gd name="connsiteY32" fmla="*/ 406400 h 1140460"/>
              <a:gd name="connsiteX33" fmla="*/ 7692943 w 7891426"/>
              <a:gd name="connsiteY33" fmla="*/ 368300 h 1140460"/>
              <a:gd name="connsiteX34" fmla="*/ 7794543 w 7891426"/>
              <a:gd name="connsiteY34" fmla="*/ 266700 h 1140460"/>
              <a:gd name="connsiteX35" fmla="*/ 7807243 w 7891426"/>
              <a:gd name="connsiteY35" fmla="*/ 177800 h 1140460"/>
              <a:gd name="connsiteX36" fmla="*/ 7743743 w 7891426"/>
              <a:gd name="connsiteY36" fmla="*/ 177800 h 1140460"/>
              <a:gd name="connsiteX37" fmla="*/ 7705643 w 7891426"/>
              <a:gd name="connsiteY37" fmla="*/ 88900 h 1140460"/>
              <a:gd name="connsiteX38" fmla="*/ 7846136 w 7891426"/>
              <a:gd name="connsiteY38" fmla="*/ 34925 h 1140460"/>
              <a:gd name="connsiteX39" fmla="*/ 7616743 w 7891426"/>
              <a:gd name="connsiteY39" fmla="*/ 0 h 1140460"/>
              <a:gd name="connsiteX0" fmla="*/ 7616743 w 7891426"/>
              <a:gd name="connsiteY0" fmla="*/ 0 h 1140460"/>
              <a:gd name="connsiteX1" fmla="*/ 181096 w 7891426"/>
              <a:gd name="connsiteY1" fmla="*/ 0 h 1140460"/>
              <a:gd name="connsiteX2" fmla="*/ 108744 w 7891426"/>
              <a:gd name="connsiteY2" fmla="*/ 11906 h 1140460"/>
              <a:gd name="connsiteX3" fmla="*/ 137319 w 7891426"/>
              <a:gd name="connsiteY3" fmla="*/ 94456 h 1140460"/>
              <a:gd name="connsiteX4" fmla="*/ 139700 w 7891426"/>
              <a:gd name="connsiteY4" fmla="*/ 190500 h 1140460"/>
              <a:gd name="connsiteX5" fmla="*/ 76200 w 7891426"/>
              <a:gd name="connsiteY5" fmla="*/ 190500 h 1140460"/>
              <a:gd name="connsiteX6" fmla="*/ 88900 w 7891426"/>
              <a:gd name="connsiteY6" fmla="*/ 279400 h 1140460"/>
              <a:gd name="connsiteX7" fmla="*/ 95250 w 7891426"/>
              <a:gd name="connsiteY7" fmla="*/ 357188 h 1140460"/>
              <a:gd name="connsiteX8" fmla="*/ 114300 w 7891426"/>
              <a:gd name="connsiteY8" fmla="*/ 419100 h 1140460"/>
              <a:gd name="connsiteX9" fmla="*/ 47625 w 7891426"/>
              <a:gd name="connsiteY9" fmla="*/ 492125 h 1140460"/>
              <a:gd name="connsiteX10" fmla="*/ 0 w 7891426"/>
              <a:gd name="connsiteY10" fmla="*/ 558800 h 1140460"/>
              <a:gd name="connsiteX11" fmla="*/ 76200 w 7891426"/>
              <a:gd name="connsiteY11" fmla="*/ 622300 h 1140460"/>
              <a:gd name="connsiteX12" fmla="*/ 101600 w 7891426"/>
              <a:gd name="connsiteY12" fmla="*/ 673100 h 1140460"/>
              <a:gd name="connsiteX13" fmla="*/ 88900 w 7891426"/>
              <a:gd name="connsiteY13" fmla="*/ 736600 h 1140460"/>
              <a:gd name="connsiteX14" fmla="*/ 134144 w 7891426"/>
              <a:gd name="connsiteY14" fmla="*/ 767556 h 1140460"/>
              <a:gd name="connsiteX15" fmla="*/ 88900 w 7891426"/>
              <a:gd name="connsiteY15" fmla="*/ 889000 h 1140460"/>
              <a:gd name="connsiteX16" fmla="*/ 30956 w 7891426"/>
              <a:gd name="connsiteY16" fmla="*/ 900906 h 1140460"/>
              <a:gd name="connsiteX17" fmla="*/ 123031 w 7891426"/>
              <a:gd name="connsiteY17" fmla="*/ 965200 h 1140460"/>
              <a:gd name="connsiteX18" fmla="*/ 12700 w 7891426"/>
              <a:gd name="connsiteY18" fmla="*/ 1104900 h 1140460"/>
              <a:gd name="connsiteX19" fmla="*/ 46037 w 7891426"/>
              <a:gd name="connsiteY19" fmla="*/ 1119982 h 1140460"/>
              <a:gd name="connsiteX20" fmla="*/ 39804 w 7891426"/>
              <a:gd name="connsiteY20" fmla="*/ 1140460 h 1140460"/>
              <a:gd name="connsiteX21" fmla="*/ 7891426 w 7891426"/>
              <a:gd name="connsiteY21" fmla="*/ 1140460 h 1140460"/>
              <a:gd name="connsiteX22" fmla="*/ 7870743 w 7891426"/>
              <a:gd name="connsiteY22" fmla="*/ 1092200 h 1140460"/>
              <a:gd name="connsiteX23" fmla="*/ 7781843 w 7891426"/>
              <a:gd name="connsiteY23" fmla="*/ 1028700 h 1140460"/>
              <a:gd name="connsiteX24" fmla="*/ 7731043 w 7891426"/>
              <a:gd name="connsiteY24" fmla="*/ 952500 h 1140460"/>
              <a:gd name="connsiteX25" fmla="*/ 7794543 w 7891426"/>
              <a:gd name="connsiteY25" fmla="*/ 876300 h 1140460"/>
              <a:gd name="connsiteX26" fmla="*/ 7832643 w 7891426"/>
              <a:gd name="connsiteY26" fmla="*/ 800100 h 1140460"/>
              <a:gd name="connsiteX27" fmla="*/ 7794543 w 7891426"/>
              <a:gd name="connsiteY27" fmla="*/ 723900 h 1140460"/>
              <a:gd name="connsiteX28" fmla="*/ 7781843 w 7891426"/>
              <a:gd name="connsiteY28" fmla="*/ 660400 h 1140460"/>
              <a:gd name="connsiteX29" fmla="*/ 7807243 w 7891426"/>
              <a:gd name="connsiteY29" fmla="*/ 609600 h 1140460"/>
              <a:gd name="connsiteX30" fmla="*/ 7883443 w 7891426"/>
              <a:gd name="connsiteY30" fmla="*/ 546100 h 1140460"/>
              <a:gd name="connsiteX31" fmla="*/ 7883443 w 7891426"/>
              <a:gd name="connsiteY31" fmla="*/ 469900 h 1140460"/>
              <a:gd name="connsiteX32" fmla="*/ 7769143 w 7891426"/>
              <a:gd name="connsiteY32" fmla="*/ 406400 h 1140460"/>
              <a:gd name="connsiteX33" fmla="*/ 7692943 w 7891426"/>
              <a:gd name="connsiteY33" fmla="*/ 368300 h 1140460"/>
              <a:gd name="connsiteX34" fmla="*/ 7794543 w 7891426"/>
              <a:gd name="connsiteY34" fmla="*/ 266700 h 1140460"/>
              <a:gd name="connsiteX35" fmla="*/ 7807243 w 7891426"/>
              <a:gd name="connsiteY35" fmla="*/ 177800 h 1140460"/>
              <a:gd name="connsiteX36" fmla="*/ 7743743 w 7891426"/>
              <a:gd name="connsiteY36" fmla="*/ 177800 h 1140460"/>
              <a:gd name="connsiteX37" fmla="*/ 7705643 w 7891426"/>
              <a:gd name="connsiteY37" fmla="*/ 88900 h 1140460"/>
              <a:gd name="connsiteX38" fmla="*/ 7846136 w 7891426"/>
              <a:gd name="connsiteY38" fmla="*/ 34925 h 1140460"/>
              <a:gd name="connsiteX39" fmla="*/ 7616743 w 7891426"/>
              <a:gd name="connsiteY39" fmla="*/ 0 h 1140460"/>
              <a:gd name="connsiteX0" fmla="*/ 7616743 w 7891426"/>
              <a:gd name="connsiteY0" fmla="*/ 0 h 1140460"/>
              <a:gd name="connsiteX1" fmla="*/ 181096 w 7891426"/>
              <a:gd name="connsiteY1" fmla="*/ 0 h 1140460"/>
              <a:gd name="connsiteX2" fmla="*/ 108744 w 7891426"/>
              <a:gd name="connsiteY2" fmla="*/ 11906 h 1140460"/>
              <a:gd name="connsiteX3" fmla="*/ 137319 w 7891426"/>
              <a:gd name="connsiteY3" fmla="*/ 94456 h 1140460"/>
              <a:gd name="connsiteX4" fmla="*/ 139700 w 7891426"/>
              <a:gd name="connsiteY4" fmla="*/ 190500 h 1140460"/>
              <a:gd name="connsiteX5" fmla="*/ 76200 w 7891426"/>
              <a:gd name="connsiteY5" fmla="*/ 190500 h 1140460"/>
              <a:gd name="connsiteX6" fmla="*/ 88900 w 7891426"/>
              <a:gd name="connsiteY6" fmla="*/ 279400 h 1140460"/>
              <a:gd name="connsiteX7" fmla="*/ 95250 w 7891426"/>
              <a:gd name="connsiteY7" fmla="*/ 357188 h 1140460"/>
              <a:gd name="connsiteX8" fmla="*/ 114300 w 7891426"/>
              <a:gd name="connsiteY8" fmla="*/ 419100 h 1140460"/>
              <a:gd name="connsiteX9" fmla="*/ 47625 w 7891426"/>
              <a:gd name="connsiteY9" fmla="*/ 492125 h 1140460"/>
              <a:gd name="connsiteX10" fmla="*/ 0 w 7891426"/>
              <a:gd name="connsiteY10" fmla="*/ 558800 h 1140460"/>
              <a:gd name="connsiteX11" fmla="*/ 76200 w 7891426"/>
              <a:gd name="connsiteY11" fmla="*/ 622300 h 1140460"/>
              <a:gd name="connsiteX12" fmla="*/ 101600 w 7891426"/>
              <a:gd name="connsiteY12" fmla="*/ 673100 h 1140460"/>
              <a:gd name="connsiteX13" fmla="*/ 88900 w 7891426"/>
              <a:gd name="connsiteY13" fmla="*/ 736600 h 1140460"/>
              <a:gd name="connsiteX14" fmla="*/ 134144 w 7891426"/>
              <a:gd name="connsiteY14" fmla="*/ 767556 h 1140460"/>
              <a:gd name="connsiteX15" fmla="*/ 88900 w 7891426"/>
              <a:gd name="connsiteY15" fmla="*/ 889000 h 1140460"/>
              <a:gd name="connsiteX16" fmla="*/ 30956 w 7891426"/>
              <a:gd name="connsiteY16" fmla="*/ 900906 h 1140460"/>
              <a:gd name="connsiteX17" fmla="*/ 123031 w 7891426"/>
              <a:gd name="connsiteY17" fmla="*/ 965200 h 1140460"/>
              <a:gd name="connsiteX18" fmla="*/ 12700 w 7891426"/>
              <a:gd name="connsiteY18" fmla="*/ 1104900 h 1140460"/>
              <a:gd name="connsiteX19" fmla="*/ 46037 w 7891426"/>
              <a:gd name="connsiteY19" fmla="*/ 1119982 h 1140460"/>
              <a:gd name="connsiteX20" fmla="*/ 39804 w 7891426"/>
              <a:gd name="connsiteY20" fmla="*/ 1140460 h 1140460"/>
              <a:gd name="connsiteX21" fmla="*/ 7891426 w 7891426"/>
              <a:gd name="connsiteY21" fmla="*/ 1140460 h 1140460"/>
              <a:gd name="connsiteX22" fmla="*/ 7870743 w 7891426"/>
              <a:gd name="connsiteY22" fmla="*/ 1092200 h 1140460"/>
              <a:gd name="connsiteX23" fmla="*/ 7781843 w 7891426"/>
              <a:gd name="connsiteY23" fmla="*/ 1028700 h 1140460"/>
              <a:gd name="connsiteX24" fmla="*/ 7731043 w 7891426"/>
              <a:gd name="connsiteY24" fmla="*/ 952500 h 1140460"/>
              <a:gd name="connsiteX25" fmla="*/ 7794543 w 7891426"/>
              <a:gd name="connsiteY25" fmla="*/ 876300 h 1140460"/>
              <a:gd name="connsiteX26" fmla="*/ 7832643 w 7891426"/>
              <a:gd name="connsiteY26" fmla="*/ 800100 h 1140460"/>
              <a:gd name="connsiteX27" fmla="*/ 7794543 w 7891426"/>
              <a:gd name="connsiteY27" fmla="*/ 723900 h 1140460"/>
              <a:gd name="connsiteX28" fmla="*/ 7781843 w 7891426"/>
              <a:gd name="connsiteY28" fmla="*/ 660400 h 1140460"/>
              <a:gd name="connsiteX29" fmla="*/ 7807243 w 7891426"/>
              <a:gd name="connsiteY29" fmla="*/ 609600 h 1140460"/>
              <a:gd name="connsiteX30" fmla="*/ 7850106 w 7891426"/>
              <a:gd name="connsiteY30" fmla="*/ 534193 h 1140460"/>
              <a:gd name="connsiteX31" fmla="*/ 7883443 w 7891426"/>
              <a:gd name="connsiteY31" fmla="*/ 469900 h 1140460"/>
              <a:gd name="connsiteX32" fmla="*/ 7769143 w 7891426"/>
              <a:gd name="connsiteY32" fmla="*/ 406400 h 1140460"/>
              <a:gd name="connsiteX33" fmla="*/ 7692943 w 7891426"/>
              <a:gd name="connsiteY33" fmla="*/ 368300 h 1140460"/>
              <a:gd name="connsiteX34" fmla="*/ 7794543 w 7891426"/>
              <a:gd name="connsiteY34" fmla="*/ 266700 h 1140460"/>
              <a:gd name="connsiteX35" fmla="*/ 7807243 w 7891426"/>
              <a:gd name="connsiteY35" fmla="*/ 177800 h 1140460"/>
              <a:gd name="connsiteX36" fmla="*/ 7743743 w 7891426"/>
              <a:gd name="connsiteY36" fmla="*/ 177800 h 1140460"/>
              <a:gd name="connsiteX37" fmla="*/ 7705643 w 7891426"/>
              <a:gd name="connsiteY37" fmla="*/ 88900 h 1140460"/>
              <a:gd name="connsiteX38" fmla="*/ 7846136 w 7891426"/>
              <a:gd name="connsiteY38" fmla="*/ 34925 h 1140460"/>
              <a:gd name="connsiteX39" fmla="*/ 7616743 w 7891426"/>
              <a:gd name="connsiteY39" fmla="*/ 0 h 1140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7891426" h="1140460">
                <a:moveTo>
                  <a:pt x="7616743" y="0"/>
                </a:moveTo>
                <a:lnTo>
                  <a:pt x="181096" y="0"/>
                </a:lnTo>
                <a:lnTo>
                  <a:pt x="108744" y="11906"/>
                </a:lnTo>
                <a:lnTo>
                  <a:pt x="137319" y="94456"/>
                </a:lnTo>
                <a:cubicBezTo>
                  <a:pt x="138113" y="126471"/>
                  <a:pt x="138906" y="158485"/>
                  <a:pt x="139700" y="190500"/>
                </a:cubicBezTo>
                <a:lnTo>
                  <a:pt x="76200" y="190500"/>
                </a:lnTo>
                <a:lnTo>
                  <a:pt x="88900" y="279400"/>
                </a:lnTo>
                <a:lnTo>
                  <a:pt x="95250" y="357188"/>
                </a:lnTo>
                <a:lnTo>
                  <a:pt x="114300" y="419100"/>
                </a:lnTo>
                <a:lnTo>
                  <a:pt x="47625" y="492125"/>
                </a:lnTo>
                <a:lnTo>
                  <a:pt x="0" y="558800"/>
                </a:lnTo>
                <a:lnTo>
                  <a:pt x="76200" y="622300"/>
                </a:lnTo>
                <a:lnTo>
                  <a:pt x="101600" y="673100"/>
                </a:lnTo>
                <a:lnTo>
                  <a:pt x="88900" y="736600"/>
                </a:lnTo>
                <a:lnTo>
                  <a:pt x="134144" y="767556"/>
                </a:lnTo>
                <a:lnTo>
                  <a:pt x="88900" y="889000"/>
                </a:lnTo>
                <a:lnTo>
                  <a:pt x="30956" y="900906"/>
                </a:lnTo>
                <a:cubicBezTo>
                  <a:pt x="30691" y="935037"/>
                  <a:pt x="123296" y="931069"/>
                  <a:pt x="123031" y="965200"/>
                </a:cubicBezTo>
                <a:lnTo>
                  <a:pt x="12700" y="1104900"/>
                </a:lnTo>
                <a:lnTo>
                  <a:pt x="46037" y="1119982"/>
                </a:lnTo>
                <a:lnTo>
                  <a:pt x="39804" y="1140460"/>
                </a:lnTo>
                <a:lnTo>
                  <a:pt x="7891426" y="1140460"/>
                </a:lnTo>
                <a:lnTo>
                  <a:pt x="7870743" y="1092200"/>
                </a:lnTo>
                <a:lnTo>
                  <a:pt x="7781843" y="1028700"/>
                </a:lnTo>
                <a:lnTo>
                  <a:pt x="7731043" y="952500"/>
                </a:lnTo>
                <a:lnTo>
                  <a:pt x="7794543" y="876300"/>
                </a:lnTo>
                <a:lnTo>
                  <a:pt x="7832643" y="800100"/>
                </a:lnTo>
                <a:lnTo>
                  <a:pt x="7794543" y="723900"/>
                </a:lnTo>
                <a:lnTo>
                  <a:pt x="7781843" y="660400"/>
                </a:lnTo>
                <a:lnTo>
                  <a:pt x="7807243" y="609600"/>
                </a:lnTo>
                <a:lnTo>
                  <a:pt x="7850106" y="534193"/>
                </a:lnTo>
                <a:lnTo>
                  <a:pt x="7883443" y="469900"/>
                </a:lnTo>
                <a:lnTo>
                  <a:pt x="7769143" y="406400"/>
                </a:lnTo>
                <a:lnTo>
                  <a:pt x="7692943" y="368300"/>
                </a:lnTo>
                <a:lnTo>
                  <a:pt x="7794543" y="266700"/>
                </a:lnTo>
                <a:lnTo>
                  <a:pt x="7807243" y="177800"/>
                </a:lnTo>
                <a:lnTo>
                  <a:pt x="7743743" y="177800"/>
                </a:lnTo>
                <a:lnTo>
                  <a:pt x="7705643" y="88900"/>
                </a:lnTo>
                <a:lnTo>
                  <a:pt x="7846136" y="34925"/>
                </a:lnTo>
                <a:cubicBezTo>
                  <a:pt x="7764115" y="15345"/>
                  <a:pt x="7746388" y="21961"/>
                  <a:pt x="7616743" y="0"/>
                </a:cubicBezTo>
                <a:close/>
              </a:path>
            </a:pathLst>
          </a:cu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graphicFrame>
        <p:nvGraphicFramePr>
          <p:cNvPr id="12" name="표 12">
            <a:extLst>
              <a:ext uri="{FF2B5EF4-FFF2-40B4-BE49-F238E27FC236}">
                <a16:creationId xmlns:a16="http://schemas.microsoft.com/office/drawing/2014/main" id="{AC51CAEF-3C5B-4946-87DB-6B4FAFAE3E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5068668"/>
              </p:ext>
            </p:extLst>
          </p:nvPr>
        </p:nvGraphicFramePr>
        <p:xfrm>
          <a:off x="228600" y="0"/>
          <a:ext cx="17830800" cy="495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237935577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1047570669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319385043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186037091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4275713182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671234108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1822333551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91471506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054444395"/>
                    </a:ext>
                  </a:extLst>
                </a:gridCol>
              </a:tblGrid>
              <a:tr h="4953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spc="-300" dirty="0">
                          <a:solidFill>
                            <a:srgbClr val="40404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01</a:t>
                      </a:r>
                      <a:endParaRPr lang="ko-KR" altLang="en-US" sz="2400" b="0" spc="-300" dirty="0">
                        <a:solidFill>
                          <a:srgbClr val="40404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spc="-300" dirty="0">
                          <a:solidFill>
                            <a:srgbClr val="40404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02</a:t>
                      </a:r>
                      <a:endParaRPr lang="ko-KR" altLang="en-US" sz="2400" b="0" spc="-300" dirty="0">
                        <a:solidFill>
                          <a:srgbClr val="40404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spc="-300" dirty="0">
                          <a:solidFill>
                            <a:srgbClr val="40404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03</a:t>
                      </a:r>
                      <a:endParaRPr lang="ko-KR" altLang="en-US" sz="2400" b="0" spc="-300" dirty="0">
                        <a:solidFill>
                          <a:srgbClr val="40404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spc="-300" dirty="0">
                          <a:solidFill>
                            <a:srgbClr val="40404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04</a:t>
                      </a:r>
                      <a:endParaRPr lang="ko-KR" altLang="en-US" sz="2400" b="0" spc="-300" dirty="0">
                        <a:solidFill>
                          <a:srgbClr val="40404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spc="-300" dirty="0">
                          <a:solidFill>
                            <a:srgbClr val="40404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05</a:t>
                      </a:r>
                      <a:endParaRPr lang="ko-KR" altLang="en-US" sz="2400" b="0" spc="-300" dirty="0">
                        <a:solidFill>
                          <a:srgbClr val="40404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spc="-300" dirty="0">
                          <a:solidFill>
                            <a:srgbClr val="40404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06</a:t>
                      </a:r>
                      <a:endParaRPr lang="ko-KR" altLang="en-US" sz="2400" b="0" spc="-300" dirty="0">
                        <a:solidFill>
                          <a:srgbClr val="40404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AB9D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spc="-300" dirty="0">
                          <a:solidFill>
                            <a:srgbClr val="40404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07</a:t>
                      </a:r>
                      <a:endParaRPr lang="ko-KR" altLang="en-US" sz="2400" b="0" spc="-300" dirty="0">
                        <a:solidFill>
                          <a:srgbClr val="40404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spc="-300" dirty="0">
                          <a:solidFill>
                            <a:srgbClr val="40404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08</a:t>
                      </a:r>
                      <a:endParaRPr lang="ko-KR" altLang="en-US" sz="2400" b="0" spc="-300" dirty="0">
                        <a:solidFill>
                          <a:srgbClr val="40404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spc="-300" dirty="0">
                          <a:solidFill>
                            <a:srgbClr val="40404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09</a:t>
                      </a:r>
                      <a:endParaRPr lang="ko-KR" altLang="en-US" sz="2400" b="0" spc="-300" dirty="0">
                        <a:solidFill>
                          <a:srgbClr val="40404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170362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F95FDBC5-3860-4096-BB41-5F1D1A7667FE}"/>
              </a:ext>
            </a:extLst>
          </p:cNvPr>
          <p:cNvSpPr txBox="1"/>
          <p:nvPr/>
        </p:nvSpPr>
        <p:spPr>
          <a:xfrm>
            <a:off x="9831895" y="627852"/>
            <a:ext cx="28935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pc="-300" dirty="0"/>
              <a:t>역할 분담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C798125-1EBB-4DFA-9CD5-7B2F36FA325C}"/>
              </a:ext>
            </a:extLst>
          </p:cNvPr>
          <p:cNvSpPr/>
          <p:nvPr/>
        </p:nvSpPr>
        <p:spPr>
          <a:xfrm>
            <a:off x="1219200" y="3695700"/>
            <a:ext cx="4788000" cy="37338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200" b="1" dirty="0">
                <a:solidFill>
                  <a:srgbClr val="404040"/>
                </a:solidFill>
              </a:rPr>
              <a:t>01</a:t>
            </a:r>
            <a:r>
              <a:rPr lang="en-US" altLang="ko-KR" sz="3200" dirty="0">
                <a:solidFill>
                  <a:srgbClr val="404040"/>
                </a:solidFill>
              </a:rPr>
              <a:t>. </a:t>
            </a:r>
            <a:r>
              <a:rPr lang="ko-KR" altLang="en-US" sz="3200" dirty="0">
                <a:solidFill>
                  <a:srgbClr val="404040"/>
                </a:solidFill>
              </a:rPr>
              <a:t>제안서와 </a:t>
            </a:r>
            <a:r>
              <a:rPr lang="ko-KR" altLang="en-US" sz="3200" dirty="0" err="1">
                <a:solidFill>
                  <a:srgbClr val="404040"/>
                </a:solidFill>
              </a:rPr>
              <a:t>피피티</a:t>
            </a:r>
            <a:r>
              <a:rPr lang="ko-KR" altLang="en-US" sz="3200" dirty="0">
                <a:solidFill>
                  <a:srgbClr val="404040"/>
                </a:solidFill>
              </a:rPr>
              <a:t> 제작</a:t>
            </a:r>
            <a:endParaRPr lang="en-US" altLang="ko-KR" sz="3200" dirty="0">
              <a:solidFill>
                <a:srgbClr val="404040"/>
              </a:solidFill>
            </a:endParaRPr>
          </a:p>
          <a:p>
            <a:pPr marL="457200" indent="-457200">
              <a:buFontTx/>
              <a:buChar char="-"/>
            </a:pPr>
            <a:endParaRPr lang="ko-KR" altLang="en-US" sz="2800" dirty="0">
              <a:solidFill>
                <a:srgbClr val="404040"/>
              </a:solidFill>
            </a:endParaRPr>
          </a:p>
          <a:p>
            <a:r>
              <a:rPr lang="en-US" altLang="ko-KR" sz="3200" b="1" dirty="0">
                <a:solidFill>
                  <a:srgbClr val="404040"/>
                </a:solidFill>
              </a:rPr>
              <a:t>02</a:t>
            </a:r>
            <a:r>
              <a:rPr lang="en-US" altLang="ko-KR" sz="3200" dirty="0">
                <a:solidFill>
                  <a:srgbClr val="404040"/>
                </a:solidFill>
              </a:rPr>
              <a:t>.</a:t>
            </a:r>
            <a:r>
              <a:rPr lang="ko-KR" altLang="en-US" sz="3200" dirty="0">
                <a:solidFill>
                  <a:srgbClr val="404040"/>
                </a:solidFill>
              </a:rPr>
              <a:t> 오픈소스 조사</a:t>
            </a:r>
          </a:p>
          <a:p>
            <a:pPr algn="ctr"/>
            <a:endParaRPr lang="ko-KR" altLang="en-US" dirty="0">
              <a:solidFill>
                <a:srgbClr val="40404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7917E26-D221-4ABF-868B-BB4291A43E6F}"/>
              </a:ext>
            </a:extLst>
          </p:cNvPr>
          <p:cNvSpPr txBox="1"/>
          <p:nvPr/>
        </p:nvSpPr>
        <p:spPr>
          <a:xfrm>
            <a:off x="2971800" y="2781299"/>
            <a:ext cx="28935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spc="-300" dirty="0"/>
              <a:t>공통</a:t>
            </a: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89759A15-4B11-4FF8-B1A8-277927B0A1F9}"/>
              </a:ext>
            </a:extLst>
          </p:cNvPr>
          <p:cNvCxnSpPr>
            <a:cxnSpLocks/>
          </p:cNvCxnSpPr>
          <p:nvPr/>
        </p:nvCxnSpPr>
        <p:spPr>
          <a:xfrm>
            <a:off x="6248400" y="1943100"/>
            <a:ext cx="0" cy="7562557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표 31">
            <a:extLst>
              <a:ext uri="{FF2B5EF4-FFF2-40B4-BE49-F238E27FC236}">
                <a16:creationId xmlns:a16="http://schemas.microsoft.com/office/drawing/2014/main" id="{62EABDC9-25B9-4102-9F04-20EF48BF54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4638275"/>
              </p:ext>
            </p:extLst>
          </p:nvPr>
        </p:nvGraphicFramePr>
        <p:xfrm>
          <a:off x="6642001" y="2623998"/>
          <a:ext cx="10830908" cy="58105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54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154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2163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mpd="sng">
                      <a:noFill/>
                    </a:lnL>
                    <a:lnR w="19050" cap="flat" cmpd="sng" algn="ctr">
                      <a:solidFill>
                        <a:srgbClr val="E2D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9050" cap="flat" cmpd="sng" algn="ctr">
                      <a:solidFill>
                        <a:srgbClr val="E2D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E2D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213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정선동강" panose="020B0503000000000000" pitchFamily="50" charset="-127"/>
                          <a:ea typeface="정선동강" panose="020B0503000000000000" pitchFamily="50" charset="-127"/>
                          <a:cs typeface="+mn-cs"/>
                        </a:rPr>
                        <a:t>유 영 현</a:t>
                      </a:r>
                      <a:endParaRPr kumimoji="0" lang="en-US" altLang="ko-KR" sz="2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정선동강" panose="020B0503000000000000" pitchFamily="50" charset="-127"/>
                        <a:ea typeface="정선동강" panose="020B0503000000000000" pitchFamily="50" charset="-127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정선동강" panose="020B0503000000000000" pitchFamily="50" charset="-127"/>
                          <a:ea typeface="정선동강" panose="020B0503000000000000" pitchFamily="50" charset="-127"/>
                          <a:cs typeface="+mn-cs"/>
                        </a:rPr>
                        <a:t>송 승 민</a:t>
                      </a:r>
                      <a:endParaRPr kumimoji="0" lang="en-US" altLang="ko-KR" sz="2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정선동강" panose="020B0503000000000000" pitchFamily="50" charset="-127"/>
                        <a:ea typeface="정선동강" panose="020B0503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89613"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800"/>
                        </a:spcAft>
                        <a:buFontTx/>
                        <a:buNone/>
                      </a:pPr>
                      <a:endParaRPr lang="en-US" altLang="ko-KR" sz="800" kern="100" spc="-300" dirty="0">
                        <a:effectLst/>
                        <a:latin typeface="정선동강" panose="020B0503000000000000" pitchFamily="50" charset="-127"/>
                        <a:ea typeface="정선동강" panose="020B0503000000000000" pitchFamily="50" charset="-127"/>
                        <a:cs typeface="Times New Roman" panose="02020603050405020304" pitchFamily="18" charset="0"/>
                      </a:endParaRP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800"/>
                        </a:spcAft>
                        <a:buFontTx/>
                        <a:buNone/>
                      </a:pPr>
                      <a:r>
                        <a:rPr lang="en-US" altLang="ko-KR" sz="2400" kern="100" spc="-300" dirty="0">
                          <a:effectLst/>
                          <a:latin typeface="정선동강" panose="020B0503000000000000" pitchFamily="50" charset="-127"/>
                          <a:ea typeface="정선동강" panose="020B0503000000000000" pitchFamily="50" charset="-127"/>
                          <a:cs typeface="Times New Roman" panose="02020603050405020304" pitchFamily="18" charset="0"/>
                        </a:rPr>
                        <a:t>‣</a:t>
                      </a:r>
                      <a:r>
                        <a:rPr lang="en-US" sz="2400" kern="100" spc="-300" dirty="0">
                          <a:effectLst/>
                          <a:latin typeface="정선동강" panose="020B0503000000000000" pitchFamily="50" charset="-127"/>
                          <a:ea typeface="정선동강" panose="020B0503000000000000" pitchFamily="50" charset="-127"/>
                          <a:cs typeface="Times New Roman" panose="02020603050405020304" pitchFamily="18" charset="0"/>
                        </a:rPr>
                        <a:t>2. </a:t>
                      </a:r>
                      <a:r>
                        <a:rPr lang="ko-KR" sz="2400" kern="100" spc="-300" dirty="0" err="1">
                          <a:effectLst/>
                          <a:latin typeface="정선동강" panose="020B0503000000000000" pitchFamily="50" charset="-127"/>
                          <a:ea typeface="정선동강" panose="020B0503000000000000" pitchFamily="50" charset="-127"/>
                          <a:cs typeface="Times New Roman" panose="02020603050405020304" pitchFamily="18" charset="0"/>
                        </a:rPr>
                        <a:t>팬데믹</a:t>
                      </a:r>
                      <a:r>
                        <a:rPr lang="ko-KR" sz="2400" kern="100" spc="-300" dirty="0">
                          <a:effectLst/>
                          <a:latin typeface="정선동강" panose="020B0503000000000000" pitchFamily="50" charset="-127"/>
                          <a:ea typeface="정선동강" panose="020B0503000000000000" pitchFamily="50" charset="-127"/>
                          <a:cs typeface="Times New Roman" panose="02020603050405020304" pitchFamily="18" charset="0"/>
                        </a:rPr>
                        <a:t> 바이러스 비교 그래프</a:t>
                      </a:r>
                      <a:r>
                        <a:rPr lang="en-US" sz="2400" kern="100" spc="-300" dirty="0">
                          <a:effectLst/>
                          <a:latin typeface="정선동강" panose="020B0503000000000000" pitchFamily="50" charset="-127"/>
                          <a:ea typeface="정선동강" panose="020B0503000000000000" pitchFamily="50" charset="-127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ko-KR" sz="2400" kern="100" spc="-300" dirty="0">
                          <a:effectLst/>
                          <a:latin typeface="정선동강" panose="020B0503000000000000" pitchFamily="50" charset="-127"/>
                          <a:ea typeface="정선동강" panose="020B0503000000000000" pitchFamily="50" charset="-127"/>
                          <a:cs typeface="Times New Roman" panose="02020603050405020304" pitchFamily="18" charset="0"/>
                        </a:rPr>
                        <a:t>시각화</a:t>
                      </a:r>
                      <a:r>
                        <a:rPr lang="en-US" sz="2400" kern="100" spc="-300" dirty="0">
                          <a:effectLst/>
                          <a:latin typeface="정선동강" panose="020B0503000000000000" pitchFamily="50" charset="-127"/>
                          <a:ea typeface="정선동강" panose="020B0503000000000000" pitchFamily="50" charset="-127"/>
                          <a:cs typeface="Times New Roman" panose="02020603050405020304" pitchFamily="18" charset="0"/>
                        </a:rPr>
                        <a:t>) </a:t>
                      </a:r>
                      <a:r>
                        <a:rPr lang="ko-KR" sz="2400" kern="100" spc="-300" dirty="0">
                          <a:effectLst/>
                          <a:latin typeface="정선동강" panose="020B0503000000000000" pitchFamily="50" charset="-127"/>
                          <a:ea typeface="정선동강" panose="020B0503000000000000" pitchFamily="50" charset="-127"/>
                          <a:cs typeface="Times New Roman" panose="02020603050405020304" pitchFamily="18" charset="0"/>
                        </a:rPr>
                        <a:t>제공</a:t>
                      </a:r>
                      <a:endParaRPr lang="en-US" altLang="ko-KR" sz="2400" kern="100" spc="-300" dirty="0">
                        <a:effectLst/>
                        <a:latin typeface="정선동강" panose="020B0503000000000000" pitchFamily="50" charset="-127"/>
                        <a:ea typeface="정선동강" panose="020B0503000000000000" pitchFamily="50" charset="-127"/>
                        <a:cs typeface="Times New Roman" panose="02020603050405020304" pitchFamily="18" charset="0"/>
                      </a:endParaRPr>
                    </a:p>
                    <a:p>
                      <a:pPr marL="342900" indent="-342900" algn="just" latinLnBrk="1">
                        <a:lnSpc>
                          <a:spcPct val="115000"/>
                        </a:lnSpc>
                        <a:spcAft>
                          <a:spcPts val="800"/>
                        </a:spcAft>
                        <a:buFontTx/>
                        <a:buChar char="-"/>
                      </a:pPr>
                      <a:endParaRPr lang="ko-KR" sz="800" kern="100" spc="-300" dirty="0">
                        <a:effectLst/>
                        <a:latin typeface="정선동강" panose="020B0503000000000000" pitchFamily="50" charset="-127"/>
                        <a:ea typeface="정선동강" panose="020B0503000000000000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2400" kern="100" spc="-300" dirty="0">
                          <a:effectLst/>
                          <a:latin typeface="정선동강" panose="020B0503000000000000" pitchFamily="50" charset="-127"/>
                          <a:ea typeface="정선동강" panose="020B0503000000000000" pitchFamily="50" charset="-127"/>
                          <a:cs typeface="Times New Roman" panose="02020603050405020304" pitchFamily="18" charset="0"/>
                        </a:rPr>
                        <a:t>‣</a:t>
                      </a:r>
                      <a:r>
                        <a:rPr lang="en-US" sz="2400" kern="100" spc="-300" dirty="0">
                          <a:effectLst/>
                          <a:latin typeface="정선동강" panose="020B0503000000000000" pitchFamily="50" charset="-127"/>
                          <a:ea typeface="정선동강" panose="020B0503000000000000" pitchFamily="50" charset="-127"/>
                          <a:cs typeface="Times New Roman" panose="02020603050405020304" pitchFamily="18" charset="0"/>
                        </a:rPr>
                        <a:t>6. </a:t>
                      </a:r>
                      <a:r>
                        <a:rPr lang="ko-KR" sz="2400" kern="100" spc="-300" dirty="0">
                          <a:effectLst/>
                          <a:latin typeface="정선동강" panose="020B0503000000000000" pitchFamily="50" charset="-127"/>
                          <a:ea typeface="정선동강" panose="020B0503000000000000" pitchFamily="50" charset="-127"/>
                          <a:cs typeface="Times New Roman" panose="02020603050405020304" pitchFamily="18" charset="0"/>
                        </a:rPr>
                        <a:t>하단에 검색어 선택할 수 있게 만들기</a:t>
                      </a:r>
                      <a:endParaRPr lang="en-US" altLang="ko-KR" sz="2400" kern="100" spc="-300" dirty="0">
                        <a:effectLst/>
                        <a:latin typeface="정선동강" panose="020B0503000000000000" pitchFamily="50" charset="-127"/>
                        <a:ea typeface="정선동강" panose="020B0503000000000000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ko-KR" sz="800" kern="100" spc="-300" dirty="0">
                        <a:effectLst/>
                        <a:latin typeface="정선동강" panose="020B0503000000000000" pitchFamily="50" charset="-127"/>
                        <a:ea typeface="정선동강" panose="020B0503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800"/>
                        </a:spcAft>
                        <a:buFontTx/>
                        <a:buNone/>
                      </a:pPr>
                      <a:endParaRPr lang="en-US" altLang="ko-KR" sz="800" kern="100" spc="-300" dirty="0">
                        <a:effectLst/>
                        <a:latin typeface="정선동강" panose="020B0503000000000000" pitchFamily="50" charset="-127"/>
                        <a:ea typeface="정선동강" panose="020B0503000000000000" pitchFamily="50" charset="-127"/>
                        <a:cs typeface="Times New Roman" panose="02020603050405020304" pitchFamily="18" charset="0"/>
                      </a:endParaRP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800"/>
                        </a:spcAft>
                        <a:buFontTx/>
                        <a:buNone/>
                      </a:pPr>
                      <a:r>
                        <a:rPr lang="en-US" altLang="ko-KR" sz="2400" kern="100" spc="-300" dirty="0">
                          <a:effectLst/>
                          <a:latin typeface="정선동강" panose="020B0503000000000000" pitchFamily="50" charset="-127"/>
                          <a:ea typeface="정선동강" panose="020B0503000000000000" pitchFamily="50" charset="-127"/>
                          <a:cs typeface="Times New Roman" panose="02020603050405020304" pitchFamily="18" charset="0"/>
                        </a:rPr>
                        <a:t>‣</a:t>
                      </a:r>
                      <a:r>
                        <a:rPr lang="en-US" sz="2400" kern="100" spc="-300" dirty="0">
                          <a:effectLst/>
                          <a:latin typeface="정선동강" panose="020B0503000000000000" pitchFamily="50" charset="-127"/>
                          <a:ea typeface="정선동강" panose="020B0503000000000000" pitchFamily="50" charset="-127"/>
                          <a:cs typeface="Times New Roman" panose="02020603050405020304" pitchFamily="18" charset="0"/>
                        </a:rPr>
                        <a:t>5. </a:t>
                      </a:r>
                      <a:r>
                        <a:rPr lang="ko-KR" sz="2400" kern="100" spc="-300" dirty="0">
                          <a:effectLst/>
                          <a:latin typeface="정선동강" panose="020B0503000000000000" pitchFamily="50" charset="-127"/>
                          <a:ea typeface="정선동강" panose="020B0503000000000000" pitchFamily="50" charset="-127"/>
                          <a:cs typeface="Times New Roman" panose="02020603050405020304" pitchFamily="18" charset="0"/>
                        </a:rPr>
                        <a:t>인기 키워드 목록화</a:t>
                      </a:r>
                      <a:endParaRPr lang="en-US" altLang="ko-KR" sz="2400" kern="100" spc="-300" dirty="0">
                        <a:effectLst/>
                        <a:latin typeface="정선동강" panose="020B0503000000000000" pitchFamily="50" charset="-127"/>
                        <a:ea typeface="정선동강" panose="020B0503000000000000" pitchFamily="50" charset="-127"/>
                        <a:cs typeface="Times New Roman" panose="02020603050405020304" pitchFamily="18" charset="0"/>
                      </a:endParaRPr>
                    </a:p>
                    <a:p>
                      <a:pPr marL="342900" indent="-342900" algn="just" latinLnBrk="1">
                        <a:lnSpc>
                          <a:spcPct val="115000"/>
                        </a:lnSpc>
                        <a:spcAft>
                          <a:spcPts val="800"/>
                        </a:spcAft>
                        <a:buFontTx/>
                        <a:buChar char="-"/>
                      </a:pPr>
                      <a:endParaRPr lang="ko-KR" sz="800" kern="100" spc="-300" dirty="0">
                        <a:effectLst/>
                        <a:latin typeface="정선동강" panose="020B0503000000000000" pitchFamily="50" charset="-127"/>
                        <a:ea typeface="정선동강" panose="020B0503000000000000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2400" kern="100" spc="-300" dirty="0">
                          <a:effectLst/>
                          <a:latin typeface="정선동강" panose="020B0503000000000000" pitchFamily="50" charset="-127"/>
                          <a:ea typeface="정선동강" panose="020B0503000000000000" pitchFamily="50" charset="-127"/>
                          <a:cs typeface="Times New Roman" panose="02020603050405020304" pitchFamily="18" charset="0"/>
                        </a:rPr>
                        <a:t>‣</a:t>
                      </a:r>
                      <a:r>
                        <a:rPr lang="en-US" sz="2400" kern="100" spc="-300" dirty="0">
                          <a:effectLst/>
                          <a:latin typeface="정선동강" panose="020B0503000000000000" pitchFamily="50" charset="-127"/>
                          <a:ea typeface="정선동강" panose="020B0503000000000000" pitchFamily="50" charset="-127"/>
                          <a:cs typeface="Times New Roman" panose="02020603050405020304" pitchFamily="18" charset="0"/>
                        </a:rPr>
                        <a:t>8. </a:t>
                      </a:r>
                      <a:r>
                        <a:rPr lang="ko-KR" sz="2400" kern="100" spc="-300" dirty="0">
                          <a:effectLst/>
                          <a:latin typeface="정선동강" panose="020B0503000000000000" pitchFamily="50" charset="-127"/>
                          <a:ea typeface="정선동강" panose="020B0503000000000000" pitchFamily="50" charset="-127"/>
                          <a:cs typeface="Times New Roman" panose="02020603050405020304" pitchFamily="18" charset="0"/>
                        </a:rPr>
                        <a:t>코로나 관련 유</a:t>
                      </a:r>
                      <a:r>
                        <a:rPr lang="ko-KR" altLang="en-US" sz="2400" kern="100" spc="-300" dirty="0">
                          <a:effectLst/>
                          <a:latin typeface="정선동강" panose="020B0503000000000000" pitchFamily="50" charset="-127"/>
                          <a:ea typeface="정선동강" panose="020B0503000000000000" pitchFamily="50" charset="-127"/>
                          <a:cs typeface="Times New Roman" panose="02020603050405020304" pitchFamily="18" charset="0"/>
                        </a:rPr>
                        <a:t>튜</a:t>
                      </a:r>
                      <a:r>
                        <a:rPr lang="ko-KR" sz="2400" kern="100" spc="-300" dirty="0">
                          <a:effectLst/>
                          <a:latin typeface="정선동강" panose="020B0503000000000000" pitchFamily="50" charset="-127"/>
                          <a:ea typeface="정선동강" panose="020B0503000000000000" pitchFamily="50" charset="-127"/>
                          <a:cs typeface="Times New Roman" panose="02020603050405020304" pitchFamily="18" charset="0"/>
                        </a:rPr>
                        <a:t>브 뉴스 제공</a:t>
                      </a:r>
                    </a:p>
                  </a:txBody>
                  <a:tcPr marL="68580" marR="68580" marT="0" marB="0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398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정선동강" panose="020B0503000000000000" pitchFamily="50" charset="-127"/>
                        <a:ea typeface="정선동강" panose="020B0503000000000000" pitchFamily="50" charset="-127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정선동강" panose="020B0503000000000000" pitchFamily="50" charset="-127"/>
                        <a:ea typeface="정선동강" panose="020B0503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6185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uLnTx/>
                          <a:uFillTx/>
                          <a:latin typeface="정선동강" panose="020B0503000000000000" pitchFamily="50" charset="-127"/>
                          <a:ea typeface="정선동강" panose="020B0503000000000000" pitchFamily="50" charset="-127"/>
                          <a:cs typeface="+mn-cs"/>
                        </a:rPr>
                        <a:t>권 나 영</a:t>
                      </a: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uLnTx/>
                          <a:uFillTx/>
                          <a:latin typeface="정선동강" panose="020B0503000000000000" pitchFamily="50" charset="-127"/>
                          <a:ea typeface="정선동강" panose="020B0503000000000000" pitchFamily="50" charset="-127"/>
                          <a:cs typeface="+mn-cs"/>
                        </a:rPr>
                        <a:t>문 소 연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590755"/>
                  </a:ext>
                </a:extLst>
              </a:tr>
              <a:tr h="1589613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altLang="ko-KR" sz="800" kern="100" spc="-300" dirty="0">
                        <a:effectLst/>
                        <a:latin typeface="정선동강" panose="020B0503000000000000" pitchFamily="50" charset="-127"/>
                        <a:ea typeface="정선동강" panose="020B0503000000000000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2400" kern="100" spc="-300" dirty="0">
                          <a:effectLst/>
                          <a:latin typeface="정선동강" panose="020B0503000000000000" pitchFamily="50" charset="-127"/>
                          <a:ea typeface="정선동강" panose="020B0503000000000000" pitchFamily="50" charset="-127"/>
                          <a:cs typeface="Times New Roman" panose="02020603050405020304" pitchFamily="18" charset="0"/>
                        </a:rPr>
                        <a:t>‣</a:t>
                      </a:r>
                      <a:r>
                        <a:rPr lang="en-US" sz="2400" kern="100" spc="-300" dirty="0">
                          <a:effectLst/>
                          <a:latin typeface="정선동강" panose="020B0503000000000000" pitchFamily="50" charset="-127"/>
                          <a:ea typeface="정선동강" panose="020B0503000000000000" pitchFamily="50" charset="-127"/>
                          <a:cs typeface="Times New Roman" panose="02020603050405020304" pitchFamily="18" charset="0"/>
                        </a:rPr>
                        <a:t>3. </a:t>
                      </a:r>
                      <a:r>
                        <a:rPr lang="ko-KR" sz="2400" kern="100" spc="-300" dirty="0">
                          <a:effectLst/>
                          <a:latin typeface="정선동강" panose="020B0503000000000000" pitchFamily="50" charset="-127"/>
                          <a:ea typeface="정선동강" panose="020B0503000000000000" pitchFamily="50" charset="-127"/>
                          <a:cs typeface="Times New Roman" panose="02020603050405020304" pitchFamily="18" charset="0"/>
                        </a:rPr>
                        <a:t>가까운 선별 진료소 보여주기 </a:t>
                      </a:r>
                      <a:endParaRPr lang="en-US" altLang="ko-KR" sz="2400" kern="100" spc="-300" dirty="0">
                        <a:effectLst/>
                        <a:latin typeface="정선동강" panose="020B0503000000000000" pitchFamily="50" charset="-127"/>
                        <a:ea typeface="정선동강" panose="020B0503000000000000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ko-KR" sz="800" kern="100" spc="-300" dirty="0">
                        <a:effectLst/>
                        <a:latin typeface="정선동강" panose="020B0503000000000000" pitchFamily="50" charset="-127"/>
                        <a:ea typeface="정선동강" panose="020B0503000000000000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2400" kern="100" spc="-300" dirty="0">
                          <a:effectLst/>
                          <a:latin typeface="정선동강" panose="020B0503000000000000" pitchFamily="50" charset="-127"/>
                          <a:ea typeface="정선동강" panose="020B0503000000000000" pitchFamily="50" charset="-127"/>
                          <a:cs typeface="Times New Roman" panose="02020603050405020304" pitchFamily="18" charset="0"/>
                        </a:rPr>
                        <a:t>‣</a:t>
                      </a:r>
                      <a:r>
                        <a:rPr lang="en-US" sz="2400" kern="100" spc="-300" dirty="0">
                          <a:effectLst/>
                          <a:latin typeface="정선동강" panose="020B0503000000000000" pitchFamily="50" charset="-127"/>
                          <a:ea typeface="정선동강" panose="020B0503000000000000" pitchFamily="50" charset="-127"/>
                          <a:cs typeface="Times New Roman" panose="02020603050405020304" pitchFamily="18" charset="0"/>
                        </a:rPr>
                        <a:t>4. </a:t>
                      </a:r>
                      <a:r>
                        <a:rPr lang="ko-KR" sz="2400" kern="100" spc="-300" dirty="0">
                          <a:effectLst/>
                          <a:latin typeface="정선동강" panose="020B0503000000000000" pitchFamily="50" charset="-127"/>
                          <a:ea typeface="정선동강" panose="020B0503000000000000" pitchFamily="50" charset="-127"/>
                          <a:cs typeface="Times New Roman" panose="02020603050405020304" pitchFamily="18" charset="0"/>
                        </a:rPr>
                        <a:t>사회적 거리두기 단계 알림</a:t>
                      </a:r>
                      <a:endParaRPr lang="en-US" altLang="ko-KR" sz="2400" kern="100" spc="-300" dirty="0">
                        <a:effectLst/>
                        <a:latin typeface="정선동강" panose="020B0503000000000000" pitchFamily="50" charset="-127"/>
                        <a:ea typeface="정선동강" panose="020B0503000000000000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ko-KR" sz="800" kern="100" spc="-300" dirty="0">
                        <a:effectLst/>
                        <a:latin typeface="정선동강" panose="020B0503000000000000" pitchFamily="50" charset="-127"/>
                        <a:ea typeface="정선동강" panose="020B0503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altLang="ko-KR" sz="800" kern="100" spc="-300" dirty="0">
                        <a:effectLst/>
                        <a:latin typeface="정선동강" panose="020B0503000000000000" pitchFamily="50" charset="-127"/>
                        <a:ea typeface="정선동강" panose="020B0503000000000000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2400" kern="100" spc="-300" dirty="0">
                          <a:effectLst/>
                          <a:latin typeface="정선동강" panose="020B0503000000000000" pitchFamily="50" charset="-127"/>
                          <a:ea typeface="정선동강" panose="020B0503000000000000" pitchFamily="50" charset="-127"/>
                          <a:cs typeface="Times New Roman" panose="02020603050405020304" pitchFamily="18" charset="0"/>
                        </a:rPr>
                        <a:t>‣</a:t>
                      </a:r>
                      <a:r>
                        <a:rPr lang="en-US" sz="2400" kern="100" spc="-300" dirty="0">
                          <a:effectLst/>
                          <a:latin typeface="정선동강" panose="020B0503000000000000" pitchFamily="50" charset="-127"/>
                          <a:ea typeface="정선동강" panose="020B0503000000000000" pitchFamily="50" charset="-127"/>
                          <a:cs typeface="Times New Roman" panose="02020603050405020304" pitchFamily="18" charset="0"/>
                        </a:rPr>
                        <a:t>1. </a:t>
                      </a:r>
                      <a:r>
                        <a:rPr lang="ko-KR" sz="2400" kern="100" spc="-300" dirty="0" err="1">
                          <a:effectLst/>
                          <a:latin typeface="정선동강" panose="020B0503000000000000" pitchFamily="50" charset="-127"/>
                          <a:ea typeface="정선동강" panose="020B0503000000000000" pitchFamily="50" charset="-127"/>
                          <a:cs typeface="Times New Roman" panose="02020603050405020304" pitchFamily="18" charset="0"/>
                        </a:rPr>
                        <a:t>확진자</a:t>
                      </a:r>
                      <a:r>
                        <a:rPr lang="en-US" sz="2400" kern="100" spc="-300" dirty="0">
                          <a:effectLst/>
                          <a:latin typeface="정선동강" panose="020B0503000000000000" pitchFamily="50" charset="-127"/>
                          <a:ea typeface="정선동강" panose="020B0503000000000000" pitchFamily="50" charset="-127"/>
                          <a:cs typeface="Times New Roman" panose="02020603050405020304" pitchFamily="18" charset="0"/>
                        </a:rPr>
                        <a:t>/ </a:t>
                      </a:r>
                      <a:r>
                        <a:rPr lang="ko-KR" sz="2400" kern="100" spc="-300" dirty="0">
                          <a:effectLst/>
                          <a:latin typeface="정선동강" panose="020B0503000000000000" pitchFamily="50" charset="-127"/>
                          <a:ea typeface="정선동강" panose="020B0503000000000000" pitchFamily="50" charset="-127"/>
                          <a:cs typeface="Times New Roman" panose="02020603050405020304" pitchFamily="18" charset="0"/>
                        </a:rPr>
                        <a:t>사망자</a:t>
                      </a:r>
                      <a:r>
                        <a:rPr lang="en-US" sz="2400" kern="100" spc="-300" dirty="0">
                          <a:effectLst/>
                          <a:latin typeface="정선동강" panose="020B0503000000000000" pitchFamily="50" charset="-127"/>
                          <a:ea typeface="정선동강" panose="020B0503000000000000" pitchFamily="50" charset="-127"/>
                          <a:cs typeface="Times New Roman" panose="02020603050405020304" pitchFamily="18" charset="0"/>
                        </a:rPr>
                        <a:t>/ </a:t>
                      </a:r>
                      <a:r>
                        <a:rPr lang="ko-KR" sz="2400" kern="100" spc="-300" dirty="0" err="1">
                          <a:effectLst/>
                          <a:latin typeface="정선동강" panose="020B0503000000000000" pitchFamily="50" charset="-127"/>
                          <a:ea typeface="정선동강" panose="020B0503000000000000" pitchFamily="50" charset="-127"/>
                          <a:cs typeface="Times New Roman" panose="02020603050405020304" pitchFamily="18" charset="0"/>
                        </a:rPr>
                        <a:t>완치자</a:t>
                      </a:r>
                      <a:r>
                        <a:rPr lang="ko-KR" sz="2400" kern="100" spc="-300" dirty="0">
                          <a:effectLst/>
                          <a:latin typeface="정선동강" panose="020B0503000000000000" pitchFamily="50" charset="-127"/>
                          <a:ea typeface="정선동강" panose="020B0503000000000000" pitchFamily="50" charset="-127"/>
                          <a:cs typeface="Times New Roman" panose="02020603050405020304" pitchFamily="18" charset="0"/>
                        </a:rPr>
                        <a:t> 최신데이터 알림</a:t>
                      </a:r>
                      <a:endParaRPr lang="en-US" altLang="ko-KR" sz="2400" kern="100" spc="-300" dirty="0">
                        <a:effectLst/>
                        <a:latin typeface="정선동강" panose="020B0503000000000000" pitchFamily="50" charset="-127"/>
                        <a:ea typeface="정선동강" panose="020B0503000000000000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ko-KR" sz="800" kern="100" spc="-300" dirty="0">
                        <a:effectLst/>
                        <a:latin typeface="정선동강" panose="020B0503000000000000" pitchFamily="50" charset="-127"/>
                        <a:ea typeface="정선동강" panose="020B0503000000000000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2400" kern="100" spc="-300" dirty="0">
                          <a:effectLst/>
                          <a:latin typeface="정선동강" panose="020B0503000000000000" pitchFamily="50" charset="-127"/>
                          <a:ea typeface="정선동강" panose="020B0503000000000000" pitchFamily="50" charset="-127"/>
                          <a:cs typeface="Times New Roman" panose="02020603050405020304" pitchFamily="18" charset="0"/>
                        </a:rPr>
                        <a:t>‣</a:t>
                      </a:r>
                      <a:r>
                        <a:rPr lang="en-US" sz="2400" kern="100" spc="-300" dirty="0">
                          <a:effectLst/>
                          <a:latin typeface="정선동강" panose="020B0503000000000000" pitchFamily="50" charset="-127"/>
                          <a:ea typeface="정선동강" panose="020B0503000000000000" pitchFamily="50" charset="-127"/>
                          <a:cs typeface="Times New Roman" panose="02020603050405020304" pitchFamily="18" charset="0"/>
                        </a:rPr>
                        <a:t>7. </a:t>
                      </a:r>
                      <a:r>
                        <a:rPr lang="ko-KR" sz="2400" kern="100" spc="-300" dirty="0">
                          <a:effectLst/>
                          <a:latin typeface="정선동강" panose="020B0503000000000000" pitchFamily="50" charset="-127"/>
                          <a:ea typeface="정선동강" panose="020B0503000000000000" pitchFamily="50" charset="-127"/>
                          <a:cs typeface="Times New Roman" panose="02020603050405020304" pitchFamily="18" charset="0"/>
                        </a:rPr>
                        <a:t>국가별 코로나 데이터 안내</a:t>
                      </a:r>
                    </a:p>
                  </a:txBody>
                  <a:tcPr marL="68580" marR="68580" marT="0" marB="0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1935233"/>
                  </a:ext>
                </a:extLst>
              </a:tr>
              <a:tr h="3043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17354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13121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표 12">
            <a:extLst>
              <a:ext uri="{FF2B5EF4-FFF2-40B4-BE49-F238E27FC236}">
                <a16:creationId xmlns:a16="http://schemas.microsoft.com/office/drawing/2014/main" id="{AC51CAEF-3C5B-4946-87DB-6B4FAFAE3E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6279623"/>
              </p:ext>
            </p:extLst>
          </p:nvPr>
        </p:nvGraphicFramePr>
        <p:xfrm>
          <a:off x="228600" y="0"/>
          <a:ext cx="17830800" cy="495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237935577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1047570669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319385043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186037091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4275713182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671234108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1822333551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91471506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054444395"/>
                    </a:ext>
                  </a:extLst>
                </a:gridCol>
              </a:tblGrid>
              <a:tr h="4953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rgbClr val="40404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01</a:t>
                      </a:r>
                      <a:endParaRPr lang="ko-KR" altLang="en-US" sz="2400" b="0" dirty="0">
                        <a:solidFill>
                          <a:srgbClr val="40404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rgbClr val="40404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02</a:t>
                      </a:r>
                      <a:endParaRPr lang="ko-KR" altLang="en-US" sz="2400" b="0" dirty="0">
                        <a:solidFill>
                          <a:srgbClr val="40404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rgbClr val="40404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03</a:t>
                      </a:r>
                      <a:endParaRPr lang="ko-KR" altLang="en-US" sz="2400" b="0" dirty="0">
                        <a:solidFill>
                          <a:srgbClr val="40404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rgbClr val="40404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04</a:t>
                      </a:r>
                      <a:endParaRPr lang="ko-KR" altLang="en-US" sz="2400" b="0" dirty="0">
                        <a:solidFill>
                          <a:srgbClr val="40404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rgbClr val="40404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05</a:t>
                      </a:r>
                      <a:endParaRPr lang="ko-KR" altLang="en-US" sz="2400" b="0" dirty="0">
                        <a:solidFill>
                          <a:srgbClr val="40404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rgbClr val="40404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06</a:t>
                      </a:r>
                      <a:endParaRPr lang="ko-KR" altLang="en-US" sz="2400" b="0" dirty="0">
                        <a:solidFill>
                          <a:srgbClr val="40404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rgbClr val="40404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07</a:t>
                      </a:r>
                      <a:endParaRPr lang="ko-KR" altLang="en-US" sz="2400" b="0" dirty="0">
                        <a:solidFill>
                          <a:srgbClr val="40404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AB9D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rgbClr val="40404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08</a:t>
                      </a:r>
                      <a:endParaRPr lang="ko-KR" altLang="en-US" sz="2400" b="0" dirty="0">
                        <a:solidFill>
                          <a:srgbClr val="40404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rgbClr val="40404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09</a:t>
                      </a:r>
                      <a:endParaRPr lang="ko-KR" altLang="en-US" sz="2400" b="0" dirty="0">
                        <a:solidFill>
                          <a:srgbClr val="40404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170362"/>
                  </a:ext>
                </a:extLst>
              </a:tr>
            </a:tbl>
          </a:graphicData>
        </a:graphic>
      </p:graphicFrame>
      <p:sp>
        <p:nvSpPr>
          <p:cNvPr id="2" name="자유형: 도형 1">
            <a:extLst>
              <a:ext uri="{FF2B5EF4-FFF2-40B4-BE49-F238E27FC236}">
                <a16:creationId xmlns:a16="http://schemas.microsoft.com/office/drawing/2014/main" id="{2E26D607-F439-47E3-B85D-DDCBDAD049C4}"/>
              </a:ext>
            </a:extLst>
          </p:cNvPr>
          <p:cNvSpPr/>
          <p:nvPr/>
        </p:nvSpPr>
        <p:spPr>
          <a:xfrm rot="232414" flipH="1">
            <a:off x="11210129" y="868777"/>
            <a:ext cx="3714717" cy="389561"/>
          </a:xfrm>
          <a:custGeom>
            <a:avLst/>
            <a:gdLst>
              <a:gd name="connsiteX0" fmla="*/ 7616743 w 7891426"/>
              <a:gd name="connsiteY0" fmla="*/ 0 h 1140460"/>
              <a:gd name="connsiteX1" fmla="*/ 181096 w 7891426"/>
              <a:gd name="connsiteY1" fmla="*/ 0 h 1140460"/>
              <a:gd name="connsiteX2" fmla="*/ 108744 w 7891426"/>
              <a:gd name="connsiteY2" fmla="*/ 11906 h 1140460"/>
              <a:gd name="connsiteX3" fmla="*/ 137319 w 7891426"/>
              <a:gd name="connsiteY3" fmla="*/ 94456 h 1140460"/>
              <a:gd name="connsiteX4" fmla="*/ 139700 w 7891426"/>
              <a:gd name="connsiteY4" fmla="*/ 190500 h 1140460"/>
              <a:gd name="connsiteX5" fmla="*/ 76200 w 7891426"/>
              <a:gd name="connsiteY5" fmla="*/ 190500 h 1140460"/>
              <a:gd name="connsiteX6" fmla="*/ 88900 w 7891426"/>
              <a:gd name="connsiteY6" fmla="*/ 279400 h 1140460"/>
              <a:gd name="connsiteX7" fmla="*/ 95250 w 7891426"/>
              <a:gd name="connsiteY7" fmla="*/ 357188 h 1140460"/>
              <a:gd name="connsiteX8" fmla="*/ 114300 w 7891426"/>
              <a:gd name="connsiteY8" fmla="*/ 419100 h 1140460"/>
              <a:gd name="connsiteX9" fmla="*/ 47625 w 7891426"/>
              <a:gd name="connsiteY9" fmla="*/ 492125 h 1140460"/>
              <a:gd name="connsiteX10" fmla="*/ 0 w 7891426"/>
              <a:gd name="connsiteY10" fmla="*/ 558800 h 1140460"/>
              <a:gd name="connsiteX11" fmla="*/ 76200 w 7891426"/>
              <a:gd name="connsiteY11" fmla="*/ 622300 h 1140460"/>
              <a:gd name="connsiteX12" fmla="*/ 101600 w 7891426"/>
              <a:gd name="connsiteY12" fmla="*/ 673100 h 1140460"/>
              <a:gd name="connsiteX13" fmla="*/ 88900 w 7891426"/>
              <a:gd name="connsiteY13" fmla="*/ 736600 h 1140460"/>
              <a:gd name="connsiteX14" fmla="*/ 134144 w 7891426"/>
              <a:gd name="connsiteY14" fmla="*/ 767556 h 1140460"/>
              <a:gd name="connsiteX15" fmla="*/ 88900 w 7891426"/>
              <a:gd name="connsiteY15" fmla="*/ 889000 h 1140460"/>
              <a:gd name="connsiteX16" fmla="*/ 30956 w 7891426"/>
              <a:gd name="connsiteY16" fmla="*/ 900906 h 1140460"/>
              <a:gd name="connsiteX17" fmla="*/ 123031 w 7891426"/>
              <a:gd name="connsiteY17" fmla="*/ 965200 h 1140460"/>
              <a:gd name="connsiteX18" fmla="*/ 12700 w 7891426"/>
              <a:gd name="connsiteY18" fmla="*/ 1104900 h 1140460"/>
              <a:gd name="connsiteX19" fmla="*/ 46037 w 7891426"/>
              <a:gd name="connsiteY19" fmla="*/ 1119982 h 1140460"/>
              <a:gd name="connsiteX20" fmla="*/ 39804 w 7891426"/>
              <a:gd name="connsiteY20" fmla="*/ 1140460 h 1140460"/>
              <a:gd name="connsiteX21" fmla="*/ 7891426 w 7891426"/>
              <a:gd name="connsiteY21" fmla="*/ 1140460 h 1140460"/>
              <a:gd name="connsiteX22" fmla="*/ 7870743 w 7891426"/>
              <a:gd name="connsiteY22" fmla="*/ 1092200 h 1140460"/>
              <a:gd name="connsiteX23" fmla="*/ 7781843 w 7891426"/>
              <a:gd name="connsiteY23" fmla="*/ 1028700 h 1140460"/>
              <a:gd name="connsiteX24" fmla="*/ 7731043 w 7891426"/>
              <a:gd name="connsiteY24" fmla="*/ 952500 h 1140460"/>
              <a:gd name="connsiteX25" fmla="*/ 7794543 w 7891426"/>
              <a:gd name="connsiteY25" fmla="*/ 876300 h 1140460"/>
              <a:gd name="connsiteX26" fmla="*/ 7832643 w 7891426"/>
              <a:gd name="connsiteY26" fmla="*/ 800100 h 1140460"/>
              <a:gd name="connsiteX27" fmla="*/ 7794543 w 7891426"/>
              <a:gd name="connsiteY27" fmla="*/ 723900 h 1140460"/>
              <a:gd name="connsiteX28" fmla="*/ 7781843 w 7891426"/>
              <a:gd name="connsiteY28" fmla="*/ 660400 h 1140460"/>
              <a:gd name="connsiteX29" fmla="*/ 7807243 w 7891426"/>
              <a:gd name="connsiteY29" fmla="*/ 609600 h 1140460"/>
              <a:gd name="connsiteX30" fmla="*/ 7883443 w 7891426"/>
              <a:gd name="connsiteY30" fmla="*/ 546100 h 1140460"/>
              <a:gd name="connsiteX31" fmla="*/ 7883443 w 7891426"/>
              <a:gd name="connsiteY31" fmla="*/ 469900 h 1140460"/>
              <a:gd name="connsiteX32" fmla="*/ 7769143 w 7891426"/>
              <a:gd name="connsiteY32" fmla="*/ 406400 h 1140460"/>
              <a:gd name="connsiteX33" fmla="*/ 7692943 w 7891426"/>
              <a:gd name="connsiteY33" fmla="*/ 368300 h 1140460"/>
              <a:gd name="connsiteX34" fmla="*/ 7794543 w 7891426"/>
              <a:gd name="connsiteY34" fmla="*/ 266700 h 1140460"/>
              <a:gd name="connsiteX35" fmla="*/ 7807243 w 7891426"/>
              <a:gd name="connsiteY35" fmla="*/ 177800 h 1140460"/>
              <a:gd name="connsiteX36" fmla="*/ 7743743 w 7891426"/>
              <a:gd name="connsiteY36" fmla="*/ 177800 h 1140460"/>
              <a:gd name="connsiteX37" fmla="*/ 7705643 w 7891426"/>
              <a:gd name="connsiteY37" fmla="*/ 88900 h 1140460"/>
              <a:gd name="connsiteX38" fmla="*/ 7819943 w 7891426"/>
              <a:gd name="connsiteY38" fmla="*/ 101600 h 1140460"/>
              <a:gd name="connsiteX0" fmla="*/ 7616743 w 7891426"/>
              <a:gd name="connsiteY0" fmla="*/ 0 h 1140460"/>
              <a:gd name="connsiteX1" fmla="*/ 181096 w 7891426"/>
              <a:gd name="connsiteY1" fmla="*/ 0 h 1140460"/>
              <a:gd name="connsiteX2" fmla="*/ 108744 w 7891426"/>
              <a:gd name="connsiteY2" fmla="*/ 11906 h 1140460"/>
              <a:gd name="connsiteX3" fmla="*/ 137319 w 7891426"/>
              <a:gd name="connsiteY3" fmla="*/ 94456 h 1140460"/>
              <a:gd name="connsiteX4" fmla="*/ 139700 w 7891426"/>
              <a:gd name="connsiteY4" fmla="*/ 190500 h 1140460"/>
              <a:gd name="connsiteX5" fmla="*/ 76200 w 7891426"/>
              <a:gd name="connsiteY5" fmla="*/ 190500 h 1140460"/>
              <a:gd name="connsiteX6" fmla="*/ 88900 w 7891426"/>
              <a:gd name="connsiteY6" fmla="*/ 279400 h 1140460"/>
              <a:gd name="connsiteX7" fmla="*/ 95250 w 7891426"/>
              <a:gd name="connsiteY7" fmla="*/ 357188 h 1140460"/>
              <a:gd name="connsiteX8" fmla="*/ 114300 w 7891426"/>
              <a:gd name="connsiteY8" fmla="*/ 419100 h 1140460"/>
              <a:gd name="connsiteX9" fmla="*/ 47625 w 7891426"/>
              <a:gd name="connsiteY9" fmla="*/ 492125 h 1140460"/>
              <a:gd name="connsiteX10" fmla="*/ 0 w 7891426"/>
              <a:gd name="connsiteY10" fmla="*/ 558800 h 1140460"/>
              <a:gd name="connsiteX11" fmla="*/ 76200 w 7891426"/>
              <a:gd name="connsiteY11" fmla="*/ 622300 h 1140460"/>
              <a:gd name="connsiteX12" fmla="*/ 101600 w 7891426"/>
              <a:gd name="connsiteY12" fmla="*/ 673100 h 1140460"/>
              <a:gd name="connsiteX13" fmla="*/ 88900 w 7891426"/>
              <a:gd name="connsiteY13" fmla="*/ 736600 h 1140460"/>
              <a:gd name="connsiteX14" fmla="*/ 134144 w 7891426"/>
              <a:gd name="connsiteY14" fmla="*/ 767556 h 1140460"/>
              <a:gd name="connsiteX15" fmla="*/ 88900 w 7891426"/>
              <a:gd name="connsiteY15" fmla="*/ 889000 h 1140460"/>
              <a:gd name="connsiteX16" fmla="*/ 30956 w 7891426"/>
              <a:gd name="connsiteY16" fmla="*/ 900906 h 1140460"/>
              <a:gd name="connsiteX17" fmla="*/ 123031 w 7891426"/>
              <a:gd name="connsiteY17" fmla="*/ 965200 h 1140460"/>
              <a:gd name="connsiteX18" fmla="*/ 12700 w 7891426"/>
              <a:gd name="connsiteY18" fmla="*/ 1104900 h 1140460"/>
              <a:gd name="connsiteX19" fmla="*/ 46037 w 7891426"/>
              <a:gd name="connsiteY19" fmla="*/ 1119982 h 1140460"/>
              <a:gd name="connsiteX20" fmla="*/ 39804 w 7891426"/>
              <a:gd name="connsiteY20" fmla="*/ 1140460 h 1140460"/>
              <a:gd name="connsiteX21" fmla="*/ 7891426 w 7891426"/>
              <a:gd name="connsiteY21" fmla="*/ 1140460 h 1140460"/>
              <a:gd name="connsiteX22" fmla="*/ 7870743 w 7891426"/>
              <a:gd name="connsiteY22" fmla="*/ 1092200 h 1140460"/>
              <a:gd name="connsiteX23" fmla="*/ 7781843 w 7891426"/>
              <a:gd name="connsiteY23" fmla="*/ 1028700 h 1140460"/>
              <a:gd name="connsiteX24" fmla="*/ 7731043 w 7891426"/>
              <a:gd name="connsiteY24" fmla="*/ 952500 h 1140460"/>
              <a:gd name="connsiteX25" fmla="*/ 7794543 w 7891426"/>
              <a:gd name="connsiteY25" fmla="*/ 876300 h 1140460"/>
              <a:gd name="connsiteX26" fmla="*/ 7832643 w 7891426"/>
              <a:gd name="connsiteY26" fmla="*/ 800100 h 1140460"/>
              <a:gd name="connsiteX27" fmla="*/ 7794543 w 7891426"/>
              <a:gd name="connsiteY27" fmla="*/ 723900 h 1140460"/>
              <a:gd name="connsiteX28" fmla="*/ 7781843 w 7891426"/>
              <a:gd name="connsiteY28" fmla="*/ 660400 h 1140460"/>
              <a:gd name="connsiteX29" fmla="*/ 7807243 w 7891426"/>
              <a:gd name="connsiteY29" fmla="*/ 609600 h 1140460"/>
              <a:gd name="connsiteX30" fmla="*/ 7883443 w 7891426"/>
              <a:gd name="connsiteY30" fmla="*/ 546100 h 1140460"/>
              <a:gd name="connsiteX31" fmla="*/ 7883443 w 7891426"/>
              <a:gd name="connsiteY31" fmla="*/ 469900 h 1140460"/>
              <a:gd name="connsiteX32" fmla="*/ 7769143 w 7891426"/>
              <a:gd name="connsiteY32" fmla="*/ 406400 h 1140460"/>
              <a:gd name="connsiteX33" fmla="*/ 7692943 w 7891426"/>
              <a:gd name="connsiteY33" fmla="*/ 368300 h 1140460"/>
              <a:gd name="connsiteX34" fmla="*/ 7794543 w 7891426"/>
              <a:gd name="connsiteY34" fmla="*/ 266700 h 1140460"/>
              <a:gd name="connsiteX35" fmla="*/ 7807243 w 7891426"/>
              <a:gd name="connsiteY35" fmla="*/ 177800 h 1140460"/>
              <a:gd name="connsiteX36" fmla="*/ 7743743 w 7891426"/>
              <a:gd name="connsiteY36" fmla="*/ 177800 h 1140460"/>
              <a:gd name="connsiteX37" fmla="*/ 7705643 w 7891426"/>
              <a:gd name="connsiteY37" fmla="*/ 88900 h 1140460"/>
              <a:gd name="connsiteX38" fmla="*/ 7846136 w 7891426"/>
              <a:gd name="connsiteY38" fmla="*/ 34925 h 1140460"/>
              <a:gd name="connsiteX39" fmla="*/ 7616743 w 7891426"/>
              <a:gd name="connsiteY39" fmla="*/ 0 h 1140460"/>
              <a:gd name="connsiteX0" fmla="*/ 7616743 w 7891426"/>
              <a:gd name="connsiteY0" fmla="*/ 0 h 1140460"/>
              <a:gd name="connsiteX1" fmla="*/ 181096 w 7891426"/>
              <a:gd name="connsiteY1" fmla="*/ 0 h 1140460"/>
              <a:gd name="connsiteX2" fmla="*/ 108744 w 7891426"/>
              <a:gd name="connsiteY2" fmla="*/ 11906 h 1140460"/>
              <a:gd name="connsiteX3" fmla="*/ 137319 w 7891426"/>
              <a:gd name="connsiteY3" fmla="*/ 94456 h 1140460"/>
              <a:gd name="connsiteX4" fmla="*/ 139700 w 7891426"/>
              <a:gd name="connsiteY4" fmla="*/ 190500 h 1140460"/>
              <a:gd name="connsiteX5" fmla="*/ 76200 w 7891426"/>
              <a:gd name="connsiteY5" fmla="*/ 190500 h 1140460"/>
              <a:gd name="connsiteX6" fmla="*/ 88900 w 7891426"/>
              <a:gd name="connsiteY6" fmla="*/ 279400 h 1140460"/>
              <a:gd name="connsiteX7" fmla="*/ 95250 w 7891426"/>
              <a:gd name="connsiteY7" fmla="*/ 357188 h 1140460"/>
              <a:gd name="connsiteX8" fmla="*/ 114300 w 7891426"/>
              <a:gd name="connsiteY8" fmla="*/ 419100 h 1140460"/>
              <a:gd name="connsiteX9" fmla="*/ 47625 w 7891426"/>
              <a:gd name="connsiteY9" fmla="*/ 492125 h 1140460"/>
              <a:gd name="connsiteX10" fmla="*/ 0 w 7891426"/>
              <a:gd name="connsiteY10" fmla="*/ 558800 h 1140460"/>
              <a:gd name="connsiteX11" fmla="*/ 76200 w 7891426"/>
              <a:gd name="connsiteY11" fmla="*/ 622300 h 1140460"/>
              <a:gd name="connsiteX12" fmla="*/ 101600 w 7891426"/>
              <a:gd name="connsiteY12" fmla="*/ 673100 h 1140460"/>
              <a:gd name="connsiteX13" fmla="*/ 88900 w 7891426"/>
              <a:gd name="connsiteY13" fmla="*/ 736600 h 1140460"/>
              <a:gd name="connsiteX14" fmla="*/ 134144 w 7891426"/>
              <a:gd name="connsiteY14" fmla="*/ 767556 h 1140460"/>
              <a:gd name="connsiteX15" fmla="*/ 88900 w 7891426"/>
              <a:gd name="connsiteY15" fmla="*/ 889000 h 1140460"/>
              <a:gd name="connsiteX16" fmla="*/ 30956 w 7891426"/>
              <a:gd name="connsiteY16" fmla="*/ 900906 h 1140460"/>
              <a:gd name="connsiteX17" fmla="*/ 123031 w 7891426"/>
              <a:gd name="connsiteY17" fmla="*/ 965200 h 1140460"/>
              <a:gd name="connsiteX18" fmla="*/ 12700 w 7891426"/>
              <a:gd name="connsiteY18" fmla="*/ 1104900 h 1140460"/>
              <a:gd name="connsiteX19" fmla="*/ 46037 w 7891426"/>
              <a:gd name="connsiteY19" fmla="*/ 1119982 h 1140460"/>
              <a:gd name="connsiteX20" fmla="*/ 39804 w 7891426"/>
              <a:gd name="connsiteY20" fmla="*/ 1140460 h 1140460"/>
              <a:gd name="connsiteX21" fmla="*/ 7891426 w 7891426"/>
              <a:gd name="connsiteY21" fmla="*/ 1140460 h 1140460"/>
              <a:gd name="connsiteX22" fmla="*/ 7870743 w 7891426"/>
              <a:gd name="connsiteY22" fmla="*/ 1092200 h 1140460"/>
              <a:gd name="connsiteX23" fmla="*/ 7781843 w 7891426"/>
              <a:gd name="connsiteY23" fmla="*/ 1028700 h 1140460"/>
              <a:gd name="connsiteX24" fmla="*/ 7731043 w 7891426"/>
              <a:gd name="connsiteY24" fmla="*/ 952500 h 1140460"/>
              <a:gd name="connsiteX25" fmla="*/ 7794543 w 7891426"/>
              <a:gd name="connsiteY25" fmla="*/ 876300 h 1140460"/>
              <a:gd name="connsiteX26" fmla="*/ 7832643 w 7891426"/>
              <a:gd name="connsiteY26" fmla="*/ 800100 h 1140460"/>
              <a:gd name="connsiteX27" fmla="*/ 7794543 w 7891426"/>
              <a:gd name="connsiteY27" fmla="*/ 723900 h 1140460"/>
              <a:gd name="connsiteX28" fmla="*/ 7781843 w 7891426"/>
              <a:gd name="connsiteY28" fmla="*/ 660400 h 1140460"/>
              <a:gd name="connsiteX29" fmla="*/ 7807243 w 7891426"/>
              <a:gd name="connsiteY29" fmla="*/ 609600 h 1140460"/>
              <a:gd name="connsiteX30" fmla="*/ 7883443 w 7891426"/>
              <a:gd name="connsiteY30" fmla="*/ 546100 h 1140460"/>
              <a:gd name="connsiteX31" fmla="*/ 7883443 w 7891426"/>
              <a:gd name="connsiteY31" fmla="*/ 469900 h 1140460"/>
              <a:gd name="connsiteX32" fmla="*/ 7769143 w 7891426"/>
              <a:gd name="connsiteY32" fmla="*/ 406400 h 1140460"/>
              <a:gd name="connsiteX33" fmla="*/ 7692943 w 7891426"/>
              <a:gd name="connsiteY33" fmla="*/ 368300 h 1140460"/>
              <a:gd name="connsiteX34" fmla="*/ 7794543 w 7891426"/>
              <a:gd name="connsiteY34" fmla="*/ 266700 h 1140460"/>
              <a:gd name="connsiteX35" fmla="*/ 7807243 w 7891426"/>
              <a:gd name="connsiteY35" fmla="*/ 177800 h 1140460"/>
              <a:gd name="connsiteX36" fmla="*/ 7743743 w 7891426"/>
              <a:gd name="connsiteY36" fmla="*/ 177800 h 1140460"/>
              <a:gd name="connsiteX37" fmla="*/ 7705643 w 7891426"/>
              <a:gd name="connsiteY37" fmla="*/ 88900 h 1140460"/>
              <a:gd name="connsiteX38" fmla="*/ 7846136 w 7891426"/>
              <a:gd name="connsiteY38" fmla="*/ 34925 h 1140460"/>
              <a:gd name="connsiteX39" fmla="*/ 7616743 w 7891426"/>
              <a:gd name="connsiteY39" fmla="*/ 0 h 1140460"/>
              <a:gd name="connsiteX0" fmla="*/ 7616743 w 7891426"/>
              <a:gd name="connsiteY0" fmla="*/ 0 h 1140460"/>
              <a:gd name="connsiteX1" fmla="*/ 181096 w 7891426"/>
              <a:gd name="connsiteY1" fmla="*/ 0 h 1140460"/>
              <a:gd name="connsiteX2" fmla="*/ 108744 w 7891426"/>
              <a:gd name="connsiteY2" fmla="*/ 11906 h 1140460"/>
              <a:gd name="connsiteX3" fmla="*/ 137319 w 7891426"/>
              <a:gd name="connsiteY3" fmla="*/ 94456 h 1140460"/>
              <a:gd name="connsiteX4" fmla="*/ 139700 w 7891426"/>
              <a:gd name="connsiteY4" fmla="*/ 190500 h 1140460"/>
              <a:gd name="connsiteX5" fmla="*/ 76200 w 7891426"/>
              <a:gd name="connsiteY5" fmla="*/ 190500 h 1140460"/>
              <a:gd name="connsiteX6" fmla="*/ 88900 w 7891426"/>
              <a:gd name="connsiteY6" fmla="*/ 279400 h 1140460"/>
              <a:gd name="connsiteX7" fmla="*/ 95250 w 7891426"/>
              <a:gd name="connsiteY7" fmla="*/ 357188 h 1140460"/>
              <a:gd name="connsiteX8" fmla="*/ 114300 w 7891426"/>
              <a:gd name="connsiteY8" fmla="*/ 419100 h 1140460"/>
              <a:gd name="connsiteX9" fmla="*/ 47625 w 7891426"/>
              <a:gd name="connsiteY9" fmla="*/ 492125 h 1140460"/>
              <a:gd name="connsiteX10" fmla="*/ 0 w 7891426"/>
              <a:gd name="connsiteY10" fmla="*/ 558800 h 1140460"/>
              <a:gd name="connsiteX11" fmla="*/ 76200 w 7891426"/>
              <a:gd name="connsiteY11" fmla="*/ 622300 h 1140460"/>
              <a:gd name="connsiteX12" fmla="*/ 101600 w 7891426"/>
              <a:gd name="connsiteY12" fmla="*/ 673100 h 1140460"/>
              <a:gd name="connsiteX13" fmla="*/ 88900 w 7891426"/>
              <a:gd name="connsiteY13" fmla="*/ 736600 h 1140460"/>
              <a:gd name="connsiteX14" fmla="*/ 134144 w 7891426"/>
              <a:gd name="connsiteY14" fmla="*/ 767556 h 1140460"/>
              <a:gd name="connsiteX15" fmla="*/ 88900 w 7891426"/>
              <a:gd name="connsiteY15" fmla="*/ 889000 h 1140460"/>
              <a:gd name="connsiteX16" fmla="*/ 30956 w 7891426"/>
              <a:gd name="connsiteY16" fmla="*/ 900906 h 1140460"/>
              <a:gd name="connsiteX17" fmla="*/ 123031 w 7891426"/>
              <a:gd name="connsiteY17" fmla="*/ 965200 h 1140460"/>
              <a:gd name="connsiteX18" fmla="*/ 12700 w 7891426"/>
              <a:gd name="connsiteY18" fmla="*/ 1104900 h 1140460"/>
              <a:gd name="connsiteX19" fmla="*/ 46037 w 7891426"/>
              <a:gd name="connsiteY19" fmla="*/ 1119982 h 1140460"/>
              <a:gd name="connsiteX20" fmla="*/ 39804 w 7891426"/>
              <a:gd name="connsiteY20" fmla="*/ 1140460 h 1140460"/>
              <a:gd name="connsiteX21" fmla="*/ 7891426 w 7891426"/>
              <a:gd name="connsiteY21" fmla="*/ 1140460 h 1140460"/>
              <a:gd name="connsiteX22" fmla="*/ 7870743 w 7891426"/>
              <a:gd name="connsiteY22" fmla="*/ 1092200 h 1140460"/>
              <a:gd name="connsiteX23" fmla="*/ 7781843 w 7891426"/>
              <a:gd name="connsiteY23" fmla="*/ 1028700 h 1140460"/>
              <a:gd name="connsiteX24" fmla="*/ 7731043 w 7891426"/>
              <a:gd name="connsiteY24" fmla="*/ 952500 h 1140460"/>
              <a:gd name="connsiteX25" fmla="*/ 7794543 w 7891426"/>
              <a:gd name="connsiteY25" fmla="*/ 876300 h 1140460"/>
              <a:gd name="connsiteX26" fmla="*/ 7832643 w 7891426"/>
              <a:gd name="connsiteY26" fmla="*/ 800100 h 1140460"/>
              <a:gd name="connsiteX27" fmla="*/ 7794543 w 7891426"/>
              <a:gd name="connsiteY27" fmla="*/ 723900 h 1140460"/>
              <a:gd name="connsiteX28" fmla="*/ 7781843 w 7891426"/>
              <a:gd name="connsiteY28" fmla="*/ 660400 h 1140460"/>
              <a:gd name="connsiteX29" fmla="*/ 7807243 w 7891426"/>
              <a:gd name="connsiteY29" fmla="*/ 609600 h 1140460"/>
              <a:gd name="connsiteX30" fmla="*/ 7883443 w 7891426"/>
              <a:gd name="connsiteY30" fmla="*/ 546100 h 1140460"/>
              <a:gd name="connsiteX31" fmla="*/ 7883443 w 7891426"/>
              <a:gd name="connsiteY31" fmla="*/ 469900 h 1140460"/>
              <a:gd name="connsiteX32" fmla="*/ 7769143 w 7891426"/>
              <a:gd name="connsiteY32" fmla="*/ 406400 h 1140460"/>
              <a:gd name="connsiteX33" fmla="*/ 7692943 w 7891426"/>
              <a:gd name="connsiteY33" fmla="*/ 368300 h 1140460"/>
              <a:gd name="connsiteX34" fmla="*/ 7794543 w 7891426"/>
              <a:gd name="connsiteY34" fmla="*/ 266700 h 1140460"/>
              <a:gd name="connsiteX35" fmla="*/ 7807243 w 7891426"/>
              <a:gd name="connsiteY35" fmla="*/ 177800 h 1140460"/>
              <a:gd name="connsiteX36" fmla="*/ 7743743 w 7891426"/>
              <a:gd name="connsiteY36" fmla="*/ 177800 h 1140460"/>
              <a:gd name="connsiteX37" fmla="*/ 7705643 w 7891426"/>
              <a:gd name="connsiteY37" fmla="*/ 88900 h 1140460"/>
              <a:gd name="connsiteX38" fmla="*/ 7846136 w 7891426"/>
              <a:gd name="connsiteY38" fmla="*/ 34925 h 1140460"/>
              <a:gd name="connsiteX39" fmla="*/ 7616743 w 7891426"/>
              <a:gd name="connsiteY39" fmla="*/ 0 h 1140460"/>
              <a:gd name="connsiteX0" fmla="*/ 7616743 w 7891426"/>
              <a:gd name="connsiteY0" fmla="*/ 0 h 1140460"/>
              <a:gd name="connsiteX1" fmla="*/ 181096 w 7891426"/>
              <a:gd name="connsiteY1" fmla="*/ 0 h 1140460"/>
              <a:gd name="connsiteX2" fmla="*/ 108744 w 7891426"/>
              <a:gd name="connsiteY2" fmla="*/ 11906 h 1140460"/>
              <a:gd name="connsiteX3" fmla="*/ 137319 w 7891426"/>
              <a:gd name="connsiteY3" fmla="*/ 94456 h 1140460"/>
              <a:gd name="connsiteX4" fmla="*/ 139700 w 7891426"/>
              <a:gd name="connsiteY4" fmla="*/ 190500 h 1140460"/>
              <a:gd name="connsiteX5" fmla="*/ 76200 w 7891426"/>
              <a:gd name="connsiteY5" fmla="*/ 190500 h 1140460"/>
              <a:gd name="connsiteX6" fmla="*/ 88900 w 7891426"/>
              <a:gd name="connsiteY6" fmla="*/ 279400 h 1140460"/>
              <a:gd name="connsiteX7" fmla="*/ 95250 w 7891426"/>
              <a:gd name="connsiteY7" fmla="*/ 357188 h 1140460"/>
              <a:gd name="connsiteX8" fmla="*/ 114300 w 7891426"/>
              <a:gd name="connsiteY8" fmla="*/ 419100 h 1140460"/>
              <a:gd name="connsiteX9" fmla="*/ 47625 w 7891426"/>
              <a:gd name="connsiteY9" fmla="*/ 492125 h 1140460"/>
              <a:gd name="connsiteX10" fmla="*/ 0 w 7891426"/>
              <a:gd name="connsiteY10" fmla="*/ 558800 h 1140460"/>
              <a:gd name="connsiteX11" fmla="*/ 76200 w 7891426"/>
              <a:gd name="connsiteY11" fmla="*/ 622300 h 1140460"/>
              <a:gd name="connsiteX12" fmla="*/ 101600 w 7891426"/>
              <a:gd name="connsiteY12" fmla="*/ 673100 h 1140460"/>
              <a:gd name="connsiteX13" fmla="*/ 88900 w 7891426"/>
              <a:gd name="connsiteY13" fmla="*/ 736600 h 1140460"/>
              <a:gd name="connsiteX14" fmla="*/ 134144 w 7891426"/>
              <a:gd name="connsiteY14" fmla="*/ 767556 h 1140460"/>
              <a:gd name="connsiteX15" fmla="*/ 88900 w 7891426"/>
              <a:gd name="connsiteY15" fmla="*/ 889000 h 1140460"/>
              <a:gd name="connsiteX16" fmla="*/ 30956 w 7891426"/>
              <a:gd name="connsiteY16" fmla="*/ 900906 h 1140460"/>
              <a:gd name="connsiteX17" fmla="*/ 123031 w 7891426"/>
              <a:gd name="connsiteY17" fmla="*/ 965200 h 1140460"/>
              <a:gd name="connsiteX18" fmla="*/ 12700 w 7891426"/>
              <a:gd name="connsiteY18" fmla="*/ 1104900 h 1140460"/>
              <a:gd name="connsiteX19" fmla="*/ 46037 w 7891426"/>
              <a:gd name="connsiteY19" fmla="*/ 1119982 h 1140460"/>
              <a:gd name="connsiteX20" fmla="*/ 39804 w 7891426"/>
              <a:gd name="connsiteY20" fmla="*/ 1140460 h 1140460"/>
              <a:gd name="connsiteX21" fmla="*/ 7891426 w 7891426"/>
              <a:gd name="connsiteY21" fmla="*/ 1140460 h 1140460"/>
              <a:gd name="connsiteX22" fmla="*/ 7870743 w 7891426"/>
              <a:gd name="connsiteY22" fmla="*/ 1092200 h 1140460"/>
              <a:gd name="connsiteX23" fmla="*/ 7781843 w 7891426"/>
              <a:gd name="connsiteY23" fmla="*/ 1028700 h 1140460"/>
              <a:gd name="connsiteX24" fmla="*/ 7731043 w 7891426"/>
              <a:gd name="connsiteY24" fmla="*/ 952500 h 1140460"/>
              <a:gd name="connsiteX25" fmla="*/ 7794543 w 7891426"/>
              <a:gd name="connsiteY25" fmla="*/ 876300 h 1140460"/>
              <a:gd name="connsiteX26" fmla="*/ 7832643 w 7891426"/>
              <a:gd name="connsiteY26" fmla="*/ 800100 h 1140460"/>
              <a:gd name="connsiteX27" fmla="*/ 7794543 w 7891426"/>
              <a:gd name="connsiteY27" fmla="*/ 723900 h 1140460"/>
              <a:gd name="connsiteX28" fmla="*/ 7781843 w 7891426"/>
              <a:gd name="connsiteY28" fmla="*/ 660400 h 1140460"/>
              <a:gd name="connsiteX29" fmla="*/ 7807243 w 7891426"/>
              <a:gd name="connsiteY29" fmla="*/ 609600 h 1140460"/>
              <a:gd name="connsiteX30" fmla="*/ 7850106 w 7891426"/>
              <a:gd name="connsiteY30" fmla="*/ 534193 h 1140460"/>
              <a:gd name="connsiteX31" fmla="*/ 7883443 w 7891426"/>
              <a:gd name="connsiteY31" fmla="*/ 469900 h 1140460"/>
              <a:gd name="connsiteX32" fmla="*/ 7769143 w 7891426"/>
              <a:gd name="connsiteY32" fmla="*/ 406400 h 1140460"/>
              <a:gd name="connsiteX33" fmla="*/ 7692943 w 7891426"/>
              <a:gd name="connsiteY33" fmla="*/ 368300 h 1140460"/>
              <a:gd name="connsiteX34" fmla="*/ 7794543 w 7891426"/>
              <a:gd name="connsiteY34" fmla="*/ 266700 h 1140460"/>
              <a:gd name="connsiteX35" fmla="*/ 7807243 w 7891426"/>
              <a:gd name="connsiteY35" fmla="*/ 177800 h 1140460"/>
              <a:gd name="connsiteX36" fmla="*/ 7743743 w 7891426"/>
              <a:gd name="connsiteY36" fmla="*/ 177800 h 1140460"/>
              <a:gd name="connsiteX37" fmla="*/ 7705643 w 7891426"/>
              <a:gd name="connsiteY37" fmla="*/ 88900 h 1140460"/>
              <a:gd name="connsiteX38" fmla="*/ 7846136 w 7891426"/>
              <a:gd name="connsiteY38" fmla="*/ 34925 h 1140460"/>
              <a:gd name="connsiteX39" fmla="*/ 7616743 w 7891426"/>
              <a:gd name="connsiteY39" fmla="*/ 0 h 1140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7891426" h="1140460">
                <a:moveTo>
                  <a:pt x="7616743" y="0"/>
                </a:moveTo>
                <a:lnTo>
                  <a:pt x="181096" y="0"/>
                </a:lnTo>
                <a:lnTo>
                  <a:pt x="108744" y="11906"/>
                </a:lnTo>
                <a:lnTo>
                  <a:pt x="137319" y="94456"/>
                </a:lnTo>
                <a:cubicBezTo>
                  <a:pt x="138113" y="126471"/>
                  <a:pt x="138906" y="158485"/>
                  <a:pt x="139700" y="190500"/>
                </a:cubicBezTo>
                <a:lnTo>
                  <a:pt x="76200" y="190500"/>
                </a:lnTo>
                <a:lnTo>
                  <a:pt x="88900" y="279400"/>
                </a:lnTo>
                <a:lnTo>
                  <a:pt x="95250" y="357188"/>
                </a:lnTo>
                <a:lnTo>
                  <a:pt x="114300" y="419100"/>
                </a:lnTo>
                <a:lnTo>
                  <a:pt x="47625" y="492125"/>
                </a:lnTo>
                <a:lnTo>
                  <a:pt x="0" y="558800"/>
                </a:lnTo>
                <a:lnTo>
                  <a:pt x="76200" y="622300"/>
                </a:lnTo>
                <a:lnTo>
                  <a:pt x="101600" y="673100"/>
                </a:lnTo>
                <a:lnTo>
                  <a:pt x="88900" y="736600"/>
                </a:lnTo>
                <a:lnTo>
                  <a:pt x="134144" y="767556"/>
                </a:lnTo>
                <a:lnTo>
                  <a:pt x="88900" y="889000"/>
                </a:lnTo>
                <a:lnTo>
                  <a:pt x="30956" y="900906"/>
                </a:lnTo>
                <a:cubicBezTo>
                  <a:pt x="30691" y="935037"/>
                  <a:pt x="123296" y="931069"/>
                  <a:pt x="123031" y="965200"/>
                </a:cubicBezTo>
                <a:lnTo>
                  <a:pt x="12700" y="1104900"/>
                </a:lnTo>
                <a:lnTo>
                  <a:pt x="46037" y="1119982"/>
                </a:lnTo>
                <a:lnTo>
                  <a:pt x="39804" y="1140460"/>
                </a:lnTo>
                <a:lnTo>
                  <a:pt x="7891426" y="1140460"/>
                </a:lnTo>
                <a:lnTo>
                  <a:pt x="7870743" y="1092200"/>
                </a:lnTo>
                <a:lnTo>
                  <a:pt x="7781843" y="1028700"/>
                </a:lnTo>
                <a:lnTo>
                  <a:pt x="7731043" y="952500"/>
                </a:lnTo>
                <a:lnTo>
                  <a:pt x="7794543" y="876300"/>
                </a:lnTo>
                <a:lnTo>
                  <a:pt x="7832643" y="800100"/>
                </a:lnTo>
                <a:lnTo>
                  <a:pt x="7794543" y="723900"/>
                </a:lnTo>
                <a:lnTo>
                  <a:pt x="7781843" y="660400"/>
                </a:lnTo>
                <a:lnTo>
                  <a:pt x="7807243" y="609600"/>
                </a:lnTo>
                <a:lnTo>
                  <a:pt x="7850106" y="534193"/>
                </a:lnTo>
                <a:lnTo>
                  <a:pt x="7883443" y="469900"/>
                </a:lnTo>
                <a:lnTo>
                  <a:pt x="7769143" y="406400"/>
                </a:lnTo>
                <a:lnTo>
                  <a:pt x="7692943" y="368300"/>
                </a:lnTo>
                <a:lnTo>
                  <a:pt x="7794543" y="266700"/>
                </a:lnTo>
                <a:lnTo>
                  <a:pt x="7807243" y="177800"/>
                </a:lnTo>
                <a:lnTo>
                  <a:pt x="7743743" y="177800"/>
                </a:lnTo>
                <a:lnTo>
                  <a:pt x="7705643" y="88900"/>
                </a:lnTo>
                <a:lnTo>
                  <a:pt x="7846136" y="34925"/>
                </a:lnTo>
                <a:cubicBezTo>
                  <a:pt x="7764115" y="15345"/>
                  <a:pt x="7746388" y="21961"/>
                  <a:pt x="7616743" y="0"/>
                </a:cubicBezTo>
                <a:close/>
              </a:path>
            </a:pathLst>
          </a:cu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4" name="자유형: 도형 3">
            <a:extLst>
              <a:ext uri="{FF2B5EF4-FFF2-40B4-BE49-F238E27FC236}">
                <a16:creationId xmlns:a16="http://schemas.microsoft.com/office/drawing/2014/main" id="{0D9B3B25-EDF1-450A-995C-293CEE9BC767}"/>
              </a:ext>
            </a:extLst>
          </p:cNvPr>
          <p:cNvSpPr/>
          <p:nvPr/>
        </p:nvSpPr>
        <p:spPr>
          <a:xfrm rot="21249064" flipH="1">
            <a:off x="11208208" y="849277"/>
            <a:ext cx="3714717" cy="389562"/>
          </a:xfrm>
          <a:custGeom>
            <a:avLst/>
            <a:gdLst>
              <a:gd name="connsiteX0" fmla="*/ 7616743 w 7891426"/>
              <a:gd name="connsiteY0" fmla="*/ 0 h 1140460"/>
              <a:gd name="connsiteX1" fmla="*/ 181096 w 7891426"/>
              <a:gd name="connsiteY1" fmla="*/ 0 h 1140460"/>
              <a:gd name="connsiteX2" fmla="*/ 108744 w 7891426"/>
              <a:gd name="connsiteY2" fmla="*/ 11906 h 1140460"/>
              <a:gd name="connsiteX3" fmla="*/ 137319 w 7891426"/>
              <a:gd name="connsiteY3" fmla="*/ 94456 h 1140460"/>
              <a:gd name="connsiteX4" fmla="*/ 139700 w 7891426"/>
              <a:gd name="connsiteY4" fmla="*/ 190500 h 1140460"/>
              <a:gd name="connsiteX5" fmla="*/ 76200 w 7891426"/>
              <a:gd name="connsiteY5" fmla="*/ 190500 h 1140460"/>
              <a:gd name="connsiteX6" fmla="*/ 88900 w 7891426"/>
              <a:gd name="connsiteY6" fmla="*/ 279400 h 1140460"/>
              <a:gd name="connsiteX7" fmla="*/ 95250 w 7891426"/>
              <a:gd name="connsiteY7" fmla="*/ 357188 h 1140460"/>
              <a:gd name="connsiteX8" fmla="*/ 114300 w 7891426"/>
              <a:gd name="connsiteY8" fmla="*/ 419100 h 1140460"/>
              <a:gd name="connsiteX9" fmla="*/ 47625 w 7891426"/>
              <a:gd name="connsiteY9" fmla="*/ 492125 h 1140460"/>
              <a:gd name="connsiteX10" fmla="*/ 0 w 7891426"/>
              <a:gd name="connsiteY10" fmla="*/ 558800 h 1140460"/>
              <a:gd name="connsiteX11" fmla="*/ 76200 w 7891426"/>
              <a:gd name="connsiteY11" fmla="*/ 622300 h 1140460"/>
              <a:gd name="connsiteX12" fmla="*/ 101600 w 7891426"/>
              <a:gd name="connsiteY12" fmla="*/ 673100 h 1140460"/>
              <a:gd name="connsiteX13" fmla="*/ 88900 w 7891426"/>
              <a:gd name="connsiteY13" fmla="*/ 736600 h 1140460"/>
              <a:gd name="connsiteX14" fmla="*/ 134144 w 7891426"/>
              <a:gd name="connsiteY14" fmla="*/ 767556 h 1140460"/>
              <a:gd name="connsiteX15" fmla="*/ 88900 w 7891426"/>
              <a:gd name="connsiteY15" fmla="*/ 889000 h 1140460"/>
              <a:gd name="connsiteX16" fmla="*/ 30956 w 7891426"/>
              <a:gd name="connsiteY16" fmla="*/ 900906 h 1140460"/>
              <a:gd name="connsiteX17" fmla="*/ 123031 w 7891426"/>
              <a:gd name="connsiteY17" fmla="*/ 965200 h 1140460"/>
              <a:gd name="connsiteX18" fmla="*/ 12700 w 7891426"/>
              <a:gd name="connsiteY18" fmla="*/ 1104900 h 1140460"/>
              <a:gd name="connsiteX19" fmla="*/ 46037 w 7891426"/>
              <a:gd name="connsiteY19" fmla="*/ 1119982 h 1140460"/>
              <a:gd name="connsiteX20" fmla="*/ 39804 w 7891426"/>
              <a:gd name="connsiteY20" fmla="*/ 1140460 h 1140460"/>
              <a:gd name="connsiteX21" fmla="*/ 7891426 w 7891426"/>
              <a:gd name="connsiteY21" fmla="*/ 1140460 h 1140460"/>
              <a:gd name="connsiteX22" fmla="*/ 7870743 w 7891426"/>
              <a:gd name="connsiteY22" fmla="*/ 1092200 h 1140460"/>
              <a:gd name="connsiteX23" fmla="*/ 7781843 w 7891426"/>
              <a:gd name="connsiteY23" fmla="*/ 1028700 h 1140460"/>
              <a:gd name="connsiteX24" fmla="*/ 7731043 w 7891426"/>
              <a:gd name="connsiteY24" fmla="*/ 952500 h 1140460"/>
              <a:gd name="connsiteX25" fmla="*/ 7794543 w 7891426"/>
              <a:gd name="connsiteY25" fmla="*/ 876300 h 1140460"/>
              <a:gd name="connsiteX26" fmla="*/ 7832643 w 7891426"/>
              <a:gd name="connsiteY26" fmla="*/ 800100 h 1140460"/>
              <a:gd name="connsiteX27" fmla="*/ 7794543 w 7891426"/>
              <a:gd name="connsiteY27" fmla="*/ 723900 h 1140460"/>
              <a:gd name="connsiteX28" fmla="*/ 7781843 w 7891426"/>
              <a:gd name="connsiteY28" fmla="*/ 660400 h 1140460"/>
              <a:gd name="connsiteX29" fmla="*/ 7807243 w 7891426"/>
              <a:gd name="connsiteY29" fmla="*/ 609600 h 1140460"/>
              <a:gd name="connsiteX30" fmla="*/ 7883443 w 7891426"/>
              <a:gd name="connsiteY30" fmla="*/ 546100 h 1140460"/>
              <a:gd name="connsiteX31" fmla="*/ 7883443 w 7891426"/>
              <a:gd name="connsiteY31" fmla="*/ 469900 h 1140460"/>
              <a:gd name="connsiteX32" fmla="*/ 7769143 w 7891426"/>
              <a:gd name="connsiteY32" fmla="*/ 406400 h 1140460"/>
              <a:gd name="connsiteX33" fmla="*/ 7692943 w 7891426"/>
              <a:gd name="connsiteY33" fmla="*/ 368300 h 1140460"/>
              <a:gd name="connsiteX34" fmla="*/ 7794543 w 7891426"/>
              <a:gd name="connsiteY34" fmla="*/ 266700 h 1140460"/>
              <a:gd name="connsiteX35" fmla="*/ 7807243 w 7891426"/>
              <a:gd name="connsiteY35" fmla="*/ 177800 h 1140460"/>
              <a:gd name="connsiteX36" fmla="*/ 7743743 w 7891426"/>
              <a:gd name="connsiteY36" fmla="*/ 177800 h 1140460"/>
              <a:gd name="connsiteX37" fmla="*/ 7705643 w 7891426"/>
              <a:gd name="connsiteY37" fmla="*/ 88900 h 1140460"/>
              <a:gd name="connsiteX38" fmla="*/ 7819943 w 7891426"/>
              <a:gd name="connsiteY38" fmla="*/ 101600 h 1140460"/>
              <a:gd name="connsiteX0" fmla="*/ 7616743 w 7891426"/>
              <a:gd name="connsiteY0" fmla="*/ 0 h 1140460"/>
              <a:gd name="connsiteX1" fmla="*/ 181096 w 7891426"/>
              <a:gd name="connsiteY1" fmla="*/ 0 h 1140460"/>
              <a:gd name="connsiteX2" fmla="*/ 108744 w 7891426"/>
              <a:gd name="connsiteY2" fmla="*/ 11906 h 1140460"/>
              <a:gd name="connsiteX3" fmla="*/ 137319 w 7891426"/>
              <a:gd name="connsiteY3" fmla="*/ 94456 h 1140460"/>
              <a:gd name="connsiteX4" fmla="*/ 139700 w 7891426"/>
              <a:gd name="connsiteY4" fmla="*/ 190500 h 1140460"/>
              <a:gd name="connsiteX5" fmla="*/ 76200 w 7891426"/>
              <a:gd name="connsiteY5" fmla="*/ 190500 h 1140460"/>
              <a:gd name="connsiteX6" fmla="*/ 88900 w 7891426"/>
              <a:gd name="connsiteY6" fmla="*/ 279400 h 1140460"/>
              <a:gd name="connsiteX7" fmla="*/ 95250 w 7891426"/>
              <a:gd name="connsiteY7" fmla="*/ 357188 h 1140460"/>
              <a:gd name="connsiteX8" fmla="*/ 114300 w 7891426"/>
              <a:gd name="connsiteY8" fmla="*/ 419100 h 1140460"/>
              <a:gd name="connsiteX9" fmla="*/ 47625 w 7891426"/>
              <a:gd name="connsiteY9" fmla="*/ 492125 h 1140460"/>
              <a:gd name="connsiteX10" fmla="*/ 0 w 7891426"/>
              <a:gd name="connsiteY10" fmla="*/ 558800 h 1140460"/>
              <a:gd name="connsiteX11" fmla="*/ 76200 w 7891426"/>
              <a:gd name="connsiteY11" fmla="*/ 622300 h 1140460"/>
              <a:gd name="connsiteX12" fmla="*/ 101600 w 7891426"/>
              <a:gd name="connsiteY12" fmla="*/ 673100 h 1140460"/>
              <a:gd name="connsiteX13" fmla="*/ 88900 w 7891426"/>
              <a:gd name="connsiteY13" fmla="*/ 736600 h 1140460"/>
              <a:gd name="connsiteX14" fmla="*/ 134144 w 7891426"/>
              <a:gd name="connsiteY14" fmla="*/ 767556 h 1140460"/>
              <a:gd name="connsiteX15" fmla="*/ 88900 w 7891426"/>
              <a:gd name="connsiteY15" fmla="*/ 889000 h 1140460"/>
              <a:gd name="connsiteX16" fmla="*/ 30956 w 7891426"/>
              <a:gd name="connsiteY16" fmla="*/ 900906 h 1140460"/>
              <a:gd name="connsiteX17" fmla="*/ 123031 w 7891426"/>
              <a:gd name="connsiteY17" fmla="*/ 965200 h 1140460"/>
              <a:gd name="connsiteX18" fmla="*/ 12700 w 7891426"/>
              <a:gd name="connsiteY18" fmla="*/ 1104900 h 1140460"/>
              <a:gd name="connsiteX19" fmla="*/ 46037 w 7891426"/>
              <a:gd name="connsiteY19" fmla="*/ 1119982 h 1140460"/>
              <a:gd name="connsiteX20" fmla="*/ 39804 w 7891426"/>
              <a:gd name="connsiteY20" fmla="*/ 1140460 h 1140460"/>
              <a:gd name="connsiteX21" fmla="*/ 7891426 w 7891426"/>
              <a:gd name="connsiteY21" fmla="*/ 1140460 h 1140460"/>
              <a:gd name="connsiteX22" fmla="*/ 7870743 w 7891426"/>
              <a:gd name="connsiteY22" fmla="*/ 1092200 h 1140460"/>
              <a:gd name="connsiteX23" fmla="*/ 7781843 w 7891426"/>
              <a:gd name="connsiteY23" fmla="*/ 1028700 h 1140460"/>
              <a:gd name="connsiteX24" fmla="*/ 7731043 w 7891426"/>
              <a:gd name="connsiteY24" fmla="*/ 952500 h 1140460"/>
              <a:gd name="connsiteX25" fmla="*/ 7794543 w 7891426"/>
              <a:gd name="connsiteY25" fmla="*/ 876300 h 1140460"/>
              <a:gd name="connsiteX26" fmla="*/ 7832643 w 7891426"/>
              <a:gd name="connsiteY26" fmla="*/ 800100 h 1140460"/>
              <a:gd name="connsiteX27" fmla="*/ 7794543 w 7891426"/>
              <a:gd name="connsiteY27" fmla="*/ 723900 h 1140460"/>
              <a:gd name="connsiteX28" fmla="*/ 7781843 w 7891426"/>
              <a:gd name="connsiteY28" fmla="*/ 660400 h 1140460"/>
              <a:gd name="connsiteX29" fmla="*/ 7807243 w 7891426"/>
              <a:gd name="connsiteY29" fmla="*/ 609600 h 1140460"/>
              <a:gd name="connsiteX30" fmla="*/ 7883443 w 7891426"/>
              <a:gd name="connsiteY30" fmla="*/ 546100 h 1140460"/>
              <a:gd name="connsiteX31" fmla="*/ 7883443 w 7891426"/>
              <a:gd name="connsiteY31" fmla="*/ 469900 h 1140460"/>
              <a:gd name="connsiteX32" fmla="*/ 7769143 w 7891426"/>
              <a:gd name="connsiteY32" fmla="*/ 406400 h 1140460"/>
              <a:gd name="connsiteX33" fmla="*/ 7692943 w 7891426"/>
              <a:gd name="connsiteY33" fmla="*/ 368300 h 1140460"/>
              <a:gd name="connsiteX34" fmla="*/ 7794543 w 7891426"/>
              <a:gd name="connsiteY34" fmla="*/ 266700 h 1140460"/>
              <a:gd name="connsiteX35" fmla="*/ 7807243 w 7891426"/>
              <a:gd name="connsiteY35" fmla="*/ 177800 h 1140460"/>
              <a:gd name="connsiteX36" fmla="*/ 7743743 w 7891426"/>
              <a:gd name="connsiteY36" fmla="*/ 177800 h 1140460"/>
              <a:gd name="connsiteX37" fmla="*/ 7705643 w 7891426"/>
              <a:gd name="connsiteY37" fmla="*/ 88900 h 1140460"/>
              <a:gd name="connsiteX38" fmla="*/ 7846136 w 7891426"/>
              <a:gd name="connsiteY38" fmla="*/ 34925 h 1140460"/>
              <a:gd name="connsiteX39" fmla="*/ 7616743 w 7891426"/>
              <a:gd name="connsiteY39" fmla="*/ 0 h 1140460"/>
              <a:gd name="connsiteX0" fmla="*/ 7616743 w 7891426"/>
              <a:gd name="connsiteY0" fmla="*/ 0 h 1140460"/>
              <a:gd name="connsiteX1" fmla="*/ 181096 w 7891426"/>
              <a:gd name="connsiteY1" fmla="*/ 0 h 1140460"/>
              <a:gd name="connsiteX2" fmla="*/ 108744 w 7891426"/>
              <a:gd name="connsiteY2" fmla="*/ 11906 h 1140460"/>
              <a:gd name="connsiteX3" fmla="*/ 137319 w 7891426"/>
              <a:gd name="connsiteY3" fmla="*/ 94456 h 1140460"/>
              <a:gd name="connsiteX4" fmla="*/ 139700 w 7891426"/>
              <a:gd name="connsiteY4" fmla="*/ 190500 h 1140460"/>
              <a:gd name="connsiteX5" fmla="*/ 76200 w 7891426"/>
              <a:gd name="connsiteY5" fmla="*/ 190500 h 1140460"/>
              <a:gd name="connsiteX6" fmla="*/ 88900 w 7891426"/>
              <a:gd name="connsiteY6" fmla="*/ 279400 h 1140460"/>
              <a:gd name="connsiteX7" fmla="*/ 95250 w 7891426"/>
              <a:gd name="connsiteY7" fmla="*/ 357188 h 1140460"/>
              <a:gd name="connsiteX8" fmla="*/ 114300 w 7891426"/>
              <a:gd name="connsiteY8" fmla="*/ 419100 h 1140460"/>
              <a:gd name="connsiteX9" fmla="*/ 47625 w 7891426"/>
              <a:gd name="connsiteY9" fmla="*/ 492125 h 1140460"/>
              <a:gd name="connsiteX10" fmla="*/ 0 w 7891426"/>
              <a:gd name="connsiteY10" fmla="*/ 558800 h 1140460"/>
              <a:gd name="connsiteX11" fmla="*/ 76200 w 7891426"/>
              <a:gd name="connsiteY11" fmla="*/ 622300 h 1140460"/>
              <a:gd name="connsiteX12" fmla="*/ 101600 w 7891426"/>
              <a:gd name="connsiteY12" fmla="*/ 673100 h 1140460"/>
              <a:gd name="connsiteX13" fmla="*/ 88900 w 7891426"/>
              <a:gd name="connsiteY13" fmla="*/ 736600 h 1140460"/>
              <a:gd name="connsiteX14" fmla="*/ 134144 w 7891426"/>
              <a:gd name="connsiteY14" fmla="*/ 767556 h 1140460"/>
              <a:gd name="connsiteX15" fmla="*/ 88900 w 7891426"/>
              <a:gd name="connsiteY15" fmla="*/ 889000 h 1140460"/>
              <a:gd name="connsiteX16" fmla="*/ 30956 w 7891426"/>
              <a:gd name="connsiteY16" fmla="*/ 900906 h 1140460"/>
              <a:gd name="connsiteX17" fmla="*/ 123031 w 7891426"/>
              <a:gd name="connsiteY17" fmla="*/ 965200 h 1140460"/>
              <a:gd name="connsiteX18" fmla="*/ 12700 w 7891426"/>
              <a:gd name="connsiteY18" fmla="*/ 1104900 h 1140460"/>
              <a:gd name="connsiteX19" fmla="*/ 46037 w 7891426"/>
              <a:gd name="connsiteY19" fmla="*/ 1119982 h 1140460"/>
              <a:gd name="connsiteX20" fmla="*/ 39804 w 7891426"/>
              <a:gd name="connsiteY20" fmla="*/ 1140460 h 1140460"/>
              <a:gd name="connsiteX21" fmla="*/ 7891426 w 7891426"/>
              <a:gd name="connsiteY21" fmla="*/ 1140460 h 1140460"/>
              <a:gd name="connsiteX22" fmla="*/ 7870743 w 7891426"/>
              <a:gd name="connsiteY22" fmla="*/ 1092200 h 1140460"/>
              <a:gd name="connsiteX23" fmla="*/ 7781843 w 7891426"/>
              <a:gd name="connsiteY23" fmla="*/ 1028700 h 1140460"/>
              <a:gd name="connsiteX24" fmla="*/ 7731043 w 7891426"/>
              <a:gd name="connsiteY24" fmla="*/ 952500 h 1140460"/>
              <a:gd name="connsiteX25" fmla="*/ 7794543 w 7891426"/>
              <a:gd name="connsiteY25" fmla="*/ 876300 h 1140460"/>
              <a:gd name="connsiteX26" fmla="*/ 7832643 w 7891426"/>
              <a:gd name="connsiteY26" fmla="*/ 800100 h 1140460"/>
              <a:gd name="connsiteX27" fmla="*/ 7794543 w 7891426"/>
              <a:gd name="connsiteY27" fmla="*/ 723900 h 1140460"/>
              <a:gd name="connsiteX28" fmla="*/ 7781843 w 7891426"/>
              <a:gd name="connsiteY28" fmla="*/ 660400 h 1140460"/>
              <a:gd name="connsiteX29" fmla="*/ 7807243 w 7891426"/>
              <a:gd name="connsiteY29" fmla="*/ 609600 h 1140460"/>
              <a:gd name="connsiteX30" fmla="*/ 7883443 w 7891426"/>
              <a:gd name="connsiteY30" fmla="*/ 546100 h 1140460"/>
              <a:gd name="connsiteX31" fmla="*/ 7883443 w 7891426"/>
              <a:gd name="connsiteY31" fmla="*/ 469900 h 1140460"/>
              <a:gd name="connsiteX32" fmla="*/ 7769143 w 7891426"/>
              <a:gd name="connsiteY32" fmla="*/ 406400 h 1140460"/>
              <a:gd name="connsiteX33" fmla="*/ 7692943 w 7891426"/>
              <a:gd name="connsiteY33" fmla="*/ 368300 h 1140460"/>
              <a:gd name="connsiteX34" fmla="*/ 7794543 w 7891426"/>
              <a:gd name="connsiteY34" fmla="*/ 266700 h 1140460"/>
              <a:gd name="connsiteX35" fmla="*/ 7807243 w 7891426"/>
              <a:gd name="connsiteY35" fmla="*/ 177800 h 1140460"/>
              <a:gd name="connsiteX36" fmla="*/ 7743743 w 7891426"/>
              <a:gd name="connsiteY36" fmla="*/ 177800 h 1140460"/>
              <a:gd name="connsiteX37" fmla="*/ 7705643 w 7891426"/>
              <a:gd name="connsiteY37" fmla="*/ 88900 h 1140460"/>
              <a:gd name="connsiteX38" fmla="*/ 7846136 w 7891426"/>
              <a:gd name="connsiteY38" fmla="*/ 34925 h 1140460"/>
              <a:gd name="connsiteX39" fmla="*/ 7616743 w 7891426"/>
              <a:gd name="connsiteY39" fmla="*/ 0 h 1140460"/>
              <a:gd name="connsiteX0" fmla="*/ 7616743 w 7891426"/>
              <a:gd name="connsiteY0" fmla="*/ 0 h 1140460"/>
              <a:gd name="connsiteX1" fmla="*/ 181096 w 7891426"/>
              <a:gd name="connsiteY1" fmla="*/ 0 h 1140460"/>
              <a:gd name="connsiteX2" fmla="*/ 108744 w 7891426"/>
              <a:gd name="connsiteY2" fmla="*/ 11906 h 1140460"/>
              <a:gd name="connsiteX3" fmla="*/ 137319 w 7891426"/>
              <a:gd name="connsiteY3" fmla="*/ 94456 h 1140460"/>
              <a:gd name="connsiteX4" fmla="*/ 139700 w 7891426"/>
              <a:gd name="connsiteY4" fmla="*/ 190500 h 1140460"/>
              <a:gd name="connsiteX5" fmla="*/ 76200 w 7891426"/>
              <a:gd name="connsiteY5" fmla="*/ 190500 h 1140460"/>
              <a:gd name="connsiteX6" fmla="*/ 88900 w 7891426"/>
              <a:gd name="connsiteY6" fmla="*/ 279400 h 1140460"/>
              <a:gd name="connsiteX7" fmla="*/ 95250 w 7891426"/>
              <a:gd name="connsiteY7" fmla="*/ 357188 h 1140460"/>
              <a:gd name="connsiteX8" fmla="*/ 114300 w 7891426"/>
              <a:gd name="connsiteY8" fmla="*/ 419100 h 1140460"/>
              <a:gd name="connsiteX9" fmla="*/ 47625 w 7891426"/>
              <a:gd name="connsiteY9" fmla="*/ 492125 h 1140460"/>
              <a:gd name="connsiteX10" fmla="*/ 0 w 7891426"/>
              <a:gd name="connsiteY10" fmla="*/ 558800 h 1140460"/>
              <a:gd name="connsiteX11" fmla="*/ 76200 w 7891426"/>
              <a:gd name="connsiteY11" fmla="*/ 622300 h 1140460"/>
              <a:gd name="connsiteX12" fmla="*/ 101600 w 7891426"/>
              <a:gd name="connsiteY12" fmla="*/ 673100 h 1140460"/>
              <a:gd name="connsiteX13" fmla="*/ 88900 w 7891426"/>
              <a:gd name="connsiteY13" fmla="*/ 736600 h 1140460"/>
              <a:gd name="connsiteX14" fmla="*/ 134144 w 7891426"/>
              <a:gd name="connsiteY14" fmla="*/ 767556 h 1140460"/>
              <a:gd name="connsiteX15" fmla="*/ 88900 w 7891426"/>
              <a:gd name="connsiteY15" fmla="*/ 889000 h 1140460"/>
              <a:gd name="connsiteX16" fmla="*/ 30956 w 7891426"/>
              <a:gd name="connsiteY16" fmla="*/ 900906 h 1140460"/>
              <a:gd name="connsiteX17" fmla="*/ 123031 w 7891426"/>
              <a:gd name="connsiteY17" fmla="*/ 965200 h 1140460"/>
              <a:gd name="connsiteX18" fmla="*/ 12700 w 7891426"/>
              <a:gd name="connsiteY18" fmla="*/ 1104900 h 1140460"/>
              <a:gd name="connsiteX19" fmla="*/ 46037 w 7891426"/>
              <a:gd name="connsiteY19" fmla="*/ 1119982 h 1140460"/>
              <a:gd name="connsiteX20" fmla="*/ 39804 w 7891426"/>
              <a:gd name="connsiteY20" fmla="*/ 1140460 h 1140460"/>
              <a:gd name="connsiteX21" fmla="*/ 7891426 w 7891426"/>
              <a:gd name="connsiteY21" fmla="*/ 1140460 h 1140460"/>
              <a:gd name="connsiteX22" fmla="*/ 7870743 w 7891426"/>
              <a:gd name="connsiteY22" fmla="*/ 1092200 h 1140460"/>
              <a:gd name="connsiteX23" fmla="*/ 7781843 w 7891426"/>
              <a:gd name="connsiteY23" fmla="*/ 1028700 h 1140460"/>
              <a:gd name="connsiteX24" fmla="*/ 7731043 w 7891426"/>
              <a:gd name="connsiteY24" fmla="*/ 952500 h 1140460"/>
              <a:gd name="connsiteX25" fmla="*/ 7794543 w 7891426"/>
              <a:gd name="connsiteY25" fmla="*/ 876300 h 1140460"/>
              <a:gd name="connsiteX26" fmla="*/ 7832643 w 7891426"/>
              <a:gd name="connsiteY26" fmla="*/ 800100 h 1140460"/>
              <a:gd name="connsiteX27" fmla="*/ 7794543 w 7891426"/>
              <a:gd name="connsiteY27" fmla="*/ 723900 h 1140460"/>
              <a:gd name="connsiteX28" fmla="*/ 7781843 w 7891426"/>
              <a:gd name="connsiteY28" fmla="*/ 660400 h 1140460"/>
              <a:gd name="connsiteX29" fmla="*/ 7807243 w 7891426"/>
              <a:gd name="connsiteY29" fmla="*/ 609600 h 1140460"/>
              <a:gd name="connsiteX30" fmla="*/ 7883443 w 7891426"/>
              <a:gd name="connsiteY30" fmla="*/ 546100 h 1140460"/>
              <a:gd name="connsiteX31" fmla="*/ 7883443 w 7891426"/>
              <a:gd name="connsiteY31" fmla="*/ 469900 h 1140460"/>
              <a:gd name="connsiteX32" fmla="*/ 7769143 w 7891426"/>
              <a:gd name="connsiteY32" fmla="*/ 406400 h 1140460"/>
              <a:gd name="connsiteX33" fmla="*/ 7692943 w 7891426"/>
              <a:gd name="connsiteY33" fmla="*/ 368300 h 1140460"/>
              <a:gd name="connsiteX34" fmla="*/ 7794543 w 7891426"/>
              <a:gd name="connsiteY34" fmla="*/ 266700 h 1140460"/>
              <a:gd name="connsiteX35" fmla="*/ 7807243 w 7891426"/>
              <a:gd name="connsiteY35" fmla="*/ 177800 h 1140460"/>
              <a:gd name="connsiteX36" fmla="*/ 7743743 w 7891426"/>
              <a:gd name="connsiteY36" fmla="*/ 177800 h 1140460"/>
              <a:gd name="connsiteX37" fmla="*/ 7705643 w 7891426"/>
              <a:gd name="connsiteY37" fmla="*/ 88900 h 1140460"/>
              <a:gd name="connsiteX38" fmla="*/ 7846136 w 7891426"/>
              <a:gd name="connsiteY38" fmla="*/ 34925 h 1140460"/>
              <a:gd name="connsiteX39" fmla="*/ 7616743 w 7891426"/>
              <a:gd name="connsiteY39" fmla="*/ 0 h 1140460"/>
              <a:gd name="connsiteX0" fmla="*/ 7616743 w 7891426"/>
              <a:gd name="connsiteY0" fmla="*/ 0 h 1140460"/>
              <a:gd name="connsiteX1" fmla="*/ 181096 w 7891426"/>
              <a:gd name="connsiteY1" fmla="*/ 0 h 1140460"/>
              <a:gd name="connsiteX2" fmla="*/ 108744 w 7891426"/>
              <a:gd name="connsiteY2" fmla="*/ 11906 h 1140460"/>
              <a:gd name="connsiteX3" fmla="*/ 137319 w 7891426"/>
              <a:gd name="connsiteY3" fmla="*/ 94456 h 1140460"/>
              <a:gd name="connsiteX4" fmla="*/ 139700 w 7891426"/>
              <a:gd name="connsiteY4" fmla="*/ 190500 h 1140460"/>
              <a:gd name="connsiteX5" fmla="*/ 76200 w 7891426"/>
              <a:gd name="connsiteY5" fmla="*/ 190500 h 1140460"/>
              <a:gd name="connsiteX6" fmla="*/ 88900 w 7891426"/>
              <a:gd name="connsiteY6" fmla="*/ 279400 h 1140460"/>
              <a:gd name="connsiteX7" fmla="*/ 95250 w 7891426"/>
              <a:gd name="connsiteY7" fmla="*/ 357188 h 1140460"/>
              <a:gd name="connsiteX8" fmla="*/ 114300 w 7891426"/>
              <a:gd name="connsiteY8" fmla="*/ 419100 h 1140460"/>
              <a:gd name="connsiteX9" fmla="*/ 47625 w 7891426"/>
              <a:gd name="connsiteY9" fmla="*/ 492125 h 1140460"/>
              <a:gd name="connsiteX10" fmla="*/ 0 w 7891426"/>
              <a:gd name="connsiteY10" fmla="*/ 558800 h 1140460"/>
              <a:gd name="connsiteX11" fmla="*/ 76200 w 7891426"/>
              <a:gd name="connsiteY11" fmla="*/ 622300 h 1140460"/>
              <a:gd name="connsiteX12" fmla="*/ 101600 w 7891426"/>
              <a:gd name="connsiteY12" fmla="*/ 673100 h 1140460"/>
              <a:gd name="connsiteX13" fmla="*/ 88900 w 7891426"/>
              <a:gd name="connsiteY13" fmla="*/ 736600 h 1140460"/>
              <a:gd name="connsiteX14" fmla="*/ 134144 w 7891426"/>
              <a:gd name="connsiteY14" fmla="*/ 767556 h 1140460"/>
              <a:gd name="connsiteX15" fmla="*/ 88900 w 7891426"/>
              <a:gd name="connsiteY15" fmla="*/ 889000 h 1140460"/>
              <a:gd name="connsiteX16" fmla="*/ 30956 w 7891426"/>
              <a:gd name="connsiteY16" fmla="*/ 900906 h 1140460"/>
              <a:gd name="connsiteX17" fmla="*/ 123031 w 7891426"/>
              <a:gd name="connsiteY17" fmla="*/ 965200 h 1140460"/>
              <a:gd name="connsiteX18" fmla="*/ 12700 w 7891426"/>
              <a:gd name="connsiteY18" fmla="*/ 1104900 h 1140460"/>
              <a:gd name="connsiteX19" fmla="*/ 46037 w 7891426"/>
              <a:gd name="connsiteY19" fmla="*/ 1119982 h 1140460"/>
              <a:gd name="connsiteX20" fmla="*/ 39804 w 7891426"/>
              <a:gd name="connsiteY20" fmla="*/ 1140460 h 1140460"/>
              <a:gd name="connsiteX21" fmla="*/ 7891426 w 7891426"/>
              <a:gd name="connsiteY21" fmla="*/ 1140460 h 1140460"/>
              <a:gd name="connsiteX22" fmla="*/ 7870743 w 7891426"/>
              <a:gd name="connsiteY22" fmla="*/ 1092200 h 1140460"/>
              <a:gd name="connsiteX23" fmla="*/ 7781843 w 7891426"/>
              <a:gd name="connsiteY23" fmla="*/ 1028700 h 1140460"/>
              <a:gd name="connsiteX24" fmla="*/ 7731043 w 7891426"/>
              <a:gd name="connsiteY24" fmla="*/ 952500 h 1140460"/>
              <a:gd name="connsiteX25" fmla="*/ 7794543 w 7891426"/>
              <a:gd name="connsiteY25" fmla="*/ 876300 h 1140460"/>
              <a:gd name="connsiteX26" fmla="*/ 7832643 w 7891426"/>
              <a:gd name="connsiteY26" fmla="*/ 800100 h 1140460"/>
              <a:gd name="connsiteX27" fmla="*/ 7794543 w 7891426"/>
              <a:gd name="connsiteY27" fmla="*/ 723900 h 1140460"/>
              <a:gd name="connsiteX28" fmla="*/ 7781843 w 7891426"/>
              <a:gd name="connsiteY28" fmla="*/ 660400 h 1140460"/>
              <a:gd name="connsiteX29" fmla="*/ 7807243 w 7891426"/>
              <a:gd name="connsiteY29" fmla="*/ 609600 h 1140460"/>
              <a:gd name="connsiteX30" fmla="*/ 7850106 w 7891426"/>
              <a:gd name="connsiteY30" fmla="*/ 534193 h 1140460"/>
              <a:gd name="connsiteX31" fmla="*/ 7883443 w 7891426"/>
              <a:gd name="connsiteY31" fmla="*/ 469900 h 1140460"/>
              <a:gd name="connsiteX32" fmla="*/ 7769143 w 7891426"/>
              <a:gd name="connsiteY32" fmla="*/ 406400 h 1140460"/>
              <a:gd name="connsiteX33" fmla="*/ 7692943 w 7891426"/>
              <a:gd name="connsiteY33" fmla="*/ 368300 h 1140460"/>
              <a:gd name="connsiteX34" fmla="*/ 7794543 w 7891426"/>
              <a:gd name="connsiteY34" fmla="*/ 266700 h 1140460"/>
              <a:gd name="connsiteX35" fmla="*/ 7807243 w 7891426"/>
              <a:gd name="connsiteY35" fmla="*/ 177800 h 1140460"/>
              <a:gd name="connsiteX36" fmla="*/ 7743743 w 7891426"/>
              <a:gd name="connsiteY36" fmla="*/ 177800 h 1140460"/>
              <a:gd name="connsiteX37" fmla="*/ 7705643 w 7891426"/>
              <a:gd name="connsiteY37" fmla="*/ 88900 h 1140460"/>
              <a:gd name="connsiteX38" fmla="*/ 7846136 w 7891426"/>
              <a:gd name="connsiteY38" fmla="*/ 34925 h 1140460"/>
              <a:gd name="connsiteX39" fmla="*/ 7616743 w 7891426"/>
              <a:gd name="connsiteY39" fmla="*/ 0 h 1140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7891426" h="1140460">
                <a:moveTo>
                  <a:pt x="7616743" y="0"/>
                </a:moveTo>
                <a:lnTo>
                  <a:pt x="181096" y="0"/>
                </a:lnTo>
                <a:lnTo>
                  <a:pt x="108744" y="11906"/>
                </a:lnTo>
                <a:lnTo>
                  <a:pt x="137319" y="94456"/>
                </a:lnTo>
                <a:cubicBezTo>
                  <a:pt x="138113" y="126471"/>
                  <a:pt x="138906" y="158485"/>
                  <a:pt x="139700" y="190500"/>
                </a:cubicBezTo>
                <a:lnTo>
                  <a:pt x="76200" y="190500"/>
                </a:lnTo>
                <a:lnTo>
                  <a:pt x="88900" y="279400"/>
                </a:lnTo>
                <a:lnTo>
                  <a:pt x="95250" y="357188"/>
                </a:lnTo>
                <a:lnTo>
                  <a:pt x="114300" y="419100"/>
                </a:lnTo>
                <a:lnTo>
                  <a:pt x="47625" y="492125"/>
                </a:lnTo>
                <a:lnTo>
                  <a:pt x="0" y="558800"/>
                </a:lnTo>
                <a:lnTo>
                  <a:pt x="76200" y="622300"/>
                </a:lnTo>
                <a:lnTo>
                  <a:pt x="101600" y="673100"/>
                </a:lnTo>
                <a:lnTo>
                  <a:pt x="88900" y="736600"/>
                </a:lnTo>
                <a:lnTo>
                  <a:pt x="134144" y="767556"/>
                </a:lnTo>
                <a:lnTo>
                  <a:pt x="88900" y="889000"/>
                </a:lnTo>
                <a:lnTo>
                  <a:pt x="30956" y="900906"/>
                </a:lnTo>
                <a:cubicBezTo>
                  <a:pt x="30691" y="935037"/>
                  <a:pt x="123296" y="931069"/>
                  <a:pt x="123031" y="965200"/>
                </a:cubicBezTo>
                <a:lnTo>
                  <a:pt x="12700" y="1104900"/>
                </a:lnTo>
                <a:lnTo>
                  <a:pt x="46037" y="1119982"/>
                </a:lnTo>
                <a:lnTo>
                  <a:pt x="39804" y="1140460"/>
                </a:lnTo>
                <a:lnTo>
                  <a:pt x="7891426" y="1140460"/>
                </a:lnTo>
                <a:lnTo>
                  <a:pt x="7870743" y="1092200"/>
                </a:lnTo>
                <a:lnTo>
                  <a:pt x="7781843" y="1028700"/>
                </a:lnTo>
                <a:lnTo>
                  <a:pt x="7731043" y="952500"/>
                </a:lnTo>
                <a:lnTo>
                  <a:pt x="7794543" y="876300"/>
                </a:lnTo>
                <a:lnTo>
                  <a:pt x="7832643" y="800100"/>
                </a:lnTo>
                <a:lnTo>
                  <a:pt x="7794543" y="723900"/>
                </a:lnTo>
                <a:lnTo>
                  <a:pt x="7781843" y="660400"/>
                </a:lnTo>
                <a:lnTo>
                  <a:pt x="7807243" y="609600"/>
                </a:lnTo>
                <a:lnTo>
                  <a:pt x="7850106" y="534193"/>
                </a:lnTo>
                <a:lnTo>
                  <a:pt x="7883443" y="469900"/>
                </a:lnTo>
                <a:lnTo>
                  <a:pt x="7769143" y="406400"/>
                </a:lnTo>
                <a:lnTo>
                  <a:pt x="7692943" y="368300"/>
                </a:lnTo>
                <a:lnTo>
                  <a:pt x="7794543" y="266700"/>
                </a:lnTo>
                <a:lnTo>
                  <a:pt x="7807243" y="177800"/>
                </a:lnTo>
                <a:lnTo>
                  <a:pt x="7743743" y="177800"/>
                </a:lnTo>
                <a:lnTo>
                  <a:pt x="7705643" y="88900"/>
                </a:lnTo>
                <a:lnTo>
                  <a:pt x="7846136" y="34925"/>
                </a:lnTo>
                <a:cubicBezTo>
                  <a:pt x="7764115" y="15345"/>
                  <a:pt x="7746388" y="21961"/>
                  <a:pt x="7616743" y="0"/>
                </a:cubicBezTo>
                <a:close/>
              </a:path>
            </a:pathLst>
          </a:cu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A945D1-CA2F-4709-9CAE-98472325B043}"/>
              </a:ext>
            </a:extLst>
          </p:cNvPr>
          <p:cNvSpPr txBox="1"/>
          <p:nvPr/>
        </p:nvSpPr>
        <p:spPr>
          <a:xfrm>
            <a:off x="11734800" y="647700"/>
            <a:ext cx="28935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spc="-300" dirty="0"/>
              <a:t>5</a:t>
            </a:r>
            <a:r>
              <a:rPr lang="ko-KR" altLang="en-US" sz="4800" spc="-300" dirty="0"/>
              <a:t>주간 계획</a:t>
            </a:r>
          </a:p>
        </p:txBody>
      </p:sp>
      <p:graphicFrame>
        <p:nvGraphicFramePr>
          <p:cNvPr id="11" name="개체 10">
            <a:extLst>
              <a:ext uri="{FF2B5EF4-FFF2-40B4-BE49-F238E27FC236}">
                <a16:creationId xmlns:a16="http://schemas.microsoft.com/office/drawing/2014/main" id="{B330FCD2-6449-4C8D-AA52-9BDB4763C91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2089774"/>
              </p:ext>
            </p:extLst>
          </p:nvPr>
        </p:nvGraphicFramePr>
        <p:xfrm>
          <a:off x="4343400" y="4991100"/>
          <a:ext cx="12573000" cy="186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9" name="Document" r:id="rId3" imgW="5731988" imgH="849631" progId="Word.Document.12">
                  <p:embed/>
                </p:oleObj>
              </mc:Choice>
              <mc:Fallback>
                <p:oleObj name="Document" r:id="rId3" imgW="5731988" imgH="84963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343400" y="4991100"/>
                        <a:ext cx="12573000" cy="1860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개체 4">
            <a:extLst>
              <a:ext uri="{FF2B5EF4-FFF2-40B4-BE49-F238E27FC236}">
                <a16:creationId xmlns:a16="http://schemas.microsoft.com/office/drawing/2014/main" id="{478E2835-2BE2-402B-B675-C307F9FA7C3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2193470"/>
              </p:ext>
            </p:extLst>
          </p:nvPr>
        </p:nvGraphicFramePr>
        <p:xfrm>
          <a:off x="1519238" y="1714500"/>
          <a:ext cx="10791825" cy="984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0" name="Document" r:id="rId5" imgW="5731988" imgH="5227748" progId="Word.Document.12">
                  <p:embed/>
                </p:oleObj>
              </mc:Choice>
              <mc:Fallback>
                <p:oleObj name="Document" r:id="rId5" imgW="5731988" imgH="522774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19238" y="1714500"/>
                        <a:ext cx="10791825" cy="9845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234314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자유형: 도형 38">
            <a:extLst>
              <a:ext uri="{FF2B5EF4-FFF2-40B4-BE49-F238E27FC236}">
                <a16:creationId xmlns:a16="http://schemas.microsoft.com/office/drawing/2014/main" id="{DF76A242-D44C-4BEC-83BE-D01E6F0A8478}"/>
              </a:ext>
            </a:extLst>
          </p:cNvPr>
          <p:cNvSpPr/>
          <p:nvPr/>
        </p:nvSpPr>
        <p:spPr>
          <a:xfrm rot="10800000" flipH="1" flipV="1">
            <a:off x="12801600" y="6561738"/>
            <a:ext cx="2365235" cy="393974"/>
          </a:xfrm>
          <a:custGeom>
            <a:avLst/>
            <a:gdLst>
              <a:gd name="connsiteX0" fmla="*/ 7616743 w 7891426"/>
              <a:gd name="connsiteY0" fmla="*/ 0 h 1140460"/>
              <a:gd name="connsiteX1" fmla="*/ 181096 w 7891426"/>
              <a:gd name="connsiteY1" fmla="*/ 0 h 1140460"/>
              <a:gd name="connsiteX2" fmla="*/ 108744 w 7891426"/>
              <a:gd name="connsiteY2" fmla="*/ 11906 h 1140460"/>
              <a:gd name="connsiteX3" fmla="*/ 137319 w 7891426"/>
              <a:gd name="connsiteY3" fmla="*/ 94456 h 1140460"/>
              <a:gd name="connsiteX4" fmla="*/ 139700 w 7891426"/>
              <a:gd name="connsiteY4" fmla="*/ 190500 h 1140460"/>
              <a:gd name="connsiteX5" fmla="*/ 76200 w 7891426"/>
              <a:gd name="connsiteY5" fmla="*/ 190500 h 1140460"/>
              <a:gd name="connsiteX6" fmla="*/ 88900 w 7891426"/>
              <a:gd name="connsiteY6" fmla="*/ 279400 h 1140460"/>
              <a:gd name="connsiteX7" fmla="*/ 95250 w 7891426"/>
              <a:gd name="connsiteY7" fmla="*/ 357188 h 1140460"/>
              <a:gd name="connsiteX8" fmla="*/ 114300 w 7891426"/>
              <a:gd name="connsiteY8" fmla="*/ 419100 h 1140460"/>
              <a:gd name="connsiteX9" fmla="*/ 47625 w 7891426"/>
              <a:gd name="connsiteY9" fmla="*/ 492125 h 1140460"/>
              <a:gd name="connsiteX10" fmla="*/ 0 w 7891426"/>
              <a:gd name="connsiteY10" fmla="*/ 558800 h 1140460"/>
              <a:gd name="connsiteX11" fmla="*/ 76200 w 7891426"/>
              <a:gd name="connsiteY11" fmla="*/ 622300 h 1140460"/>
              <a:gd name="connsiteX12" fmla="*/ 101600 w 7891426"/>
              <a:gd name="connsiteY12" fmla="*/ 673100 h 1140460"/>
              <a:gd name="connsiteX13" fmla="*/ 88900 w 7891426"/>
              <a:gd name="connsiteY13" fmla="*/ 736600 h 1140460"/>
              <a:gd name="connsiteX14" fmla="*/ 134144 w 7891426"/>
              <a:gd name="connsiteY14" fmla="*/ 767556 h 1140460"/>
              <a:gd name="connsiteX15" fmla="*/ 88900 w 7891426"/>
              <a:gd name="connsiteY15" fmla="*/ 889000 h 1140460"/>
              <a:gd name="connsiteX16" fmla="*/ 30956 w 7891426"/>
              <a:gd name="connsiteY16" fmla="*/ 900906 h 1140460"/>
              <a:gd name="connsiteX17" fmla="*/ 123031 w 7891426"/>
              <a:gd name="connsiteY17" fmla="*/ 965200 h 1140460"/>
              <a:gd name="connsiteX18" fmla="*/ 12700 w 7891426"/>
              <a:gd name="connsiteY18" fmla="*/ 1104900 h 1140460"/>
              <a:gd name="connsiteX19" fmla="*/ 46037 w 7891426"/>
              <a:gd name="connsiteY19" fmla="*/ 1119982 h 1140460"/>
              <a:gd name="connsiteX20" fmla="*/ 39804 w 7891426"/>
              <a:gd name="connsiteY20" fmla="*/ 1140460 h 1140460"/>
              <a:gd name="connsiteX21" fmla="*/ 7891426 w 7891426"/>
              <a:gd name="connsiteY21" fmla="*/ 1140460 h 1140460"/>
              <a:gd name="connsiteX22" fmla="*/ 7870743 w 7891426"/>
              <a:gd name="connsiteY22" fmla="*/ 1092200 h 1140460"/>
              <a:gd name="connsiteX23" fmla="*/ 7781843 w 7891426"/>
              <a:gd name="connsiteY23" fmla="*/ 1028700 h 1140460"/>
              <a:gd name="connsiteX24" fmla="*/ 7731043 w 7891426"/>
              <a:gd name="connsiteY24" fmla="*/ 952500 h 1140460"/>
              <a:gd name="connsiteX25" fmla="*/ 7794543 w 7891426"/>
              <a:gd name="connsiteY25" fmla="*/ 876300 h 1140460"/>
              <a:gd name="connsiteX26" fmla="*/ 7832643 w 7891426"/>
              <a:gd name="connsiteY26" fmla="*/ 800100 h 1140460"/>
              <a:gd name="connsiteX27" fmla="*/ 7794543 w 7891426"/>
              <a:gd name="connsiteY27" fmla="*/ 723900 h 1140460"/>
              <a:gd name="connsiteX28" fmla="*/ 7781843 w 7891426"/>
              <a:gd name="connsiteY28" fmla="*/ 660400 h 1140460"/>
              <a:gd name="connsiteX29" fmla="*/ 7807243 w 7891426"/>
              <a:gd name="connsiteY29" fmla="*/ 609600 h 1140460"/>
              <a:gd name="connsiteX30" fmla="*/ 7883443 w 7891426"/>
              <a:gd name="connsiteY30" fmla="*/ 546100 h 1140460"/>
              <a:gd name="connsiteX31" fmla="*/ 7883443 w 7891426"/>
              <a:gd name="connsiteY31" fmla="*/ 469900 h 1140460"/>
              <a:gd name="connsiteX32" fmla="*/ 7769143 w 7891426"/>
              <a:gd name="connsiteY32" fmla="*/ 406400 h 1140460"/>
              <a:gd name="connsiteX33" fmla="*/ 7692943 w 7891426"/>
              <a:gd name="connsiteY33" fmla="*/ 368300 h 1140460"/>
              <a:gd name="connsiteX34" fmla="*/ 7794543 w 7891426"/>
              <a:gd name="connsiteY34" fmla="*/ 266700 h 1140460"/>
              <a:gd name="connsiteX35" fmla="*/ 7807243 w 7891426"/>
              <a:gd name="connsiteY35" fmla="*/ 177800 h 1140460"/>
              <a:gd name="connsiteX36" fmla="*/ 7743743 w 7891426"/>
              <a:gd name="connsiteY36" fmla="*/ 177800 h 1140460"/>
              <a:gd name="connsiteX37" fmla="*/ 7705643 w 7891426"/>
              <a:gd name="connsiteY37" fmla="*/ 88900 h 1140460"/>
              <a:gd name="connsiteX38" fmla="*/ 7819943 w 7891426"/>
              <a:gd name="connsiteY38" fmla="*/ 101600 h 1140460"/>
              <a:gd name="connsiteX0" fmla="*/ 7616743 w 7891426"/>
              <a:gd name="connsiteY0" fmla="*/ 0 h 1140460"/>
              <a:gd name="connsiteX1" fmla="*/ 181096 w 7891426"/>
              <a:gd name="connsiteY1" fmla="*/ 0 h 1140460"/>
              <a:gd name="connsiteX2" fmla="*/ 108744 w 7891426"/>
              <a:gd name="connsiteY2" fmla="*/ 11906 h 1140460"/>
              <a:gd name="connsiteX3" fmla="*/ 137319 w 7891426"/>
              <a:gd name="connsiteY3" fmla="*/ 94456 h 1140460"/>
              <a:gd name="connsiteX4" fmla="*/ 139700 w 7891426"/>
              <a:gd name="connsiteY4" fmla="*/ 190500 h 1140460"/>
              <a:gd name="connsiteX5" fmla="*/ 76200 w 7891426"/>
              <a:gd name="connsiteY5" fmla="*/ 190500 h 1140460"/>
              <a:gd name="connsiteX6" fmla="*/ 88900 w 7891426"/>
              <a:gd name="connsiteY6" fmla="*/ 279400 h 1140460"/>
              <a:gd name="connsiteX7" fmla="*/ 95250 w 7891426"/>
              <a:gd name="connsiteY7" fmla="*/ 357188 h 1140460"/>
              <a:gd name="connsiteX8" fmla="*/ 114300 w 7891426"/>
              <a:gd name="connsiteY8" fmla="*/ 419100 h 1140460"/>
              <a:gd name="connsiteX9" fmla="*/ 47625 w 7891426"/>
              <a:gd name="connsiteY9" fmla="*/ 492125 h 1140460"/>
              <a:gd name="connsiteX10" fmla="*/ 0 w 7891426"/>
              <a:gd name="connsiteY10" fmla="*/ 558800 h 1140460"/>
              <a:gd name="connsiteX11" fmla="*/ 76200 w 7891426"/>
              <a:gd name="connsiteY11" fmla="*/ 622300 h 1140460"/>
              <a:gd name="connsiteX12" fmla="*/ 101600 w 7891426"/>
              <a:gd name="connsiteY12" fmla="*/ 673100 h 1140460"/>
              <a:gd name="connsiteX13" fmla="*/ 88900 w 7891426"/>
              <a:gd name="connsiteY13" fmla="*/ 736600 h 1140460"/>
              <a:gd name="connsiteX14" fmla="*/ 134144 w 7891426"/>
              <a:gd name="connsiteY14" fmla="*/ 767556 h 1140460"/>
              <a:gd name="connsiteX15" fmla="*/ 88900 w 7891426"/>
              <a:gd name="connsiteY15" fmla="*/ 889000 h 1140460"/>
              <a:gd name="connsiteX16" fmla="*/ 30956 w 7891426"/>
              <a:gd name="connsiteY16" fmla="*/ 900906 h 1140460"/>
              <a:gd name="connsiteX17" fmla="*/ 123031 w 7891426"/>
              <a:gd name="connsiteY17" fmla="*/ 965200 h 1140460"/>
              <a:gd name="connsiteX18" fmla="*/ 12700 w 7891426"/>
              <a:gd name="connsiteY18" fmla="*/ 1104900 h 1140460"/>
              <a:gd name="connsiteX19" fmla="*/ 46037 w 7891426"/>
              <a:gd name="connsiteY19" fmla="*/ 1119982 h 1140460"/>
              <a:gd name="connsiteX20" fmla="*/ 39804 w 7891426"/>
              <a:gd name="connsiteY20" fmla="*/ 1140460 h 1140460"/>
              <a:gd name="connsiteX21" fmla="*/ 7891426 w 7891426"/>
              <a:gd name="connsiteY21" fmla="*/ 1140460 h 1140460"/>
              <a:gd name="connsiteX22" fmla="*/ 7870743 w 7891426"/>
              <a:gd name="connsiteY22" fmla="*/ 1092200 h 1140460"/>
              <a:gd name="connsiteX23" fmla="*/ 7781843 w 7891426"/>
              <a:gd name="connsiteY23" fmla="*/ 1028700 h 1140460"/>
              <a:gd name="connsiteX24" fmla="*/ 7731043 w 7891426"/>
              <a:gd name="connsiteY24" fmla="*/ 952500 h 1140460"/>
              <a:gd name="connsiteX25" fmla="*/ 7794543 w 7891426"/>
              <a:gd name="connsiteY25" fmla="*/ 876300 h 1140460"/>
              <a:gd name="connsiteX26" fmla="*/ 7832643 w 7891426"/>
              <a:gd name="connsiteY26" fmla="*/ 800100 h 1140460"/>
              <a:gd name="connsiteX27" fmla="*/ 7794543 w 7891426"/>
              <a:gd name="connsiteY27" fmla="*/ 723900 h 1140460"/>
              <a:gd name="connsiteX28" fmla="*/ 7781843 w 7891426"/>
              <a:gd name="connsiteY28" fmla="*/ 660400 h 1140460"/>
              <a:gd name="connsiteX29" fmla="*/ 7807243 w 7891426"/>
              <a:gd name="connsiteY29" fmla="*/ 609600 h 1140460"/>
              <a:gd name="connsiteX30" fmla="*/ 7883443 w 7891426"/>
              <a:gd name="connsiteY30" fmla="*/ 546100 h 1140460"/>
              <a:gd name="connsiteX31" fmla="*/ 7883443 w 7891426"/>
              <a:gd name="connsiteY31" fmla="*/ 469900 h 1140460"/>
              <a:gd name="connsiteX32" fmla="*/ 7769143 w 7891426"/>
              <a:gd name="connsiteY32" fmla="*/ 406400 h 1140460"/>
              <a:gd name="connsiteX33" fmla="*/ 7692943 w 7891426"/>
              <a:gd name="connsiteY33" fmla="*/ 368300 h 1140460"/>
              <a:gd name="connsiteX34" fmla="*/ 7794543 w 7891426"/>
              <a:gd name="connsiteY34" fmla="*/ 266700 h 1140460"/>
              <a:gd name="connsiteX35" fmla="*/ 7807243 w 7891426"/>
              <a:gd name="connsiteY35" fmla="*/ 177800 h 1140460"/>
              <a:gd name="connsiteX36" fmla="*/ 7743743 w 7891426"/>
              <a:gd name="connsiteY36" fmla="*/ 177800 h 1140460"/>
              <a:gd name="connsiteX37" fmla="*/ 7705643 w 7891426"/>
              <a:gd name="connsiteY37" fmla="*/ 88900 h 1140460"/>
              <a:gd name="connsiteX38" fmla="*/ 7846136 w 7891426"/>
              <a:gd name="connsiteY38" fmla="*/ 34925 h 1140460"/>
              <a:gd name="connsiteX39" fmla="*/ 7616743 w 7891426"/>
              <a:gd name="connsiteY39" fmla="*/ 0 h 1140460"/>
              <a:gd name="connsiteX0" fmla="*/ 7616743 w 7891426"/>
              <a:gd name="connsiteY0" fmla="*/ 0 h 1140460"/>
              <a:gd name="connsiteX1" fmla="*/ 181096 w 7891426"/>
              <a:gd name="connsiteY1" fmla="*/ 0 h 1140460"/>
              <a:gd name="connsiteX2" fmla="*/ 108744 w 7891426"/>
              <a:gd name="connsiteY2" fmla="*/ 11906 h 1140460"/>
              <a:gd name="connsiteX3" fmla="*/ 137319 w 7891426"/>
              <a:gd name="connsiteY3" fmla="*/ 94456 h 1140460"/>
              <a:gd name="connsiteX4" fmla="*/ 139700 w 7891426"/>
              <a:gd name="connsiteY4" fmla="*/ 190500 h 1140460"/>
              <a:gd name="connsiteX5" fmla="*/ 76200 w 7891426"/>
              <a:gd name="connsiteY5" fmla="*/ 190500 h 1140460"/>
              <a:gd name="connsiteX6" fmla="*/ 88900 w 7891426"/>
              <a:gd name="connsiteY6" fmla="*/ 279400 h 1140460"/>
              <a:gd name="connsiteX7" fmla="*/ 95250 w 7891426"/>
              <a:gd name="connsiteY7" fmla="*/ 357188 h 1140460"/>
              <a:gd name="connsiteX8" fmla="*/ 114300 w 7891426"/>
              <a:gd name="connsiteY8" fmla="*/ 419100 h 1140460"/>
              <a:gd name="connsiteX9" fmla="*/ 47625 w 7891426"/>
              <a:gd name="connsiteY9" fmla="*/ 492125 h 1140460"/>
              <a:gd name="connsiteX10" fmla="*/ 0 w 7891426"/>
              <a:gd name="connsiteY10" fmla="*/ 558800 h 1140460"/>
              <a:gd name="connsiteX11" fmla="*/ 76200 w 7891426"/>
              <a:gd name="connsiteY11" fmla="*/ 622300 h 1140460"/>
              <a:gd name="connsiteX12" fmla="*/ 101600 w 7891426"/>
              <a:gd name="connsiteY12" fmla="*/ 673100 h 1140460"/>
              <a:gd name="connsiteX13" fmla="*/ 88900 w 7891426"/>
              <a:gd name="connsiteY13" fmla="*/ 736600 h 1140460"/>
              <a:gd name="connsiteX14" fmla="*/ 134144 w 7891426"/>
              <a:gd name="connsiteY14" fmla="*/ 767556 h 1140460"/>
              <a:gd name="connsiteX15" fmla="*/ 88900 w 7891426"/>
              <a:gd name="connsiteY15" fmla="*/ 889000 h 1140460"/>
              <a:gd name="connsiteX16" fmla="*/ 30956 w 7891426"/>
              <a:gd name="connsiteY16" fmla="*/ 900906 h 1140460"/>
              <a:gd name="connsiteX17" fmla="*/ 123031 w 7891426"/>
              <a:gd name="connsiteY17" fmla="*/ 965200 h 1140460"/>
              <a:gd name="connsiteX18" fmla="*/ 12700 w 7891426"/>
              <a:gd name="connsiteY18" fmla="*/ 1104900 h 1140460"/>
              <a:gd name="connsiteX19" fmla="*/ 46037 w 7891426"/>
              <a:gd name="connsiteY19" fmla="*/ 1119982 h 1140460"/>
              <a:gd name="connsiteX20" fmla="*/ 39804 w 7891426"/>
              <a:gd name="connsiteY20" fmla="*/ 1140460 h 1140460"/>
              <a:gd name="connsiteX21" fmla="*/ 7891426 w 7891426"/>
              <a:gd name="connsiteY21" fmla="*/ 1140460 h 1140460"/>
              <a:gd name="connsiteX22" fmla="*/ 7870743 w 7891426"/>
              <a:gd name="connsiteY22" fmla="*/ 1092200 h 1140460"/>
              <a:gd name="connsiteX23" fmla="*/ 7781843 w 7891426"/>
              <a:gd name="connsiteY23" fmla="*/ 1028700 h 1140460"/>
              <a:gd name="connsiteX24" fmla="*/ 7731043 w 7891426"/>
              <a:gd name="connsiteY24" fmla="*/ 952500 h 1140460"/>
              <a:gd name="connsiteX25" fmla="*/ 7794543 w 7891426"/>
              <a:gd name="connsiteY25" fmla="*/ 876300 h 1140460"/>
              <a:gd name="connsiteX26" fmla="*/ 7832643 w 7891426"/>
              <a:gd name="connsiteY26" fmla="*/ 800100 h 1140460"/>
              <a:gd name="connsiteX27" fmla="*/ 7794543 w 7891426"/>
              <a:gd name="connsiteY27" fmla="*/ 723900 h 1140460"/>
              <a:gd name="connsiteX28" fmla="*/ 7781843 w 7891426"/>
              <a:gd name="connsiteY28" fmla="*/ 660400 h 1140460"/>
              <a:gd name="connsiteX29" fmla="*/ 7807243 w 7891426"/>
              <a:gd name="connsiteY29" fmla="*/ 609600 h 1140460"/>
              <a:gd name="connsiteX30" fmla="*/ 7883443 w 7891426"/>
              <a:gd name="connsiteY30" fmla="*/ 546100 h 1140460"/>
              <a:gd name="connsiteX31" fmla="*/ 7883443 w 7891426"/>
              <a:gd name="connsiteY31" fmla="*/ 469900 h 1140460"/>
              <a:gd name="connsiteX32" fmla="*/ 7769143 w 7891426"/>
              <a:gd name="connsiteY32" fmla="*/ 406400 h 1140460"/>
              <a:gd name="connsiteX33" fmla="*/ 7692943 w 7891426"/>
              <a:gd name="connsiteY33" fmla="*/ 368300 h 1140460"/>
              <a:gd name="connsiteX34" fmla="*/ 7794543 w 7891426"/>
              <a:gd name="connsiteY34" fmla="*/ 266700 h 1140460"/>
              <a:gd name="connsiteX35" fmla="*/ 7807243 w 7891426"/>
              <a:gd name="connsiteY35" fmla="*/ 177800 h 1140460"/>
              <a:gd name="connsiteX36" fmla="*/ 7743743 w 7891426"/>
              <a:gd name="connsiteY36" fmla="*/ 177800 h 1140460"/>
              <a:gd name="connsiteX37" fmla="*/ 7705643 w 7891426"/>
              <a:gd name="connsiteY37" fmla="*/ 88900 h 1140460"/>
              <a:gd name="connsiteX38" fmla="*/ 7846136 w 7891426"/>
              <a:gd name="connsiteY38" fmla="*/ 34925 h 1140460"/>
              <a:gd name="connsiteX39" fmla="*/ 7616743 w 7891426"/>
              <a:gd name="connsiteY39" fmla="*/ 0 h 1140460"/>
              <a:gd name="connsiteX0" fmla="*/ 7616743 w 7891426"/>
              <a:gd name="connsiteY0" fmla="*/ 0 h 1140460"/>
              <a:gd name="connsiteX1" fmla="*/ 181096 w 7891426"/>
              <a:gd name="connsiteY1" fmla="*/ 0 h 1140460"/>
              <a:gd name="connsiteX2" fmla="*/ 108744 w 7891426"/>
              <a:gd name="connsiteY2" fmla="*/ 11906 h 1140460"/>
              <a:gd name="connsiteX3" fmla="*/ 137319 w 7891426"/>
              <a:gd name="connsiteY3" fmla="*/ 94456 h 1140460"/>
              <a:gd name="connsiteX4" fmla="*/ 139700 w 7891426"/>
              <a:gd name="connsiteY4" fmla="*/ 190500 h 1140460"/>
              <a:gd name="connsiteX5" fmla="*/ 76200 w 7891426"/>
              <a:gd name="connsiteY5" fmla="*/ 190500 h 1140460"/>
              <a:gd name="connsiteX6" fmla="*/ 88900 w 7891426"/>
              <a:gd name="connsiteY6" fmla="*/ 279400 h 1140460"/>
              <a:gd name="connsiteX7" fmla="*/ 95250 w 7891426"/>
              <a:gd name="connsiteY7" fmla="*/ 357188 h 1140460"/>
              <a:gd name="connsiteX8" fmla="*/ 114300 w 7891426"/>
              <a:gd name="connsiteY8" fmla="*/ 419100 h 1140460"/>
              <a:gd name="connsiteX9" fmla="*/ 47625 w 7891426"/>
              <a:gd name="connsiteY9" fmla="*/ 492125 h 1140460"/>
              <a:gd name="connsiteX10" fmla="*/ 0 w 7891426"/>
              <a:gd name="connsiteY10" fmla="*/ 558800 h 1140460"/>
              <a:gd name="connsiteX11" fmla="*/ 76200 w 7891426"/>
              <a:gd name="connsiteY11" fmla="*/ 622300 h 1140460"/>
              <a:gd name="connsiteX12" fmla="*/ 101600 w 7891426"/>
              <a:gd name="connsiteY12" fmla="*/ 673100 h 1140460"/>
              <a:gd name="connsiteX13" fmla="*/ 88900 w 7891426"/>
              <a:gd name="connsiteY13" fmla="*/ 736600 h 1140460"/>
              <a:gd name="connsiteX14" fmla="*/ 134144 w 7891426"/>
              <a:gd name="connsiteY14" fmla="*/ 767556 h 1140460"/>
              <a:gd name="connsiteX15" fmla="*/ 88900 w 7891426"/>
              <a:gd name="connsiteY15" fmla="*/ 889000 h 1140460"/>
              <a:gd name="connsiteX16" fmla="*/ 30956 w 7891426"/>
              <a:gd name="connsiteY16" fmla="*/ 900906 h 1140460"/>
              <a:gd name="connsiteX17" fmla="*/ 123031 w 7891426"/>
              <a:gd name="connsiteY17" fmla="*/ 965200 h 1140460"/>
              <a:gd name="connsiteX18" fmla="*/ 12700 w 7891426"/>
              <a:gd name="connsiteY18" fmla="*/ 1104900 h 1140460"/>
              <a:gd name="connsiteX19" fmla="*/ 46037 w 7891426"/>
              <a:gd name="connsiteY19" fmla="*/ 1119982 h 1140460"/>
              <a:gd name="connsiteX20" fmla="*/ 39804 w 7891426"/>
              <a:gd name="connsiteY20" fmla="*/ 1140460 h 1140460"/>
              <a:gd name="connsiteX21" fmla="*/ 7891426 w 7891426"/>
              <a:gd name="connsiteY21" fmla="*/ 1140460 h 1140460"/>
              <a:gd name="connsiteX22" fmla="*/ 7870743 w 7891426"/>
              <a:gd name="connsiteY22" fmla="*/ 1092200 h 1140460"/>
              <a:gd name="connsiteX23" fmla="*/ 7781843 w 7891426"/>
              <a:gd name="connsiteY23" fmla="*/ 1028700 h 1140460"/>
              <a:gd name="connsiteX24" fmla="*/ 7731043 w 7891426"/>
              <a:gd name="connsiteY24" fmla="*/ 952500 h 1140460"/>
              <a:gd name="connsiteX25" fmla="*/ 7794543 w 7891426"/>
              <a:gd name="connsiteY25" fmla="*/ 876300 h 1140460"/>
              <a:gd name="connsiteX26" fmla="*/ 7832643 w 7891426"/>
              <a:gd name="connsiteY26" fmla="*/ 800100 h 1140460"/>
              <a:gd name="connsiteX27" fmla="*/ 7794543 w 7891426"/>
              <a:gd name="connsiteY27" fmla="*/ 723900 h 1140460"/>
              <a:gd name="connsiteX28" fmla="*/ 7781843 w 7891426"/>
              <a:gd name="connsiteY28" fmla="*/ 660400 h 1140460"/>
              <a:gd name="connsiteX29" fmla="*/ 7807243 w 7891426"/>
              <a:gd name="connsiteY29" fmla="*/ 609600 h 1140460"/>
              <a:gd name="connsiteX30" fmla="*/ 7883443 w 7891426"/>
              <a:gd name="connsiteY30" fmla="*/ 546100 h 1140460"/>
              <a:gd name="connsiteX31" fmla="*/ 7883443 w 7891426"/>
              <a:gd name="connsiteY31" fmla="*/ 469900 h 1140460"/>
              <a:gd name="connsiteX32" fmla="*/ 7769143 w 7891426"/>
              <a:gd name="connsiteY32" fmla="*/ 406400 h 1140460"/>
              <a:gd name="connsiteX33" fmla="*/ 7692943 w 7891426"/>
              <a:gd name="connsiteY33" fmla="*/ 368300 h 1140460"/>
              <a:gd name="connsiteX34" fmla="*/ 7794543 w 7891426"/>
              <a:gd name="connsiteY34" fmla="*/ 266700 h 1140460"/>
              <a:gd name="connsiteX35" fmla="*/ 7807243 w 7891426"/>
              <a:gd name="connsiteY35" fmla="*/ 177800 h 1140460"/>
              <a:gd name="connsiteX36" fmla="*/ 7743743 w 7891426"/>
              <a:gd name="connsiteY36" fmla="*/ 177800 h 1140460"/>
              <a:gd name="connsiteX37" fmla="*/ 7705643 w 7891426"/>
              <a:gd name="connsiteY37" fmla="*/ 88900 h 1140460"/>
              <a:gd name="connsiteX38" fmla="*/ 7846136 w 7891426"/>
              <a:gd name="connsiteY38" fmla="*/ 34925 h 1140460"/>
              <a:gd name="connsiteX39" fmla="*/ 7616743 w 7891426"/>
              <a:gd name="connsiteY39" fmla="*/ 0 h 1140460"/>
              <a:gd name="connsiteX0" fmla="*/ 7616743 w 7891426"/>
              <a:gd name="connsiteY0" fmla="*/ 0 h 1140460"/>
              <a:gd name="connsiteX1" fmla="*/ 181096 w 7891426"/>
              <a:gd name="connsiteY1" fmla="*/ 0 h 1140460"/>
              <a:gd name="connsiteX2" fmla="*/ 108744 w 7891426"/>
              <a:gd name="connsiteY2" fmla="*/ 11906 h 1140460"/>
              <a:gd name="connsiteX3" fmla="*/ 137319 w 7891426"/>
              <a:gd name="connsiteY3" fmla="*/ 94456 h 1140460"/>
              <a:gd name="connsiteX4" fmla="*/ 139700 w 7891426"/>
              <a:gd name="connsiteY4" fmla="*/ 190500 h 1140460"/>
              <a:gd name="connsiteX5" fmla="*/ 76200 w 7891426"/>
              <a:gd name="connsiteY5" fmla="*/ 190500 h 1140460"/>
              <a:gd name="connsiteX6" fmla="*/ 88900 w 7891426"/>
              <a:gd name="connsiteY6" fmla="*/ 279400 h 1140460"/>
              <a:gd name="connsiteX7" fmla="*/ 95250 w 7891426"/>
              <a:gd name="connsiteY7" fmla="*/ 357188 h 1140460"/>
              <a:gd name="connsiteX8" fmla="*/ 114300 w 7891426"/>
              <a:gd name="connsiteY8" fmla="*/ 419100 h 1140460"/>
              <a:gd name="connsiteX9" fmla="*/ 47625 w 7891426"/>
              <a:gd name="connsiteY9" fmla="*/ 492125 h 1140460"/>
              <a:gd name="connsiteX10" fmla="*/ 0 w 7891426"/>
              <a:gd name="connsiteY10" fmla="*/ 558800 h 1140460"/>
              <a:gd name="connsiteX11" fmla="*/ 76200 w 7891426"/>
              <a:gd name="connsiteY11" fmla="*/ 622300 h 1140460"/>
              <a:gd name="connsiteX12" fmla="*/ 101600 w 7891426"/>
              <a:gd name="connsiteY12" fmla="*/ 673100 h 1140460"/>
              <a:gd name="connsiteX13" fmla="*/ 88900 w 7891426"/>
              <a:gd name="connsiteY13" fmla="*/ 736600 h 1140460"/>
              <a:gd name="connsiteX14" fmla="*/ 134144 w 7891426"/>
              <a:gd name="connsiteY14" fmla="*/ 767556 h 1140460"/>
              <a:gd name="connsiteX15" fmla="*/ 88900 w 7891426"/>
              <a:gd name="connsiteY15" fmla="*/ 889000 h 1140460"/>
              <a:gd name="connsiteX16" fmla="*/ 30956 w 7891426"/>
              <a:gd name="connsiteY16" fmla="*/ 900906 h 1140460"/>
              <a:gd name="connsiteX17" fmla="*/ 123031 w 7891426"/>
              <a:gd name="connsiteY17" fmla="*/ 965200 h 1140460"/>
              <a:gd name="connsiteX18" fmla="*/ 12700 w 7891426"/>
              <a:gd name="connsiteY18" fmla="*/ 1104900 h 1140460"/>
              <a:gd name="connsiteX19" fmla="*/ 46037 w 7891426"/>
              <a:gd name="connsiteY19" fmla="*/ 1119982 h 1140460"/>
              <a:gd name="connsiteX20" fmla="*/ 39804 w 7891426"/>
              <a:gd name="connsiteY20" fmla="*/ 1140460 h 1140460"/>
              <a:gd name="connsiteX21" fmla="*/ 7891426 w 7891426"/>
              <a:gd name="connsiteY21" fmla="*/ 1140460 h 1140460"/>
              <a:gd name="connsiteX22" fmla="*/ 7870743 w 7891426"/>
              <a:gd name="connsiteY22" fmla="*/ 1092200 h 1140460"/>
              <a:gd name="connsiteX23" fmla="*/ 7781843 w 7891426"/>
              <a:gd name="connsiteY23" fmla="*/ 1028700 h 1140460"/>
              <a:gd name="connsiteX24" fmla="*/ 7731043 w 7891426"/>
              <a:gd name="connsiteY24" fmla="*/ 952500 h 1140460"/>
              <a:gd name="connsiteX25" fmla="*/ 7794543 w 7891426"/>
              <a:gd name="connsiteY25" fmla="*/ 876300 h 1140460"/>
              <a:gd name="connsiteX26" fmla="*/ 7832643 w 7891426"/>
              <a:gd name="connsiteY26" fmla="*/ 800100 h 1140460"/>
              <a:gd name="connsiteX27" fmla="*/ 7794543 w 7891426"/>
              <a:gd name="connsiteY27" fmla="*/ 723900 h 1140460"/>
              <a:gd name="connsiteX28" fmla="*/ 7781843 w 7891426"/>
              <a:gd name="connsiteY28" fmla="*/ 660400 h 1140460"/>
              <a:gd name="connsiteX29" fmla="*/ 7807243 w 7891426"/>
              <a:gd name="connsiteY29" fmla="*/ 609600 h 1140460"/>
              <a:gd name="connsiteX30" fmla="*/ 7850106 w 7891426"/>
              <a:gd name="connsiteY30" fmla="*/ 534193 h 1140460"/>
              <a:gd name="connsiteX31" fmla="*/ 7883443 w 7891426"/>
              <a:gd name="connsiteY31" fmla="*/ 469900 h 1140460"/>
              <a:gd name="connsiteX32" fmla="*/ 7769143 w 7891426"/>
              <a:gd name="connsiteY32" fmla="*/ 406400 h 1140460"/>
              <a:gd name="connsiteX33" fmla="*/ 7692943 w 7891426"/>
              <a:gd name="connsiteY33" fmla="*/ 368300 h 1140460"/>
              <a:gd name="connsiteX34" fmla="*/ 7794543 w 7891426"/>
              <a:gd name="connsiteY34" fmla="*/ 266700 h 1140460"/>
              <a:gd name="connsiteX35" fmla="*/ 7807243 w 7891426"/>
              <a:gd name="connsiteY35" fmla="*/ 177800 h 1140460"/>
              <a:gd name="connsiteX36" fmla="*/ 7743743 w 7891426"/>
              <a:gd name="connsiteY36" fmla="*/ 177800 h 1140460"/>
              <a:gd name="connsiteX37" fmla="*/ 7705643 w 7891426"/>
              <a:gd name="connsiteY37" fmla="*/ 88900 h 1140460"/>
              <a:gd name="connsiteX38" fmla="*/ 7846136 w 7891426"/>
              <a:gd name="connsiteY38" fmla="*/ 34925 h 1140460"/>
              <a:gd name="connsiteX39" fmla="*/ 7616743 w 7891426"/>
              <a:gd name="connsiteY39" fmla="*/ 0 h 1140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7891426" h="1140460">
                <a:moveTo>
                  <a:pt x="7616743" y="0"/>
                </a:moveTo>
                <a:lnTo>
                  <a:pt x="181096" y="0"/>
                </a:lnTo>
                <a:lnTo>
                  <a:pt x="108744" y="11906"/>
                </a:lnTo>
                <a:lnTo>
                  <a:pt x="137319" y="94456"/>
                </a:lnTo>
                <a:cubicBezTo>
                  <a:pt x="138113" y="126471"/>
                  <a:pt x="138906" y="158485"/>
                  <a:pt x="139700" y="190500"/>
                </a:cubicBezTo>
                <a:lnTo>
                  <a:pt x="76200" y="190500"/>
                </a:lnTo>
                <a:lnTo>
                  <a:pt x="88900" y="279400"/>
                </a:lnTo>
                <a:lnTo>
                  <a:pt x="95250" y="357188"/>
                </a:lnTo>
                <a:lnTo>
                  <a:pt x="114300" y="419100"/>
                </a:lnTo>
                <a:lnTo>
                  <a:pt x="47625" y="492125"/>
                </a:lnTo>
                <a:lnTo>
                  <a:pt x="0" y="558800"/>
                </a:lnTo>
                <a:lnTo>
                  <a:pt x="76200" y="622300"/>
                </a:lnTo>
                <a:lnTo>
                  <a:pt x="101600" y="673100"/>
                </a:lnTo>
                <a:lnTo>
                  <a:pt x="88900" y="736600"/>
                </a:lnTo>
                <a:lnTo>
                  <a:pt x="134144" y="767556"/>
                </a:lnTo>
                <a:lnTo>
                  <a:pt x="88900" y="889000"/>
                </a:lnTo>
                <a:lnTo>
                  <a:pt x="30956" y="900906"/>
                </a:lnTo>
                <a:cubicBezTo>
                  <a:pt x="30691" y="935037"/>
                  <a:pt x="123296" y="931069"/>
                  <a:pt x="123031" y="965200"/>
                </a:cubicBezTo>
                <a:lnTo>
                  <a:pt x="12700" y="1104900"/>
                </a:lnTo>
                <a:lnTo>
                  <a:pt x="46037" y="1119982"/>
                </a:lnTo>
                <a:lnTo>
                  <a:pt x="39804" y="1140460"/>
                </a:lnTo>
                <a:lnTo>
                  <a:pt x="7891426" y="1140460"/>
                </a:lnTo>
                <a:lnTo>
                  <a:pt x="7870743" y="1092200"/>
                </a:lnTo>
                <a:lnTo>
                  <a:pt x="7781843" y="1028700"/>
                </a:lnTo>
                <a:lnTo>
                  <a:pt x="7731043" y="952500"/>
                </a:lnTo>
                <a:lnTo>
                  <a:pt x="7794543" y="876300"/>
                </a:lnTo>
                <a:lnTo>
                  <a:pt x="7832643" y="800100"/>
                </a:lnTo>
                <a:lnTo>
                  <a:pt x="7794543" y="723900"/>
                </a:lnTo>
                <a:lnTo>
                  <a:pt x="7781843" y="660400"/>
                </a:lnTo>
                <a:lnTo>
                  <a:pt x="7807243" y="609600"/>
                </a:lnTo>
                <a:lnTo>
                  <a:pt x="7850106" y="534193"/>
                </a:lnTo>
                <a:lnTo>
                  <a:pt x="7883443" y="469900"/>
                </a:lnTo>
                <a:lnTo>
                  <a:pt x="7769143" y="406400"/>
                </a:lnTo>
                <a:lnTo>
                  <a:pt x="7692943" y="368300"/>
                </a:lnTo>
                <a:lnTo>
                  <a:pt x="7794543" y="266700"/>
                </a:lnTo>
                <a:lnTo>
                  <a:pt x="7807243" y="177800"/>
                </a:lnTo>
                <a:lnTo>
                  <a:pt x="7743743" y="177800"/>
                </a:lnTo>
                <a:lnTo>
                  <a:pt x="7705643" y="88900"/>
                </a:lnTo>
                <a:lnTo>
                  <a:pt x="7846136" y="34925"/>
                </a:lnTo>
                <a:cubicBezTo>
                  <a:pt x="7764115" y="15345"/>
                  <a:pt x="7746388" y="21961"/>
                  <a:pt x="7616743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42" name="자유형: 도형 41">
            <a:extLst>
              <a:ext uri="{FF2B5EF4-FFF2-40B4-BE49-F238E27FC236}">
                <a16:creationId xmlns:a16="http://schemas.microsoft.com/office/drawing/2014/main" id="{73FB5A0C-9901-4B67-861E-961DC4C294EF}"/>
              </a:ext>
            </a:extLst>
          </p:cNvPr>
          <p:cNvSpPr/>
          <p:nvPr/>
        </p:nvSpPr>
        <p:spPr>
          <a:xfrm rot="10800000" flipH="1" flipV="1">
            <a:off x="8306337" y="6496476"/>
            <a:ext cx="2004735" cy="393974"/>
          </a:xfrm>
          <a:custGeom>
            <a:avLst/>
            <a:gdLst>
              <a:gd name="connsiteX0" fmla="*/ 7616743 w 7891426"/>
              <a:gd name="connsiteY0" fmla="*/ 0 h 1140460"/>
              <a:gd name="connsiteX1" fmla="*/ 181096 w 7891426"/>
              <a:gd name="connsiteY1" fmla="*/ 0 h 1140460"/>
              <a:gd name="connsiteX2" fmla="*/ 108744 w 7891426"/>
              <a:gd name="connsiteY2" fmla="*/ 11906 h 1140460"/>
              <a:gd name="connsiteX3" fmla="*/ 137319 w 7891426"/>
              <a:gd name="connsiteY3" fmla="*/ 94456 h 1140460"/>
              <a:gd name="connsiteX4" fmla="*/ 139700 w 7891426"/>
              <a:gd name="connsiteY4" fmla="*/ 190500 h 1140460"/>
              <a:gd name="connsiteX5" fmla="*/ 76200 w 7891426"/>
              <a:gd name="connsiteY5" fmla="*/ 190500 h 1140460"/>
              <a:gd name="connsiteX6" fmla="*/ 88900 w 7891426"/>
              <a:gd name="connsiteY6" fmla="*/ 279400 h 1140460"/>
              <a:gd name="connsiteX7" fmla="*/ 95250 w 7891426"/>
              <a:gd name="connsiteY7" fmla="*/ 357188 h 1140460"/>
              <a:gd name="connsiteX8" fmla="*/ 114300 w 7891426"/>
              <a:gd name="connsiteY8" fmla="*/ 419100 h 1140460"/>
              <a:gd name="connsiteX9" fmla="*/ 47625 w 7891426"/>
              <a:gd name="connsiteY9" fmla="*/ 492125 h 1140460"/>
              <a:gd name="connsiteX10" fmla="*/ 0 w 7891426"/>
              <a:gd name="connsiteY10" fmla="*/ 558800 h 1140460"/>
              <a:gd name="connsiteX11" fmla="*/ 76200 w 7891426"/>
              <a:gd name="connsiteY11" fmla="*/ 622300 h 1140460"/>
              <a:gd name="connsiteX12" fmla="*/ 101600 w 7891426"/>
              <a:gd name="connsiteY12" fmla="*/ 673100 h 1140460"/>
              <a:gd name="connsiteX13" fmla="*/ 88900 w 7891426"/>
              <a:gd name="connsiteY13" fmla="*/ 736600 h 1140460"/>
              <a:gd name="connsiteX14" fmla="*/ 134144 w 7891426"/>
              <a:gd name="connsiteY14" fmla="*/ 767556 h 1140460"/>
              <a:gd name="connsiteX15" fmla="*/ 88900 w 7891426"/>
              <a:gd name="connsiteY15" fmla="*/ 889000 h 1140460"/>
              <a:gd name="connsiteX16" fmla="*/ 30956 w 7891426"/>
              <a:gd name="connsiteY16" fmla="*/ 900906 h 1140460"/>
              <a:gd name="connsiteX17" fmla="*/ 123031 w 7891426"/>
              <a:gd name="connsiteY17" fmla="*/ 965200 h 1140460"/>
              <a:gd name="connsiteX18" fmla="*/ 12700 w 7891426"/>
              <a:gd name="connsiteY18" fmla="*/ 1104900 h 1140460"/>
              <a:gd name="connsiteX19" fmla="*/ 46037 w 7891426"/>
              <a:gd name="connsiteY19" fmla="*/ 1119982 h 1140460"/>
              <a:gd name="connsiteX20" fmla="*/ 39804 w 7891426"/>
              <a:gd name="connsiteY20" fmla="*/ 1140460 h 1140460"/>
              <a:gd name="connsiteX21" fmla="*/ 7891426 w 7891426"/>
              <a:gd name="connsiteY21" fmla="*/ 1140460 h 1140460"/>
              <a:gd name="connsiteX22" fmla="*/ 7870743 w 7891426"/>
              <a:gd name="connsiteY22" fmla="*/ 1092200 h 1140460"/>
              <a:gd name="connsiteX23" fmla="*/ 7781843 w 7891426"/>
              <a:gd name="connsiteY23" fmla="*/ 1028700 h 1140460"/>
              <a:gd name="connsiteX24" fmla="*/ 7731043 w 7891426"/>
              <a:gd name="connsiteY24" fmla="*/ 952500 h 1140460"/>
              <a:gd name="connsiteX25" fmla="*/ 7794543 w 7891426"/>
              <a:gd name="connsiteY25" fmla="*/ 876300 h 1140460"/>
              <a:gd name="connsiteX26" fmla="*/ 7832643 w 7891426"/>
              <a:gd name="connsiteY26" fmla="*/ 800100 h 1140460"/>
              <a:gd name="connsiteX27" fmla="*/ 7794543 w 7891426"/>
              <a:gd name="connsiteY27" fmla="*/ 723900 h 1140460"/>
              <a:gd name="connsiteX28" fmla="*/ 7781843 w 7891426"/>
              <a:gd name="connsiteY28" fmla="*/ 660400 h 1140460"/>
              <a:gd name="connsiteX29" fmla="*/ 7807243 w 7891426"/>
              <a:gd name="connsiteY29" fmla="*/ 609600 h 1140460"/>
              <a:gd name="connsiteX30" fmla="*/ 7883443 w 7891426"/>
              <a:gd name="connsiteY30" fmla="*/ 546100 h 1140460"/>
              <a:gd name="connsiteX31" fmla="*/ 7883443 w 7891426"/>
              <a:gd name="connsiteY31" fmla="*/ 469900 h 1140460"/>
              <a:gd name="connsiteX32" fmla="*/ 7769143 w 7891426"/>
              <a:gd name="connsiteY32" fmla="*/ 406400 h 1140460"/>
              <a:gd name="connsiteX33" fmla="*/ 7692943 w 7891426"/>
              <a:gd name="connsiteY33" fmla="*/ 368300 h 1140460"/>
              <a:gd name="connsiteX34" fmla="*/ 7794543 w 7891426"/>
              <a:gd name="connsiteY34" fmla="*/ 266700 h 1140460"/>
              <a:gd name="connsiteX35" fmla="*/ 7807243 w 7891426"/>
              <a:gd name="connsiteY35" fmla="*/ 177800 h 1140460"/>
              <a:gd name="connsiteX36" fmla="*/ 7743743 w 7891426"/>
              <a:gd name="connsiteY36" fmla="*/ 177800 h 1140460"/>
              <a:gd name="connsiteX37" fmla="*/ 7705643 w 7891426"/>
              <a:gd name="connsiteY37" fmla="*/ 88900 h 1140460"/>
              <a:gd name="connsiteX38" fmla="*/ 7819943 w 7891426"/>
              <a:gd name="connsiteY38" fmla="*/ 101600 h 1140460"/>
              <a:gd name="connsiteX0" fmla="*/ 7616743 w 7891426"/>
              <a:gd name="connsiteY0" fmla="*/ 0 h 1140460"/>
              <a:gd name="connsiteX1" fmla="*/ 181096 w 7891426"/>
              <a:gd name="connsiteY1" fmla="*/ 0 h 1140460"/>
              <a:gd name="connsiteX2" fmla="*/ 108744 w 7891426"/>
              <a:gd name="connsiteY2" fmla="*/ 11906 h 1140460"/>
              <a:gd name="connsiteX3" fmla="*/ 137319 w 7891426"/>
              <a:gd name="connsiteY3" fmla="*/ 94456 h 1140460"/>
              <a:gd name="connsiteX4" fmla="*/ 139700 w 7891426"/>
              <a:gd name="connsiteY4" fmla="*/ 190500 h 1140460"/>
              <a:gd name="connsiteX5" fmla="*/ 76200 w 7891426"/>
              <a:gd name="connsiteY5" fmla="*/ 190500 h 1140460"/>
              <a:gd name="connsiteX6" fmla="*/ 88900 w 7891426"/>
              <a:gd name="connsiteY6" fmla="*/ 279400 h 1140460"/>
              <a:gd name="connsiteX7" fmla="*/ 95250 w 7891426"/>
              <a:gd name="connsiteY7" fmla="*/ 357188 h 1140460"/>
              <a:gd name="connsiteX8" fmla="*/ 114300 w 7891426"/>
              <a:gd name="connsiteY8" fmla="*/ 419100 h 1140460"/>
              <a:gd name="connsiteX9" fmla="*/ 47625 w 7891426"/>
              <a:gd name="connsiteY9" fmla="*/ 492125 h 1140460"/>
              <a:gd name="connsiteX10" fmla="*/ 0 w 7891426"/>
              <a:gd name="connsiteY10" fmla="*/ 558800 h 1140460"/>
              <a:gd name="connsiteX11" fmla="*/ 76200 w 7891426"/>
              <a:gd name="connsiteY11" fmla="*/ 622300 h 1140460"/>
              <a:gd name="connsiteX12" fmla="*/ 101600 w 7891426"/>
              <a:gd name="connsiteY12" fmla="*/ 673100 h 1140460"/>
              <a:gd name="connsiteX13" fmla="*/ 88900 w 7891426"/>
              <a:gd name="connsiteY13" fmla="*/ 736600 h 1140460"/>
              <a:gd name="connsiteX14" fmla="*/ 134144 w 7891426"/>
              <a:gd name="connsiteY14" fmla="*/ 767556 h 1140460"/>
              <a:gd name="connsiteX15" fmla="*/ 88900 w 7891426"/>
              <a:gd name="connsiteY15" fmla="*/ 889000 h 1140460"/>
              <a:gd name="connsiteX16" fmla="*/ 30956 w 7891426"/>
              <a:gd name="connsiteY16" fmla="*/ 900906 h 1140460"/>
              <a:gd name="connsiteX17" fmla="*/ 123031 w 7891426"/>
              <a:gd name="connsiteY17" fmla="*/ 965200 h 1140460"/>
              <a:gd name="connsiteX18" fmla="*/ 12700 w 7891426"/>
              <a:gd name="connsiteY18" fmla="*/ 1104900 h 1140460"/>
              <a:gd name="connsiteX19" fmla="*/ 46037 w 7891426"/>
              <a:gd name="connsiteY19" fmla="*/ 1119982 h 1140460"/>
              <a:gd name="connsiteX20" fmla="*/ 39804 w 7891426"/>
              <a:gd name="connsiteY20" fmla="*/ 1140460 h 1140460"/>
              <a:gd name="connsiteX21" fmla="*/ 7891426 w 7891426"/>
              <a:gd name="connsiteY21" fmla="*/ 1140460 h 1140460"/>
              <a:gd name="connsiteX22" fmla="*/ 7870743 w 7891426"/>
              <a:gd name="connsiteY22" fmla="*/ 1092200 h 1140460"/>
              <a:gd name="connsiteX23" fmla="*/ 7781843 w 7891426"/>
              <a:gd name="connsiteY23" fmla="*/ 1028700 h 1140460"/>
              <a:gd name="connsiteX24" fmla="*/ 7731043 w 7891426"/>
              <a:gd name="connsiteY24" fmla="*/ 952500 h 1140460"/>
              <a:gd name="connsiteX25" fmla="*/ 7794543 w 7891426"/>
              <a:gd name="connsiteY25" fmla="*/ 876300 h 1140460"/>
              <a:gd name="connsiteX26" fmla="*/ 7832643 w 7891426"/>
              <a:gd name="connsiteY26" fmla="*/ 800100 h 1140460"/>
              <a:gd name="connsiteX27" fmla="*/ 7794543 w 7891426"/>
              <a:gd name="connsiteY27" fmla="*/ 723900 h 1140460"/>
              <a:gd name="connsiteX28" fmla="*/ 7781843 w 7891426"/>
              <a:gd name="connsiteY28" fmla="*/ 660400 h 1140460"/>
              <a:gd name="connsiteX29" fmla="*/ 7807243 w 7891426"/>
              <a:gd name="connsiteY29" fmla="*/ 609600 h 1140460"/>
              <a:gd name="connsiteX30" fmla="*/ 7883443 w 7891426"/>
              <a:gd name="connsiteY30" fmla="*/ 546100 h 1140460"/>
              <a:gd name="connsiteX31" fmla="*/ 7883443 w 7891426"/>
              <a:gd name="connsiteY31" fmla="*/ 469900 h 1140460"/>
              <a:gd name="connsiteX32" fmla="*/ 7769143 w 7891426"/>
              <a:gd name="connsiteY32" fmla="*/ 406400 h 1140460"/>
              <a:gd name="connsiteX33" fmla="*/ 7692943 w 7891426"/>
              <a:gd name="connsiteY33" fmla="*/ 368300 h 1140460"/>
              <a:gd name="connsiteX34" fmla="*/ 7794543 w 7891426"/>
              <a:gd name="connsiteY34" fmla="*/ 266700 h 1140460"/>
              <a:gd name="connsiteX35" fmla="*/ 7807243 w 7891426"/>
              <a:gd name="connsiteY35" fmla="*/ 177800 h 1140460"/>
              <a:gd name="connsiteX36" fmla="*/ 7743743 w 7891426"/>
              <a:gd name="connsiteY36" fmla="*/ 177800 h 1140460"/>
              <a:gd name="connsiteX37" fmla="*/ 7705643 w 7891426"/>
              <a:gd name="connsiteY37" fmla="*/ 88900 h 1140460"/>
              <a:gd name="connsiteX38" fmla="*/ 7846136 w 7891426"/>
              <a:gd name="connsiteY38" fmla="*/ 34925 h 1140460"/>
              <a:gd name="connsiteX39" fmla="*/ 7616743 w 7891426"/>
              <a:gd name="connsiteY39" fmla="*/ 0 h 1140460"/>
              <a:gd name="connsiteX0" fmla="*/ 7616743 w 7891426"/>
              <a:gd name="connsiteY0" fmla="*/ 0 h 1140460"/>
              <a:gd name="connsiteX1" fmla="*/ 181096 w 7891426"/>
              <a:gd name="connsiteY1" fmla="*/ 0 h 1140460"/>
              <a:gd name="connsiteX2" fmla="*/ 108744 w 7891426"/>
              <a:gd name="connsiteY2" fmla="*/ 11906 h 1140460"/>
              <a:gd name="connsiteX3" fmla="*/ 137319 w 7891426"/>
              <a:gd name="connsiteY3" fmla="*/ 94456 h 1140460"/>
              <a:gd name="connsiteX4" fmla="*/ 139700 w 7891426"/>
              <a:gd name="connsiteY4" fmla="*/ 190500 h 1140460"/>
              <a:gd name="connsiteX5" fmla="*/ 76200 w 7891426"/>
              <a:gd name="connsiteY5" fmla="*/ 190500 h 1140460"/>
              <a:gd name="connsiteX6" fmla="*/ 88900 w 7891426"/>
              <a:gd name="connsiteY6" fmla="*/ 279400 h 1140460"/>
              <a:gd name="connsiteX7" fmla="*/ 95250 w 7891426"/>
              <a:gd name="connsiteY7" fmla="*/ 357188 h 1140460"/>
              <a:gd name="connsiteX8" fmla="*/ 114300 w 7891426"/>
              <a:gd name="connsiteY8" fmla="*/ 419100 h 1140460"/>
              <a:gd name="connsiteX9" fmla="*/ 47625 w 7891426"/>
              <a:gd name="connsiteY9" fmla="*/ 492125 h 1140460"/>
              <a:gd name="connsiteX10" fmla="*/ 0 w 7891426"/>
              <a:gd name="connsiteY10" fmla="*/ 558800 h 1140460"/>
              <a:gd name="connsiteX11" fmla="*/ 76200 w 7891426"/>
              <a:gd name="connsiteY11" fmla="*/ 622300 h 1140460"/>
              <a:gd name="connsiteX12" fmla="*/ 101600 w 7891426"/>
              <a:gd name="connsiteY12" fmla="*/ 673100 h 1140460"/>
              <a:gd name="connsiteX13" fmla="*/ 88900 w 7891426"/>
              <a:gd name="connsiteY13" fmla="*/ 736600 h 1140460"/>
              <a:gd name="connsiteX14" fmla="*/ 134144 w 7891426"/>
              <a:gd name="connsiteY14" fmla="*/ 767556 h 1140460"/>
              <a:gd name="connsiteX15" fmla="*/ 88900 w 7891426"/>
              <a:gd name="connsiteY15" fmla="*/ 889000 h 1140460"/>
              <a:gd name="connsiteX16" fmla="*/ 30956 w 7891426"/>
              <a:gd name="connsiteY16" fmla="*/ 900906 h 1140460"/>
              <a:gd name="connsiteX17" fmla="*/ 123031 w 7891426"/>
              <a:gd name="connsiteY17" fmla="*/ 965200 h 1140460"/>
              <a:gd name="connsiteX18" fmla="*/ 12700 w 7891426"/>
              <a:gd name="connsiteY18" fmla="*/ 1104900 h 1140460"/>
              <a:gd name="connsiteX19" fmla="*/ 46037 w 7891426"/>
              <a:gd name="connsiteY19" fmla="*/ 1119982 h 1140460"/>
              <a:gd name="connsiteX20" fmla="*/ 39804 w 7891426"/>
              <a:gd name="connsiteY20" fmla="*/ 1140460 h 1140460"/>
              <a:gd name="connsiteX21" fmla="*/ 7891426 w 7891426"/>
              <a:gd name="connsiteY21" fmla="*/ 1140460 h 1140460"/>
              <a:gd name="connsiteX22" fmla="*/ 7870743 w 7891426"/>
              <a:gd name="connsiteY22" fmla="*/ 1092200 h 1140460"/>
              <a:gd name="connsiteX23" fmla="*/ 7781843 w 7891426"/>
              <a:gd name="connsiteY23" fmla="*/ 1028700 h 1140460"/>
              <a:gd name="connsiteX24" fmla="*/ 7731043 w 7891426"/>
              <a:gd name="connsiteY24" fmla="*/ 952500 h 1140460"/>
              <a:gd name="connsiteX25" fmla="*/ 7794543 w 7891426"/>
              <a:gd name="connsiteY25" fmla="*/ 876300 h 1140460"/>
              <a:gd name="connsiteX26" fmla="*/ 7832643 w 7891426"/>
              <a:gd name="connsiteY26" fmla="*/ 800100 h 1140460"/>
              <a:gd name="connsiteX27" fmla="*/ 7794543 w 7891426"/>
              <a:gd name="connsiteY27" fmla="*/ 723900 h 1140460"/>
              <a:gd name="connsiteX28" fmla="*/ 7781843 w 7891426"/>
              <a:gd name="connsiteY28" fmla="*/ 660400 h 1140460"/>
              <a:gd name="connsiteX29" fmla="*/ 7807243 w 7891426"/>
              <a:gd name="connsiteY29" fmla="*/ 609600 h 1140460"/>
              <a:gd name="connsiteX30" fmla="*/ 7883443 w 7891426"/>
              <a:gd name="connsiteY30" fmla="*/ 546100 h 1140460"/>
              <a:gd name="connsiteX31" fmla="*/ 7883443 w 7891426"/>
              <a:gd name="connsiteY31" fmla="*/ 469900 h 1140460"/>
              <a:gd name="connsiteX32" fmla="*/ 7769143 w 7891426"/>
              <a:gd name="connsiteY32" fmla="*/ 406400 h 1140460"/>
              <a:gd name="connsiteX33" fmla="*/ 7692943 w 7891426"/>
              <a:gd name="connsiteY33" fmla="*/ 368300 h 1140460"/>
              <a:gd name="connsiteX34" fmla="*/ 7794543 w 7891426"/>
              <a:gd name="connsiteY34" fmla="*/ 266700 h 1140460"/>
              <a:gd name="connsiteX35" fmla="*/ 7807243 w 7891426"/>
              <a:gd name="connsiteY35" fmla="*/ 177800 h 1140460"/>
              <a:gd name="connsiteX36" fmla="*/ 7743743 w 7891426"/>
              <a:gd name="connsiteY36" fmla="*/ 177800 h 1140460"/>
              <a:gd name="connsiteX37" fmla="*/ 7705643 w 7891426"/>
              <a:gd name="connsiteY37" fmla="*/ 88900 h 1140460"/>
              <a:gd name="connsiteX38" fmla="*/ 7846136 w 7891426"/>
              <a:gd name="connsiteY38" fmla="*/ 34925 h 1140460"/>
              <a:gd name="connsiteX39" fmla="*/ 7616743 w 7891426"/>
              <a:gd name="connsiteY39" fmla="*/ 0 h 1140460"/>
              <a:gd name="connsiteX0" fmla="*/ 7616743 w 7891426"/>
              <a:gd name="connsiteY0" fmla="*/ 0 h 1140460"/>
              <a:gd name="connsiteX1" fmla="*/ 181096 w 7891426"/>
              <a:gd name="connsiteY1" fmla="*/ 0 h 1140460"/>
              <a:gd name="connsiteX2" fmla="*/ 108744 w 7891426"/>
              <a:gd name="connsiteY2" fmla="*/ 11906 h 1140460"/>
              <a:gd name="connsiteX3" fmla="*/ 137319 w 7891426"/>
              <a:gd name="connsiteY3" fmla="*/ 94456 h 1140460"/>
              <a:gd name="connsiteX4" fmla="*/ 139700 w 7891426"/>
              <a:gd name="connsiteY4" fmla="*/ 190500 h 1140460"/>
              <a:gd name="connsiteX5" fmla="*/ 76200 w 7891426"/>
              <a:gd name="connsiteY5" fmla="*/ 190500 h 1140460"/>
              <a:gd name="connsiteX6" fmla="*/ 88900 w 7891426"/>
              <a:gd name="connsiteY6" fmla="*/ 279400 h 1140460"/>
              <a:gd name="connsiteX7" fmla="*/ 95250 w 7891426"/>
              <a:gd name="connsiteY7" fmla="*/ 357188 h 1140460"/>
              <a:gd name="connsiteX8" fmla="*/ 114300 w 7891426"/>
              <a:gd name="connsiteY8" fmla="*/ 419100 h 1140460"/>
              <a:gd name="connsiteX9" fmla="*/ 47625 w 7891426"/>
              <a:gd name="connsiteY9" fmla="*/ 492125 h 1140460"/>
              <a:gd name="connsiteX10" fmla="*/ 0 w 7891426"/>
              <a:gd name="connsiteY10" fmla="*/ 558800 h 1140460"/>
              <a:gd name="connsiteX11" fmla="*/ 76200 w 7891426"/>
              <a:gd name="connsiteY11" fmla="*/ 622300 h 1140460"/>
              <a:gd name="connsiteX12" fmla="*/ 101600 w 7891426"/>
              <a:gd name="connsiteY12" fmla="*/ 673100 h 1140460"/>
              <a:gd name="connsiteX13" fmla="*/ 88900 w 7891426"/>
              <a:gd name="connsiteY13" fmla="*/ 736600 h 1140460"/>
              <a:gd name="connsiteX14" fmla="*/ 134144 w 7891426"/>
              <a:gd name="connsiteY14" fmla="*/ 767556 h 1140460"/>
              <a:gd name="connsiteX15" fmla="*/ 88900 w 7891426"/>
              <a:gd name="connsiteY15" fmla="*/ 889000 h 1140460"/>
              <a:gd name="connsiteX16" fmla="*/ 30956 w 7891426"/>
              <a:gd name="connsiteY16" fmla="*/ 900906 h 1140460"/>
              <a:gd name="connsiteX17" fmla="*/ 123031 w 7891426"/>
              <a:gd name="connsiteY17" fmla="*/ 965200 h 1140460"/>
              <a:gd name="connsiteX18" fmla="*/ 12700 w 7891426"/>
              <a:gd name="connsiteY18" fmla="*/ 1104900 h 1140460"/>
              <a:gd name="connsiteX19" fmla="*/ 46037 w 7891426"/>
              <a:gd name="connsiteY19" fmla="*/ 1119982 h 1140460"/>
              <a:gd name="connsiteX20" fmla="*/ 39804 w 7891426"/>
              <a:gd name="connsiteY20" fmla="*/ 1140460 h 1140460"/>
              <a:gd name="connsiteX21" fmla="*/ 7891426 w 7891426"/>
              <a:gd name="connsiteY21" fmla="*/ 1140460 h 1140460"/>
              <a:gd name="connsiteX22" fmla="*/ 7870743 w 7891426"/>
              <a:gd name="connsiteY22" fmla="*/ 1092200 h 1140460"/>
              <a:gd name="connsiteX23" fmla="*/ 7781843 w 7891426"/>
              <a:gd name="connsiteY23" fmla="*/ 1028700 h 1140460"/>
              <a:gd name="connsiteX24" fmla="*/ 7731043 w 7891426"/>
              <a:gd name="connsiteY24" fmla="*/ 952500 h 1140460"/>
              <a:gd name="connsiteX25" fmla="*/ 7794543 w 7891426"/>
              <a:gd name="connsiteY25" fmla="*/ 876300 h 1140460"/>
              <a:gd name="connsiteX26" fmla="*/ 7832643 w 7891426"/>
              <a:gd name="connsiteY26" fmla="*/ 800100 h 1140460"/>
              <a:gd name="connsiteX27" fmla="*/ 7794543 w 7891426"/>
              <a:gd name="connsiteY27" fmla="*/ 723900 h 1140460"/>
              <a:gd name="connsiteX28" fmla="*/ 7781843 w 7891426"/>
              <a:gd name="connsiteY28" fmla="*/ 660400 h 1140460"/>
              <a:gd name="connsiteX29" fmla="*/ 7807243 w 7891426"/>
              <a:gd name="connsiteY29" fmla="*/ 609600 h 1140460"/>
              <a:gd name="connsiteX30" fmla="*/ 7883443 w 7891426"/>
              <a:gd name="connsiteY30" fmla="*/ 546100 h 1140460"/>
              <a:gd name="connsiteX31" fmla="*/ 7883443 w 7891426"/>
              <a:gd name="connsiteY31" fmla="*/ 469900 h 1140460"/>
              <a:gd name="connsiteX32" fmla="*/ 7769143 w 7891426"/>
              <a:gd name="connsiteY32" fmla="*/ 406400 h 1140460"/>
              <a:gd name="connsiteX33" fmla="*/ 7692943 w 7891426"/>
              <a:gd name="connsiteY33" fmla="*/ 368300 h 1140460"/>
              <a:gd name="connsiteX34" fmla="*/ 7794543 w 7891426"/>
              <a:gd name="connsiteY34" fmla="*/ 266700 h 1140460"/>
              <a:gd name="connsiteX35" fmla="*/ 7807243 w 7891426"/>
              <a:gd name="connsiteY35" fmla="*/ 177800 h 1140460"/>
              <a:gd name="connsiteX36" fmla="*/ 7743743 w 7891426"/>
              <a:gd name="connsiteY36" fmla="*/ 177800 h 1140460"/>
              <a:gd name="connsiteX37" fmla="*/ 7705643 w 7891426"/>
              <a:gd name="connsiteY37" fmla="*/ 88900 h 1140460"/>
              <a:gd name="connsiteX38" fmla="*/ 7846136 w 7891426"/>
              <a:gd name="connsiteY38" fmla="*/ 34925 h 1140460"/>
              <a:gd name="connsiteX39" fmla="*/ 7616743 w 7891426"/>
              <a:gd name="connsiteY39" fmla="*/ 0 h 1140460"/>
              <a:gd name="connsiteX0" fmla="*/ 7616743 w 7891426"/>
              <a:gd name="connsiteY0" fmla="*/ 0 h 1140460"/>
              <a:gd name="connsiteX1" fmla="*/ 181096 w 7891426"/>
              <a:gd name="connsiteY1" fmla="*/ 0 h 1140460"/>
              <a:gd name="connsiteX2" fmla="*/ 108744 w 7891426"/>
              <a:gd name="connsiteY2" fmla="*/ 11906 h 1140460"/>
              <a:gd name="connsiteX3" fmla="*/ 137319 w 7891426"/>
              <a:gd name="connsiteY3" fmla="*/ 94456 h 1140460"/>
              <a:gd name="connsiteX4" fmla="*/ 139700 w 7891426"/>
              <a:gd name="connsiteY4" fmla="*/ 190500 h 1140460"/>
              <a:gd name="connsiteX5" fmla="*/ 76200 w 7891426"/>
              <a:gd name="connsiteY5" fmla="*/ 190500 h 1140460"/>
              <a:gd name="connsiteX6" fmla="*/ 88900 w 7891426"/>
              <a:gd name="connsiteY6" fmla="*/ 279400 h 1140460"/>
              <a:gd name="connsiteX7" fmla="*/ 95250 w 7891426"/>
              <a:gd name="connsiteY7" fmla="*/ 357188 h 1140460"/>
              <a:gd name="connsiteX8" fmla="*/ 114300 w 7891426"/>
              <a:gd name="connsiteY8" fmla="*/ 419100 h 1140460"/>
              <a:gd name="connsiteX9" fmla="*/ 47625 w 7891426"/>
              <a:gd name="connsiteY9" fmla="*/ 492125 h 1140460"/>
              <a:gd name="connsiteX10" fmla="*/ 0 w 7891426"/>
              <a:gd name="connsiteY10" fmla="*/ 558800 h 1140460"/>
              <a:gd name="connsiteX11" fmla="*/ 76200 w 7891426"/>
              <a:gd name="connsiteY11" fmla="*/ 622300 h 1140460"/>
              <a:gd name="connsiteX12" fmla="*/ 101600 w 7891426"/>
              <a:gd name="connsiteY12" fmla="*/ 673100 h 1140460"/>
              <a:gd name="connsiteX13" fmla="*/ 88900 w 7891426"/>
              <a:gd name="connsiteY13" fmla="*/ 736600 h 1140460"/>
              <a:gd name="connsiteX14" fmla="*/ 134144 w 7891426"/>
              <a:gd name="connsiteY14" fmla="*/ 767556 h 1140460"/>
              <a:gd name="connsiteX15" fmla="*/ 88900 w 7891426"/>
              <a:gd name="connsiteY15" fmla="*/ 889000 h 1140460"/>
              <a:gd name="connsiteX16" fmla="*/ 30956 w 7891426"/>
              <a:gd name="connsiteY16" fmla="*/ 900906 h 1140460"/>
              <a:gd name="connsiteX17" fmla="*/ 123031 w 7891426"/>
              <a:gd name="connsiteY17" fmla="*/ 965200 h 1140460"/>
              <a:gd name="connsiteX18" fmla="*/ 12700 w 7891426"/>
              <a:gd name="connsiteY18" fmla="*/ 1104900 h 1140460"/>
              <a:gd name="connsiteX19" fmla="*/ 46037 w 7891426"/>
              <a:gd name="connsiteY19" fmla="*/ 1119982 h 1140460"/>
              <a:gd name="connsiteX20" fmla="*/ 39804 w 7891426"/>
              <a:gd name="connsiteY20" fmla="*/ 1140460 h 1140460"/>
              <a:gd name="connsiteX21" fmla="*/ 7891426 w 7891426"/>
              <a:gd name="connsiteY21" fmla="*/ 1140460 h 1140460"/>
              <a:gd name="connsiteX22" fmla="*/ 7870743 w 7891426"/>
              <a:gd name="connsiteY22" fmla="*/ 1092200 h 1140460"/>
              <a:gd name="connsiteX23" fmla="*/ 7781843 w 7891426"/>
              <a:gd name="connsiteY23" fmla="*/ 1028700 h 1140460"/>
              <a:gd name="connsiteX24" fmla="*/ 7731043 w 7891426"/>
              <a:gd name="connsiteY24" fmla="*/ 952500 h 1140460"/>
              <a:gd name="connsiteX25" fmla="*/ 7794543 w 7891426"/>
              <a:gd name="connsiteY25" fmla="*/ 876300 h 1140460"/>
              <a:gd name="connsiteX26" fmla="*/ 7832643 w 7891426"/>
              <a:gd name="connsiteY26" fmla="*/ 800100 h 1140460"/>
              <a:gd name="connsiteX27" fmla="*/ 7794543 w 7891426"/>
              <a:gd name="connsiteY27" fmla="*/ 723900 h 1140460"/>
              <a:gd name="connsiteX28" fmla="*/ 7781843 w 7891426"/>
              <a:gd name="connsiteY28" fmla="*/ 660400 h 1140460"/>
              <a:gd name="connsiteX29" fmla="*/ 7807243 w 7891426"/>
              <a:gd name="connsiteY29" fmla="*/ 609600 h 1140460"/>
              <a:gd name="connsiteX30" fmla="*/ 7850106 w 7891426"/>
              <a:gd name="connsiteY30" fmla="*/ 534193 h 1140460"/>
              <a:gd name="connsiteX31" fmla="*/ 7883443 w 7891426"/>
              <a:gd name="connsiteY31" fmla="*/ 469900 h 1140460"/>
              <a:gd name="connsiteX32" fmla="*/ 7769143 w 7891426"/>
              <a:gd name="connsiteY32" fmla="*/ 406400 h 1140460"/>
              <a:gd name="connsiteX33" fmla="*/ 7692943 w 7891426"/>
              <a:gd name="connsiteY33" fmla="*/ 368300 h 1140460"/>
              <a:gd name="connsiteX34" fmla="*/ 7794543 w 7891426"/>
              <a:gd name="connsiteY34" fmla="*/ 266700 h 1140460"/>
              <a:gd name="connsiteX35" fmla="*/ 7807243 w 7891426"/>
              <a:gd name="connsiteY35" fmla="*/ 177800 h 1140460"/>
              <a:gd name="connsiteX36" fmla="*/ 7743743 w 7891426"/>
              <a:gd name="connsiteY36" fmla="*/ 177800 h 1140460"/>
              <a:gd name="connsiteX37" fmla="*/ 7705643 w 7891426"/>
              <a:gd name="connsiteY37" fmla="*/ 88900 h 1140460"/>
              <a:gd name="connsiteX38" fmla="*/ 7846136 w 7891426"/>
              <a:gd name="connsiteY38" fmla="*/ 34925 h 1140460"/>
              <a:gd name="connsiteX39" fmla="*/ 7616743 w 7891426"/>
              <a:gd name="connsiteY39" fmla="*/ 0 h 1140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7891426" h="1140460">
                <a:moveTo>
                  <a:pt x="7616743" y="0"/>
                </a:moveTo>
                <a:lnTo>
                  <a:pt x="181096" y="0"/>
                </a:lnTo>
                <a:lnTo>
                  <a:pt x="108744" y="11906"/>
                </a:lnTo>
                <a:lnTo>
                  <a:pt x="137319" y="94456"/>
                </a:lnTo>
                <a:cubicBezTo>
                  <a:pt x="138113" y="126471"/>
                  <a:pt x="138906" y="158485"/>
                  <a:pt x="139700" y="190500"/>
                </a:cubicBezTo>
                <a:lnTo>
                  <a:pt x="76200" y="190500"/>
                </a:lnTo>
                <a:lnTo>
                  <a:pt x="88900" y="279400"/>
                </a:lnTo>
                <a:lnTo>
                  <a:pt x="95250" y="357188"/>
                </a:lnTo>
                <a:lnTo>
                  <a:pt x="114300" y="419100"/>
                </a:lnTo>
                <a:lnTo>
                  <a:pt x="47625" y="492125"/>
                </a:lnTo>
                <a:lnTo>
                  <a:pt x="0" y="558800"/>
                </a:lnTo>
                <a:lnTo>
                  <a:pt x="76200" y="622300"/>
                </a:lnTo>
                <a:lnTo>
                  <a:pt x="101600" y="673100"/>
                </a:lnTo>
                <a:lnTo>
                  <a:pt x="88900" y="736600"/>
                </a:lnTo>
                <a:lnTo>
                  <a:pt x="134144" y="767556"/>
                </a:lnTo>
                <a:lnTo>
                  <a:pt x="88900" y="889000"/>
                </a:lnTo>
                <a:lnTo>
                  <a:pt x="30956" y="900906"/>
                </a:lnTo>
                <a:cubicBezTo>
                  <a:pt x="30691" y="935037"/>
                  <a:pt x="123296" y="931069"/>
                  <a:pt x="123031" y="965200"/>
                </a:cubicBezTo>
                <a:lnTo>
                  <a:pt x="12700" y="1104900"/>
                </a:lnTo>
                <a:lnTo>
                  <a:pt x="46037" y="1119982"/>
                </a:lnTo>
                <a:lnTo>
                  <a:pt x="39804" y="1140460"/>
                </a:lnTo>
                <a:lnTo>
                  <a:pt x="7891426" y="1140460"/>
                </a:lnTo>
                <a:lnTo>
                  <a:pt x="7870743" y="1092200"/>
                </a:lnTo>
                <a:lnTo>
                  <a:pt x="7781843" y="1028700"/>
                </a:lnTo>
                <a:lnTo>
                  <a:pt x="7731043" y="952500"/>
                </a:lnTo>
                <a:lnTo>
                  <a:pt x="7794543" y="876300"/>
                </a:lnTo>
                <a:lnTo>
                  <a:pt x="7832643" y="800100"/>
                </a:lnTo>
                <a:lnTo>
                  <a:pt x="7794543" y="723900"/>
                </a:lnTo>
                <a:lnTo>
                  <a:pt x="7781843" y="660400"/>
                </a:lnTo>
                <a:lnTo>
                  <a:pt x="7807243" y="609600"/>
                </a:lnTo>
                <a:lnTo>
                  <a:pt x="7850106" y="534193"/>
                </a:lnTo>
                <a:lnTo>
                  <a:pt x="7883443" y="469900"/>
                </a:lnTo>
                <a:lnTo>
                  <a:pt x="7769143" y="406400"/>
                </a:lnTo>
                <a:lnTo>
                  <a:pt x="7692943" y="368300"/>
                </a:lnTo>
                <a:lnTo>
                  <a:pt x="7794543" y="266700"/>
                </a:lnTo>
                <a:lnTo>
                  <a:pt x="7807243" y="177800"/>
                </a:lnTo>
                <a:lnTo>
                  <a:pt x="7743743" y="177800"/>
                </a:lnTo>
                <a:lnTo>
                  <a:pt x="7705643" y="88900"/>
                </a:lnTo>
                <a:lnTo>
                  <a:pt x="7846136" y="34925"/>
                </a:lnTo>
                <a:cubicBezTo>
                  <a:pt x="7764115" y="15345"/>
                  <a:pt x="7746388" y="21961"/>
                  <a:pt x="7616743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38" name="자유형: 도형 37">
            <a:extLst>
              <a:ext uri="{FF2B5EF4-FFF2-40B4-BE49-F238E27FC236}">
                <a16:creationId xmlns:a16="http://schemas.microsoft.com/office/drawing/2014/main" id="{00B7B4B1-ABDF-4B65-B660-2DC63B50300A}"/>
              </a:ext>
            </a:extLst>
          </p:cNvPr>
          <p:cNvSpPr/>
          <p:nvPr/>
        </p:nvSpPr>
        <p:spPr>
          <a:xfrm rot="10800000" flipH="1" flipV="1">
            <a:off x="3667447" y="6543235"/>
            <a:ext cx="2004735" cy="393974"/>
          </a:xfrm>
          <a:custGeom>
            <a:avLst/>
            <a:gdLst>
              <a:gd name="connsiteX0" fmla="*/ 7616743 w 7891426"/>
              <a:gd name="connsiteY0" fmla="*/ 0 h 1140460"/>
              <a:gd name="connsiteX1" fmla="*/ 181096 w 7891426"/>
              <a:gd name="connsiteY1" fmla="*/ 0 h 1140460"/>
              <a:gd name="connsiteX2" fmla="*/ 108744 w 7891426"/>
              <a:gd name="connsiteY2" fmla="*/ 11906 h 1140460"/>
              <a:gd name="connsiteX3" fmla="*/ 137319 w 7891426"/>
              <a:gd name="connsiteY3" fmla="*/ 94456 h 1140460"/>
              <a:gd name="connsiteX4" fmla="*/ 139700 w 7891426"/>
              <a:gd name="connsiteY4" fmla="*/ 190500 h 1140460"/>
              <a:gd name="connsiteX5" fmla="*/ 76200 w 7891426"/>
              <a:gd name="connsiteY5" fmla="*/ 190500 h 1140460"/>
              <a:gd name="connsiteX6" fmla="*/ 88900 w 7891426"/>
              <a:gd name="connsiteY6" fmla="*/ 279400 h 1140460"/>
              <a:gd name="connsiteX7" fmla="*/ 95250 w 7891426"/>
              <a:gd name="connsiteY7" fmla="*/ 357188 h 1140460"/>
              <a:gd name="connsiteX8" fmla="*/ 114300 w 7891426"/>
              <a:gd name="connsiteY8" fmla="*/ 419100 h 1140460"/>
              <a:gd name="connsiteX9" fmla="*/ 47625 w 7891426"/>
              <a:gd name="connsiteY9" fmla="*/ 492125 h 1140460"/>
              <a:gd name="connsiteX10" fmla="*/ 0 w 7891426"/>
              <a:gd name="connsiteY10" fmla="*/ 558800 h 1140460"/>
              <a:gd name="connsiteX11" fmla="*/ 76200 w 7891426"/>
              <a:gd name="connsiteY11" fmla="*/ 622300 h 1140460"/>
              <a:gd name="connsiteX12" fmla="*/ 101600 w 7891426"/>
              <a:gd name="connsiteY12" fmla="*/ 673100 h 1140460"/>
              <a:gd name="connsiteX13" fmla="*/ 88900 w 7891426"/>
              <a:gd name="connsiteY13" fmla="*/ 736600 h 1140460"/>
              <a:gd name="connsiteX14" fmla="*/ 134144 w 7891426"/>
              <a:gd name="connsiteY14" fmla="*/ 767556 h 1140460"/>
              <a:gd name="connsiteX15" fmla="*/ 88900 w 7891426"/>
              <a:gd name="connsiteY15" fmla="*/ 889000 h 1140460"/>
              <a:gd name="connsiteX16" fmla="*/ 30956 w 7891426"/>
              <a:gd name="connsiteY16" fmla="*/ 900906 h 1140460"/>
              <a:gd name="connsiteX17" fmla="*/ 123031 w 7891426"/>
              <a:gd name="connsiteY17" fmla="*/ 965200 h 1140460"/>
              <a:gd name="connsiteX18" fmla="*/ 12700 w 7891426"/>
              <a:gd name="connsiteY18" fmla="*/ 1104900 h 1140460"/>
              <a:gd name="connsiteX19" fmla="*/ 46037 w 7891426"/>
              <a:gd name="connsiteY19" fmla="*/ 1119982 h 1140460"/>
              <a:gd name="connsiteX20" fmla="*/ 39804 w 7891426"/>
              <a:gd name="connsiteY20" fmla="*/ 1140460 h 1140460"/>
              <a:gd name="connsiteX21" fmla="*/ 7891426 w 7891426"/>
              <a:gd name="connsiteY21" fmla="*/ 1140460 h 1140460"/>
              <a:gd name="connsiteX22" fmla="*/ 7870743 w 7891426"/>
              <a:gd name="connsiteY22" fmla="*/ 1092200 h 1140460"/>
              <a:gd name="connsiteX23" fmla="*/ 7781843 w 7891426"/>
              <a:gd name="connsiteY23" fmla="*/ 1028700 h 1140460"/>
              <a:gd name="connsiteX24" fmla="*/ 7731043 w 7891426"/>
              <a:gd name="connsiteY24" fmla="*/ 952500 h 1140460"/>
              <a:gd name="connsiteX25" fmla="*/ 7794543 w 7891426"/>
              <a:gd name="connsiteY25" fmla="*/ 876300 h 1140460"/>
              <a:gd name="connsiteX26" fmla="*/ 7832643 w 7891426"/>
              <a:gd name="connsiteY26" fmla="*/ 800100 h 1140460"/>
              <a:gd name="connsiteX27" fmla="*/ 7794543 w 7891426"/>
              <a:gd name="connsiteY27" fmla="*/ 723900 h 1140460"/>
              <a:gd name="connsiteX28" fmla="*/ 7781843 w 7891426"/>
              <a:gd name="connsiteY28" fmla="*/ 660400 h 1140460"/>
              <a:gd name="connsiteX29" fmla="*/ 7807243 w 7891426"/>
              <a:gd name="connsiteY29" fmla="*/ 609600 h 1140460"/>
              <a:gd name="connsiteX30" fmla="*/ 7883443 w 7891426"/>
              <a:gd name="connsiteY30" fmla="*/ 546100 h 1140460"/>
              <a:gd name="connsiteX31" fmla="*/ 7883443 w 7891426"/>
              <a:gd name="connsiteY31" fmla="*/ 469900 h 1140460"/>
              <a:gd name="connsiteX32" fmla="*/ 7769143 w 7891426"/>
              <a:gd name="connsiteY32" fmla="*/ 406400 h 1140460"/>
              <a:gd name="connsiteX33" fmla="*/ 7692943 w 7891426"/>
              <a:gd name="connsiteY33" fmla="*/ 368300 h 1140460"/>
              <a:gd name="connsiteX34" fmla="*/ 7794543 w 7891426"/>
              <a:gd name="connsiteY34" fmla="*/ 266700 h 1140460"/>
              <a:gd name="connsiteX35" fmla="*/ 7807243 w 7891426"/>
              <a:gd name="connsiteY35" fmla="*/ 177800 h 1140460"/>
              <a:gd name="connsiteX36" fmla="*/ 7743743 w 7891426"/>
              <a:gd name="connsiteY36" fmla="*/ 177800 h 1140460"/>
              <a:gd name="connsiteX37" fmla="*/ 7705643 w 7891426"/>
              <a:gd name="connsiteY37" fmla="*/ 88900 h 1140460"/>
              <a:gd name="connsiteX38" fmla="*/ 7819943 w 7891426"/>
              <a:gd name="connsiteY38" fmla="*/ 101600 h 1140460"/>
              <a:gd name="connsiteX0" fmla="*/ 7616743 w 7891426"/>
              <a:gd name="connsiteY0" fmla="*/ 0 h 1140460"/>
              <a:gd name="connsiteX1" fmla="*/ 181096 w 7891426"/>
              <a:gd name="connsiteY1" fmla="*/ 0 h 1140460"/>
              <a:gd name="connsiteX2" fmla="*/ 108744 w 7891426"/>
              <a:gd name="connsiteY2" fmla="*/ 11906 h 1140460"/>
              <a:gd name="connsiteX3" fmla="*/ 137319 w 7891426"/>
              <a:gd name="connsiteY3" fmla="*/ 94456 h 1140460"/>
              <a:gd name="connsiteX4" fmla="*/ 139700 w 7891426"/>
              <a:gd name="connsiteY4" fmla="*/ 190500 h 1140460"/>
              <a:gd name="connsiteX5" fmla="*/ 76200 w 7891426"/>
              <a:gd name="connsiteY5" fmla="*/ 190500 h 1140460"/>
              <a:gd name="connsiteX6" fmla="*/ 88900 w 7891426"/>
              <a:gd name="connsiteY6" fmla="*/ 279400 h 1140460"/>
              <a:gd name="connsiteX7" fmla="*/ 95250 w 7891426"/>
              <a:gd name="connsiteY7" fmla="*/ 357188 h 1140460"/>
              <a:gd name="connsiteX8" fmla="*/ 114300 w 7891426"/>
              <a:gd name="connsiteY8" fmla="*/ 419100 h 1140460"/>
              <a:gd name="connsiteX9" fmla="*/ 47625 w 7891426"/>
              <a:gd name="connsiteY9" fmla="*/ 492125 h 1140460"/>
              <a:gd name="connsiteX10" fmla="*/ 0 w 7891426"/>
              <a:gd name="connsiteY10" fmla="*/ 558800 h 1140460"/>
              <a:gd name="connsiteX11" fmla="*/ 76200 w 7891426"/>
              <a:gd name="connsiteY11" fmla="*/ 622300 h 1140460"/>
              <a:gd name="connsiteX12" fmla="*/ 101600 w 7891426"/>
              <a:gd name="connsiteY12" fmla="*/ 673100 h 1140460"/>
              <a:gd name="connsiteX13" fmla="*/ 88900 w 7891426"/>
              <a:gd name="connsiteY13" fmla="*/ 736600 h 1140460"/>
              <a:gd name="connsiteX14" fmla="*/ 134144 w 7891426"/>
              <a:gd name="connsiteY14" fmla="*/ 767556 h 1140460"/>
              <a:gd name="connsiteX15" fmla="*/ 88900 w 7891426"/>
              <a:gd name="connsiteY15" fmla="*/ 889000 h 1140460"/>
              <a:gd name="connsiteX16" fmla="*/ 30956 w 7891426"/>
              <a:gd name="connsiteY16" fmla="*/ 900906 h 1140460"/>
              <a:gd name="connsiteX17" fmla="*/ 123031 w 7891426"/>
              <a:gd name="connsiteY17" fmla="*/ 965200 h 1140460"/>
              <a:gd name="connsiteX18" fmla="*/ 12700 w 7891426"/>
              <a:gd name="connsiteY18" fmla="*/ 1104900 h 1140460"/>
              <a:gd name="connsiteX19" fmla="*/ 46037 w 7891426"/>
              <a:gd name="connsiteY19" fmla="*/ 1119982 h 1140460"/>
              <a:gd name="connsiteX20" fmla="*/ 39804 w 7891426"/>
              <a:gd name="connsiteY20" fmla="*/ 1140460 h 1140460"/>
              <a:gd name="connsiteX21" fmla="*/ 7891426 w 7891426"/>
              <a:gd name="connsiteY21" fmla="*/ 1140460 h 1140460"/>
              <a:gd name="connsiteX22" fmla="*/ 7870743 w 7891426"/>
              <a:gd name="connsiteY22" fmla="*/ 1092200 h 1140460"/>
              <a:gd name="connsiteX23" fmla="*/ 7781843 w 7891426"/>
              <a:gd name="connsiteY23" fmla="*/ 1028700 h 1140460"/>
              <a:gd name="connsiteX24" fmla="*/ 7731043 w 7891426"/>
              <a:gd name="connsiteY24" fmla="*/ 952500 h 1140460"/>
              <a:gd name="connsiteX25" fmla="*/ 7794543 w 7891426"/>
              <a:gd name="connsiteY25" fmla="*/ 876300 h 1140460"/>
              <a:gd name="connsiteX26" fmla="*/ 7832643 w 7891426"/>
              <a:gd name="connsiteY26" fmla="*/ 800100 h 1140460"/>
              <a:gd name="connsiteX27" fmla="*/ 7794543 w 7891426"/>
              <a:gd name="connsiteY27" fmla="*/ 723900 h 1140460"/>
              <a:gd name="connsiteX28" fmla="*/ 7781843 w 7891426"/>
              <a:gd name="connsiteY28" fmla="*/ 660400 h 1140460"/>
              <a:gd name="connsiteX29" fmla="*/ 7807243 w 7891426"/>
              <a:gd name="connsiteY29" fmla="*/ 609600 h 1140460"/>
              <a:gd name="connsiteX30" fmla="*/ 7883443 w 7891426"/>
              <a:gd name="connsiteY30" fmla="*/ 546100 h 1140460"/>
              <a:gd name="connsiteX31" fmla="*/ 7883443 w 7891426"/>
              <a:gd name="connsiteY31" fmla="*/ 469900 h 1140460"/>
              <a:gd name="connsiteX32" fmla="*/ 7769143 w 7891426"/>
              <a:gd name="connsiteY32" fmla="*/ 406400 h 1140460"/>
              <a:gd name="connsiteX33" fmla="*/ 7692943 w 7891426"/>
              <a:gd name="connsiteY33" fmla="*/ 368300 h 1140460"/>
              <a:gd name="connsiteX34" fmla="*/ 7794543 w 7891426"/>
              <a:gd name="connsiteY34" fmla="*/ 266700 h 1140460"/>
              <a:gd name="connsiteX35" fmla="*/ 7807243 w 7891426"/>
              <a:gd name="connsiteY35" fmla="*/ 177800 h 1140460"/>
              <a:gd name="connsiteX36" fmla="*/ 7743743 w 7891426"/>
              <a:gd name="connsiteY36" fmla="*/ 177800 h 1140460"/>
              <a:gd name="connsiteX37" fmla="*/ 7705643 w 7891426"/>
              <a:gd name="connsiteY37" fmla="*/ 88900 h 1140460"/>
              <a:gd name="connsiteX38" fmla="*/ 7846136 w 7891426"/>
              <a:gd name="connsiteY38" fmla="*/ 34925 h 1140460"/>
              <a:gd name="connsiteX39" fmla="*/ 7616743 w 7891426"/>
              <a:gd name="connsiteY39" fmla="*/ 0 h 1140460"/>
              <a:gd name="connsiteX0" fmla="*/ 7616743 w 7891426"/>
              <a:gd name="connsiteY0" fmla="*/ 0 h 1140460"/>
              <a:gd name="connsiteX1" fmla="*/ 181096 w 7891426"/>
              <a:gd name="connsiteY1" fmla="*/ 0 h 1140460"/>
              <a:gd name="connsiteX2" fmla="*/ 108744 w 7891426"/>
              <a:gd name="connsiteY2" fmla="*/ 11906 h 1140460"/>
              <a:gd name="connsiteX3" fmla="*/ 137319 w 7891426"/>
              <a:gd name="connsiteY3" fmla="*/ 94456 h 1140460"/>
              <a:gd name="connsiteX4" fmla="*/ 139700 w 7891426"/>
              <a:gd name="connsiteY4" fmla="*/ 190500 h 1140460"/>
              <a:gd name="connsiteX5" fmla="*/ 76200 w 7891426"/>
              <a:gd name="connsiteY5" fmla="*/ 190500 h 1140460"/>
              <a:gd name="connsiteX6" fmla="*/ 88900 w 7891426"/>
              <a:gd name="connsiteY6" fmla="*/ 279400 h 1140460"/>
              <a:gd name="connsiteX7" fmla="*/ 95250 w 7891426"/>
              <a:gd name="connsiteY7" fmla="*/ 357188 h 1140460"/>
              <a:gd name="connsiteX8" fmla="*/ 114300 w 7891426"/>
              <a:gd name="connsiteY8" fmla="*/ 419100 h 1140460"/>
              <a:gd name="connsiteX9" fmla="*/ 47625 w 7891426"/>
              <a:gd name="connsiteY9" fmla="*/ 492125 h 1140460"/>
              <a:gd name="connsiteX10" fmla="*/ 0 w 7891426"/>
              <a:gd name="connsiteY10" fmla="*/ 558800 h 1140460"/>
              <a:gd name="connsiteX11" fmla="*/ 76200 w 7891426"/>
              <a:gd name="connsiteY11" fmla="*/ 622300 h 1140460"/>
              <a:gd name="connsiteX12" fmla="*/ 101600 w 7891426"/>
              <a:gd name="connsiteY12" fmla="*/ 673100 h 1140460"/>
              <a:gd name="connsiteX13" fmla="*/ 88900 w 7891426"/>
              <a:gd name="connsiteY13" fmla="*/ 736600 h 1140460"/>
              <a:gd name="connsiteX14" fmla="*/ 134144 w 7891426"/>
              <a:gd name="connsiteY14" fmla="*/ 767556 h 1140460"/>
              <a:gd name="connsiteX15" fmla="*/ 88900 w 7891426"/>
              <a:gd name="connsiteY15" fmla="*/ 889000 h 1140460"/>
              <a:gd name="connsiteX16" fmla="*/ 30956 w 7891426"/>
              <a:gd name="connsiteY16" fmla="*/ 900906 h 1140460"/>
              <a:gd name="connsiteX17" fmla="*/ 123031 w 7891426"/>
              <a:gd name="connsiteY17" fmla="*/ 965200 h 1140460"/>
              <a:gd name="connsiteX18" fmla="*/ 12700 w 7891426"/>
              <a:gd name="connsiteY18" fmla="*/ 1104900 h 1140460"/>
              <a:gd name="connsiteX19" fmla="*/ 46037 w 7891426"/>
              <a:gd name="connsiteY19" fmla="*/ 1119982 h 1140460"/>
              <a:gd name="connsiteX20" fmla="*/ 39804 w 7891426"/>
              <a:gd name="connsiteY20" fmla="*/ 1140460 h 1140460"/>
              <a:gd name="connsiteX21" fmla="*/ 7891426 w 7891426"/>
              <a:gd name="connsiteY21" fmla="*/ 1140460 h 1140460"/>
              <a:gd name="connsiteX22" fmla="*/ 7870743 w 7891426"/>
              <a:gd name="connsiteY22" fmla="*/ 1092200 h 1140460"/>
              <a:gd name="connsiteX23" fmla="*/ 7781843 w 7891426"/>
              <a:gd name="connsiteY23" fmla="*/ 1028700 h 1140460"/>
              <a:gd name="connsiteX24" fmla="*/ 7731043 w 7891426"/>
              <a:gd name="connsiteY24" fmla="*/ 952500 h 1140460"/>
              <a:gd name="connsiteX25" fmla="*/ 7794543 w 7891426"/>
              <a:gd name="connsiteY25" fmla="*/ 876300 h 1140460"/>
              <a:gd name="connsiteX26" fmla="*/ 7832643 w 7891426"/>
              <a:gd name="connsiteY26" fmla="*/ 800100 h 1140460"/>
              <a:gd name="connsiteX27" fmla="*/ 7794543 w 7891426"/>
              <a:gd name="connsiteY27" fmla="*/ 723900 h 1140460"/>
              <a:gd name="connsiteX28" fmla="*/ 7781843 w 7891426"/>
              <a:gd name="connsiteY28" fmla="*/ 660400 h 1140460"/>
              <a:gd name="connsiteX29" fmla="*/ 7807243 w 7891426"/>
              <a:gd name="connsiteY29" fmla="*/ 609600 h 1140460"/>
              <a:gd name="connsiteX30" fmla="*/ 7883443 w 7891426"/>
              <a:gd name="connsiteY30" fmla="*/ 546100 h 1140460"/>
              <a:gd name="connsiteX31" fmla="*/ 7883443 w 7891426"/>
              <a:gd name="connsiteY31" fmla="*/ 469900 h 1140460"/>
              <a:gd name="connsiteX32" fmla="*/ 7769143 w 7891426"/>
              <a:gd name="connsiteY32" fmla="*/ 406400 h 1140460"/>
              <a:gd name="connsiteX33" fmla="*/ 7692943 w 7891426"/>
              <a:gd name="connsiteY33" fmla="*/ 368300 h 1140460"/>
              <a:gd name="connsiteX34" fmla="*/ 7794543 w 7891426"/>
              <a:gd name="connsiteY34" fmla="*/ 266700 h 1140460"/>
              <a:gd name="connsiteX35" fmla="*/ 7807243 w 7891426"/>
              <a:gd name="connsiteY35" fmla="*/ 177800 h 1140460"/>
              <a:gd name="connsiteX36" fmla="*/ 7743743 w 7891426"/>
              <a:gd name="connsiteY36" fmla="*/ 177800 h 1140460"/>
              <a:gd name="connsiteX37" fmla="*/ 7705643 w 7891426"/>
              <a:gd name="connsiteY37" fmla="*/ 88900 h 1140460"/>
              <a:gd name="connsiteX38" fmla="*/ 7846136 w 7891426"/>
              <a:gd name="connsiteY38" fmla="*/ 34925 h 1140460"/>
              <a:gd name="connsiteX39" fmla="*/ 7616743 w 7891426"/>
              <a:gd name="connsiteY39" fmla="*/ 0 h 1140460"/>
              <a:gd name="connsiteX0" fmla="*/ 7616743 w 7891426"/>
              <a:gd name="connsiteY0" fmla="*/ 0 h 1140460"/>
              <a:gd name="connsiteX1" fmla="*/ 181096 w 7891426"/>
              <a:gd name="connsiteY1" fmla="*/ 0 h 1140460"/>
              <a:gd name="connsiteX2" fmla="*/ 108744 w 7891426"/>
              <a:gd name="connsiteY2" fmla="*/ 11906 h 1140460"/>
              <a:gd name="connsiteX3" fmla="*/ 137319 w 7891426"/>
              <a:gd name="connsiteY3" fmla="*/ 94456 h 1140460"/>
              <a:gd name="connsiteX4" fmla="*/ 139700 w 7891426"/>
              <a:gd name="connsiteY4" fmla="*/ 190500 h 1140460"/>
              <a:gd name="connsiteX5" fmla="*/ 76200 w 7891426"/>
              <a:gd name="connsiteY5" fmla="*/ 190500 h 1140460"/>
              <a:gd name="connsiteX6" fmla="*/ 88900 w 7891426"/>
              <a:gd name="connsiteY6" fmla="*/ 279400 h 1140460"/>
              <a:gd name="connsiteX7" fmla="*/ 95250 w 7891426"/>
              <a:gd name="connsiteY7" fmla="*/ 357188 h 1140460"/>
              <a:gd name="connsiteX8" fmla="*/ 114300 w 7891426"/>
              <a:gd name="connsiteY8" fmla="*/ 419100 h 1140460"/>
              <a:gd name="connsiteX9" fmla="*/ 47625 w 7891426"/>
              <a:gd name="connsiteY9" fmla="*/ 492125 h 1140460"/>
              <a:gd name="connsiteX10" fmla="*/ 0 w 7891426"/>
              <a:gd name="connsiteY10" fmla="*/ 558800 h 1140460"/>
              <a:gd name="connsiteX11" fmla="*/ 76200 w 7891426"/>
              <a:gd name="connsiteY11" fmla="*/ 622300 h 1140460"/>
              <a:gd name="connsiteX12" fmla="*/ 101600 w 7891426"/>
              <a:gd name="connsiteY12" fmla="*/ 673100 h 1140460"/>
              <a:gd name="connsiteX13" fmla="*/ 88900 w 7891426"/>
              <a:gd name="connsiteY13" fmla="*/ 736600 h 1140460"/>
              <a:gd name="connsiteX14" fmla="*/ 134144 w 7891426"/>
              <a:gd name="connsiteY14" fmla="*/ 767556 h 1140460"/>
              <a:gd name="connsiteX15" fmla="*/ 88900 w 7891426"/>
              <a:gd name="connsiteY15" fmla="*/ 889000 h 1140460"/>
              <a:gd name="connsiteX16" fmla="*/ 30956 w 7891426"/>
              <a:gd name="connsiteY16" fmla="*/ 900906 h 1140460"/>
              <a:gd name="connsiteX17" fmla="*/ 123031 w 7891426"/>
              <a:gd name="connsiteY17" fmla="*/ 965200 h 1140460"/>
              <a:gd name="connsiteX18" fmla="*/ 12700 w 7891426"/>
              <a:gd name="connsiteY18" fmla="*/ 1104900 h 1140460"/>
              <a:gd name="connsiteX19" fmla="*/ 46037 w 7891426"/>
              <a:gd name="connsiteY19" fmla="*/ 1119982 h 1140460"/>
              <a:gd name="connsiteX20" fmla="*/ 39804 w 7891426"/>
              <a:gd name="connsiteY20" fmla="*/ 1140460 h 1140460"/>
              <a:gd name="connsiteX21" fmla="*/ 7891426 w 7891426"/>
              <a:gd name="connsiteY21" fmla="*/ 1140460 h 1140460"/>
              <a:gd name="connsiteX22" fmla="*/ 7870743 w 7891426"/>
              <a:gd name="connsiteY22" fmla="*/ 1092200 h 1140460"/>
              <a:gd name="connsiteX23" fmla="*/ 7781843 w 7891426"/>
              <a:gd name="connsiteY23" fmla="*/ 1028700 h 1140460"/>
              <a:gd name="connsiteX24" fmla="*/ 7731043 w 7891426"/>
              <a:gd name="connsiteY24" fmla="*/ 952500 h 1140460"/>
              <a:gd name="connsiteX25" fmla="*/ 7794543 w 7891426"/>
              <a:gd name="connsiteY25" fmla="*/ 876300 h 1140460"/>
              <a:gd name="connsiteX26" fmla="*/ 7832643 w 7891426"/>
              <a:gd name="connsiteY26" fmla="*/ 800100 h 1140460"/>
              <a:gd name="connsiteX27" fmla="*/ 7794543 w 7891426"/>
              <a:gd name="connsiteY27" fmla="*/ 723900 h 1140460"/>
              <a:gd name="connsiteX28" fmla="*/ 7781843 w 7891426"/>
              <a:gd name="connsiteY28" fmla="*/ 660400 h 1140460"/>
              <a:gd name="connsiteX29" fmla="*/ 7807243 w 7891426"/>
              <a:gd name="connsiteY29" fmla="*/ 609600 h 1140460"/>
              <a:gd name="connsiteX30" fmla="*/ 7883443 w 7891426"/>
              <a:gd name="connsiteY30" fmla="*/ 546100 h 1140460"/>
              <a:gd name="connsiteX31" fmla="*/ 7883443 w 7891426"/>
              <a:gd name="connsiteY31" fmla="*/ 469900 h 1140460"/>
              <a:gd name="connsiteX32" fmla="*/ 7769143 w 7891426"/>
              <a:gd name="connsiteY32" fmla="*/ 406400 h 1140460"/>
              <a:gd name="connsiteX33" fmla="*/ 7692943 w 7891426"/>
              <a:gd name="connsiteY33" fmla="*/ 368300 h 1140460"/>
              <a:gd name="connsiteX34" fmla="*/ 7794543 w 7891426"/>
              <a:gd name="connsiteY34" fmla="*/ 266700 h 1140460"/>
              <a:gd name="connsiteX35" fmla="*/ 7807243 w 7891426"/>
              <a:gd name="connsiteY35" fmla="*/ 177800 h 1140460"/>
              <a:gd name="connsiteX36" fmla="*/ 7743743 w 7891426"/>
              <a:gd name="connsiteY36" fmla="*/ 177800 h 1140460"/>
              <a:gd name="connsiteX37" fmla="*/ 7705643 w 7891426"/>
              <a:gd name="connsiteY37" fmla="*/ 88900 h 1140460"/>
              <a:gd name="connsiteX38" fmla="*/ 7846136 w 7891426"/>
              <a:gd name="connsiteY38" fmla="*/ 34925 h 1140460"/>
              <a:gd name="connsiteX39" fmla="*/ 7616743 w 7891426"/>
              <a:gd name="connsiteY39" fmla="*/ 0 h 1140460"/>
              <a:gd name="connsiteX0" fmla="*/ 7616743 w 7891426"/>
              <a:gd name="connsiteY0" fmla="*/ 0 h 1140460"/>
              <a:gd name="connsiteX1" fmla="*/ 181096 w 7891426"/>
              <a:gd name="connsiteY1" fmla="*/ 0 h 1140460"/>
              <a:gd name="connsiteX2" fmla="*/ 108744 w 7891426"/>
              <a:gd name="connsiteY2" fmla="*/ 11906 h 1140460"/>
              <a:gd name="connsiteX3" fmla="*/ 137319 w 7891426"/>
              <a:gd name="connsiteY3" fmla="*/ 94456 h 1140460"/>
              <a:gd name="connsiteX4" fmla="*/ 139700 w 7891426"/>
              <a:gd name="connsiteY4" fmla="*/ 190500 h 1140460"/>
              <a:gd name="connsiteX5" fmla="*/ 76200 w 7891426"/>
              <a:gd name="connsiteY5" fmla="*/ 190500 h 1140460"/>
              <a:gd name="connsiteX6" fmla="*/ 88900 w 7891426"/>
              <a:gd name="connsiteY6" fmla="*/ 279400 h 1140460"/>
              <a:gd name="connsiteX7" fmla="*/ 95250 w 7891426"/>
              <a:gd name="connsiteY7" fmla="*/ 357188 h 1140460"/>
              <a:gd name="connsiteX8" fmla="*/ 114300 w 7891426"/>
              <a:gd name="connsiteY8" fmla="*/ 419100 h 1140460"/>
              <a:gd name="connsiteX9" fmla="*/ 47625 w 7891426"/>
              <a:gd name="connsiteY9" fmla="*/ 492125 h 1140460"/>
              <a:gd name="connsiteX10" fmla="*/ 0 w 7891426"/>
              <a:gd name="connsiteY10" fmla="*/ 558800 h 1140460"/>
              <a:gd name="connsiteX11" fmla="*/ 76200 w 7891426"/>
              <a:gd name="connsiteY11" fmla="*/ 622300 h 1140460"/>
              <a:gd name="connsiteX12" fmla="*/ 101600 w 7891426"/>
              <a:gd name="connsiteY12" fmla="*/ 673100 h 1140460"/>
              <a:gd name="connsiteX13" fmla="*/ 88900 w 7891426"/>
              <a:gd name="connsiteY13" fmla="*/ 736600 h 1140460"/>
              <a:gd name="connsiteX14" fmla="*/ 134144 w 7891426"/>
              <a:gd name="connsiteY14" fmla="*/ 767556 h 1140460"/>
              <a:gd name="connsiteX15" fmla="*/ 88900 w 7891426"/>
              <a:gd name="connsiteY15" fmla="*/ 889000 h 1140460"/>
              <a:gd name="connsiteX16" fmla="*/ 30956 w 7891426"/>
              <a:gd name="connsiteY16" fmla="*/ 900906 h 1140460"/>
              <a:gd name="connsiteX17" fmla="*/ 123031 w 7891426"/>
              <a:gd name="connsiteY17" fmla="*/ 965200 h 1140460"/>
              <a:gd name="connsiteX18" fmla="*/ 12700 w 7891426"/>
              <a:gd name="connsiteY18" fmla="*/ 1104900 h 1140460"/>
              <a:gd name="connsiteX19" fmla="*/ 46037 w 7891426"/>
              <a:gd name="connsiteY19" fmla="*/ 1119982 h 1140460"/>
              <a:gd name="connsiteX20" fmla="*/ 39804 w 7891426"/>
              <a:gd name="connsiteY20" fmla="*/ 1140460 h 1140460"/>
              <a:gd name="connsiteX21" fmla="*/ 7891426 w 7891426"/>
              <a:gd name="connsiteY21" fmla="*/ 1140460 h 1140460"/>
              <a:gd name="connsiteX22" fmla="*/ 7870743 w 7891426"/>
              <a:gd name="connsiteY22" fmla="*/ 1092200 h 1140460"/>
              <a:gd name="connsiteX23" fmla="*/ 7781843 w 7891426"/>
              <a:gd name="connsiteY23" fmla="*/ 1028700 h 1140460"/>
              <a:gd name="connsiteX24" fmla="*/ 7731043 w 7891426"/>
              <a:gd name="connsiteY24" fmla="*/ 952500 h 1140460"/>
              <a:gd name="connsiteX25" fmla="*/ 7794543 w 7891426"/>
              <a:gd name="connsiteY25" fmla="*/ 876300 h 1140460"/>
              <a:gd name="connsiteX26" fmla="*/ 7832643 w 7891426"/>
              <a:gd name="connsiteY26" fmla="*/ 800100 h 1140460"/>
              <a:gd name="connsiteX27" fmla="*/ 7794543 w 7891426"/>
              <a:gd name="connsiteY27" fmla="*/ 723900 h 1140460"/>
              <a:gd name="connsiteX28" fmla="*/ 7781843 w 7891426"/>
              <a:gd name="connsiteY28" fmla="*/ 660400 h 1140460"/>
              <a:gd name="connsiteX29" fmla="*/ 7807243 w 7891426"/>
              <a:gd name="connsiteY29" fmla="*/ 609600 h 1140460"/>
              <a:gd name="connsiteX30" fmla="*/ 7850106 w 7891426"/>
              <a:gd name="connsiteY30" fmla="*/ 534193 h 1140460"/>
              <a:gd name="connsiteX31" fmla="*/ 7883443 w 7891426"/>
              <a:gd name="connsiteY31" fmla="*/ 469900 h 1140460"/>
              <a:gd name="connsiteX32" fmla="*/ 7769143 w 7891426"/>
              <a:gd name="connsiteY32" fmla="*/ 406400 h 1140460"/>
              <a:gd name="connsiteX33" fmla="*/ 7692943 w 7891426"/>
              <a:gd name="connsiteY33" fmla="*/ 368300 h 1140460"/>
              <a:gd name="connsiteX34" fmla="*/ 7794543 w 7891426"/>
              <a:gd name="connsiteY34" fmla="*/ 266700 h 1140460"/>
              <a:gd name="connsiteX35" fmla="*/ 7807243 w 7891426"/>
              <a:gd name="connsiteY35" fmla="*/ 177800 h 1140460"/>
              <a:gd name="connsiteX36" fmla="*/ 7743743 w 7891426"/>
              <a:gd name="connsiteY36" fmla="*/ 177800 h 1140460"/>
              <a:gd name="connsiteX37" fmla="*/ 7705643 w 7891426"/>
              <a:gd name="connsiteY37" fmla="*/ 88900 h 1140460"/>
              <a:gd name="connsiteX38" fmla="*/ 7846136 w 7891426"/>
              <a:gd name="connsiteY38" fmla="*/ 34925 h 1140460"/>
              <a:gd name="connsiteX39" fmla="*/ 7616743 w 7891426"/>
              <a:gd name="connsiteY39" fmla="*/ 0 h 1140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7891426" h="1140460">
                <a:moveTo>
                  <a:pt x="7616743" y="0"/>
                </a:moveTo>
                <a:lnTo>
                  <a:pt x="181096" y="0"/>
                </a:lnTo>
                <a:lnTo>
                  <a:pt x="108744" y="11906"/>
                </a:lnTo>
                <a:lnTo>
                  <a:pt x="137319" y="94456"/>
                </a:lnTo>
                <a:cubicBezTo>
                  <a:pt x="138113" y="126471"/>
                  <a:pt x="138906" y="158485"/>
                  <a:pt x="139700" y="190500"/>
                </a:cubicBezTo>
                <a:lnTo>
                  <a:pt x="76200" y="190500"/>
                </a:lnTo>
                <a:lnTo>
                  <a:pt x="88900" y="279400"/>
                </a:lnTo>
                <a:lnTo>
                  <a:pt x="95250" y="357188"/>
                </a:lnTo>
                <a:lnTo>
                  <a:pt x="114300" y="419100"/>
                </a:lnTo>
                <a:lnTo>
                  <a:pt x="47625" y="492125"/>
                </a:lnTo>
                <a:lnTo>
                  <a:pt x="0" y="558800"/>
                </a:lnTo>
                <a:lnTo>
                  <a:pt x="76200" y="622300"/>
                </a:lnTo>
                <a:lnTo>
                  <a:pt x="101600" y="673100"/>
                </a:lnTo>
                <a:lnTo>
                  <a:pt x="88900" y="736600"/>
                </a:lnTo>
                <a:lnTo>
                  <a:pt x="134144" y="767556"/>
                </a:lnTo>
                <a:lnTo>
                  <a:pt x="88900" y="889000"/>
                </a:lnTo>
                <a:lnTo>
                  <a:pt x="30956" y="900906"/>
                </a:lnTo>
                <a:cubicBezTo>
                  <a:pt x="30691" y="935037"/>
                  <a:pt x="123296" y="931069"/>
                  <a:pt x="123031" y="965200"/>
                </a:cubicBezTo>
                <a:lnTo>
                  <a:pt x="12700" y="1104900"/>
                </a:lnTo>
                <a:lnTo>
                  <a:pt x="46037" y="1119982"/>
                </a:lnTo>
                <a:lnTo>
                  <a:pt x="39804" y="1140460"/>
                </a:lnTo>
                <a:lnTo>
                  <a:pt x="7891426" y="1140460"/>
                </a:lnTo>
                <a:lnTo>
                  <a:pt x="7870743" y="1092200"/>
                </a:lnTo>
                <a:lnTo>
                  <a:pt x="7781843" y="1028700"/>
                </a:lnTo>
                <a:lnTo>
                  <a:pt x="7731043" y="952500"/>
                </a:lnTo>
                <a:lnTo>
                  <a:pt x="7794543" y="876300"/>
                </a:lnTo>
                <a:lnTo>
                  <a:pt x="7832643" y="800100"/>
                </a:lnTo>
                <a:lnTo>
                  <a:pt x="7794543" y="723900"/>
                </a:lnTo>
                <a:lnTo>
                  <a:pt x="7781843" y="660400"/>
                </a:lnTo>
                <a:lnTo>
                  <a:pt x="7807243" y="609600"/>
                </a:lnTo>
                <a:lnTo>
                  <a:pt x="7850106" y="534193"/>
                </a:lnTo>
                <a:lnTo>
                  <a:pt x="7883443" y="469900"/>
                </a:lnTo>
                <a:lnTo>
                  <a:pt x="7769143" y="406400"/>
                </a:lnTo>
                <a:lnTo>
                  <a:pt x="7692943" y="368300"/>
                </a:lnTo>
                <a:lnTo>
                  <a:pt x="7794543" y="266700"/>
                </a:lnTo>
                <a:lnTo>
                  <a:pt x="7807243" y="177800"/>
                </a:lnTo>
                <a:lnTo>
                  <a:pt x="7743743" y="177800"/>
                </a:lnTo>
                <a:lnTo>
                  <a:pt x="7705643" y="88900"/>
                </a:lnTo>
                <a:lnTo>
                  <a:pt x="7846136" y="34925"/>
                </a:lnTo>
                <a:cubicBezTo>
                  <a:pt x="7764115" y="15345"/>
                  <a:pt x="7746388" y="21961"/>
                  <a:pt x="7616743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graphicFrame>
        <p:nvGraphicFramePr>
          <p:cNvPr id="12" name="표 12">
            <a:extLst>
              <a:ext uri="{FF2B5EF4-FFF2-40B4-BE49-F238E27FC236}">
                <a16:creationId xmlns:a16="http://schemas.microsoft.com/office/drawing/2014/main" id="{AC51CAEF-3C5B-4946-87DB-6B4FAFAE3E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5510185"/>
              </p:ext>
            </p:extLst>
          </p:nvPr>
        </p:nvGraphicFramePr>
        <p:xfrm>
          <a:off x="228600" y="0"/>
          <a:ext cx="17830800" cy="495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237935577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1047570669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319385043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186037091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4275713182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671234108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1822333551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91471506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054444395"/>
                    </a:ext>
                  </a:extLst>
                </a:gridCol>
              </a:tblGrid>
              <a:tr h="4953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rgbClr val="40404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01</a:t>
                      </a:r>
                      <a:endParaRPr lang="ko-KR" altLang="en-US" sz="2400" b="0" dirty="0">
                        <a:solidFill>
                          <a:srgbClr val="40404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rgbClr val="40404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02</a:t>
                      </a:r>
                      <a:endParaRPr lang="ko-KR" altLang="en-US" sz="2400" b="0" dirty="0">
                        <a:solidFill>
                          <a:srgbClr val="40404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rgbClr val="40404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03</a:t>
                      </a:r>
                      <a:endParaRPr lang="ko-KR" altLang="en-US" sz="2400" b="0" dirty="0">
                        <a:solidFill>
                          <a:srgbClr val="40404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rgbClr val="40404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04</a:t>
                      </a:r>
                      <a:endParaRPr lang="ko-KR" altLang="en-US" sz="2400" b="0" dirty="0">
                        <a:solidFill>
                          <a:srgbClr val="40404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rgbClr val="40404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05</a:t>
                      </a:r>
                      <a:endParaRPr lang="ko-KR" altLang="en-US" sz="2400" b="0" dirty="0">
                        <a:solidFill>
                          <a:srgbClr val="40404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rgbClr val="40404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06</a:t>
                      </a:r>
                      <a:endParaRPr lang="ko-KR" altLang="en-US" sz="2400" b="0" dirty="0">
                        <a:solidFill>
                          <a:srgbClr val="40404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rgbClr val="40404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07</a:t>
                      </a:r>
                      <a:endParaRPr lang="ko-KR" altLang="en-US" sz="2400" b="0" dirty="0">
                        <a:solidFill>
                          <a:srgbClr val="40404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rgbClr val="40404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08</a:t>
                      </a:r>
                      <a:endParaRPr lang="ko-KR" altLang="en-US" sz="2400" b="0" dirty="0">
                        <a:solidFill>
                          <a:srgbClr val="40404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AB9D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rgbClr val="40404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09</a:t>
                      </a:r>
                      <a:endParaRPr lang="ko-KR" altLang="en-US" sz="2400" b="0" dirty="0">
                        <a:solidFill>
                          <a:srgbClr val="40404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170362"/>
                  </a:ext>
                </a:extLst>
              </a:tr>
            </a:tbl>
          </a:graphicData>
        </a:graphic>
      </p:graphicFrame>
      <p:sp>
        <p:nvSpPr>
          <p:cNvPr id="2" name="자유형: 도형 1">
            <a:extLst>
              <a:ext uri="{FF2B5EF4-FFF2-40B4-BE49-F238E27FC236}">
                <a16:creationId xmlns:a16="http://schemas.microsoft.com/office/drawing/2014/main" id="{FA2553F1-5667-4B68-9ABA-0625C1655589}"/>
              </a:ext>
            </a:extLst>
          </p:cNvPr>
          <p:cNvSpPr/>
          <p:nvPr/>
        </p:nvSpPr>
        <p:spPr>
          <a:xfrm rot="226370" flipH="1">
            <a:off x="11171544" y="1031279"/>
            <a:ext cx="6857006" cy="380430"/>
          </a:xfrm>
          <a:custGeom>
            <a:avLst/>
            <a:gdLst>
              <a:gd name="connsiteX0" fmla="*/ 7616743 w 7891426"/>
              <a:gd name="connsiteY0" fmla="*/ 0 h 1140460"/>
              <a:gd name="connsiteX1" fmla="*/ 181096 w 7891426"/>
              <a:gd name="connsiteY1" fmla="*/ 0 h 1140460"/>
              <a:gd name="connsiteX2" fmla="*/ 108744 w 7891426"/>
              <a:gd name="connsiteY2" fmla="*/ 11906 h 1140460"/>
              <a:gd name="connsiteX3" fmla="*/ 137319 w 7891426"/>
              <a:gd name="connsiteY3" fmla="*/ 94456 h 1140460"/>
              <a:gd name="connsiteX4" fmla="*/ 139700 w 7891426"/>
              <a:gd name="connsiteY4" fmla="*/ 190500 h 1140460"/>
              <a:gd name="connsiteX5" fmla="*/ 76200 w 7891426"/>
              <a:gd name="connsiteY5" fmla="*/ 190500 h 1140460"/>
              <a:gd name="connsiteX6" fmla="*/ 88900 w 7891426"/>
              <a:gd name="connsiteY6" fmla="*/ 279400 h 1140460"/>
              <a:gd name="connsiteX7" fmla="*/ 95250 w 7891426"/>
              <a:gd name="connsiteY7" fmla="*/ 357188 h 1140460"/>
              <a:gd name="connsiteX8" fmla="*/ 114300 w 7891426"/>
              <a:gd name="connsiteY8" fmla="*/ 419100 h 1140460"/>
              <a:gd name="connsiteX9" fmla="*/ 47625 w 7891426"/>
              <a:gd name="connsiteY9" fmla="*/ 492125 h 1140460"/>
              <a:gd name="connsiteX10" fmla="*/ 0 w 7891426"/>
              <a:gd name="connsiteY10" fmla="*/ 558800 h 1140460"/>
              <a:gd name="connsiteX11" fmla="*/ 76200 w 7891426"/>
              <a:gd name="connsiteY11" fmla="*/ 622300 h 1140460"/>
              <a:gd name="connsiteX12" fmla="*/ 101600 w 7891426"/>
              <a:gd name="connsiteY12" fmla="*/ 673100 h 1140460"/>
              <a:gd name="connsiteX13" fmla="*/ 88900 w 7891426"/>
              <a:gd name="connsiteY13" fmla="*/ 736600 h 1140460"/>
              <a:gd name="connsiteX14" fmla="*/ 134144 w 7891426"/>
              <a:gd name="connsiteY14" fmla="*/ 767556 h 1140460"/>
              <a:gd name="connsiteX15" fmla="*/ 88900 w 7891426"/>
              <a:gd name="connsiteY15" fmla="*/ 889000 h 1140460"/>
              <a:gd name="connsiteX16" fmla="*/ 30956 w 7891426"/>
              <a:gd name="connsiteY16" fmla="*/ 900906 h 1140460"/>
              <a:gd name="connsiteX17" fmla="*/ 123031 w 7891426"/>
              <a:gd name="connsiteY17" fmla="*/ 965200 h 1140460"/>
              <a:gd name="connsiteX18" fmla="*/ 12700 w 7891426"/>
              <a:gd name="connsiteY18" fmla="*/ 1104900 h 1140460"/>
              <a:gd name="connsiteX19" fmla="*/ 46037 w 7891426"/>
              <a:gd name="connsiteY19" fmla="*/ 1119982 h 1140460"/>
              <a:gd name="connsiteX20" fmla="*/ 39804 w 7891426"/>
              <a:gd name="connsiteY20" fmla="*/ 1140460 h 1140460"/>
              <a:gd name="connsiteX21" fmla="*/ 7891426 w 7891426"/>
              <a:gd name="connsiteY21" fmla="*/ 1140460 h 1140460"/>
              <a:gd name="connsiteX22" fmla="*/ 7870743 w 7891426"/>
              <a:gd name="connsiteY22" fmla="*/ 1092200 h 1140460"/>
              <a:gd name="connsiteX23" fmla="*/ 7781843 w 7891426"/>
              <a:gd name="connsiteY23" fmla="*/ 1028700 h 1140460"/>
              <a:gd name="connsiteX24" fmla="*/ 7731043 w 7891426"/>
              <a:gd name="connsiteY24" fmla="*/ 952500 h 1140460"/>
              <a:gd name="connsiteX25" fmla="*/ 7794543 w 7891426"/>
              <a:gd name="connsiteY25" fmla="*/ 876300 h 1140460"/>
              <a:gd name="connsiteX26" fmla="*/ 7832643 w 7891426"/>
              <a:gd name="connsiteY26" fmla="*/ 800100 h 1140460"/>
              <a:gd name="connsiteX27" fmla="*/ 7794543 w 7891426"/>
              <a:gd name="connsiteY27" fmla="*/ 723900 h 1140460"/>
              <a:gd name="connsiteX28" fmla="*/ 7781843 w 7891426"/>
              <a:gd name="connsiteY28" fmla="*/ 660400 h 1140460"/>
              <a:gd name="connsiteX29" fmla="*/ 7807243 w 7891426"/>
              <a:gd name="connsiteY29" fmla="*/ 609600 h 1140460"/>
              <a:gd name="connsiteX30" fmla="*/ 7883443 w 7891426"/>
              <a:gd name="connsiteY30" fmla="*/ 546100 h 1140460"/>
              <a:gd name="connsiteX31" fmla="*/ 7883443 w 7891426"/>
              <a:gd name="connsiteY31" fmla="*/ 469900 h 1140460"/>
              <a:gd name="connsiteX32" fmla="*/ 7769143 w 7891426"/>
              <a:gd name="connsiteY32" fmla="*/ 406400 h 1140460"/>
              <a:gd name="connsiteX33" fmla="*/ 7692943 w 7891426"/>
              <a:gd name="connsiteY33" fmla="*/ 368300 h 1140460"/>
              <a:gd name="connsiteX34" fmla="*/ 7794543 w 7891426"/>
              <a:gd name="connsiteY34" fmla="*/ 266700 h 1140460"/>
              <a:gd name="connsiteX35" fmla="*/ 7807243 w 7891426"/>
              <a:gd name="connsiteY35" fmla="*/ 177800 h 1140460"/>
              <a:gd name="connsiteX36" fmla="*/ 7743743 w 7891426"/>
              <a:gd name="connsiteY36" fmla="*/ 177800 h 1140460"/>
              <a:gd name="connsiteX37" fmla="*/ 7705643 w 7891426"/>
              <a:gd name="connsiteY37" fmla="*/ 88900 h 1140460"/>
              <a:gd name="connsiteX38" fmla="*/ 7819943 w 7891426"/>
              <a:gd name="connsiteY38" fmla="*/ 101600 h 1140460"/>
              <a:gd name="connsiteX0" fmla="*/ 7616743 w 7891426"/>
              <a:gd name="connsiteY0" fmla="*/ 0 h 1140460"/>
              <a:gd name="connsiteX1" fmla="*/ 181096 w 7891426"/>
              <a:gd name="connsiteY1" fmla="*/ 0 h 1140460"/>
              <a:gd name="connsiteX2" fmla="*/ 108744 w 7891426"/>
              <a:gd name="connsiteY2" fmla="*/ 11906 h 1140460"/>
              <a:gd name="connsiteX3" fmla="*/ 137319 w 7891426"/>
              <a:gd name="connsiteY3" fmla="*/ 94456 h 1140460"/>
              <a:gd name="connsiteX4" fmla="*/ 139700 w 7891426"/>
              <a:gd name="connsiteY4" fmla="*/ 190500 h 1140460"/>
              <a:gd name="connsiteX5" fmla="*/ 76200 w 7891426"/>
              <a:gd name="connsiteY5" fmla="*/ 190500 h 1140460"/>
              <a:gd name="connsiteX6" fmla="*/ 88900 w 7891426"/>
              <a:gd name="connsiteY6" fmla="*/ 279400 h 1140460"/>
              <a:gd name="connsiteX7" fmla="*/ 95250 w 7891426"/>
              <a:gd name="connsiteY7" fmla="*/ 357188 h 1140460"/>
              <a:gd name="connsiteX8" fmla="*/ 114300 w 7891426"/>
              <a:gd name="connsiteY8" fmla="*/ 419100 h 1140460"/>
              <a:gd name="connsiteX9" fmla="*/ 47625 w 7891426"/>
              <a:gd name="connsiteY9" fmla="*/ 492125 h 1140460"/>
              <a:gd name="connsiteX10" fmla="*/ 0 w 7891426"/>
              <a:gd name="connsiteY10" fmla="*/ 558800 h 1140460"/>
              <a:gd name="connsiteX11" fmla="*/ 76200 w 7891426"/>
              <a:gd name="connsiteY11" fmla="*/ 622300 h 1140460"/>
              <a:gd name="connsiteX12" fmla="*/ 101600 w 7891426"/>
              <a:gd name="connsiteY12" fmla="*/ 673100 h 1140460"/>
              <a:gd name="connsiteX13" fmla="*/ 88900 w 7891426"/>
              <a:gd name="connsiteY13" fmla="*/ 736600 h 1140460"/>
              <a:gd name="connsiteX14" fmla="*/ 134144 w 7891426"/>
              <a:gd name="connsiteY14" fmla="*/ 767556 h 1140460"/>
              <a:gd name="connsiteX15" fmla="*/ 88900 w 7891426"/>
              <a:gd name="connsiteY15" fmla="*/ 889000 h 1140460"/>
              <a:gd name="connsiteX16" fmla="*/ 30956 w 7891426"/>
              <a:gd name="connsiteY16" fmla="*/ 900906 h 1140460"/>
              <a:gd name="connsiteX17" fmla="*/ 123031 w 7891426"/>
              <a:gd name="connsiteY17" fmla="*/ 965200 h 1140460"/>
              <a:gd name="connsiteX18" fmla="*/ 12700 w 7891426"/>
              <a:gd name="connsiteY18" fmla="*/ 1104900 h 1140460"/>
              <a:gd name="connsiteX19" fmla="*/ 46037 w 7891426"/>
              <a:gd name="connsiteY19" fmla="*/ 1119982 h 1140460"/>
              <a:gd name="connsiteX20" fmla="*/ 39804 w 7891426"/>
              <a:gd name="connsiteY20" fmla="*/ 1140460 h 1140460"/>
              <a:gd name="connsiteX21" fmla="*/ 7891426 w 7891426"/>
              <a:gd name="connsiteY21" fmla="*/ 1140460 h 1140460"/>
              <a:gd name="connsiteX22" fmla="*/ 7870743 w 7891426"/>
              <a:gd name="connsiteY22" fmla="*/ 1092200 h 1140460"/>
              <a:gd name="connsiteX23" fmla="*/ 7781843 w 7891426"/>
              <a:gd name="connsiteY23" fmla="*/ 1028700 h 1140460"/>
              <a:gd name="connsiteX24" fmla="*/ 7731043 w 7891426"/>
              <a:gd name="connsiteY24" fmla="*/ 952500 h 1140460"/>
              <a:gd name="connsiteX25" fmla="*/ 7794543 w 7891426"/>
              <a:gd name="connsiteY25" fmla="*/ 876300 h 1140460"/>
              <a:gd name="connsiteX26" fmla="*/ 7832643 w 7891426"/>
              <a:gd name="connsiteY26" fmla="*/ 800100 h 1140460"/>
              <a:gd name="connsiteX27" fmla="*/ 7794543 w 7891426"/>
              <a:gd name="connsiteY27" fmla="*/ 723900 h 1140460"/>
              <a:gd name="connsiteX28" fmla="*/ 7781843 w 7891426"/>
              <a:gd name="connsiteY28" fmla="*/ 660400 h 1140460"/>
              <a:gd name="connsiteX29" fmla="*/ 7807243 w 7891426"/>
              <a:gd name="connsiteY29" fmla="*/ 609600 h 1140460"/>
              <a:gd name="connsiteX30" fmla="*/ 7883443 w 7891426"/>
              <a:gd name="connsiteY30" fmla="*/ 546100 h 1140460"/>
              <a:gd name="connsiteX31" fmla="*/ 7883443 w 7891426"/>
              <a:gd name="connsiteY31" fmla="*/ 469900 h 1140460"/>
              <a:gd name="connsiteX32" fmla="*/ 7769143 w 7891426"/>
              <a:gd name="connsiteY32" fmla="*/ 406400 h 1140460"/>
              <a:gd name="connsiteX33" fmla="*/ 7692943 w 7891426"/>
              <a:gd name="connsiteY33" fmla="*/ 368300 h 1140460"/>
              <a:gd name="connsiteX34" fmla="*/ 7794543 w 7891426"/>
              <a:gd name="connsiteY34" fmla="*/ 266700 h 1140460"/>
              <a:gd name="connsiteX35" fmla="*/ 7807243 w 7891426"/>
              <a:gd name="connsiteY35" fmla="*/ 177800 h 1140460"/>
              <a:gd name="connsiteX36" fmla="*/ 7743743 w 7891426"/>
              <a:gd name="connsiteY36" fmla="*/ 177800 h 1140460"/>
              <a:gd name="connsiteX37" fmla="*/ 7705643 w 7891426"/>
              <a:gd name="connsiteY37" fmla="*/ 88900 h 1140460"/>
              <a:gd name="connsiteX38" fmla="*/ 7846136 w 7891426"/>
              <a:gd name="connsiteY38" fmla="*/ 34925 h 1140460"/>
              <a:gd name="connsiteX39" fmla="*/ 7616743 w 7891426"/>
              <a:gd name="connsiteY39" fmla="*/ 0 h 1140460"/>
              <a:gd name="connsiteX0" fmla="*/ 7616743 w 7891426"/>
              <a:gd name="connsiteY0" fmla="*/ 0 h 1140460"/>
              <a:gd name="connsiteX1" fmla="*/ 181096 w 7891426"/>
              <a:gd name="connsiteY1" fmla="*/ 0 h 1140460"/>
              <a:gd name="connsiteX2" fmla="*/ 108744 w 7891426"/>
              <a:gd name="connsiteY2" fmla="*/ 11906 h 1140460"/>
              <a:gd name="connsiteX3" fmla="*/ 137319 w 7891426"/>
              <a:gd name="connsiteY3" fmla="*/ 94456 h 1140460"/>
              <a:gd name="connsiteX4" fmla="*/ 139700 w 7891426"/>
              <a:gd name="connsiteY4" fmla="*/ 190500 h 1140460"/>
              <a:gd name="connsiteX5" fmla="*/ 76200 w 7891426"/>
              <a:gd name="connsiteY5" fmla="*/ 190500 h 1140460"/>
              <a:gd name="connsiteX6" fmla="*/ 88900 w 7891426"/>
              <a:gd name="connsiteY6" fmla="*/ 279400 h 1140460"/>
              <a:gd name="connsiteX7" fmla="*/ 95250 w 7891426"/>
              <a:gd name="connsiteY7" fmla="*/ 357188 h 1140460"/>
              <a:gd name="connsiteX8" fmla="*/ 114300 w 7891426"/>
              <a:gd name="connsiteY8" fmla="*/ 419100 h 1140460"/>
              <a:gd name="connsiteX9" fmla="*/ 47625 w 7891426"/>
              <a:gd name="connsiteY9" fmla="*/ 492125 h 1140460"/>
              <a:gd name="connsiteX10" fmla="*/ 0 w 7891426"/>
              <a:gd name="connsiteY10" fmla="*/ 558800 h 1140460"/>
              <a:gd name="connsiteX11" fmla="*/ 76200 w 7891426"/>
              <a:gd name="connsiteY11" fmla="*/ 622300 h 1140460"/>
              <a:gd name="connsiteX12" fmla="*/ 101600 w 7891426"/>
              <a:gd name="connsiteY12" fmla="*/ 673100 h 1140460"/>
              <a:gd name="connsiteX13" fmla="*/ 88900 w 7891426"/>
              <a:gd name="connsiteY13" fmla="*/ 736600 h 1140460"/>
              <a:gd name="connsiteX14" fmla="*/ 134144 w 7891426"/>
              <a:gd name="connsiteY14" fmla="*/ 767556 h 1140460"/>
              <a:gd name="connsiteX15" fmla="*/ 88900 w 7891426"/>
              <a:gd name="connsiteY15" fmla="*/ 889000 h 1140460"/>
              <a:gd name="connsiteX16" fmla="*/ 30956 w 7891426"/>
              <a:gd name="connsiteY16" fmla="*/ 900906 h 1140460"/>
              <a:gd name="connsiteX17" fmla="*/ 123031 w 7891426"/>
              <a:gd name="connsiteY17" fmla="*/ 965200 h 1140460"/>
              <a:gd name="connsiteX18" fmla="*/ 12700 w 7891426"/>
              <a:gd name="connsiteY18" fmla="*/ 1104900 h 1140460"/>
              <a:gd name="connsiteX19" fmla="*/ 46037 w 7891426"/>
              <a:gd name="connsiteY19" fmla="*/ 1119982 h 1140460"/>
              <a:gd name="connsiteX20" fmla="*/ 39804 w 7891426"/>
              <a:gd name="connsiteY20" fmla="*/ 1140460 h 1140460"/>
              <a:gd name="connsiteX21" fmla="*/ 7891426 w 7891426"/>
              <a:gd name="connsiteY21" fmla="*/ 1140460 h 1140460"/>
              <a:gd name="connsiteX22" fmla="*/ 7870743 w 7891426"/>
              <a:gd name="connsiteY22" fmla="*/ 1092200 h 1140460"/>
              <a:gd name="connsiteX23" fmla="*/ 7781843 w 7891426"/>
              <a:gd name="connsiteY23" fmla="*/ 1028700 h 1140460"/>
              <a:gd name="connsiteX24" fmla="*/ 7731043 w 7891426"/>
              <a:gd name="connsiteY24" fmla="*/ 952500 h 1140460"/>
              <a:gd name="connsiteX25" fmla="*/ 7794543 w 7891426"/>
              <a:gd name="connsiteY25" fmla="*/ 876300 h 1140460"/>
              <a:gd name="connsiteX26" fmla="*/ 7832643 w 7891426"/>
              <a:gd name="connsiteY26" fmla="*/ 800100 h 1140460"/>
              <a:gd name="connsiteX27" fmla="*/ 7794543 w 7891426"/>
              <a:gd name="connsiteY27" fmla="*/ 723900 h 1140460"/>
              <a:gd name="connsiteX28" fmla="*/ 7781843 w 7891426"/>
              <a:gd name="connsiteY28" fmla="*/ 660400 h 1140460"/>
              <a:gd name="connsiteX29" fmla="*/ 7807243 w 7891426"/>
              <a:gd name="connsiteY29" fmla="*/ 609600 h 1140460"/>
              <a:gd name="connsiteX30" fmla="*/ 7883443 w 7891426"/>
              <a:gd name="connsiteY30" fmla="*/ 546100 h 1140460"/>
              <a:gd name="connsiteX31" fmla="*/ 7883443 w 7891426"/>
              <a:gd name="connsiteY31" fmla="*/ 469900 h 1140460"/>
              <a:gd name="connsiteX32" fmla="*/ 7769143 w 7891426"/>
              <a:gd name="connsiteY32" fmla="*/ 406400 h 1140460"/>
              <a:gd name="connsiteX33" fmla="*/ 7692943 w 7891426"/>
              <a:gd name="connsiteY33" fmla="*/ 368300 h 1140460"/>
              <a:gd name="connsiteX34" fmla="*/ 7794543 w 7891426"/>
              <a:gd name="connsiteY34" fmla="*/ 266700 h 1140460"/>
              <a:gd name="connsiteX35" fmla="*/ 7807243 w 7891426"/>
              <a:gd name="connsiteY35" fmla="*/ 177800 h 1140460"/>
              <a:gd name="connsiteX36" fmla="*/ 7743743 w 7891426"/>
              <a:gd name="connsiteY36" fmla="*/ 177800 h 1140460"/>
              <a:gd name="connsiteX37" fmla="*/ 7705643 w 7891426"/>
              <a:gd name="connsiteY37" fmla="*/ 88900 h 1140460"/>
              <a:gd name="connsiteX38" fmla="*/ 7846136 w 7891426"/>
              <a:gd name="connsiteY38" fmla="*/ 34925 h 1140460"/>
              <a:gd name="connsiteX39" fmla="*/ 7616743 w 7891426"/>
              <a:gd name="connsiteY39" fmla="*/ 0 h 1140460"/>
              <a:gd name="connsiteX0" fmla="*/ 7616743 w 7891426"/>
              <a:gd name="connsiteY0" fmla="*/ 0 h 1140460"/>
              <a:gd name="connsiteX1" fmla="*/ 181096 w 7891426"/>
              <a:gd name="connsiteY1" fmla="*/ 0 h 1140460"/>
              <a:gd name="connsiteX2" fmla="*/ 108744 w 7891426"/>
              <a:gd name="connsiteY2" fmla="*/ 11906 h 1140460"/>
              <a:gd name="connsiteX3" fmla="*/ 137319 w 7891426"/>
              <a:gd name="connsiteY3" fmla="*/ 94456 h 1140460"/>
              <a:gd name="connsiteX4" fmla="*/ 139700 w 7891426"/>
              <a:gd name="connsiteY4" fmla="*/ 190500 h 1140460"/>
              <a:gd name="connsiteX5" fmla="*/ 76200 w 7891426"/>
              <a:gd name="connsiteY5" fmla="*/ 190500 h 1140460"/>
              <a:gd name="connsiteX6" fmla="*/ 88900 w 7891426"/>
              <a:gd name="connsiteY6" fmla="*/ 279400 h 1140460"/>
              <a:gd name="connsiteX7" fmla="*/ 95250 w 7891426"/>
              <a:gd name="connsiteY7" fmla="*/ 357188 h 1140460"/>
              <a:gd name="connsiteX8" fmla="*/ 114300 w 7891426"/>
              <a:gd name="connsiteY8" fmla="*/ 419100 h 1140460"/>
              <a:gd name="connsiteX9" fmla="*/ 47625 w 7891426"/>
              <a:gd name="connsiteY9" fmla="*/ 492125 h 1140460"/>
              <a:gd name="connsiteX10" fmla="*/ 0 w 7891426"/>
              <a:gd name="connsiteY10" fmla="*/ 558800 h 1140460"/>
              <a:gd name="connsiteX11" fmla="*/ 76200 w 7891426"/>
              <a:gd name="connsiteY11" fmla="*/ 622300 h 1140460"/>
              <a:gd name="connsiteX12" fmla="*/ 101600 w 7891426"/>
              <a:gd name="connsiteY12" fmla="*/ 673100 h 1140460"/>
              <a:gd name="connsiteX13" fmla="*/ 88900 w 7891426"/>
              <a:gd name="connsiteY13" fmla="*/ 736600 h 1140460"/>
              <a:gd name="connsiteX14" fmla="*/ 134144 w 7891426"/>
              <a:gd name="connsiteY14" fmla="*/ 767556 h 1140460"/>
              <a:gd name="connsiteX15" fmla="*/ 88900 w 7891426"/>
              <a:gd name="connsiteY15" fmla="*/ 889000 h 1140460"/>
              <a:gd name="connsiteX16" fmla="*/ 30956 w 7891426"/>
              <a:gd name="connsiteY16" fmla="*/ 900906 h 1140460"/>
              <a:gd name="connsiteX17" fmla="*/ 123031 w 7891426"/>
              <a:gd name="connsiteY17" fmla="*/ 965200 h 1140460"/>
              <a:gd name="connsiteX18" fmla="*/ 12700 w 7891426"/>
              <a:gd name="connsiteY18" fmla="*/ 1104900 h 1140460"/>
              <a:gd name="connsiteX19" fmla="*/ 46037 w 7891426"/>
              <a:gd name="connsiteY19" fmla="*/ 1119982 h 1140460"/>
              <a:gd name="connsiteX20" fmla="*/ 39804 w 7891426"/>
              <a:gd name="connsiteY20" fmla="*/ 1140460 h 1140460"/>
              <a:gd name="connsiteX21" fmla="*/ 7891426 w 7891426"/>
              <a:gd name="connsiteY21" fmla="*/ 1140460 h 1140460"/>
              <a:gd name="connsiteX22" fmla="*/ 7870743 w 7891426"/>
              <a:gd name="connsiteY22" fmla="*/ 1092200 h 1140460"/>
              <a:gd name="connsiteX23" fmla="*/ 7781843 w 7891426"/>
              <a:gd name="connsiteY23" fmla="*/ 1028700 h 1140460"/>
              <a:gd name="connsiteX24" fmla="*/ 7731043 w 7891426"/>
              <a:gd name="connsiteY24" fmla="*/ 952500 h 1140460"/>
              <a:gd name="connsiteX25" fmla="*/ 7794543 w 7891426"/>
              <a:gd name="connsiteY25" fmla="*/ 876300 h 1140460"/>
              <a:gd name="connsiteX26" fmla="*/ 7832643 w 7891426"/>
              <a:gd name="connsiteY26" fmla="*/ 800100 h 1140460"/>
              <a:gd name="connsiteX27" fmla="*/ 7794543 w 7891426"/>
              <a:gd name="connsiteY27" fmla="*/ 723900 h 1140460"/>
              <a:gd name="connsiteX28" fmla="*/ 7781843 w 7891426"/>
              <a:gd name="connsiteY28" fmla="*/ 660400 h 1140460"/>
              <a:gd name="connsiteX29" fmla="*/ 7807243 w 7891426"/>
              <a:gd name="connsiteY29" fmla="*/ 609600 h 1140460"/>
              <a:gd name="connsiteX30" fmla="*/ 7883443 w 7891426"/>
              <a:gd name="connsiteY30" fmla="*/ 546100 h 1140460"/>
              <a:gd name="connsiteX31" fmla="*/ 7883443 w 7891426"/>
              <a:gd name="connsiteY31" fmla="*/ 469900 h 1140460"/>
              <a:gd name="connsiteX32" fmla="*/ 7769143 w 7891426"/>
              <a:gd name="connsiteY32" fmla="*/ 406400 h 1140460"/>
              <a:gd name="connsiteX33" fmla="*/ 7692943 w 7891426"/>
              <a:gd name="connsiteY33" fmla="*/ 368300 h 1140460"/>
              <a:gd name="connsiteX34" fmla="*/ 7794543 w 7891426"/>
              <a:gd name="connsiteY34" fmla="*/ 266700 h 1140460"/>
              <a:gd name="connsiteX35" fmla="*/ 7807243 w 7891426"/>
              <a:gd name="connsiteY35" fmla="*/ 177800 h 1140460"/>
              <a:gd name="connsiteX36" fmla="*/ 7743743 w 7891426"/>
              <a:gd name="connsiteY36" fmla="*/ 177800 h 1140460"/>
              <a:gd name="connsiteX37" fmla="*/ 7705643 w 7891426"/>
              <a:gd name="connsiteY37" fmla="*/ 88900 h 1140460"/>
              <a:gd name="connsiteX38" fmla="*/ 7846136 w 7891426"/>
              <a:gd name="connsiteY38" fmla="*/ 34925 h 1140460"/>
              <a:gd name="connsiteX39" fmla="*/ 7616743 w 7891426"/>
              <a:gd name="connsiteY39" fmla="*/ 0 h 1140460"/>
              <a:gd name="connsiteX0" fmla="*/ 7616743 w 7891426"/>
              <a:gd name="connsiteY0" fmla="*/ 0 h 1140460"/>
              <a:gd name="connsiteX1" fmla="*/ 181096 w 7891426"/>
              <a:gd name="connsiteY1" fmla="*/ 0 h 1140460"/>
              <a:gd name="connsiteX2" fmla="*/ 108744 w 7891426"/>
              <a:gd name="connsiteY2" fmla="*/ 11906 h 1140460"/>
              <a:gd name="connsiteX3" fmla="*/ 137319 w 7891426"/>
              <a:gd name="connsiteY3" fmla="*/ 94456 h 1140460"/>
              <a:gd name="connsiteX4" fmla="*/ 139700 w 7891426"/>
              <a:gd name="connsiteY4" fmla="*/ 190500 h 1140460"/>
              <a:gd name="connsiteX5" fmla="*/ 76200 w 7891426"/>
              <a:gd name="connsiteY5" fmla="*/ 190500 h 1140460"/>
              <a:gd name="connsiteX6" fmla="*/ 88900 w 7891426"/>
              <a:gd name="connsiteY6" fmla="*/ 279400 h 1140460"/>
              <a:gd name="connsiteX7" fmla="*/ 95250 w 7891426"/>
              <a:gd name="connsiteY7" fmla="*/ 357188 h 1140460"/>
              <a:gd name="connsiteX8" fmla="*/ 114300 w 7891426"/>
              <a:gd name="connsiteY8" fmla="*/ 419100 h 1140460"/>
              <a:gd name="connsiteX9" fmla="*/ 47625 w 7891426"/>
              <a:gd name="connsiteY9" fmla="*/ 492125 h 1140460"/>
              <a:gd name="connsiteX10" fmla="*/ 0 w 7891426"/>
              <a:gd name="connsiteY10" fmla="*/ 558800 h 1140460"/>
              <a:gd name="connsiteX11" fmla="*/ 76200 w 7891426"/>
              <a:gd name="connsiteY11" fmla="*/ 622300 h 1140460"/>
              <a:gd name="connsiteX12" fmla="*/ 101600 w 7891426"/>
              <a:gd name="connsiteY12" fmla="*/ 673100 h 1140460"/>
              <a:gd name="connsiteX13" fmla="*/ 88900 w 7891426"/>
              <a:gd name="connsiteY13" fmla="*/ 736600 h 1140460"/>
              <a:gd name="connsiteX14" fmla="*/ 134144 w 7891426"/>
              <a:gd name="connsiteY14" fmla="*/ 767556 h 1140460"/>
              <a:gd name="connsiteX15" fmla="*/ 88900 w 7891426"/>
              <a:gd name="connsiteY15" fmla="*/ 889000 h 1140460"/>
              <a:gd name="connsiteX16" fmla="*/ 30956 w 7891426"/>
              <a:gd name="connsiteY16" fmla="*/ 900906 h 1140460"/>
              <a:gd name="connsiteX17" fmla="*/ 123031 w 7891426"/>
              <a:gd name="connsiteY17" fmla="*/ 965200 h 1140460"/>
              <a:gd name="connsiteX18" fmla="*/ 12700 w 7891426"/>
              <a:gd name="connsiteY18" fmla="*/ 1104900 h 1140460"/>
              <a:gd name="connsiteX19" fmla="*/ 46037 w 7891426"/>
              <a:gd name="connsiteY19" fmla="*/ 1119982 h 1140460"/>
              <a:gd name="connsiteX20" fmla="*/ 39804 w 7891426"/>
              <a:gd name="connsiteY20" fmla="*/ 1140460 h 1140460"/>
              <a:gd name="connsiteX21" fmla="*/ 7891426 w 7891426"/>
              <a:gd name="connsiteY21" fmla="*/ 1140460 h 1140460"/>
              <a:gd name="connsiteX22" fmla="*/ 7870743 w 7891426"/>
              <a:gd name="connsiteY22" fmla="*/ 1092200 h 1140460"/>
              <a:gd name="connsiteX23" fmla="*/ 7781843 w 7891426"/>
              <a:gd name="connsiteY23" fmla="*/ 1028700 h 1140460"/>
              <a:gd name="connsiteX24" fmla="*/ 7731043 w 7891426"/>
              <a:gd name="connsiteY24" fmla="*/ 952500 h 1140460"/>
              <a:gd name="connsiteX25" fmla="*/ 7794543 w 7891426"/>
              <a:gd name="connsiteY25" fmla="*/ 876300 h 1140460"/>
              <a:gd name="connsiteX26" fmla="*/ 7832643 w 7891426"/>
              <a:gd name="connsiteY26" fmla="*/ 800100 h 1140460"/>
              <a:gd name="connsiteX27" fmla="*/ 7794543 w 7891426"/>
              <a:gd name="connsiteY27" fmla="*/ 723900 h 1140460"/>
              <a:gd name="connsiteX28" fmla="*/ 7781843 w 7891426"/>
              <a:gd name="connsiteY28" fmla="*/ 660400 h 1140460"/>
              <a:gd name="connsiteX29" fmla="*/ 7807243 w 7891426"/>
              <a:gd name="connsiteY29" fmla="*/ 609600 h 1140460"/>
              <a:gd name="connsiteX30" fmla="*/ 7850106 w 7891426"/>
              <a:gd name="connsiteY30" fmla="*/ 534193 h 1140460"/>
              <a:gd name="connsiteX31" fmla="*/ 7883443 w 7891426"/>
              <a:gd name="connsiteY31" fmla="*/ 469900 h 1140460"/>
              <a:gd name="connsiteX32" fmla="*/ 7769143 w 7891426"/>
              <a:gd name="connsiteY32" fmla="*/ 406400 h 1140460"/>
              <a:gd name="connsiteX33" fmla="*/ 7692943 w 7891426"/>
              <a:gd name="connsiteY33" fmla="*/ 368300 h 1140460"/>
              <a:gd name="connsiteX34" fmla="*/ 7794543 w 7891426"/>
              <a:gd name="connsiteY34" fmla="*/ 266700 h 1140460"/>
              <a:gd name="connsiteX35" fmla="*/ 7807243 w 7891426"/>
              <a:gd name="connsiteY35" fmla="*/ 177800 h 1140460"/>
              <a:gd name="connsiteX36" fmla="*/ 7743743 w 7891426"/>
              <a:gd name="connsiteY36" fmla="*/ 177800 h 1140460"/>
              <a:gd name="connsiteX37" fmla="*/ 7705643 w 7891426"/>
              <a:gd name="connsiteY37" fmla="*/ 88900 h 1140460"/>
              <a:gd name="connsiteX38" fmla="*/ 7846136 w 7891426"/>
              <a:gd name="connsiteY38" fmla="*/ 34925 h 1140460"/>
              <a:gd name="connsiteX39" fmla="*/ 7616743 w 7891426"/>
              <a:gd name="connsiteY39" fmla="*/ 0 h 1140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7891426" h="1140460">
                <a:moveTo>
                  <a:pt x="7616743" y="0"/>
                </a:moveTo>
                <a:lnTo>
                  <a:pt x="181096" y="0"/>
                </a:lnTo>
                <a:lnTo>
                  <a:pt x="108744" y="11906"/>
                </a:lnTo>
                <a:lnTo>
                  <a:pt x="137319" y="94456"/>
                </a:lnTo>
                <a:cubicBezTo>
                  <a:pt x="138113" y="126471"/>
                  <a:pt x="138906" y="158485"/>
                  <a:pt x="139700" y="190500"/>
                </a:cubicBezTo>
                <a:lnTo>
                  <a:pt x="76200" y="190500"/>
                </a:lnTo>
                <a:lnTo>
                  <a:pt x="88900" y="279400"/>
                </a:lnTo>
                <a:lnTo>
                  <a:pt x="95250" y="357188"/>
                </a:lnTo>
                <a:lnTo>
                  <a:pt x="114300" y="419100"/>
                </a:lnTo>
                <a:lnTo>
                  <a:pt x="47625" y="492125"/>
                </a:lnTo>
                <a:lnTo>
                  <a:pt x="0" y="558800"/>
                </a:lnTo>
                <a:lnTo>
                  <a:pt x="76200" y="622300"/>
                </a:lnTo>
                <a:lnTo>
                  <a:pt x="101600" y="673100"/>
                </a:lnTo>
                <a:lnTo>
                  <a:pt x="88900" y="736600"/>
                </a:lnTo>
                <a:lnTo>
                  <a:pt x="134144" y="767556"/>
                </a:lnTo>
                <a:lnTo>
                  <a:pt x="88900" y="889000"/>
                </a:lnTo>
                <a:lnTo>
                  <a:pt x="30956" y="900906"/>
                </a:lnTo>
                <a:cubicBezTo>
                  <a:pt x="30691" y="935037"/>
                  <a:pt x="123296" y="931069"/>
                  <a:pt x="123031" y="965200"/>
                </a:cubicBezTo>
                <a:lnTo>
                  <a:pt x="12700" y="1104900"/>
                </a:lnTo>
                <a:lnTo>
                  <a:pt x="46037" y="1119982"/>
                </a:lnTo>
                <a:lnTo>
                  <a:pt x="39804" y="1140460"/>
                </a:lnTo>
                <a:lnTo>
                  <a:pt x="7891426" y="1140460"/>
                </a:lnTo>
                <a:lnTo>
                  <a:pt x="7870743" y="1092200"/>
                </a:lnTo>
                <a:lnTo>
                  <a:pt x="7781843" y="1028700"/>
                </a:lnTo>
                <a:lnTo>
                  <a:pt x="7731043" y="952500"/>
                </a:lnTo>
                <a:lnTo>
                  <a:pt x="7794543" y="876300"/>
                </a:lnTo>
                <a:lnTo>
                  <a:pt x="7832643" y="800100"/>
                </a:lnTo>
                <a:lnTo>
                  <a:pt x="7794543" y="723900"/>
                </a:lnTo>
                <a:lnTo>
                  <a:pt x="7781843" y="660400"/>
                </a:lnTo>
                <a:lnTo>
                  <a:pt x="7807243" y="609600"/>
                </a:lnTo>
                <a:lnTo>
                  <a:pt x="7850106" y="534193"/>
                </a:lnTo>
                <a:lnTo>
                  <a:pt x="7883443" y="469900"/>
                </a:lnTo>
                <a:lnTo>
                  <a:pt x="7769143" y="406400"/>
                </a:lnTo>
                <a:lnTo>
                  <a:pt x="7692943" y="368300"/>
                </a:lnTo>
                <a:lnTo>
                  <a:pt x="7794543" y="266700"/>
                </a:lnTo>
                <a:lnTo>
                  <a:pt x="7807243" y="177800"/>
                </a:lnTo>
                <a:lnTo>
                  <a:pt x="7743743" y="177800"/>
                </a:lnTo>
                <a:lnTo>
                  <a:pt x="7705643" y="88900"/>
                </a:lnTo>
                <a:lnTo>
                  <a:pt x="7846136" y="34925"/>
                </a:lnTo>
                <a:cubicBezTo>
                  <a:pt x="7764115" y="15345"/>
                  <a:pt x="7746388" y="21961"/>
                  <a:pt x="7616743" y="0"/>
                </a:cubicBezTo>
                <a:close/>
              </a:path>
            </a:pathLst>
          </a:cu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4" name="자유형: 도형 3">
            <a:extLst>
              <a:ext uri="{FF2B5EF4-FFF2-40B4-BE49-F238E27FC236}">
                <a16:creationId xmlns:a16="http://schemas.microsoft.com/office/drawing/2014/main" id="{208A6712-4783-43FC-B13E-65F9A5F3E8EB}"/>
              </a:ext>
            </a:extLst>
          </p:cNvPr>
          <p:cNvSpPr/>
          <p:nvPr/>
        </p:nvSpPr>
        <p:spPr>
          <a:xfrm rot="21321812" flipH="1">
            <a:off x="11169605" y="965769"/>
            <a:ext cx="6857006" cy="380431"/>
          </a:xfrm>
          <a:custGeom>
            <a:avLst/>
            <a:gdLst>
              <a:gd name="connsiteX0" fmla="*/ 7616743 w 7891426"/>
              <a:gd name="connsiteY0" fmla="*/ 0 h 1140460"/>
              <a:gd name="connsiteX1" fmla="*/ 181096 w 7891426"/>
              <a:gd name="connsiteY1" fmla="*/ 0 h 1140460"/>
              <a:gd name="connsiteX2" fmla="*/ 108744 w 7891426"/>
              <a:gd name="connsiteY2" fmla="*/ 11906 h 1140460"/>
              <a:gd name="connsiteX3" fmla="*/ 137319 w 7891426"/>
              <a:gd name="connsiteY3" fmla="*/ 94456 h 1140460"/>
              <a:gd name="connsiteX4" fmla="*/ 139700 w 7891426"/>
              <a:gd name="connsiteY4" fmla="*/ 190500 h 1140460"/>
              <a:gd name="connsiteX5" fmla="*/ 76200 w 7891426"/>
              <a:gd name="connsiteY5" fmla="*/ 190500 h 1140460"/>
              <a:gd name="connsiteX6" fmla="*/ 88900 w 7891426"/>
              <a:gd name="connsiteY6" fmla="*/ 279400 h 1140460"/>
              <a:gd name="connsiteX7" fmla="*/ 95250 w 7891426"/>
              <a:gd name="connsiteY7" fmla="*/ 357188 h 1140460"/>
              <a:gd name="connsiteX8" fmla="*/ 114300 w 7891426"/>
              <a:gd name="connsiteY8" fmla="*/ 419100 h 1140460"/>
              <a:gd name="connsiteX9" fmla="*/ 47625 w 7891426"/>
              <a:gd name="connsiteY9" fmla="*/ 492125 h 1140460"/>
              <a:gd name="connsiteX10" fmla="*/ 0 w 7891426"/>
              <a:gd name="connsiteY10" fmla="*/ 558800 h 1140460"/>
              <a:gd name="connsiteX11" fmla="*/ 76200 w 7891426"/>
              <a:gd name="connsiteY11" fmla="*/ 622300 h 1140460"/>
              <a:gd name="connsiteX12" fmla="*/ 101600 w 7891426"/>
              <a:gd name="connsiteY12" fmla="*/ 673100 h 1140460"/>
              <a:gd name="connsiteX13" fmla="*/ 88900 w 7891426"/>
              <a:gd name="connsiteY13" fmla="*/ 736600 h 1140460"/>
              <a:gd name="connsiteX14" fmla="*/ 134144 w 7891426"/>
              <a:gd name="connsiteY14" fmla="*/ 767556 h 1140460"/>
              <a:gd name="connsiteX15" fmla="*/ 88900 w 7891426"/>
              <a:gd name="connsiteY15" fmla="*/ 889000 h 1140460"/>
              <a:gd name="connsiteX16" fmla="*/ 30956 w 7891426"/>
              <a:gd name="connsiteY16" fmla="*/ 900906 h 1140460"/>
              <a:gd name="connsiteX17" fmla="*/ 123031 w 7891426"/>
              <a:gd name="connsiteY17" fmla="*/ 965200 h 1140460"/>
              <a:gd name="connsiteX18" fmla="*/ 12700 w 7891426"/>
              <a:gd name="connsiteY18" fmla="*/ 1104900 h 1140460"/>
              <a:gd name="connsiteX19" fmla="*/ 46037 w 7891426"/>
              <a:gd name="connsiteY19" fmla="*/ 1119982 h 1140460"/>
              <a:gd name="connsiteX20" fmla="*/ 39804 w 7891426"/>
              <a:gd name="connsiteY20" fmla="*/ 1140460 h 1140460"/>
              <a:gd name="connsiteX21" fmla="*/ 7891426 w 7891426"/>
              <a:gd name="connsiteY21" fmla="*/ 1140460 h 1140460"/>
              <a:gd name="connsiteX22" fmla="*/ 7870743 w 7891426"/>
              <a:gd name="connsiteY22" fmla="*/ 1092200 h 1140460"/>
              <a:gd name="connsiteX23" fmla="*/ 7781843 w 7891426"/>
              <a:gd name="connsiteY23" fmla="*/ 1028700 h 1140460"/>
              <a:gd name="connsiteX24" fmla="*/ 7731043 w 7891426"/>
              <a:gd name="connsiteY24" fmla="*/ 952500 h 1140460"/>
              <a:gd name="connsiteX25" fmla="*/ 7794543 w 7891426"/>
              <a:gd name="connsiteY25" fmla="*/ 876300 h 1140460"/>
              <a:gd name="connsiteX26" fmla="*/ 7832643 w 7891426"/>
              <a:gd name="connsiteY26" fmla="*/ 800100 h 1140460"/>
              <a:gd name="connsiteX27" fmla="*/ 7794543 w 7891426"/>
              <a:gd name="connsiteY27" fmla="*/ 723900 h 1140460"/>
              <a:gd name="connsiteX28" fmla="*/ 7781843 w 7891426"/>
              <a:gd name="connsiteY28" fmla="*/ 660400 h 1140460"/>
              <a:gd name="connsiteX29" fmla="*/ 7807243 w 7891426"/>
              <a:gd name="connsiteY29" fmla="*/ 609600 h 1140460"/>
              <a:gd name="connsiteX30" fmla="*/ 7883443 w 7891426"/>
              <a:gd name="connsiteY30" fmla="*/ 546100 h 1140460"/>
              <a:gd name="connsiteX31" fmla="*/ 7883443 w 7891426"/>
              <a:gd name="connsiteY31" fmla="*/ 469900 h 1140460"/>
              <a:gd name="connsiteX32" fmla="*/ 7769143 w 7891426"/>
              <a:gd name="connsiteY32" fmla="*/ 406400 h 1140460"/>
              <a:gd name="connsiteX33" fmla="*/ 7692943 w 7891426"/>
              <a:gd name="connsiteY33" fmla="*/ 368300 h 1140460"/>
              <a:gd name="connsiteX34" fmla="*/ 7794543 w 7891426"/>
              <a:gd name="connsiteY34" fmla="*/ 266700 h 1140460"/>
              <a:gd name="connsiteX35" fmla="*/ 7807243 w 7891426"/>
              <a:gd name="connsiteY35" fmla="*/ 177800 h 1140460"/>
              <a:gd name="connsiteX36" fmla="*/ 7743743 w 7891426"/>
              <a:gd name="connsiteY36" fmla="*/ 177800 h 1140460"/>
              <a:gd name="connsiteX37" fmla="*/ 7705643 w 7891426"/>
              <a:gd name="connsiteY37" fmla="*/ 88900 h 1140460"/>
              <a:gd name="connsiteX38" fmla="*/ 7819943 w 7891426"/>
              <a:gd name="connsiteY38" fmla="*/ 101600 h 1140460"/>
              <a:gd name="connsiteX0" fmla="*/ 7616743 w 7891426"/>
              <a:gd name="connsiteY0" fmla="*/ 0 h 1140460"/>
              <a:gd name="connsiteX1" fmla="*/ 181096 w 7891426"/>
              <a:gd name="connsiteY1" fmla="*/ 0 h 1140460"/>
              <a:gd name="connsiteX2" fmla="*/ 108744 w 7891426"/>
              <a:gd name="connsiteY2" fmla="*/ 11906 h 1140460"/>
              <a:gd name="connsiteX3" fmla="*/ 137319 w 7891426"/>
              <a:gd name="connsiteY3" fmla="*/ 94456 h 1140460"/>
              <a:gd name="connsiteX4" fmla="*/ 139700 w 7891426"/>
              <a:gd name="connsiteY4" fmla="*/ 190500 h 1140460"/>
              <a:gd name="connsiteX5" fmla="*/ 76200 w 7891426"/>
              <a:gd name="connsiteY5" fmla="*/ 190500 h 1140460"/>
              <a:gd name="connsiteX6" fmla="*/ 88900 w 7891426"/>
              <a:gd name="connsiteY6" fmla="*/ 279400 h 1140460"/>
              <a:gd name="connsiteX7" fmla="*/ 95250 w 7891426"/>
              <a:gd name="connsiteY7" fmla="*/ 357188 h 1140460"/>
              <a:gd name="connsiteX8" fmla="*/ 114300 w 7891426"/>
              <a:gd name="connsiteY8" fmla="*/ 419100 h 1140460"/>
              <a:gd name="connsiteX9" fmla="*/ 47625 w 7891426"/>
              <a:gd name="connsiteY9" fmla="*/ 492125 h 1140460"/>
              <a:gd name="connsiteX10" fmla="*/ 0 w 7891426"/>
              <a:gd name="connsiteY10" fmla="*/ 558800 h 1140460"/>
              <a:gd name="connsiteX11" fmla="*/ 76200 w 7891426"/>
              <a:gd name="connsiteY11" fmla="*/ 622300 h 1140460"/>
              <a:gd name="connsiteX12" fmla="*/ 101600 w 7891426"/>
              <a:gd name="connsiteY12" fmla="*/ 673100 h 1140460"/>
              <a:gd name="connsiteX13" fmla="*/ 88900 w 7891426"/>
              <a:gd name="connsiteY13" fmla="*/ 736600 h 1140460"/>
              <a:gd name="connsiteX14" fmla="*/ 134144 w 7891426"/>
              <a:gd name="connsiteY14" fmla="*/ 767556 h 1140460"/>
              <a:gd name="connsiteX15" fmla="*/ 88900 w 7891426"/>
              <a:gd name="connsiteY15" fmla="*/ 889000 h 1140460"/>
              <a:gd name="connsiteX16" fmla="*/ 30956 w 7891426"/>
              <a:gd name="connsiteY16" fmla="*/ 900906 h 1140460"/>
              <a:gd name="connsiteX17" fmla="*/ 123031 w 7891426"/>
              <a:gd name="connsiteY17" fmla="*/ 965200 h 1140460"/>
              <a:gd name="connsiteX18" fmla="*/ 12700 w 7891426"/>
              <a:gd name="connsiteY18" fmla="*/ 1104900 h 1140460"/>
              <a:gd name="connsiteX19" fmla="*/ 46037 w 7891426"/>
              <a:gd name="connsiteY19" fmla="*/ 1119982 h 1140460"/>
              <a:gd name="connsiteX20" fmla="*/ 39804 w 7891426"/>
              <a:gd name="connsiteY20" fmla="*/ 1140460 h 1140460"/>
              <a:gd name="connsiteX21" fmla="*/ 7891426 w 7891426"/>
              <a:gd name="connsiteY21" fmla="*/ 1140460 h 1140460"/>
              <a:gd name="connsiteX22" fmla="*/ 7870743 w 7891426"/>
              <a:gd name="connsiteY22" fmla="*/ 1092200 h 1140460"/>
              <a:gd name="connsiteX23" fmla="*/ 7781843 w 7891426"/>
              <a:gd name="connsiteY23" fmla="*/ 1028700 h 1140460"/>
              <a:gd name="connsiteX24" fmla="*/ 7731043 w 7891426"/>
              <a:gd name="connsiteY24" fmla="*/ 952500 h 1140460"/>
              <a:gd name="connsiteX25" fmla="*/ 7794543 w 7891426"/>
              <a:gd name="connsiteY25" fmla="*/ 876300 h 1140460"/>
              <a:gd name="connsiteX26" fmla="*/ 7832643 w 7891426"/>
              <a:gd name="connsiteY26" fmla="*/ 800100 h 1140460"/>
              <a:gd name="connsiteX27" fmla="*/ 7794543 w 7891426"/>
              <a:gd name="connsiteY27" fmla="*/ 723900 h 1140460"/>
              <a:gd name="connsiteX28" fmla="*/ 7781843 w 7891426"/>
              <a:gd name="connsiteY28" fmla="*/ 660400 h 1140460"/>
              <a:gd name="connsiteX29" fmla="*/ 7807243 w 7891426"/>
              <a:gd name="connsiteY29" fmla="*/ 609600 h 1140460"/>
              <a:gd name="connsiteX30" fmla="*/ 7883443 w 7891426"/>
              <a:gd name="connsiteY30" fmla="*/ 546100 h 1140460"/>
              <a:gd name="connsiteX31" fmla="*/ 7883443 w 7891426"/>
              <a:gd name="connsiteY31" fmla="*/ 469900 h 1140460"/>
              <a:gd name="connsiteX32" fmla="*/ 7769143 w 7891426"/>
              <a:gd name="connsiteY32" fmla="*/ 406400 h 1140460"/>
              <a:gd name="connsiteX33" fmla="*/ 7692943 w 7891426"/>
              <a:gd name="connsiteY33" fmla="*/ 368300 h 1140460"/>
              <a:gd name="connsiteX34" fmla="*/ 7794543 w 7891426"/>
              <a:gd name="connsiteY34" fmla="*/ 266700 h 1140460"/>
              <a:gd name="connsiteX35" fmla="*/ 7807243 w 7891426"/>
              <a:gd name="connsiteY35" fmla="*/ 177800 h 1140460"/>
              <a:gd name="connsiteX36" fmla="*/ 7743743 w 7891426"/>
              <a:gd name="connsiteY36" fmla="*/ 177800 h 1140460"/>
              <a:gd name="connsiteX37" fmla="*/ 7705643 w 7891426"/>
              <a:gd name="connsiteY37" fmla="*/ 88900 h 1140460"/>
              <a:gd name="connsiteX38" fmla="*/ 7846136 w 7891426"/>
              <a:gd name="connsiteY38" fmla="*/ 34925 h 1140460"/>
              <a:gd name="connsiteX39" fmla="*/ 7616743 w 7891426"/>
              <a:gd name="connsiteY39" fmla="*/ 0 h 1140460"/>
              <a:gd name="connsiteX0" fmla="*/ 7616743 w 7891426"/>
              <a:gd name="connsiteY0" fmla="*/ 0 h 1140460"/>
              <a:gd name="connsiteX1" fmla="*/ 181096 w 7891426"/>
              <a:gd name="connsiteY1" fmla="*/ 0 h 1140460"/>
              <a:gd name="connsiteX2" fmla="*/ 108744 w 7891426"/>
              <a:gd name="connsiteY2" fmla="*/ 11906 h 1140460"/>
              <a:gd name="connsiteX3" fmla="*/ 137319 w 7891426"/>
              <a:gd name="connsiteY3" fmla="*/ 94456 h 1140460"/>
              <a:gd name="connsiteX4" fmla="*/ 139700 w 7891426"/>
              <a:gd name="connsiteY4" fmla="*/ 190500 h 1140460"/>
              <a:gd name="connsiteX5" fmla="*/ 76200 w 7891426"/>
              <a:gd name="connsiteY5" fmla="*/ 190500 h 1140460"/>
              <a:gd name="connsiteX6" fmla="*/ 88900 w 7891426"/>
              <a:gd name="connsiteY6" fmla="*/ 279400 h 1140460"/>
              <a:gd name="connsiteX7" fmla="*/ 95250 w 7891426"/>
              <a:gd name="connsiteY7" fmla="*/ 357188 h 1140460"/>
              <a:gd name="connsiteX8" fmla="*/ 114300 w 7891426"/>
              <a:gd name="connsiteY8" fmla="*/ 419100 h 1140460"/>
              <a:gd name="connsiteX9" fmla="*/ 47625 w 7891426"/>
              <a:gd name="connsiteY9" fmla="*/ 492125 h 1140460"/>
              <a:gd name="connsiteX10" fmla="*/ 0 w 7891426"/>
              <a:gd name="connsiteY10" fmla="*/ 558800 h 1140460"/>
              <a:gd name="connsiteX11" fmla="*/ 76200 w 7891426"/>
              <a:gd name="connsiteY11" fmla="*/ 622300 h 1140460"/>
              <a:gd name="connsiteX12" fmla="*/ 101600 w 7891426"/>
              <a:gd name="connsiteY12" fmla="*/ 673100 h 1140460"/>
              <a:gd name="connsiteX13" fmla="*/ 88900 w 7891426"/>
              <a:gd name="connsiteY13" fmla="*/ 736600 h 1140460"/>
              <a:gd name="connsiteX14" fmla="*/ 134144 w 7891426"/>
              <a:gd name="connsiteY14" fmla="*/ 767556 h 1140460"/>
              <a:gd name="connsiteX15" fmla="*/ 88900 w 7891426"/>
              <a:gd name="connsiteY15" fmla="*/ 889000 h 1140460"/>
              <a:gd name="connsiteX16" fmla="*/ 30956 w 7891426"/>
              <a:gd name="connsiteY16" fmla="*/ 900906 h 1140460"/>
              <a:gd name="connsiteX17" fmla="*/ 123031 w 7891426"/>
              <a:gd name="connsiteY17" fmla="*/ 965200 h 1140460"/>
              <a:gd name="connsiteX18" fmla="*/ 12700 w 7891426"/>
              <a:gd name="connsiteY18" fmla="*/ 1104900 h 1140460"/>
              <a:gd name="connsiteX19" fmla="*/ 46037 w 7891426"/>
              <a:gd name="connsiteY19" fmla="*/ 1119982 h 1140460"/>
              <a:gd name="connsiteX20" fmla="*/ 39804 w 7891426"/>
              <a:gd name="connsiteY20" fmla="*/ 1140460 h 1140460"/>
              <a:gd name="connsiteX21" fmla="*/ 7891426 w 7891426"/>
              <a:gd name="connsiteY21" fmla="*/ 1140460 h 1140460"/>
              <a:gd name="connsiteX22" fmla="*/ 7870743 w 7891426"/>
              <a:gd name="connsiteY22" fmla="*/ 1092200 h 1140460"/>
              <a:gd name="connsiteX23" fmla="*/ 7781843 w 7891426"/>
              <a:gd name="connsiteY23" fmla="*/ 1028700 h 1140460"/>
              <a:gd name="connsiteX24" fmla="*/ 7731043 w 7891426"/>
              <a:gd name="connsiteY24" fmla="*/ 952500 h 1140460"/>
              <a:gd name="connsiteX25" fmla="*/ 7794543 w 7891426"/>
              <a:gd name="connsiteY25" fmla="*/ 876300 h 1140460"/>
              <a:gd name="connsiteX26" fmla="*/ 7832643 w 7891426"/>
              <a:gd name="connsiteY26" fmla="*/ 800100 h 1140460"/>
              <a:gd name="connsiteX27" fmla="*/ 7794543 w 7891426"/>
              <a:gd name="connsiteY27" fmla="*/ 723900 h 1140460"/>
              <a:gd name="connsiteX28" fmla="*/ 7781843 w 7891426"/>
              <a:gd name="connsiteY28" fmla="*/ 660400 h 1140460"/>
              <a:gd name="connsiteX29" fmla="*/ 7807243 w 7891426"/>
              <a:gd name="connsiteY29" fmla="*/ 609600 h 1140460"/>
              <a:gd name="connsiteX30" fmla="*/ 7883443 w 7891426"/>
              <a:gd name="connsiteY30" fmla="*/ 546100 h 1140460"/>
              <a:gd name="connsiteX31" fmla="*/ 7883443 w 7891426"/>
              <a:gd name="connsiteY31" fmla="*/ 469900 h 1140460"/>
              <a:gd name="connsiteX32" fmla="*/ 7769143 w 7891426"/>
              <a:gd name="connsiteY32" fmla="*/ 406400 h 1140460"/>
              <a:gd name="connsiteX33" fmla="*/ 7692943 w 7891426"/>
              <a:gd name="connsiteY33" fmla="*/ 368300 h 1140460"/>
              <a:gd name="connsiteX34" fmla="*/ 7794543 w 7891426"/>
              <a:gd name="connsiteY34" fmla="*/ 266700 h 1140460"/>
              <a:gd name="connsiteX35" fmla="*/ 7807243 w 7891426"/>
              <a:gd name="connsiteY35" fmla="*/ 177800 h 1140460"/>
              <a:gd name="connsiteX36" fmla="*/ 7743743 w 7891426"/>
              <a:gd name="connsiteY36" fmla="*/ 177800 h 1140460"/>
              <a:gd name="connsiteX37" fmla="*/ 7705643 w 7891426"/>
              <a:gd name="connsiteY37" fmla="*/ 88900 h 1140460"/>
              <a:gd name="connsiteX38" fmla="*/ 7846136 w 7891426"/>
              <a:gd name="connsiteY38" fmla="*/ 34925 h 1140460"/>
              <a:gd name="connsiteX39" fmla="*/ 7616743 w 7891426"/>
              <a:gd name="connsiteY39" fmla="*/ 0 h 1140460"/>
              <a:gd name="connsiteX0" fmla="*/ 7616743 w 7891426"/>
              <a:gd name="connsiteY0" fmla="*/ 0 h 1140460"/>
              <a:gd name="connsiteX1" fmla="*/ 181096 w 7891426"/>
              <a:gd name="connsiteY1" fmla="*/ 0 h 1140460"/>
              <a:gd name="connsiteX2" fmla="*/ 108744 w 7891426"/>
              <a:gd name="connsiteY2" fmla="*/ 11906 h 1140460"/>
              <a:gd name="connsiteX3" fmla="*/ 137319 w 7891426"/>
              <a:gd name="connsiteY3" fmla="*/ 94456 h 1140460"/>
              <a:gd name="connsiteX4" fmla="*/ 139700 w 7891426"/>
              <a:gd name="connsiteY4" fmla="*/ 190500 h 1140460"/>
              <a:gd name="connsiteX5" fmla="*/ 76200 w 7891426"/>
              <a:gd name="connsiteY5" fmla="*/ 190500 h 1140460"/>
              <a:gd name="connsiteX6" fmla="*/ 88900 w 7891426"/>
              <a:gd name="connsiteY6" fmla="*/ 279400 h 1140460"/>
              <a:gd name="connsiteX7" fmla="*/ 95250 w 7891426"/>
              <a:gd name="connsiteY7" fmla="*/ 357188 h 1140460"/>
              <a:gd name="connsiteX8" fmla="*/ 114300 w 7891426"/>
              <a:gd name="connsiteY8" fmla="*/ 419100 h 1140460"/>
              <a:gd name="connsiteX9" fmla="*/ 47625 w 7891426"/>
              <a:gd name="connsiteY9" fmla="*/ 492125 h 1140460"/>
              <a:gd name="connsiteX10" fmla="*/ 0 w 7891426"/>
              <a:gd name="connsiteY10" fmla="*/ 558800 h 1140460"/>
              <a:gd name="connsiteX11" fmla="*/ 76200 w 7891426"/>
              <a:gd name="connsiteY11" fmla="*/ 622300 h 1140460"/>
              <a:gd name="connsiteX12" fmla="*/ 101600 w 7891426"/>
              <a:gd name="connsiteY12" fmla="*/ 673100 h 1140460"/>
              <a:gd name="connsiteX13" fmla="*/ 88900 w 7891426"/>
              <a:gd name="connsiteY13" fmla="*/ 736600 h 1140460"/>
              <a:gd name="connsiteX14" fmla="*/ 134144 w 7891426"/>
              <a:gd name="connsiteY14" fmla="*/ 767556 h 1140460"/>
              <a:gd name="connsiteX15" fmla="*/ 88900 w 7891426"/>
              <a:gd name="connsiteY15" fmla="*/ 889000 h 1140460"/>
              <a:gd name="connsiteX16" fmla="*/ 30956 w 7891426"/>
              <a:gd name="connsiteY16" fmla="*/ 900906 h 1140460"/>
              <a:gd name="connsiteX17" fmla="*/ 123031 w 7891426"/>
              <a:gd name="connsiteY17" fmla="*/ 965200 h 1140460"/>
              <a:gd name="connsiteX18" fmla="*/ 12700 w 7891426"/>
              <a:gd name="connsiteY18" fmla="*/ 1104900 h 1140460"/>
              <a:gd name="connsiteX19" fmla="*/ 46037 w 7891426"/>
              <a:gd name="connsiteY19" fmla="*/ 1119982 h 1140460"/>
              <a:gd name="connsiteX20" fmla="*/ 39804 w 7891426"/>
              <a:gd name="connsiteY20" fmla="*/ 1140460 h 1140460"/>
              <a:gd name="connsiteX21" fmla="*/ 7891426 w 7891426"/>
              <a:gd name="connsiteY21" fmla="*/ 1140460 h 1140460"/>
              <a:gd name="connsiteX22" fmla="*/ 7870743 w 7891426"/>
              <a:gd name="connsiteY22" fmla="*/ 1092200 h 1140460"/>
              <a:gd name="connsiteX23" fmla="*/ 7781843 w 7891426"/>
              <a:gd name="connsiteY23" fmla="*/ 1028700 h 1140460"/>
              <a:gd name="connsiteX24" fmla="*/ 7731043 w 7891426"/>
              <a:gd name="connsiteY24" fmla="*/ 952500 h 1140460"/>
              <a:gd name="connsiteX25" fmla="*/ 7794543 w 7891426"/>
              <a:gd name="connsiteY25" fmla="*/ 876300 h 1140460"/>
              <a:gd name="connsiteX26" fmla="*/ 7832643 w 7891426"/>
              <a:gd name="connsiteY26" fmla="*/ 800100 h 1140460"/>
              <a:gd name="connsiteX27" fmla="*/ 7794543 w 7891426"/>
              <a:gd name="connsiteY27" fmla="*/ 723900 h 1140460"/>
              <a:gd name="connsiteX28" fmla="*/ 7781843 w 7891426"/>
              <a:gd name="connsiteY28" fmla="*/ 660400 h 1140460"/>
              <a:gd name="connsiteX29" fmla="*/ 7807243 w 7891426"/>
              <a:gd name="connsiteY29" fmla="*/ 609600 h 1140460"/>
              <a:gd name="connsiteX30" fmla="*/ 7883443 w 7891426"/>
              <a:gd name="connsiteY30" fmla="*/ 546100 h 1140460"/>
              <a:gd name="connsiteX31" fmla="*/ 7883443 w 7891426"/>
              <a:gd name="connsiteY31" fmla="*/ 469900 h 1140460"/>
              <a:gd name="connsiteX32" fmla="*/ 7769143 w 7891426"/>
              <a:gd name="connsiteY32" fmla="*/ 406400 h 1140460"/>
              <a:gd name="connsiteX33" fmla="*/ 7692943 w 7891426"/>
              <a:gd name="connsiteY33" fmla="*/ 368300 h 1140460"/>
              <a:gd name="connsiteX34" fmla="*/ 7794543 w 7891426"/>
              <a:gd name="connsiteY34" fmla="*/ 266700 h 1140460"/>
              <a:gd name="connsiteX35" fmla="*/ 7807243 w 7891426"/>
              <a:gd name="connsiteY35" fmla="*/ 177800 h 1140460"/>
              <a:gd name="connsiteX36" fmla="*/ 7743743 w 7891426"/>
              <a:gd name="connsiteY36" fmla="*/ 177800 h 1140460"/>
              <a:gd name="connsiteX37" fmla="*/ 7705643 w 7891426"/>
              <a:gd name="connsiteY37" fmla="*/ 88900 h 1140460"/>
              <a:gd name="connsiteX38" fmla="*/ 7846136 w 7891426"/>
              <a:gd name="connsiteY38" fmla="*/ 34925 h 1140460"/>
              <a:gd name="connsiteX39" fmla="*/ 7616743 w 7891426"/>
              <a:gd name="connsiteY39" fmla="*/ 0 h 1140460"/>
              <a:gd name="connsiteX0" fmla="*/ 7616743 w 7891426"/>
              <a:gd name="connsiteY0" fmla="*/ 0 h 1140460"/>
              <a:gd name="connsiteX1" fmla="*/ 181096 w 7891426"/>
              <a:gd name="connsiteY1" fmla="*/ 0 h 1140460"/>
              <a:gd name="connsiteX2" fmla="*/ 108744 w 7891426"/>
              <a:gd name="connsiteY2" fmla="*/ 11906 h 1140460"/>
              <a:gd name="connsiteX3" fmla="*/ 137319 w 7891426"/>
              <a:gd name="connsiteY3" fmla="*/ 94456 h 1140460"/>
              <a:gd name="connsiteX4" fmla="*/ 139700 w 7891426"/>
              <a:gd name="connsiteY4" fmla="*/ 190500 h 1140460"/>
              <a:gd name="connsiteX5" fmla="*/ 76200 w 7891426"/>
              <a:gd name="connsiteY5" fmla="*/ 190500 h 1140460"/>
              <a:gd name="connsiteX6" fmla="*/ 88900 w 7891426"/>
              <a:gd name="connsiteY6" fmla="*/ 279400 h 1140460"/>
              <a:gd name="connsiteX7" fmla="*/ 95250 w 7891426"/>
              <a:gd name="connsiteY7" fmla="*/ 357188 h 1140460"/>
              <a:gd name="connsiteX8" fmla="*/ 114300 w 7891426"/>
              <a:gd name="connsiteY8" fmla="*/ 419100 h 1140460"/>
              <a:gd name="connsiteX9" fmla="*/ 47625 w 7891426"/>
              <a:gd name="connsiteY9" fmla="*/ 492125 h 1140460"/>
              <a:gd name="connsiteX10" fmla="*/ 0 w 7891426"/>
              <a:gd name="connsiteY10" fmla="*/ 558800 h 1140460"/>
              <a:gd name="connsiteX11" fmla="*/ 76200 w 7891426"/>
              <a:gd name="connsiteY11" fmla="*/ 622300 h 1140460"/>
              <a:gd name="connsiteX12" fmla="*/ 101600 w 7891426"/>
              <a:gd name="connsiteY12" fmla="*/ 673100 h 1140460"/>
              <a:gd name="connsiteX13" fmla="*/ 88900 w 7891426"/>
              <a:gd name="connsiteY13" fmla="*/ 736600 h 1140460"/>
              <a:gd name="connsiteX14" fmla="*/ 134144 w 7891426"/>
              <a:gd name="connsiteY14" fmla="*/ 767556 h 1140460"/>
              <a:gd name="connsiteX15" fmla="*/ 88900 w 7891426"/>
              <a:gd name="connsiteY15" fmla="*/ 889000 h 1140460"/>
              <a:gd name="connsiteX16" fmla="*/ 30956 w 7891426"/>
              <a:gd name="connsiteY16" fmla="*/ 900906 h 1140460"/>
              <a:gd name="connsiteX17" fmla="*/ 123031 w 7891426"/>
              <a:gd name="connsiteY17" fmla="*/ 965200 h 1140460"/>
              <a:gd name="connsiteX18" fmla="*/ 12700 w 7891426"/>
              <a:gd name="connsiteY18" fmla="*/ 1104900 h 1140460"/>
              <a:gd name="connsiteX19" fmla="*/ 46037 w 7891426"/>
              <a:gd name="connsiteY19" fmla="*/ 1119982 h 1140460"/>
              <a:gd name="connsiteX20" fmla="*/ 39804 w 7891426"/>
              <a:gd name="connsiteY20" fmla="*/ 1140460 h 1140460"/>
              <a:gd name="connsiteX21" fmla="*/ 7891426 w 7891426"/>
              <a:gd name="connsiteY21" fmla="*/ 1140460 h 1140460"/>
              <a:gd name="connsiteX22" fmla="*/ 7870743 w 7891426"/>
              <a:gd name="connsiteY22" fmla="*/ 1092200 h 1140460"/>
              <a:gd name="connsiteX23" fmla="*/ 7781843 w 7891426"/>
              <a:gd name="connsiteY23" fmla="*/ 1028700 h 1140460"/>
              <a:gd name="connsiteX24" fmla="*/ 7731043 w 7891426"/>
              <a:gd name="connsiteY24" fmla="*/ 952500 h 1140460"/>
              <a:gd name="connsiteX25" fmla="*/ 7794543 w 7891426"/>
              <a:gd name="connsiteY25" fmla="*/ 876300 h 1140460"/>
              <a:gd name="connsiteX26" fmla="*/ 7832643 w 7891426"/>
              <a:gd name="connsiteY26" fmla="*/ 800100 h 1140460"/>
              <a:gd name="connsiteX27" fmla="*/ 7794543 w 7891426"/>
              <a:gd name="connsiteY27" fmla="*/ 723900 h 1140460"/>
              <a:gd name="connsiteX28" fmla="*/ 7781843 w 7891426"/>
              <a:gd name="connsiteY28" fmla="*/ 660400 h 1140460"/>
              <a:gd name="connsiteX29" fmla="*/ 7807243 w 7891426"/>
              <a:gd name="connsiteY29" fmla="*/ 609600 h 1140460"/>
              <a:gd name="connsiteX30" fmla="*/ 7850106 w 7891426"/>
              <a:gd name="connsiteY30" fmla="*/ 534193 h 1140460"/>
              <a:gd name="connsiteX31" fmla="*/ 7883443 w 7891426"/>
              <a:gd name="connsiteY31" fmla="*/ 469900 h 1140460"/>
              <a:gd name="connsiteX32" fmla="*/ 7769143 w 7891426"/>
              <a:gd name="connsiteY32" fmla="*/ 406400 h 1140460"/>
              <a:gd name="connsiteX33" fmla="*/ 7692943 w 7891426"/>
              <a:gd name="connsiteY33" fmla="*/ 368300 h 1140460"/>
              <a:gd name="connsiteX34" fmla="*/ 7794543 w 7891426"/>
              <a:gd name="connsiteY34" fmla="*/ 266700 h 1140460"/>
              <a:gd name="connsiteX35" fmla="*/ 7807243 w 7891426"/>
              <a:gd name="connsiteY35" fmla="*/ 177800 h 1140460"/>
              <a:gd name="connsiteX36" fmla="*/ 7743743 w 7891426"/>
              <a:gd name="connsiteY36" fmla="*/ 177800 h 1140460"/>
              <a:gd name="connsiteX37" fmla="*/ 7705643 w 7891426"/>
              <a:gd name="connsiteY37" fmla="*/ 88900 h 1140460"/>
              <a:gd name="connsiteX38" fmla="*/ 7846136 w 7891426"/>
              <a:gd name="connsiteY38" fmla="*/ 34925 h 1140460"/>
              <a:gd name="connsiteX39" fmla="*/ 7616743 w 7891426"/>
              <a:gd name="connsiteY39" fmla="*/ 0 h 1140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7891426" h="1140460">
                <a:moveTo>
                  <a:pt x="7616743" y="0"/>
                </a:moveTo>
                <a:lnTo>
                  <a:pt x="181096" y="0"/>
                </a:lnTo>
                <a:lnTo>
                  <a:pt x="108744" y="11906"/>
                </a:lnTo>
                <a:lnTo>
                  <a:pt x="137319" y="94456"/>
                </a:lnTo>
                <a:cubicBezTo>
                  <a:pt x="138113" y="126471"/>
                  <a:pt x="138906" y="158485"/>
                  <a:pt x="139700" y="190500"/>
                </a:cubicBezTo>
                <a:lnTo>
                  <a:pt x="76200" y="190500"/>
                </a:lnTo>
                <a:lnTo>
                  <a:pt x="88900" y="279400"/>
                </a:lnTo>
                <a:lnTo>
                  <a:pt x="95250" y="357188"/>
                </a:lnTo>
                <a:lnTo>
                  <a:pt x="114300" y="419100"/>
                </a:lnTo>
                <a:lnTo>
                  <a:pt x="47625" y="492125"/>
                </a:lnTo>
                <a:lnTo>
                  <a:pt x="0" y="558800"/>
                </a:lnTo>
                <a:lnTo>
                  <a:pt x="76200" y="622300"/>
                </a:lnTo>
                <a:lnTo>
                  <a:pt x="101600" y="673100"/>
                </a:lnTo>
                <a:lnTo>
                  <a:pt x="88900" y="736600"/>
                </a:lnTo>
                <a:lnTo>
                  <a:pt x="134144" y="767556"/>
                </a:lnTo>
                <a:lnTo>
                  <a:pt x="88900" y="889000"/>
                </a:lnTo>
                <a:lnTo>
                  <a:pt x="30956" y="900906"/>
                </a:lnTo>
                <a:cubicBezTo>
                  <a:pt x="30691" y="935037"/>
                  <a:pt x="123296" y="931069"/>
                  <a:pt x="123031" y="965200"/>
                </a:cubicBezTo>
                <a:lnTo>
                  <a:pt x="12700" y="1104900"/>
                </a:lnTo>
                <a:lnTo>
                  <a:pt x="46037" y="1119982"/>
                </a:lnTo>
                <a:lnTo>
                  <a:pt x="39804" y="1140460"/>
                </a:lnTo>
                <a:lnTo>
                  <a:pt x="7891426" y="1140460"/>
                </a:lnTo>
                <a:lnTo>
                  <a:pt x="7870743" y="1092200"/>
                </a:lnTo>
                <a:lnTo>
                  <a:pt x="7781843" y="1028700"/>
                </a:lnTo>
                <a:lnTo>
                  <a:pt x="7731043" y="952500"/>
                </a:lnTo>
                <a:lnTo>
                  <a:pt x="7794543" y="876300"/>
                </a:lnTo>
                <a:lnTo>
                  <a:pt x="7832643" y="800100"/>
                </a:lnTo>
                <a:lnTo>
                  <a:pt x="7794543" y="723900"/>
                </a:lnTo>
                <a:lnTo>
                  <a:pt x="7781843" y="660400"/>
                </a:lnTo>
                <a:lnTo>
                  <a:pt x="7807243" y="609600"/>
                </a:lnTo>
                <a:lnTo>
                  <a:pt x="7850106" y="534193"/>
                </a:lnTo>
                <a:lnTo>
                  <a:pt x="7883443" y="469900"/>
                </a:lnTo>
                <a:lnTo>
                  <a:pt x="7769143" y="406400"/>
                </a:lnTo>
                <a:lnTo>
                  <a:pt x="7692943" y="368300"/>
                </a:lnTo>
                <a:lnTo>
                  <a:pt x="7794543" y="266700"/>
                </a:lnTo>
                <a:lnTo>
                  <a:pt x="7807243" y="177800"/>
                </a:lnTo>
                <a:lnTo>
                  <a:pt x="7743743" y="177800"/>
                </a:lnTo>
                <a:lnTo>
                  <a:pt x="7705643" y="88900"/>
                </a:lnTo>
                <a:lnTo>
                  <a:pt x="7846136" y="34925"/>
                </a:lnTo>
                <a:cubicBezTo>
                  <a:pt x="7764115" y="15345"/>
                  <a:pt x="7746388" y="21961"/>
                  <a:pt x="7616743" y="0"/>
                </a:cubicBezTo>
                <a:close/>
              </a:path>
            </a:pathLst>
          </a:cu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35F946-74EC-4359-B4BB-FB47046B5B6C}"/>
              </a:ext>
            </a:extLst>
          </p:cNvPr>
          <p:cNvSpPr txBox="1"/>
          <p:nvPr/>
        </p:nvSpPr>
        <p:spPr>
          <a:xfrm>
            <a:off x="11984475" y="802223"/>
            <a:ext cx="534112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spc="-300" dirty="0"/>
              <a:t>사용 언어 </a:t>
            </a:r>
            <a:r>
              <a:rPr lang="en-US" altLang="ko-KR" sz="4000" spc="-300" dirty="0"/>
              <a:t>&amp;</a:t>
            </a:r>
            <a:r>
              <a:rPr lang="ko-KR" altLang="en-US" sz="4400" spc="-300" dirty="0"/>
              <a:t> 개발 환경</a:t>
            </a: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6D976B51-A5DF-40F9-87BD-E2FFB2E6EA44}"/>
              </a:ext>
            </a:extLst>
          </p:cNvPr>
          <p:cNvGrpSpPr/>
          <p:nvPr/>
        </p:nvGrpSpPr>
        <p:grpSpPr>
          <a:xfrm>
            <a:off x="2667000" y="2900713"/>
            <a:ext cx="13283410" cy="6037427"/>
            <a:chOff x="2060225" y="2069911"/>
            <a:chExt cx="8466979" cy="3848317"/>
          </a:xfrm>
        </p:grpSpPr>
        <p:sp>
          <p:nvSpPr>
            <p:cNvPr id="9" name="한쪽 모서리가 잘린 사각형 10">
              <a:extLst>
                <a:ext uri="{FF2B5EF4-FFF2-40B4-BE49-F238E27FC236}">
                  <a16:creationId xmlns:a16="http://schemas.microsoft.com/office/drawing/2014/main" id="{4FBBF9E8-0BC5-4D6C-9E82-6B036CB7B061}"/>
                </a:ext>
              </a:extLst>
            </p:cNvPr>
            <p:cNvSpPr/>
            <p:nvPr/>
          </p:nvSpPr>
          <p:spPr>
            <a:xfrm>
              <a:off x="2726056" y="2069911"/>
              <a:ext cx="1310718" cy="1539468"/>
            </a:xfrm>
            <a:prstGeom prst="snip1Rect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114300" dir="8100000" algn="tr" rotWithShape="0">
                <a:prstClr val="black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4" name="직각 삼각형 13">
              <a:extLst>
                <a:ext uri="{FF2B5EF4-FFF2-40B4-BE49-F238E27FC236}">
                  <a16:creationId xmlns:a16="http://schemas.microsoft.com/office/drawing/2014/main" id="{1872BBA1-5B6D-4AC0-A20B-EB52D635A702}"/>
                </a:ext>
              </a:extLst>
            </p:cNvPr>
            <p:cNvSpPr/>
            <p:nvPr/>
          </p:nvSpPr>
          <p:spPr>
            <a:xfrm>
              <a:off x="3806987" y="2084198"/>
              <a:ext cx="208357" cy="211751"/>
            </a:xfrm>
            <a:prstGeom prst="rtTriangle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375B64DD-6E67-4F5B-AA78-94617D2A53BD}"/>
                </a:ext>
              </a:extLst>
            </p:cNvPr>
            <p:cNvSpPr/>
            <p:nvPr/>
          </p:nvSpPr>
          <p:spPr>
            <a:xfrm>
              <a:off x="2060225" y="3990060"/>
              <a:ext cx="2530999" cy="11284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4400" b="1" spc="-30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사용언어</a:t>
              </a:r>
              <a:endParaRPr lang="en-US" altLang="ko-KR" sz="4400" b="1" spc="-30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lang="en-US" altLang="ko-KR" sz="320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Python</a:t>
              </a:r>
              <a:endParaRPr lang="ko-KR" altLang="en-US" sz="320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sp>
          <p:nvSpPr>
            <p:cNvPr id="20" name="한쪽 모서리가 잘린 사각형 15">
              <a:extLst>
                <a:ext uri="{FF2B5EF4-FFF2-40B4-BE49-F238E27FC236}">
                  <a16:creationId xmlns:a16="http://schemas.microsoft.com/office/drawing/2014/main" id="{A904CE87-E308-47CD-B20B-8CD76AA757F3}"/>
                </a:ext>
              </a:extLst>
            </p:cNvPr>
            <p:cNvSpPr/>
            <p:nvPr/>
          </p:nvSpPr>
          <p:spPr>
            <a:xfrm>
              <a:off x="5694046" y="2084198"/>
              <a:ext cx="1310718" cy="1539468"/>
            </a:xfrm>
            <a:prstGeom prst="snip1Rect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114300" dir="8100000" algn="tr" rotWithShape="0">
                <a:prstClr val="black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2" name="직각 삼각형 21">
              <a:extLst>
                <a:ext uri="{FF2B5EF4-FFF2-40B4-BE49-F238E27FC236}">
                  <a16:creationId xmlns:a16="http://schemas.microsoft.com/office/drawing/2014/main" id="{5FED6A18-C5E7-4918-AF7F-A9F6E364C02C}"/>
                </a:ext>
              </a:extLst>
            </p:cNvPr>
            <p:cNvSpPr/>
            <p:nvPr/>
          </p:nvSpPr>
          <p:spPr>
            <a:xfrm>
              <a:off x="6774977" y="2098485"/>
              <a:ext cx="208357" cy="211751"/>
            </a:xfrm>
            <a:prstGeom prst="rtTriangle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51E1FCEF-6ED9-4B5B-A337-C05DE173BD26}"/>
                </a:ext>
              </a:extLst>
            </p:cNvPr>
            <p:cNvSpPr/>
            <p:nvPr/>
          </p:nvSpPr>
          <p:spPr>
            <a:xfrm>
              <a:off x="5028215" y="4004347"/>
              <a:ext cx="2530999" cy="11284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4400" b="1" dirty="0">
                  <a:solidFill>
                    <a:srgbClr val="44546A">
                      <a:lumMod val="75000"/>
                    </a:srgbClr>
                  </a:solidFill>
                </a:rPr>
                <a:t>개발 툴</a:t>
              </a:r>
              <a:endParaRPr lang="en-US" altLang="ko-KR" sz="4400" b="1" dirty="0">
                <a:solidFill>
                  <a:srgbClr val="44546A">
                    <a:lumMod val="75000"/>
                  </a:srgbClr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lang="en-US" altLang="ko-KR" sz="320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VS</a:t>
              </a:r>
              <a:r>
                <a:rPr lang="ko-KR" altLang="en-US" sz="320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 </a:t>
              </a:r>
              <a:r>
                <a:rPr lang="en-US" altLang="ko-KR" sz="320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code,</a:t>
              </a:r>
              <a:r>
                <a:rPr lang="ko-KR" altLang="en-US" sz="320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 </a:t>
              </a:r>
              <a:r>
                <a:rPr lang="en-US" altLang="ko-KR" sz="320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anaconda</a:t>
              </a:r>
              <a:endParaRPr lang="ko-KR" altLang="en-US" sz="320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sp>
          <p:nvSpPr>
            <p:cNvPr id="26" name="한쪽 모서리가 잘린 사각형 18">
              <a:extLst>
                <a:ext uri="{FF2B5EF4-FFF2-40B4-BE49-F238E27FC236}">
                  <a16:creationId xmlns:a16="http://schemas.microsoft.com/office/drawing/2014/main" id="{B8013F40-62E5-41C6-BC4C-B499BC9FDD16}"/>
                </a:ext>
              </a:extLst>
            </p:cNvPr>
            <p:cNvSpPr/>
            <p:nvPr/>
          </p:nvSpPr>
          <p:spPr>
            <a:xfrm>
              <a:off x="8662036" y="2098485"/>
              <a:ext cx="1310718" cy="1539468"/>
            </a:xfrm>
            <a:prstGeom prst="snip1Rect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114300" dir="8100000" algn="tr" rotWithShape="0">
                <a:prstClr val="black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8" name="직각 삼각형 27">
              <a:extLst>
                <a:ext uri="{FF2B5EF4-FFF2-40B4-BE49-F238E27FC236}">
                  <a16:creationId xmlns:a16="http://schemas.microsoft.com/office/drawing/2014/main" id="{988449EB-F85D-4D94-8B6C-C44C369BF73A}"/>
                </a:ext>
              </a:extLst>
            </p:cNvPr>
            <p:cNvSpPr/>
            <p:nvPr/>
          </p:nvSpPr>
          <p:spPr>
            <a:xfrm>
              <a:off x="9742967" y="2112772"/>
              <a:ext cx="208357" cy="211751"/>
            </a:xfrm>
            <a:prstGeom prst="rtTriangle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B584C964-6080-47B0-9EC3-2DE2E338E5F2}"/>
                </a:ext>
              </a:extLst>
            </p:cNvPr>
            <p:cNvSpPr/>
            <p:nvPr/>
          </p:nvSpPr>
          <p:spPr>
            <a:xfrm>
              <a:off x="7996205" y="4018634"/>
              <a:ext cx="2530999" cy="189959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4400" b="1" dirty="0">
                  <a:solidFill>
                    <a:srgbClr val="44546A">
                      <a:lumMod val="75000"/>
                    </a:srgbClr>
                  </a:solidFill>
                </a:rPr>
                <a:t>개발 환경</a:t>
              </a:r>
              <a:endParaRPr lang="en-US" altLang="ko-KR" sz="4400" b="1" dirty="0">
                <a:solidFill>
                  <a:srgbClr val="44546A">
                    <a:lumMod val="75000"/>
                  </a:srgbClr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lang="en-US" altLang="ko-KR" sz="280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Virtual Box – Ubuntu Linux(64-bit),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ko-KR" sz="280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Docker</a:t>
              </a:r>
              <a:endParaRPr lang="ko-KR" altLang="en-US" sz="280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</p:grpSp>
      <p:pic>
        <p:nvPicPr>
          <p:cNvPr id="2054" name="Picture 6" descr="파이썬 언어 | 무료 아이콘">
            <a:extLst>
              <a:ext uri="{FF2B5EF4-FFF2-40B4-BE49-F238E27FC236}">
                <a16:creationId xmlns:a16="http://schemas.microsoft.com/office/drawing/2014/main" id="{F7D9C408-67B0-4BC2-86F9-87AE78A14F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alphaModFix amt="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9993" y="3562187"/>
            <a:ext cx="1399508" cy="1399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605E9D0C-75A4-46A4-B849-3BB0236A11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30304" y="3463506"/>
            <a:ext cx="1596869" cy="1596869"/>
          </a:xfrm>
          <a:prstGeom prst="rect">
            <a:avLst/>
          </a:prstGeom>
        </p:spPr>
      </p:pic>
      <p:pic>
        <p:nvPicPr>
          <p:cNvPr id="2056" name="Picture 8" descr="VirtualBox Icon - Free Download, PNG and Vector">
            <a:extLst>
              <a:ext uri="{FF2B5EF4-FFF2-40B4-BE49-F238E27FC236}">
                <a16:creationId xmlns:a16="http://schemas.microsoft.com/office/drawing/2014/main" id="{DC895350-31F1-49E8-B353-DD53FA399F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53475" y="3611158"/>
            <a:ext cx="1301564" cy="1301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84101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표 12">
            <a:extLst>
              <a:ext uri="{FF2B5EF4-FFF2-40B4-BE49-F238E27FC236}">
                <a16:creationId xmlns:a16="http://schemas.microsoft.com/office/drawing/2014/main" id="{AC51CAEF-3C5B-4946-87DB-6B4FAFAE3E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1800539"/>
              </p:ext>
            </p:extLst>
          </p:nvPr>
        </p:nvGraphicFramePr>
        <p:xfrm>
          <a:off x="228600" y="0"/>
          <a:ext cx="17830800" cy="495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237935577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1047570669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319385043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186037091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4275713182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671234108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1822333551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91471506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054444395"/>
                    </a:ext>
                  </a:extLst>
                </a:gridCol>
              </a:tblGrid>
              <a:tr h="4953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rgbClr val="40404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01</a:t>
                      </a:r>
                      <a:endParaRPr lang="ko-KR" altLang="en-US" sz="2400" dirty="0">
                        <a:solidFill>
                          <a:srgbClr val="40404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rgbClr val="40404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02</a:t>
                      </a:r>
                      <a:endParaRPr lang="ko-KR" altLang="en-US" sz="2400" dirty="0">
                        <a:solidFill>
                          <a:srgbClr val="40404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rgbClr val="40404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03</a:t>
                      </a:r>
                      <a:endParaRPr lang="ko-KR" altLang="en-US" sz="2400" dirty="0">
                        <a:solidFill>
                          <a:srgbClr val="40404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rgbClr val="40404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04</a:t>
                      </a:r>
                      <a:endParaRPr lang="ko-KR" altLang="en-US" sz="2400" dirty="0">
                        <a:solidFill>
                          <a:srgbClr val="40404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rgbClr val="40404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05</a:t>
                      </a:r>
                      <a:endParaRPr lang="ko-KR" altLang="en-US" sz="2400" dirty="0">
                        <a:solidFill>
                          <a:srgbClr val="40404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rgbClr val="40404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06</a:t>
                      </a:r>
                      <a:endParaRPr lang="ko-KR" altLang="en-US" sz="2400" dirty="0">
                        <a:solidFill>
                          <a:srgbClr val="40404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rgbClr val="40404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07</a:t>
                      </a:r>
                      <a:endParaRPr lang="ko-KR" altLang="en-US" sz="2400" dirty="0">
                        <a:solidFill>
                          <a:srgbClr val="40404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rgbClr val="40404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08</a:t>
                      </a:r>
                      <a:endParaRPr lang="ko-KR" altLang="en-US" sz="2400" dirty="0">
                        <a:solidFill>
                          <a:srgbClr val="40404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rgbClr val="40404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09</a:t>
                      </a:r>
                      <a:endParaRPr lang="ko-KR" altLang="en-US" sz="2400" dirty="0">
                        <a:solidFill>
                          <a:srgbClr val="40404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AB9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170362"/>
                  </a:ext>
                </a:extLst>
              </a:tr>
            </a:tbl>
          </a:graphicData>
        </a:graphic>
      </p:graphicFrame>
      <p:grpSp>
        <p:nvGrpSpPr>
          <p:cNvPr id="2" name="그룹 1">
            <a:extLst>
              <a:ext uri="{FF2B5EF4-FFF2-40B4-BE49-F238E27FC236}">
                <a16:creationId xmlns:a16="http://schemas.microsoft.com/office/drawing/2014/main" id="{E311DA6F-9B6A-47A0-BEB8-6EBE779F5C32}"/>
              </a:ext>
            </a:extLst>
          </p:cNvPr>
          <p:cNvGrpSpPr/>
          <p:nvPr/>
        </p:nvGrpSpPr>
        <p:grpSpPr>
          <a:xfrm>
            <a:off x="2362200" y="723900"/>
            <a:ext cx="12573000" cy="9296400"/>
            <a:chOff x="4994064" y="1915343"/>
            <a:chExt cx="8299871" cy="6456314"/>
          </a:xfrm>
        </p:grpSpPr>
        <p:sp>
          <p:nvSpPr>
            <p:cNvPr id="3" name="순서도: 연결자 2">
              <a:extLst>
                <a:ext uri="{FF2B5EF4-FFF2-40B4-BE49-F238E27FC236}">
                  <a16:creationId xmlns:a16="http://schemas.microsoft.com/office/drawing/2014/main" id="{D9BF465E-7B04-47FD-BDA2-1D4A6FA6C130}"/>
                </a:ext>
              </a:extLst>
            </p:cNvPr>
            <p:cNvSpPr/>
            <p:nvPr/>
          </p:nvSpPr>
          <p:spPr>
            <a:xfrm>
              <a:off x="4994064" y="1942237"/>
              <a:ext cx="571504" cy="571504"/>
            </a:xfrm>
            <a:prstGeom prst="flowChartConnector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4" name="TextBox 78">
              <a:extLst>
                <a:ext uri="{FF2B5EF4-FFF2-40B4-BE49-F238E27FC236}">
                  <a16:creationId xmlns:a16="http://schemas.microsoft.com/office/drawing/2014/main" id="{1CA26545-2850-4672-B870-91791D30266C}"/>
                </a:ext>
              </a:extLst>
            </p:cNvPr>
            <p:cNvSpPr txBox="1"/>
            <p:nvPr/>
          </p:nvSpPr>
          <p:spPr>
            <a:xfrm>
              <a:off x="5553050" y="1915343"/>
              <a:ext cx="429840" cy="2778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CICE</a:t>
              </a:r>
              <a:endPara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" name="모서리가 둥근 직사각형 21">
              <a:extLst>
                <a:ext uri="{FF2B5EF4-FFF2-40B4-BE49-F238E27FC236}">
                  <a16:creationId xmlns:a16="http://schemas.microsoft.com/office/drawing/2014/main" id="{4BFD713A-B3A5-4950-821A-AF9B40B7AF19}"/>
                </a:ext>
              </a:extLst>
            </p:cNvPr>
            <p:cNvSpPr/>
            <p:nvPr/>
          </p:nvSpPr>
          <p:spPr>
            <a:xfrm>
              <a:off x="9033781" y="2565696"/>
              <a:ext cx="1071570" cy="23379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altLang="ko-KR" sz="1200" dirty="0"/>
                <a:t>Pm 13:30</a:t>
              </a:r>
              <a:endParaRPr lang="ko-KR" altLang="en-US" sz="1200" dirty="0"/>
            </a:p>
          </p:txBody>
        </p:sp>
        <p:sp>
          <p:nvSpPr>
            <p:cNvPr id="6" name="모서리가 둥근 사각형 설명선 79">
              <a:extLst>
                <a:ext uri="{FF2B5EF4-FFF2-40B4-BE49-F238E27FC236}">
                  <a16:creationId xmlns:a16="http://schemas.microsoft.com/office/drawing/2014/main" id="{A7FA9E61-E6AE-4940-B9F6-C1C384A1096B}"/>
                </a:ext>
              </a:extLst>
            </p:cNvPr>
            <p:cNvSpPr/>
            <p:nvPr/>
          </p:nvSpPr>
          <p:spPr>
            <a:xfrm>
              <a:off x="5851320" y="2299427"/>
              <a:ext cx="3365524" cy="780169"/>
            </a:xfrm>
            <a:prstGeom prst="wedgeRoundRectCallout">
              <a:avLst>
                <a:gd name="adj1" fmla="val -56704"/>
                <a:gd name="adj2" fmla="val -39983"/>
                <a:gd name="adj3" fmla="val 16667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3600" b="1" dirty="0">
                  <a:solidFill>
                    <a:schemeClr val="tx1"/>
                  </a:solidFill>
                </a:rPr>
                <a:t>발표 </a:t>
              </a:r>
              <a:r>
                <a:rPr lang="ko-KR" altLang="en-US" sz="3600" b="1" dirty="0" err="1">
                  <a:solidFill>
                    <a:schemeClr val="tx1"/>
                  </a:solidFill>
                </a:rPr>
                <a:t>들어주셔서</a:t>
              </a:r>
              <a:endParaRPr lang="en-US" altLang="ko-KR" sz="3600" b="1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3600" b="1" dirty="0">
                  <a:solidFill>
                    <a:schemeClr val="tx1"/>
                  </a:solidFill>
                </a:rPr>
                <a:t>감사합니다</a:t>
              </a:r>
            </a:p>
          </p:txBody>
        </p:sp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B779D857-6E79-433C-B7C0-17A266DA951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97752" y="2039801"/>
              <a:ext cx="357189" cy="345667"/>
            </a:xfrm>
            <a:prstGeom prst="rect">
              <a:avLst/>
            </a:prstGeom>
          </p:spPr>
        </p:pic>
        <p:sp>
          <p:nvSpPr>
            <p:cNvPr id="8" name="모서리가 둥근 직사각형 23">
              <a:extLst>
                <a:ext uri="{FF2B5EF4-FFF2-40B4-BE49-F238E27FC236}">
                  <a16:creationId xmlns:a16="http://schemas.microsoft.com/office/drawing/2014/main" id="{66B04A1A-BE12-4DC3-9E4A-EEEB0852AF2E}"/>
                </a:ext>
              </a:extLst>
            </p:cNvPr>
            <p:cNvSpPr/>
            <p:nvPr/>
          </p:nvSpPr>
          <p:spPr>
            <a:xfrm>
              <a:off x="5097751" y="7871591"/>
              <a:ext cx="1071570" cy="23379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200" dirty="0"/>
                <a:t>Pm 13:31</a:t>
              </a:r>
              <a:endParaRPr lang="ko-KR" altLang="en-US" sz="1200" dirty="0"/>
            </a:p>
          </p:txBody>
        </p: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5E3819DD-6F70-42B0-88A1-ABFA2CE9AE2B}"/>
                </a:ext>
              </a:extLst>
            </p:cNvPr>
            <p:cNvGrpSpPr/>
            <p:nvPr/>
          </p:nvGrpSpPr>
          <p:grpSpPr>
            <a:xfrm>
              <a:off x="5922758" y="3345866"/>
              <a:ext cx="7371177" cy="5025791"/>
              <a:chOff x="1214414" y="1475043"/>
              <a:chExt cx="7371177" cy="5025791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19" name="모서리가 둥근 사각형 설명선 80">
                <a:extLst>
                  <a:ext uri="{FF2B5EF4-FFF2-40B4-BE49-F238E27FC236}">
                    <a16:creationId xmlns:a16="http://schemas.microsoft.com/office/drawing/2014/main" id="{2E31868F-D5F3-4D1C-A856-A1206D3C41B7}"/>
                  </a:ext>
                </a:extLst>
              </p:cNvPr>
              <p:cNvSpPr/>
              <p:nvPr/>
            </p:nvSpPr>
            <p:spPr>
              <a:xfrm>
                <a:off x="5214942" y="1552129"/>
                <a:ext cx="3365524" cy="571504"/>
              </a:xfrm>
              <a:prstGeom prst="wedgeRoundRectCallout">
                <a:avLst>
                  <a:gd name="adj1" fmla="val 58367"/>
                  <a:gd name="adj2" fmla="val -35277"/>
                  <a:gd name="adj3" fmla="val 16667"/>
                </a:avLst>
              </a:prstGeom>
              <a:solidFill>
                <a:srgbClr val="FFE14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dirty="0" err="1">
                    <a:solidFill>
                      <a:schemeClr val="tx1"/>
                    </a:solidFill>
                  </a:rPr>
                  <a:t>첫번째목차입니다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모서리가 둥근 직사각형 19">
                <a:extLst>
                  <a:ext uri="{FF2B5EF4-FFF2-40B4-BE49-F238E27FC236}">
                    <a16:creationId xmlns:a16="http://schemas.microsoft.com/office/drawing/2014/main" id="{39125C66-11CE-4E24-865D-21C379765E49}"/>
                  </a:ext>
                </a:extLst>
              </p:cNvPr>
              <p:cNvSpPr/>
              <p:nvPr/>
            </p:nvSpPr>
            <p:spPr>
              <a:xfrm>
                <a:off x="1214414" y="1475043"/>
                <a:ext cx="7371177" cy="5025791"/>
              </a:xfrm>
              <a:prstGeom prst="roundRect">
                <a:avLst>
                  <a:gd name="adj" fmla="val 2529"/>
                </a:avLst>
              </a:prstGeom>
              <a:solidFill>
                <a:srgbClr val="FFE14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altLang="ko-KR" sz="96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algn="ctr"/>
                <a:r>
                  <a:rPr lang="en-US" altLang="ko-KR" sz="96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Q&amp;A</a:t>
                </a:r>
                <a:endParaRPr lang="ko-KR" altLang="en-US" sz="96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0E34F343-32FE-4438-969F-B654FC26D4E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067154" y="4574530"/>
              <a:ext cx="1053968" cy="1511111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E9C0CECD-B2D3-4E1C-ACFD-01B7EBF458C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067154" y="4574530"/>
              <a:ext cx="1053968" cy="1511111"/>
            </a:xfrm>
            <a:prstGeom prst="rect">
              <a:avLst/>
            </a:prstGeom>
          </p:spPr>
        </p:pic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66AE6291-A1F1-4519-9597-E3F904A135D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067154" y="4574530"/>
              <a:ext cx="1053968" cy="1511111"/>
            </a:xfrm>
            <a:prstGeom prst="rect">
              <a:avLst/>
            </a:prstGeom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7949170F-FAE8-4E92-90E9-10EE02588F0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067154" y="4574530"/>
              <a:ext cx="1053968" cy="151111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67837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>
            <a:alphaModFix amt="85000"/>
          </a:blip>
          <a:stretch>
            <a:fillRect/>
          </a:stretch>
        </p:blipFill>
        <p:spPr>
          <a:xfrm>
            <a:off x="2351850" y="1893176"/>
            <a:ext cx="4371429" cy="204761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7308570" y="495300"/>
            <a:ext cx="43148" cy="9271840"/>
            <a:chOff x="7308570" y="495300"/>
            <a:chExt cx="43148" cy="9271840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2694224" y="5109646"/>
              <a:ext cx="9271840" cy="43148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A341D6D0-69B7-4477-B294-87549C2FE42A}"/>
              </a:ext>
            </a:extLst>
          </p:cNvPr>
          <p:cNvSpPr txBox="1"/>
          <p:nvPr/>
        </p:nvSpPr>
        <p:spPr>
          <a:xfrm>
            <a:off x="8001000" y="1357848"/>
            <a:ext cx="6449201" cy="75713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5400" b="1" dirty="0">
                <a:solidFill>
                  <a:srgbClr val="404040"/>
                </a:solidFill>
                <a:latin typeface="Bahnschrift Condensed" panose="020B0502040204020203" pitchFamily="34" charset="0"/>
              </a:rPr>
              <a:t>01	</a:t>
            </a:r>
            <a:r>
              <a:rPr kumimoji="0" lang="ko-KR" altLang="en-US" sz="3600" b="0" i="0" u="none" strike="noStrike" kern="1200" cap="none" spc="-30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/>
                <a:cs typeface="+mn-cs"/>
              </a:rPr>
              <a:t>제안 배경</a:t>
            </a:r>
            <a:endParaRPr lang="en-US" altLang="ko-KR" sz="5400" b="1" spc="-300" dirty="0">
              <a:solidFill>
                <a:srgbClr val="404040"/>
              </a:solidFill>
              <a:latin typeface="Bahnschrift Condensed" panose="020B0502040204020203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5400" b="1" dirty="0">
                <a:solidFill>
                  <a:srgbClr val="404040"/>
                </a:solidFill>
                <a:latin typeface="Bahnschrift Condensed" panose="020B0502040204020203" pitchFamily="34" charset="0"/>
              </a:rPr>
              <a:t>02	</a:t>
            </a:r>
            <a:r>
              <a:rPr kumimoji="0" lang="ko-KR" altLang="en-US" sz="3600" b="0" i="0" u="none" strike="noStrike" kern="1200" cap="none" spc="-30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/>
                <a:cs typeface="+mn-cs"/>
              </a:rPr>
              <a:t>프로젝트 정의</a:t>
            </a:r>
            <a:endParaRPr lang="en-US" altLang="ko-KR" sz="5400" b="1" spc="-300" dirty="0">
              <a:solidFill>
                <a:srgbClr val="404040"/>
              </a:solidFill>
              <a:latin typeface="Bahnschrift Condensed" panose="020B0502040204020203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5400" b="1" dirty="0">
                <a:solidFill>
                  <a:srgbClr val="404040"/>
                </a:solidFill>
                <a:latin typeface="Bahnschrift Condensed" panose="020B0502040204020203" pitchFamily="34" charset="0"/>
              </a:rPr>
              <a:t>03	</a:t>
            </a:r>
            <a:r>
              <a:rPr kumimoji="0" lang="ko-KR" altLang="en-US" sz="3600" b="0" i="0" u="none" strike="noStrike" kern="1200" cap="none" spc="-30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/>
                <a:cs typeface="+mn-cs"/>
              </a:rPr>
              <a:t>선택한 오픈소스 및 선택 이유</a:t>
            </a:r>
            <a:endParaRPr lang="en-US" altLang="ko-KR" sz="5400" b="1" spc="-300" dirty="0">
              <a:solidFill>
                <a:srgbClr val="404040"/>
              </a:solidFill>
              <a:latin typeface="Bahnschrift Condensed" panose="020B0502040204020203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5400" b="1" dirty="0">
                <a:solidFill>
                  <a:srgbClr val="404040"/>
                </a:solidFill>
                <a:latin typeface="Bahnschrift Condensed" panose="020B0502040204020203" pitchFamily="34" charset="0"/>
              </a:rPr>
              <a:t>04	</a:t>
            </a:r>
            <a:r>
              <a:rPr kumimoji="0" lang="ko-KR" altLang="en-US" sz="3600" b="0" i="0" u="none" strike="noStrike" kern="1200" cap="none" spc="-30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/>
                <a:cs typeface="+mn-cs"/>
              </a:rPr>
              <a:t>개발할 기능 </a:t>
            </a:r>
            <a:r>
              <a:rPr kumimoji="0" lang="en-US" altLang="ko-KR" sz="3600" b="0" i="0" u="none" strike="noStrike" kern="1200" cap="none" spc="-30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/>
                <a:cs typeface="+mn-cs"/>
              </a:rPr>
              <a:t>&amp; </a:t>
            </a:r>
            <a:r>
              <a:rPr kumimoji="0" lang="ko-KR" altLang="en-US" sz="3600" b="0" i="0" u="none" strike="noStrike" kern="1200" cap="none" spc="-30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/>
                <a:cs typeface="+mn-cs"/>
              </a:rPr>
              <a:t>프로토타입</a:t>
            </a:r>
            <a:endParaRPr lang="en-US" altLang="ko-KR" sz="5400" b="1" spc="-300" dirty="0">
              <a:solidFill>
                <a:srgbClr val="404040"/>
              </a:solidFill>
              <a:latin typeface="Bahnschrift Condensed" panose="020B0502040204020203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5400" b="1" dirty="0">
                <a:solidFill>
                  <a:srgbClr val="404040"/>
                </a:solidFill>
                <a:latin typeface="Bahnschrift Condensed" panose="020B0502040204020203" pitchFamily="34" charset="0"/>
              </a:rPr>
              <a:t>05	</a:t>
            </a:r>
            <a:r>
              <a:rPr kumimoji="0" lang="ko-KR" altLang="en-US" sz="3600" b="0" i="0" u="none" strike="noStrike" kern="1200" cap="none" spc="-30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/>
                <a:cs typeface="+mn-cs"/>
              </a:rPr>
              <a:t>장점 및 기대 효과</a:t>
            </a:r>
            <a:endParaRPr lang="en-US" altLang="ko-KR" sz="5400" b="1" spc="-300" dirty="0">
              <a:solidFill>
                <a:srgbClr val="404040"/>
              </a:solidFill>
              <a:latin typeface="Bahnschrift Condensed" panose="020B0502040204020203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5400" b="1" dirty="0">
                <a:solidFill>
                  <a:srgbClr val="404040"/>
                </a:solidFill>
                <a:latin typeface="Bahnschrift Condensed" panose="020B0502040204020203" pitchFamily="34" charset="0"/>
              </a:rPr>
              <a:t>06	</a:t>
            </a:r>
            <a:r>
              <a:rPr kumimoji="0" lang="ko-KR" altLang="en-US" sz="3600" b="0" i="0" u="none" strike="noStrike" kern="1200" cap="none" spc="-30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/>
                <a:cs typeface="+mn-cs"/>
              </a:rPr>
              <a:t>역할 분담</a:t>
            </a:r>
            <a:endParaRPr lang="en-US" altLang="ko-KR" sz="5400" b="1" spc="-300" dirty="0">
              <a:solidFill>
                <a:srgbClr val="404040"/>
              </a:solidFill>
              <a:latin typeface="Bahnschrift Condensed" panose="020B0502040204020203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5400" b="1" dirty="0">
                <a:solidFill>
                  <a:srgbClr val="404040"/>
                </a:solidFill>
                <a:latin typeface="Bahnschrift Condensed" panose="020B0502040204020203" pitchFamily="34" charset="0"/>
              </a:rPr>
              <a:t>07	</a:t>
            </a:r>
            <a:r>
              <a:rPr kumimoji="0" lang="en-US" altLang="ko-KR" sz="3600" b="0" i="0" u="none" strike="noStrike" kern="1200" cap="none" spc="-30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/>
                <a:cs typeface="+mn-cs"/>
              </a:rPr>
              <a:t>5</a:t>
            </a:r>
            <a:r>
              <a:rPr kumimoji="0" lang="ko-KR" altLang="en-US" sz="3600" b="0" i="0" u="none" strike="noStrike" kern="1200" cap="none" spc="-30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/>
                <a:cs typeface="+mn-cs"/>
              </a:rPr>
              <a:t>주간 계획</a:t>
            </a:r>
            <a:endParaRPr lang="en-US" altLang="ko-KR" sz="5400" b="1" spc="-300" dirty="0">
              <a:solidFill>
                <a:srgbClr val="404040"/>
              </a:solidFill>
              <a:latin typeface="Bahnschrift Condensed" panose="020B0502040204020203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5400" b="1" dirty="0">
                <a:solidFill>
                  <a:srgbClr val="404040"/>
                </a:solidFill>
                <a:latin typeface="Bahnschrift Condensed" panose="020B0502040204020203" pitchFamily="34" charset="0"/>
              </a:rPr>
              <a:t>08	</a:t>
            </a:r>
            <a:r>
              <a:rPr kumimoji="0" lang="ko-KR" altLang="en-US" sz="3600" b="0" i="0" u="none" strike="noStrike" kern="1200" cap="none" spc="-30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/>
                <a:cs typeface="+mn-cs"/>
              </a:rPr>
              <a:t>사용 언어 </a:t>
            </a:r>
            <a:r>
              <a:rPr kumimoji="0" lang="en-US" altLang="ko-KR" sz="3600" b="0" i="0" u="none" strike="noStrike" kern="1200" cap="none" spc="-30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/>
                <a:cs typeface="+mn-cs"/>
              </a:rPr>
              <a:t>&amp; </a:t>
            </a:r>
            <a:r>
              <a:rPr kumimoji="0" lang="ko-KR" altLang="en-US" sz="3600" b="0" i="0" u="none" strike="noStrike" kern="1200" cap="none" spc="-30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/>
                <a:cs typeface="+mn-cs"/>
              </a:rPr>
              <a:t>개발환경</a:t>
            </a:r>
            <a:endParaRPr lang="en-US" altLang="ko-KR" sz="5400" b="1" spc="-300" dirty="0">
              <a:solidFill>
                <a:srgbClr val="404040"/>
              </a:solidFill>
              <a:latin typeface="Bahnschrift Condensed" panose="020B0502040204020203" pitchFamily="34" charset="0"/>
            </a:endParaRPr>
          </a:p>
          <a:p>
            <a:r>
              <a:rPr lang="en-US" altLang="ko-KR" sz="5400" b="1" dirty="0">
                <a:solidFill>
                  <a:srgbClr val="404040"/>
                </a:solidFill>
                <a:latin typeface="Bahnschrift Condensed" panose="020B0502040204020203" pitchFamily="34" charset="0"/>
              </a:rPr>
              <a:t>09	</a:t>
            </a:r>
            <a:r>
              <a:rPr lang="en-US" altLang="ko-KR" sz="5400" dirty="0">
                <a:solidFill>
                  <a:srgbClr val="404040"/>
                </a:solidFill>
                <a:latin typeface="Bahnschrift Condensed" panose="020B0502040204020203" pitchFamily="34" charset="0"/>
              </a:rPr>
              <a:t>Q&amp;A</a:t>
            </a:r>
            <a:endParaRPr lang="ko-KR" altLang="en-US" sz="5400" spc="-300" dirty="0">
              <a:solidFill>
                <a:srgbClr val="404040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CA322EF-85DF-41A6-9A56-A73510AABC1F}"/>
              </a:ext>
            </a:extLst>
          </p:cNvPr>
          <p:cNvSpPr txBox="1"/>
          <p:nvPr/>
        </p:nvSpPr>
        <p:spPr>
          <a:xfrm>
            <a:off x="15114136" y="2095500"/>
            <a:ext cx="1847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3600" dirty="0"/>
          </a:p>
          <a:p>
            <a:endParaRPr lang="ko-KR" altLang="en-US" sz="36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6E02876-377B-49E3-BD5D-6A4095A6F5D6}"/>
              </a:ext>
            </a:extLst>
          </p:cNvPr>
          <p:cNvSpPr/>
          <p:nvPr/>
        </p:nvSpPr>
        <p:spPr>
          <a:xfrm>
            <a:off x="2693504" y="3450605"/>
            <a:ext cx="3352800" cy="76200"/>
          </a:xfrm>
          <a:prstGeom prst="rect">
            <a:avLst/>
          </a:prstGeom>
          <a:solidFill>
            <a:srgbClr val="7AB9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표 12">
            <a:extLst>
              <a:ext uri="{FF2B5EF4-FFF2-40B4-BE49-F238E27FC236}">
                <a16:creationId xmlns:a16="http://schemas.microsoft.com/office/drawing/2014/main" id="{AC51CAEF-3C5B-4946-87DB-6B4FAFAE3E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6250047"/>
              </p:ext>
            </p:extLst>
          </p:nvPr>
        </p:nvGraphicFramePr>
        <p:xfrm>
          <a:off x="228600" y="0"/>
          <a:ext cx="17830800" cy="495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237935577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1047570669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319385043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186037091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4275713182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671234108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1822333551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91471506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054444395"/>
                    </a:ext>
                  </a:extLst>
                </a:gridCol>
              </a:tblGrid>
              <a:tr h="4953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rgbClr val="40404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01</a:t>
                      </a:r>
                      <a:endParaRPr lang="ko-KR" altLang="en-US" sz="2400" b="0" dirty="0">
                        <a:solidFill>
                          <a:srgbClr val="40404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AB9D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rgbClr val="40404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02</a:t>
                      </a:r>
                      <a:endParaRPr lang="ko-KR" altLang="en-US" sz="2400" b="0" dirty="0">
                        <a:solidFill>
                          <a:srgbClr val="40404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rgbClr val="40404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03</a:t>
                      </a:r>
                      <a:endParaRPr lang="ko-KR" altLang="en-US" sz="2400" b="0" dirty="0">
                        <a:solidFill>
                          <a:srgbClr val="40404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rgbClr val="40404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04</a:t>
                      </a:r>
                      <a:endParaRPr lang="ko-KR" altLang="en-US" sz="2400" b="0" dirty="0">
                        <a:solidFill>
                          <a:srgbClr val="40404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rgbClr val="40404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05</a:t>
                      </a:r>
                      <a:endParaRPr lang="ko-KR" altLang="en-US" sz="2400" b="0" dirty="0">
                        <a:solidFill>
                          <a:srgbClr val="40404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rgbClr val="40404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06</a:t>
                      </a:r>
                      <a:endParaRPr lang="ko-KR" altLang="en-US" sz="2400" b="0" dirty="0">
                        <a:solidFill>
                          <a:srgbClr val="40404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rgbClr val="40404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07</a:t>
                      </a:r>
                      <a:endParaRPr lang="ko-KR" altLang="en-US" sz="2400" b="0" dirty="0">
                        <a:solidFill>
                          <a:srgbClr val="40404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rgbClr val="40404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08</a:t>
                      </a:r>
                      <a:endParaRPr lang="ko-KR" altLang="en-US" sz="2400" b="0" dirty="0">
                        <a:solidFill>
                          <a:srgbClr val="40404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rgbClr val="40404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09</a:t>
                      </a:r>
                      <a:endParaRPr lang="ko-KR" altLang="en-US" sz="2400" b="0" dirty="0">
                        <a:solidFill>
                          <a:srgbClr val="40404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170362"/>
                  </a:ext>
                </a:extLst>
              </a:tr>
            </a:tbl>
          </a:graphicData>
        </a:graphic>
      </p:graphicFrame>
      <p:sp>
        <p:nvSpPr>
          <p:cNvPr id="15" name="자유형: 도형 14">
            <a:extLst>
              <a:ext uri="{FF2B5EF4-FFF2-40B4-BE49-F238E27FC236}">
                <a16:creationId xmlns:a16="http://schemas.microsoft.com/office/drawing/2014/main" id="{11DC55CF-F53A-4FCF-A936-827FB160BA5E}"/>
              </a:ext>
            </a:extLst>
          </p:cNvPr>
          <p:cNvSpPr/>
          <p:nvPr/>
        </p:nvSpPr>
        <p:spPr>
          <a:xfrm rot="232414" flipH="1">
            <a:off x="237516" y="925129"/>
            <a:ext cx="3714717" cy="389561"/>
          </a:xfrm>
          <a:custGeom>
            <a:avLst/>
            <a:gdLst>
              <a:gd name="connsiteX0" fmla="*/ 7616743 w 7891426"/>
              <a:gd name="connsiteY0" fmla="*/ 0 h 1140460"/>
              <a:gd name="connsiteX1" fmla="*/ 181096 w 7891426"/>
              <a:gd name="connsiteY1" fmla="*/ 0 h 1140460"/>
              <a:gd name="connsiteX2" fmla="*/ 108744 w 7891426"/>
              <a:gd name="connsiteY2" fmla="*/ 11906 h 1140460"/>
              <a:gd name="connsiteX3" fmla="*/ 137319 w 7891426"/>
              <a:gd name="connsiteY3" fmla="*/ 94456 h 1140460"/>
              <a:gd name="connsiteX4" fmla="*/ 139700 w 7891426"/>
              <a:gd name="connsiteY4" fmla="*/ 190500 h 1140460"/>
              <a:gd name="connsiteX5" fmla="*/ 76200 w 7891426"/>
              <a:gd name="connsiteY5" fmla="*/ 190500 h 1140460"/>
              <a:gd name="connsiteX6" fmla="*/ 88900 w 7891426"/>
              <a:gd name="connsiteY6" fmla="*/ 279400 h 1140460"/>
              <a:gd name="connsiteX7" fmla="*/ 95250 w 7891426"/>
              <a:gd name="connsiteY7" fmla="*/ 357188 h 1140460"/>
              <a:gd name="connsiteX8" fmla="*/ 114300 w 7891426"/>
              <a:gd name="connsiteY8" fmla="*/ 419100 h 1140460"/>
              <a:gd name="connsiteX9" fmla="*/ 47625 w 7891426"/>
              <a:gd name="connsiteY9" fmla="*/ 492125 h 1140460"/>
              <a:gd name="connsiteX10" fmla="*/ 0 w 7891426"/>
              <a:gd name="connsiteY10" fmla="*/ 558800 h 1140460"/>
              <a:gd name="connsiteX11" fmla="*/ 76200 w 7891426"/>
              <a:gd name="connsiteY11" fmla="*/ 622300 h 1140460"/>
              <a:gd name="connsiteX12" fmla="*/ 101600 w 7891426"/>
              <a:gd name="connsiteY12" fmla="*/ 673100 h 1140460"/>
              <a:gd name="connsiteX13" fmla="*/ 88900 w 7891426"/>
              <a:gd name="connsiteY13" fmla="*/ 736600 h 1140460"/>
              <a:gd name="connsiteX14" fmla="*/ 134144 w 7891426"/>
              <a:gd name="connsiteY14" fmla="*/ 767556 h 1140460"/>
              <a:gd name="connsiteX15" fmla="*/ 88900 w 7891426"/>
              <a:gd name="connsiteY15" fmla="*/ 889000 h 1140460"/>
              <a:gd name="connsiteX16" fmla="*/ 30956 w 7891426"/>
              <a:gd name="connsiteY16" fmla="*/ 900906 h 1140460"/>
              <a:gd name="connsiteX17" fmla="*/ 123031 w 7891426"/>
              <a:gd name="connsiteY17" fmla="*/ 965200 h 1140460"/>
              <a:gd name="connsiteX18" fmla="*/ 12700 w 7891426"/>
              <a:gd name="connsiteY18" fmla="*/ 1104900 h 1140460"/>
              <a:gd name="connsiteX19" fmla="*/ 46037 w 7891426"/>
              <a:gd name="connsiteY19" fmla="*/ 1119982 h 1140460"/>
              <a:gd name="connsiteX20" fmla="*/ 39804 w 7891426"/>
              <a:gd name="connsiteY20" fmla="*/ 1140460 h 1140460"/>
              <a:gd name="connsiteX21" fmla="*/ 7891426 w 7891426"/>
              <a:gd name="connsiteY21" fmla="*/ 1140460 h 1140460"/>
              <a:gd name="connsiteX22" fmla="*/ 7870743 w 7891426"/>
              <a:gd name="connsiteY22" fmla="*/ 1092200 h 1140460"/>
              <a:gd name="connsiteX23" fmla="*/ 7781843 w 7891426"/>
              <a:gd name="connsiteY23" fmla="*/ 1028700 h 1140460"/>
              <a:gd name="connsiteX24" fmla="*/ 7731043 w 7891426"/>
              <a:gd name="connsiteY24" fmla="*/ 952500 h 1140460"/>
              <a:gd name="connsiteX25" fmla="*/ 7794543 w 7891426"/>
              <a:gd name="connsiteY25" fmla="*/ 876300 h 1140460"/>
              <a:gd name="connsiteX26" fmla="*/ 7832643 w 7891426"/>
              <a:gd name="connsiteY26" fmla="*/ 800100 h 1140460"/>
              <a:gd name="connsiteX27" fmla="*/ 7794543 w 7891426"/>
              <a:gd name="connsiteY27" fmla="*/ 723900 h 1140460"/>
              <a:gd name="connsiteX28" fmla="*/ 7781843 w 7891426"/>
              <a:gd name="connsiteY28" fmla="*/ 660400 h 1140460"/>
              <a:gd name="connsiteX29" fmla="*/ 7807243 w 7891426"/>
              <a:gd name="connsiteY29" fmla="*/ 609600 h 1140460"/>
              <a:gd name="connsiteX30" fmla="*/ 7883443 w 7891426"/>
              <a:gd name="connsiteY30" fmla="*/ 546100 h 1140460"/>
              <a:gd name="connsiteX31" fmla="*/ 7883443 w 7891426"/>
              <a:gd name="connsiteY31" fmla="*/ 469900 h 1140460"/>
              <a:gd name="connsiteX32" fmla="*/ 7769143 w 7891426"/>
              <a:gd name="connsiteY32" fmla="*/ 406400 h 1140460"/>
              <a:gd name="connsiteX33" fmla="*/ 7692943 w 7891426"/>
              <a:gd name="connsiteY33" fmla="*/ 368300 h 1140460"/>
              <a:gd name="connsiteX34" fmla="*/ 7794543 w 7891426"/>
              <a:gd name="connsiteY34" fmla="*/ 266700 h 1140460"/>
              <a:gd name="connsiteX35" fmla="*/ 7807243 w 7891426"/>
              <a:gd name="connsiteY35" fmla="*/ 177800 h 1140460"/>
              <a:gd name="connsiteX36" fmla="*/ 7743743 w 7891426"/>
              <a:gd name="connsiteY36" fmla="*/ 177800 h 1140460"/>
              <a:gd name="connsiteX37" fmla="*/ 7705643 w 7891426"/>
              <a:gd name="connsiteY37" fmla="*/ 88900 h 1140460"/>
              <a:gd name="connsiteX38" fmla="*/ 7819943 w 7891426"/>
              <a:gd name="connsiteY38" fmla="*/ 101600 h 1140460"/>
              <a:gd name="connsiteX0" fmla="*/ 7616743 w 7891426"/>
              <a:gd name="connsiteY0" fmla="*/ 0 h 1140460"/>
              <a:gd name="connsiteX1" fmla="*/ 181096 w 7891426"/>
              <a:gd name="connsiteY1" fmla="*/ 0 h 1140460"/>
              <a:gd name="connsiteX2" fmla="*/ 108744 w 7891426"/>
              <a:gd name="connsiteY2" fmla="*/ 11906 h 1140460"/>
              <a:gd name="connsiteX3" fmla="*/ 137319 w 7891426"/>
              <a:gd name="connsiteY3" fmla="*/ 94456 h 1140460"/>
              <a:gd name="connsiteX4" fmla="*/ 139700 w 7891426"/>
              <a:gd name="connsiteY4" fmla="*/ 190500 h 1140460"/>
              <a:gd name="connsiteX5" fmla="*/ 76200 w 7891426"/>
              <a:gd name="connsiteY5" fmla="*/ 190500 h 1140460"/>
              <a:gd name="connsiteX6" fmla="*/ 88900 w 7891426"/>
              <a:gd name="connsiteY6" fmla="*/ 279400 h 1140460"/>
              <a:gd name="connsiteX7" fmla="*/ 95250 w 7891426"/>
              <a:gd name="connsiteY7" fmla="*/ 357188 h 1140460"/>
              <a:gd name="connsiteX8" fmla="*/ 114300 w 7891426"/>
              <a:gd name="connsiteY8" fmla="*/ 419100 h 1140460"/>
              <a:gd name="connsiteX9" fmla="*/ 47625 w 7891426"/>
              <a:gd name="connsiteY9" fmla="*/ 492125 h 1140460"/>
              <a:gd name="connsiteX10" fmla="*/ 0 w 7891426"/>
              <a:gd name="connsiteY10" fmla="*/ 558800 h 1140460"/>
              <a:gd name="connsiteX11" fmla="*/ 76200 w 7891426"/>
              <a:gd name="connsiteY11" fmla="*/ 622300 h 1140460"/>
              <a:gd name="connsiteX12" fmla="*/ 101600 w 7891426"/>
              <a:gd name="connsiteY12" fmla="*/ 673100 h 1140460"/>
              <a:gd name="connsiteX13" fmla="*/ 88900 w 7891426"/>
              <a:gd name="connsiteY13" fmla="*/ 736600 h 1140460"/>
              <a:gd name="connsiteX14" fmla="*/ 134144 w 7891426"/>
              <a:gd name="connsiteY14" fmla="*/ 767556 h 1140460"/>
              <a:gd name="connsiteX15" fmla="*/ 88900 w 7891426"/>
              <a:gd name="connsiteY15" fmla="*/ 889000 h 1140460"/>
              <a:gd name="connsiteX16" fmla="*/ 30956 w 7891426"/>
              <a:gd name="connsiteY16" fmla="*/ 900906 h 1140460"/>
              <a:gd name="connsiteX17" fmla="*/ 123031 w 7891426"/>
              <a:gd name="connsiteY17" fmla="*/ 965200 h 1140460"/>
              <a:gd name="connsiteX18" fmla="*/ 12700 w 7891426"/>
              <a:gd name="connsiteY18" fmla="*/ 1104900 h 1140460"/>
              <a:gd name="connsiteX19" fmla="*/ 46037 w 7891426"/>
              <a:gd name="connsiteY19" fmla="*/ 1119982 h 1140460"/>
              <a:gd name="connsiteX20" fmla="*/ 39804 w 7891426"/>
              <a:gd name="connsiteY20" fmla="*/ 1140460 h 1140460"/>
              <a:gd name="connsiteX21" fmla="*/ 7891426 w 7891426"/>
              <a:gd name="connsiteY21" fmla="*/ 1140460 h 1140460"/>
              <a:gd name="connsiteX22" fmla="*/ 7870743 w 7891426"/>
              <a:gd name="connsiteY22" fmla="*/ 1092200 h 1140460"/>
              <a:gd name="connsiteX23" fmla="*/ 7781843 w 7891426"/>
              <a:gd name="connsiteY23" fmla="*/ 1028700 h 1140460"/>
              <a:gd name="connsiteX24" fmla="*/ 7731043 w 7891426"/>
              <a:gd name="connsiteY24" fmla="*/ 952500 h 1140460"/>
              <a:gd name="connsiteX25" fmla="*/ 7794543 w 7891426"/>
              <a:gd name="connsiteY25" fmla="*/ 876300 h 1140460"/>
              <a:gd name="connsiteX26" fmla="*/ 7832643 w 7891426"/>
              <a:gd name="connsiteY26" fmla="*/ 800100 h 1140460"/>
              <a:gd name="connsiteX27" fmla="*/ 7794543 w 7891426"/>
              <a:gd name="connsiteY27" fmla="*/ 723900 h 1140460"/>
              <a:gd name="connsiteX28" fmla="*/ 7781843 w 7891426"/>
              <a:gd name="connsiteY28" fmla="*/ 660400 h 1140460"/>
              <a:gd name="connsiteX29" fmla="*/ 7807243 w 7891426"/>
              <a:gd name="connsiteY29" fmla="*/ 609600 h 1140460"/>
              <a:gd name="connsiteX30" fmla="*/ 7883443 w 7891426"/>
              <a:gd name="connsiteY30" fmla="*/ 546100 h 1140460"/>
              <a:gd name="connsiteX31" fmla="*/ 7883443 w 7891426"/>
              <a:gd name="connsiteY31" fmla="*/ 469900 h 1140460"/>
              <a:gd name="connsiteX32" fmla="*/ 7769143 w 7891426"/>
              <a:gd name="connsiteY32" fmla="*/ 406400 h 1140460"/>
              <a:gd name="connsiteX33" fmla="*/ 7692943 w 7891426"/>
              <a:gd name="connsiteY33" fmla="*/ 368300 h 1140460"/>
              <a:gd name="connsiteX34" fmla="*/ 7794543 w 7891426"/>
              <a:gd name="connsiteY34" fmla="*/ 266700 h 1140460"/>
              <a:gd name="connsiteX35" fmla="*/ 7807243 w 7891426"/>
              <a:gd name="connsiteY35" fmla="*/ 177800 h 1140460"/>
              <a:gd name="connsiteX36" fmla="*/ 7743743 w 7891426"/>
              <a:gd name="connsiteY36" fmla="*/ 177800 h 1140460"/>
              <a:gd name="connsiteX37" fmla="*/ 7705643 w 7891426"/>
              <a:gd name="connsiteY37" fmla="*/ 88900 h 1140460"/>
              <a:gd name="connsiteX38" fmla="*/ 7846136 w 7891426"/>
              <a:gd name="connsiteY38" fmla="*/ 34925 h 1140460"/>
              <a:gd name="connsiteX39" fmla="*/ 7616743 w 7891426"/>
              <a:gd name="connsiteY39" fmla="*/ 0 h 1140460"/>
              <a:gd name="connsiteX0" fmla="*/ 7616743 w 7891426"/>
              <a:gd name="connsiteY0" fmla="*/ 0 h 1140460"/>
              <a:gd name="connsiteX1" fmla="*/ 181096 w 7891426"/>
              <a:gd name="connsiteY1" fmla="*/ 0 h 1140460"/>
              <a:gd name="connsiteX2" fmla="*/ 108744 w 7891426"/>
              <a:gd name="connsiteY2" fmla="*/ 11906 h 1140460"/>
              <a:gd name="connsiteX3" fmla="*/ 137319 w 7891426"/>
              <a:gd name="connsiteY3" fmla="*/ 94456 h 1140460"/>
              <a:gd name="connsiteX4" fmla="*/ 139700 w 7891426"/>
              <a:gd name="connsiteY4" fmla="*/ 190500 h 1140460"/>
              <a:gd name="connsiteX5" fmla="*/ 76200 w 7891426"/>
              <a:gd name="connsiteY5" fmla="*/ 190500 h 1140460"/>
              <a:gd name="connsiteX6" fmla="*/ 88900 w 7891426"/>
              <a:gd name="connsiteY6" fmla="*/ 279400 h 1140460"/>
              <a:gd name="connsiteX7" fmla="*/ 95250 w 7891426"/>
              <a:gd name="connsiteY7" fmla="*/ 357188 h 1140460"/>
              <a:gd name="connsiteX8" fmla="*/ 114300 w 7891426"/>
              <a:gd name="connsiteY8" fmla="*/ 419100 h 1140460"/>
              <a:gd name="connsiteX9" fmla="*/ 47625 w 7891426"/>
              <a:gd name="connsiteY9" fmla="*/ 492125 h 1140460"/>
              <a:gd name="connsiteX10" fmla="*/ 0 w 7891426"/>
              <a:gd name="connsiteY10" fmla="*/ 558800 h 1140460"/>
              <a:gd name="connsiteX11" fmla="*/ 76200 w 7891426"/>
              <a:gd name="connsiteY11" fmla="*/ 622300 h 1140460"/>
              <a:gd name="connsiteX12" fmla="*/ 101600 w 7891426"/>
              <a:gd name="connsiteY12" fmla="*/ 673100 h 1140460"/>
              <a:gd name="connsiteX13" fmla="*/ 88900 w 7891426"/>
              <a:gd name="connsiteY13" fmla="*/ 736600 h 1140460"/>
              <a:gd name="connsiteX14" fmla="*/ 134144 w 7891426"/>
              <a:gd name="connsiteY14" fmla="*/ 767556 h 1140460"/>
              <a:gd name="connsiteX15" fmla="*/ 88900 w 7891426"/>
              <a:gd name="connsiteY15" fmla="*/ 889000 h 1140460"/>
              <a:gd name="connsiteX16" fmla="*/ 30956 w 7891426"/>
              <a:gd name="connsiteY16" fmla="*/ 900906 h 1140460"/>
              <a:gd name="connsiteX17" fmla="*/ 123031 w 7891426"/>
              <a:gd name="connsiteY17" fmla="*/ 965200 h 1140460"/>
              <a:gd name="connsiteX18" fmla="*/ 12700 w 7891426"/>
              <a:gd name="connsiteY18" fmla="*/ 1104900 h 1140460"/>
              <a:gd name="connsiteX19" fmla="*/ 46037 w 7891426"/>
              <a:gd name="connsiteY19" fmla="*/ 1119982 h 1140460"/>
              <a:gd name="connsiteX20" fmla="*/ 39804 w 7891426"/>
              <a:gd name="connsiteY20" fmla="*/ 1140460 h 1140460"/>
              <a:gd name="connsiteX21" fmla="*/ 7891426 w 7891426"/>
              <a:gd name="connsiteY21" fmla="*/ 1140460 h 1140460"/>
              <a:gd name="connsiteX22" fmla="*/ 7870743 w 7891426"/>
              <a:gd name="connsiteY22" fmla="*/ 1092200 h 1140460"/>
              <a:gd name="connsiteX23" fmla="*/ 7781843 w 7891426"/>
              <a:gd name="connsiteY23" fmla="*/ 1028700 h 1140460"/>
              <a:gd name="connsiteX24" fmla="*/ 7731043 w 7891426"/>
              <a:gd name="connsiteY24" fmla="*/ 952500 h 1140460"/>
              <a:gd name="connsiteX25" fmla="*/ 7794543 w 7891426"/>
              <a:gd name="connsiteY25" fmla="*/ 876300 h 1140460"/>
              <a:gd name="connsiteX26" fmla="*/ 7832643 w 7891426"/>
              <a:gd name="connsiteY26" fmla="*/ 800100 h 1140460"/>
              <a:gd name="connsiteX27" fmla="*/ 7794543 w 7891426"/>
              <a:gd name="connsiteY27" fmla="*/ 723900 h 1140460"/>
              <a:gd name="connsiteX28" fmla="*/ 7781843 w 7891426"/>
              <a:gd name="connsiteY28" fmla="*/ 660400 h 1140460"/>
              <a:gd name="connsiteX29" fmla="*/ 7807243 w 7891426"/>
              <a:gd name="connsiteY29" fmla="*/ 609600 h 1140460"/>
              <a:gd name="connsiteX30" fmla="*/ 7883443 w 7891426"/>
              <a:gd name="connsiteY30" fmla="*/ 546100 h 1140460"/>
              <a:gd name="connsiteX31" fmla="*/ 7883443 w 7891426"/>
              <a:gd name="connsiteY31" fmla="*/ 469900 h 1140460"/>
              <a:gd name="connsiteX32" fmla="*/ 7769143 w 7891426"/>
              <a:gd name="connsiteY32" fmla="*/ 406400 h 1140460"/>
              <a:gd name="connsiteX33" fmla="*/ 7692943 w 7891426"/>
              <a:gd name="connsiteY33" fmla="*/ 368300 h 1140460"/>
              <a:gd name="connsiteX34" fmla="*/ 7794543 w 7891426"/>
              <a:gd name="connsiteY34" fmla="*/ 266700 h 1140460"/>
              <a:gd name="connsiteX35" fmla="*/ 7807243 w 7891426"/>
              <a:gd name="connsiteY35" fmla="*/ 177800 h 1140460"/>
              <a:gd name="connsiteX36" fmla="*/ 7743743 w 7891426"/>
              <a:gd name="connsiteY36" fmla="*/ 177800 h 1140460"/>
              <a:gd name="connsiteX37" fmla="*/ 7705643 w 7891426"/>
              <a:gd name="connsiteY37" fmla="*/ 88900 h 1140460"/>
              <a:gd name="connsiteX38" fmla="*/ 7846136 w 7891426"/>
              <a:gd name="connsiteY38" fmla="*/ 34925 h 1140460"/>
              <a:gd name="connsiteX39" fmla="*/ 7616743 w 7891426"/>
              <a:gd name="connsiteY39" fmla="*/ 0 h 1140460"/>
              <a:gd name="connsiteX0" fmla="*/ 7616743 w 7891426"/>
              <a:gd name="connsiteY0" fmla="*/ 0 h 1140460"/>
              <a:gd name="connsiteX1" fmla="*/ 181096 w 7891426"/>
              <a:gd name="connsiteY1" fmla="*/ 0 h 1140460"/>
              <a:gd name="connsiteX2" fmla="*/ 108744 w 7891426"/>
              <a:gd name="connsiteY2" fmla="*/ 11906 h 1140460"/>
              <a:gd name="connsiteX3" fmla="*/ 137319 w 7891426"/>
              <a:gd name="connsiteY3" fmla="*/ 94456 h 1140460"/>
              <a:gd name="connsiteX4" fmla="*/ 139700 w 7891426"/>
              <a:gd name="connsiteY4" fmla="*/ 190500 h 1140460"/>
              <a:gd name="connsiteX5" fmla="*/ 76200 w 7891426"/>
              <a:gd name="connsiteY5" fmla="*/ 190500 h 1140460"/>
              <a:gd name="connsiteX6" fmla="*/ 88900 w 7891426"/>
              <a:gd name="connsiteY6" fmla="*/ 279400 h 1140460"/>
              <a:gd name="connsiteX7" fmla="*/ 95250 w 7891426"/>
              <a:gd name="connsiteY7" fmla="*/ 357188 h 1140460"/>
              <a:gd name="connsiteX8" fmla="*/ 114300 w 7891426"/>
              <a:gd name="connsiteY8" fmla="*/ 419100 h 1140460"/>
              <a:gd name="connsiteX9" fmla="*/ 47625 w 7891426"/>
              <a:gd name="connsiteY9" fmla="*/ 492125 h 1140460"/>
              <a:gd name="connsiteX10" fmla="*/ 0 w 7891426"/>
              <a:gd name="connsiteY10" fmla="*/ 558800 h 1140460"/>
              <a:gd name="connsiteX11" fmla="*/ 76200 w 7891426"/>
              <a:gd name="connsiteY11" fmla="*/ 622300 h 1140460"/>
              <a:gd name="connsiteX12" fmla="*/ 101600 w 7891426"/>
              <a:gd name="connsiteY12" fmla="*/ 673100 h 1140460"/>
              <a:gd name="connsiteX13" fmla="*/ 88900 w 7891426"/>
              <a:gd name="connsiteY13" fmla="*/ 736600 h 1140460"/>
              <a:gd name="connsiteX14" fmla="*/ 134144 w 7891426"/>
              <a:gd name="connsiteY14" fmla="*/ 767556 h 1140460"/>
              <a:gd name="connsiteX15" fmla="*/ 88900 w 7891426"/>
              <a:gd name="connsiteY15" fmla="*/ 889000 h 1140460"/>
              <a:gd name="connsiteX16" fmla="*/ 30956 w 7891426"/>
              <a:gd name="connsiteY16" fmla="*/ 900906 h 1140460"/>
              <a:gd name="connsiteX17" fmla="*/ 123031 w 7891426"/>
              <a:gd name="connsiteY17" fmla="*/ 965200 h 1140460"/>
              <a:gd name="connsiteX18" fmla="*/ 12700 w 7891426"/>
              <a:gd name="connsiteY18" fmla="*/ 1104900 h 1140460"/>
              <a:gd name="connsiteX19" fmla="*/ 46037 w 7891426"/>
              <a:gd name="connsiteY19" fmla="*/ 1119982 h 1140460"/>
              <a:gd name="connsiteX20" fmla="*/ 39804 w 7891426"/>
              <a:gd name="connsiteY20" fmla="*/ 1140460 h 1140460"/>
              <a:gd name="connsiteX21" fmla="*/ 7891426 w 7891426"/>
              <a:gd name="connsiteY21" fmla="*/ 1140460 h 1140460"/>
              <a:gd name="connsiteX22" fmla="*/ 7870743 w 7891426"/>
              <a:gd name="connsiteY22" fmla="*/ 1092200 h 1140460"/>
              <a:gd name="connsiteX23" fmla="*/ 7781843 w 7891426"/>
              <a:gd name="connsiteY23" fmla="*/ 1028700 h 1140460"/>
              <a:gd name="connsiteX24" fmla="*/ 7731043 w 7891426"/>
              <a:gd name="connsiteY24" fmla="*/ 952500 h 1140460"/>
              <a:gd name="connsiteX25" fmla="*/ 7794543 w 7891426"/>
              <a:gd name="connsiteY25" fmla="*/ 876300 h 1140460"/>
              <a:gd name="connsiteX26" fmla="*/ 7832643 w 7891426"/>
              <a:gd name="connsiteY26" fmla="*/ 800100 h 1140460"/>
              <a:gd name="connsiteX27" fmla="*/ 7794543 w 7891426"/>
              <a:gd name="connsiteY27" fmla="*/ 723900 h 1140460"/>
              <a:gd name="connsiteX28" fmla="*/ 7781843 w 7891426"/>
              <a:gd name="connsiteY28" fmla="*/ 660400 h 1140460"/>
              <a:gd name="connsiteX29" fmla="*/ 7807243 w 7891426"/>
              <a:gd name="connsiteY29" fmla="*/ 609600 h 1140460"/>
              <a:gd name="connsiteX30" fmla="*/ 7883443 w 7891426"/>
              <a:gd name="connsiteY30" fmla="*/ 546100 h 1140460"/>
              <a:gd name="connsiteX31" fmla="*/ 7883443 w 7891426"/>
              <a:gd name="connsiteY31" fmla="*/ 469900 h 1140460"/>
              <a:gd name="connsiteX32" fmla="*/ 7769143 w 7891426"/>
              <a:gd name="connsiteY32" fmla="*/ 406400 h 1140460"/>
              <a:gd name="connsiteX33" fmla="*/ 7692943 w 7891426"/>
              <a:gd name="connsiteY33" fmla="*/ 368300 h 1140460"/>
              <a:gd name="connsiteX34" fmla="*/ 7794543 w 7891426"/>
              <a:gd name="connsiteY34" fmla="*/ 266700 h 1140460"/>
              <a:gd name="connsiteX35" fmla="*/ 7807243 w 7891426"/>
              <a:gd name="connsiteY35" fmla="*/ 177800 h 1140460"/>
              <a:gd name="connsiteX36" fmla="*/ 7743743 w 7891426"/>
              <a:gd name="connsiteY36" fmla="*/ 177800 h 1140460"/>
              <a:gd name="connsiteX37" fmla="*/ 7705643 w 7891426"/>
              <a:gd name="connsiteY37" fmla="*/ 88900 h 1140460"/>
              <a:gd name="connsiteX38" fmla="*/ 7846136 w 7891426"/>
              <a:gd name="connsiteY38" fmla="*/ 34925 h 1140460"/>
              <a:gd name="connsiteX39" fmla="*/ 7616743 w 7891426"/>
              <a:gd name="connsiteY39" fmla="*/ 0 h 1140460"/>
              <a:gd name="connsiteX0" fmla="*/ 7616743 w 7891426"/>
              <a:gd name="connsiteY0" fmla="*/ 0 h 1140460"/>
              <a:gd name="connsiteX1" fmla="*/ 181096 w 7891426"/>
              <a:gd name="connsiteY1" fmla="*/ 0 h 1140460"/>
              <a:gd name="connsiteX2" fmla="*/ 108744 w 7891426"/>
              <a:gd name="connsiteY2" fmla="*/ 11906 h 1140460"/>
              <a:gd name="connsiteX3" fmla="*/ 137319 w 7891426"/>
              <a:gd name="connsiteY3" fmla="*/ 94456 h 1140460"/>
              <a:gd name="connsiteX4" fmla="*/ 139700 w 7891426"/>
              <a:gd name="connsiteY4" fmla="*/ 190500 h 1140460"/>
              <a:gd name="connsiteX5" fmla="*/ 76200 w 7891426"/>
              <a:gd name="connsiteY5" fmla="*/ 190500 h 1140460"/>
              <a:gd name="connsiteX6" fmla="*/ 88900 w 7891426"/>
              <a:gd name="connsiteY6" fmla="*/ 279400 h 1140460"/>
              <a:gd name="connsiteX7" fmla="*/ 95250 w 7891426"/>
              <a:gd name="connsiteY7" fmla="*/ 357188 h 1140460"/>
              <a:gd name="connsiteX8" fmla="*/ 114300 w 7891426"/>
              <a:gd name="connsiteY8" fmla="*/ 419100 h 1140460"/>
              <a:gd name="connsiteX9" fmla="*/ 47625 w 7891426"/>
              <a:gd name="connsiteY9" fmla="*/ 492125 h 1140460"/>
              <a:gd name="connsiteX10" fmla="*/ 0 w 7891426"/>
              <a:gd name="connsiteY10" fmla="*/ 558800 h 1140460"/>
              <a:gd name="connsiteX11" fmla="*/ 76200 w 7891426"/>
              <a:gd name="connsiteY11" fmla="*/ 622300 h 1140460"/>
              <a:gd name="connsiteX12" fmla="*/ 101600 w 7891426"/>
              <a:gd name="connsiteY12" fmla="*/ 673100 h 1140460"/>
              <a:gd name="connsiteX13" fmla="*/ 88900 w 7891426"/>
              <a:gd name="connsiteY13" fmla="*/ 736600 h 1140460"/>
              <a:gd name="connsiteX14" fmla="*/ 134144 w 7891426"/>
              <a:gd name="connsiteY14" fmla="*/ 767556 h 1140460"/>
              <a:gd name="connsiteX15" fmla="*/ 88900 w 7891426"/>
              <a:gd name="connsiteY15" fmla="*/ 889000 h 1140460"/>
              <a:gd name="connsiteX16" fmla="*/ 30956 w 7891426"/>
              <a:gd name="connsiteY16" fmla="*/ 900906 h 1140460"/>
              <a:gd name="connsiteX17" fmla="*/ 123031 w 7891426"/>
              <a:gd name="connsiteY17" fmla="*/ 965200 h 1140460"/>
              <a:gd name="connsiteX18" fmla="*/ 12700 w 7891426"/>
              <a:gd name="connsiteY18" fmla="*/ 1104900 h 1140460"/>
              <a:gd name="connsiteX19" fmla="*/ 46037 w 7891426"/>
              <a:gd name="connsiteY19" fmla="*/ 1119982 h 1140460"/>
              <a:gd name="connsiteX20" fmla="*/ 39804 w 7891426"/>
              <a:gd name="connsiteY20" fmla="*/ 1140460 h 1140460"/>
              <a:gd name="connsiteX21" fmla="*/ 7891426 w 7891426"/>
              <a:gd name="connsiteY21" fmla="*/ 1140460 h 1140460"/>
              <a:gd name="connsiteX22" fmla="*/ 7870743 w 7891426"/>
              <a:gd name="connsiteY22" fmla="*/ 1092200 h 1140460"/>
              <a:gd name="connsiteX23" fmla="*/ 7781843 w 7891426"/>
              <a:gd name="connsiteY23" fmla="*/ 1028700 h 1140460"/>
              <a:gd name="connsiteX24" fmla="*/ 7731043 w 7891426"/>
              <a:gd name="connsiteY24" fmla="*/ 952500 h 1140460"/>
              <a:gd name="connsiteX25" fmla="*/ 7794543 w 7891426"/>
              <a:gd name="connsiteY25" fmla="*/ 876300 h 1140460"/>
              <a:gd name="connsiteX26" fmla="*/ 7832643 w 7891426"/>
              <a:gd name="connsiteY26" fmla="*/ 800100 h 1140460"/>
              <a:gd name="connsiteX27" fmla="*/ 7794543 w 7891426"/>
              <a:gd name="connsiteY27" fmla="*/ 723900 h 1140460"/>
              <a:gd name="connsiteX28" fmla="*/ 7781843 w 7891426"/>
              <a:gd name="connsiteY28" fmla="*/ 660400 h 1140460"/>
              <a:gd name="connsiteX29" fmla="*/ 7807243 w 7891426"/>
              <a:gd name="connsiteY29" fmla="*/ 609600 h 1140460"/>
              <a:gd name="connsiteX30" fmla="*/ 7850106 w 7891426"/>
              <a:gd name="connsiteY30" fmla="*/ 534193 h 1140460"/>
              <a:gd name="connsiteX31" fmla="*/ 7883443 w 7891426"/>
              <a:gd name="connsiteY31" fmla="*/ 469900 h 1140460"/>
              <a:gd name="connsiteX32" fmla="*/ 7769143 w 7891426"/>
              <a:gd name="connsiteY32" fmla="*/ 406400 h 1140460"/>
              <a:gd name="connsiteX33" fmla="*/ 7692943 w 7891426"/>
              <a:gd name="connsiteY33" fmla="*/ 368300 h 1140460"/>
              <a:gd name="connsiteX34" fmla="*/ 7794543 w 7891426"/>
              <a:gd name="connsiteY34" fmla="*/ 266700 h 1140460"/>
              <a:gd name="connsiteX35" fmla="*/ 7807243 w 7891426"/>
              <a:gd name="connsiteY35" fmla="*/ 177800 h 1140460"/>
              <a:gd name="connsiteX36" fmla="*/ 7743743 w 7891426"/>
              <a:gd name="connsiteY36" fmla="*/ 177800 h 1140460"/>
              <a:gd name="connsiteX37" fmla="*/ 7705643 w 7891426"/>
              <a:gd name="connsiteY37" fmla="*/ 88900 h 1140460"/>
              <a:gd name="connsiteX38" fmla="*/ 7846136 w 7891426"/>
              <a:gd name="connsiteY38" fmla="*/ 34925 h 1140460"/>
              <a:gd name="connsiteX39" fmla="*/ 7616743 w 7891426"/>
              <a:gd name="connsiteY39" fmla="*/ 0 h 1140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7891426" h="1140460">
                <a:moveTo>
                  <a:pt x="7616743" y="0"/>
                </a:moveTo>
                <a:lnTo>
                  <a:pt x="181096" y="0"/>
                </a:lnTo>
                <a:lnTo>
                  <a:pt x="108744" y="11906"/>
                </a:lnTo>
                <a:lnTo>
                  <a:pt x="137319" y="94456"/>
                </a:lnTo>
                <a:cubicBezTo>
                  <a:pt x="138113" y="126471"/>
                  <a:pt x="138906" y="158485"/>
                  <a:pt x="139700" y="190500"/>
                </a:cubicBezTo>
                <a:lnTo>
                  <a:pt x="76200" y="190500"/>
                </a:lnTo>
                <a:lnTo>
                  <a:pt x="88900" y="279400"/>
                </a:lnTo>
                <a:lnTo>
                  <a:pt x="95250" y="357188"/>
                </a:lnTo>
                <a:lnTo>
                  <a:pt x="114300" y="419100"/>
                </a:lnTo>
                <a:lnTo>
                  <a:pt x="47625" y="492125"/>
                </a:lnTo>
                <a:lnTo>
                  <a:pt x="0" y="558800"/>
                </a:lnTo>
                <a:lnTo>
                  <a:pt x="76200" y="622300"/>
                </a:lnTo>
                <a:lnTo>
                  <a:pt x="101600" y="673100"/>
                </a:lnTo>
                <a:lnTo>
                  <a:pt x="88900" y="736600"/>
                </a:lnTo>
                <a:lnTo>
                  <a:pt x="134144" y="767556"/>
                </a:lnTo>
                <a:lnTo>
                  <a:pt x="88900" y="889000"/>
                </a:lnTo>
                <a:lnTo>
                  <a:pt x="30956" y="900906"/>
                </a:lnTo>
                <a:cubicBezTo>
                  <a:pt x="30691" y="935037"/>
                  <a:pt x="123296" y="931069"/>
                  <a:pt x="123031" y="965200"/>
                </a:cubicBezTo>
                <a:lnTo>
                  <a:pt x="12700" y="1104900"/>
                </a:lnTo>
                <a:lnTo>
                  <a:pt x="46037" y="1119982"/>
                </a:lnTo>
                <a:lnTo>
                  <a:pt x="39804" y="1140460"/>
                </a:lnTo>
                <a:lnTo>
                  <a:pt x="7891426" y="1140460"/>
                </a:lnTo>
                <a:lnTo>
                  <a:pt x="7870743" y="1092200"/>
                </a:lnTo>
                <a:lnTo>
                  <a:pt x="7781843" y="1028700"/>
                </a:lnTo>
                <a:lnTo>
                  <a:pt x="7731043" y="952500"/>
                </a:lnTo>
                <a:lnTo>
                  <a:pt x="7794543" y="876300"/>
                </a:lnTo>
                <a:lnTo>
                  <a:pt x="7832643" y="800100"/>
                </a:lnTo>
                <a:lnTo>
                  <a:pt x="7794543" y="723900"/>
                </a:lnTo>
                <a:lnTo>
                  <a:pt x="7781843" y="660400"/>
                </a:lnTo>
                <a:lnTo>
                  <a:pt x="7807243" y="609600"/>
                </a:lnTo>
                <a:lnTo>
                  <a:pt x="7850106" y="534193"/>
                </a:lnTo>
                <a:lnTo>
                  <a:pt x="7883443" y="469900"/>
                </a:lnTo>
                <a:lnTo>
                  <a:pt x="7769143" y="406400"/>
                </a:lnTo>
                <a:lnTo>
                  <a:pt x="7692943" y="368300"/>
                </a:lnTo>
                <a:lnTo>
                  <a:pt x="7794543" y="266700"/>
                </a:lnTo>
                <a:lnTo>
                  <a:pt x="7807243" y="177800"/>
                </a:lnTo>
                <a:lnTo>
                  <a:pt x="7743743" y="177800"/>
                </a:lnTo>
                <a:lnTo>
                  <a:pt x="7705643" y="88900"/>
                </a:lnTo>
                <a:lnTo>
                  <a:pt x="7846136" y="34925"/>
                </a:lnTo>
                <a:cubicBezTo>
                  <a:pt x="7764115" y="15345"/>
                  <a:pt x="7746388" y="21961"/>
                  <a:pt x="7616743" y="0"/>
                </a:cubicBezTo>
                <a:close/>
              </a:path>
            </a:pathLst>
          </a:cu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7" name="자유형: 도형 16">
            <a:extLst>
              <a:ext uri="{FF2B5EF4-FFF2-40B4-BE49-F238E27FC236}">
                <a16:creationId xmlns:a16="http://schemas.microsoft.com/office/drawing/2014/main" id="{F0839A67-49BA-485B-9982-989C809886A4}"/>
              </a:ext>
            </a:extLst>
          </p:cNvPr>
          <p:cNvSpPr/>
          <p:nvPr/>
        </p:nvSpPr>
        <p:spPr>
          <a:xfrm rot="21249064" flipH="1">
            <a:off x="235595" y="905629"/>
            <a:ext cx="3714717" cy="389562"/>
          </a:xfrm>
          <a:custGeom>
            <a:avLst/>
            <a:gdLst>
              <a:gd name="connsiteX0" fmla="*/ 7616743 w 7891426"/>
              <a:gd name="connsiteY0" fmla="*/ 0 h 1140460"/>
              <a:gd name="connsiteX1" fmla="*/ 181096 w 7891426"/>
              <a:gd name="connsiteY1" fmla="*/ 0 h 1140460"/>
              <a:gd name="connsiteX2" fmla="*/ 108744 w 7891426"/>
              <a:gd name="connsiteY2" fmla="*/ 11906 h 1140460"/>
              <a:gd name="connsiteX3" fmla="*/ 137319 w 7891426"/>
              <a:gd name="connsiteY3" fmla="*/ 94456 h 1140460"/>
              <a:gd name="connsiteX4" fmla="*/ 139700 w 7891426"/>
              <a:gd name="connsiteY4" fmla="*/ 190500 h 1140460"/>
              <a:gd name="connsiteX5" fmla="*/ 76200 w 7891426"/>
              <a:gd name="connsiteY5" fmla="*/ 190500 h 1140460"/>
              <a:gd name="connsiteX6" fmla="*/ 88900 w 7891426"/>
              <a:gd name="connsiteY6" fmla="*/ 279400 h 1140460"/>
              <a:gd name="connsiteX7" fmla="*/ 95250 w 7891426"/>
              <a:gd name="connsiteY7" fmla="*/ 357188 h 1140460"/>
              <a:gd name="connsiteX8" fmla="*/ 114300 w 7891426"/>
              <a:gd name="connsiteY8" fmla="*/ 419100 h 1140460"/>
              <a:gd name="connsiteX9" fmla="*/ 47625 w 7891426"/>
              <a:gd name="connsiteY9" fmla="*/ 492125 h 1140460"/>
              <a:gd name="connsiteX10" fmla="*/ 0 w 7891426"/>
              <a:gd name="connsiteY10" fmla="*/ 558800 h 1140460"/>
              <a:gd name="connsiteX11" fmla="*/ 76200 w 7891426"/>
              <a:gd name="connsiteY11" fmla="*/ 622300 h 1140460"/>
              <a:gd name="connsiteX12" fmla="*/ 101600 w 7891426"/>
              <a:gd name="connsiteY12" fmla="*/ 673100 h 1140460"/>
              <a:gd name="connsiteX13" fmla="*/ 88900 w 7891426"/>
              <a:gd name="connsiteY13" fmla="*/ 736600 h 1140460"/>
              <a:gd name="connsiteX14" fmla="*/ 134144 w 7891426"/>
              <a:gd name="connsiteY14" fmla="*/ 767556 h 1140460"/>
              <a:gd name="connsiteX15" fmla="*/ 88900 w 7891426"/>
              <a:gd name="connsiteY15" fmla="*/ 889000 h 1140460"/>
              <a:gd name="connsiteX16" fmla="*/ 30956 w 7891426"/>
              <a:gd name="connsiteY16" fmla="*/ 900906 h 1140460"/>
              <a:gd name="connsiteX17" fmla="*/ 123031 w 7891426"/>
              <a:gd name="connsiteY17" fmla="*/ 965200 h 1140460"/>
              <a:gd name="connsiteX18" fmla="*/ 12700 w 7891426"/>
              <a:gd name="connsiteY18" fmla="*/ 1104900 h 1140460"/>
              <a:gd name="connsiteX19" fmla="*/ 46037 w 7891426"/>
              <a:gd name="connsiteY19" fmla="*/ 1119982 h 1140460"/>
              <a:gd name="connsiteX20" fmla="*/ 39804 w 7891426"/>
              <a:gd name="connsiteY20" fmla="*/ 1140460 h 1140460"/>
              <a:gd name="connsiteX21" fmla="*/ 7891426 w 7891426"/>
              <a:gd name="connsiteY21" fmla="*/ 1140460 h 1140460"/>
              <a:gd name="connsiteX22" fmla="*/ 7870743 w 7891426"/>
              <a:gd name="connsiteY22" fmla="*/ 1092200 h 1140460"/>
              <a:gd name="connsiteX23" fmla="*/ 7781843 w 7891426"/>
              <a:gd name="connsiteY23" fmla="*/ 1028700 h 1140460"/>
              <a:gd name="connsiteX24" fmla="*/ 7731043 w 7891426"/>
              <a:gd name="connsiteY24" fmla="*/ 952500 h 1140460"/>
              <a:gd name="connsiteX25" fmla="*/ 7794543 w 7891426"/>
              <a:gd name="connsiteY25" fmla="*/ 876300 h 1140460"/>
              <a:gd name="connsiteX26" fmla="*/ 7832643 w 7891426"/>
              <a:gd name="connsiteY26" fmla="*/ 800100 h 1140460"/>
              <a:gd name="connsiteX27" fmla="*/ 7794543 w 7891426"/>
              <a:gd name="connsiteY27" fmla="*/ 723900 h 1140460"/>
              <a:gd name="connsiteX28" fmla="*/ 7781843 w 7891426"/>
              <a:gd name="connsiteY28" fmla="*/ 660400 h 1140460"/>
              <a:gd name="connsiteX29" fmla="*/ 7807243 w 7891426"/>
              <a:gd name="connsiteY29" fmla="*/ 609600 h 1140460"/>
              <a:gd name="connsiteX30" fmla="*/ 7883443 w 7891426"/>
              <a:gd name="connsiteY30" fmla="*/ 546100 h 1140460"/>
              <a:gd name="connsiteX31" fmla="*/ 7883443 w 7891426"/>
              <a:gd name="connsiteY31" fmla="*/ 469900 h 1140460"/>
              <a:gd name="connsiteX32" fmla="*/ 7769143 w 7891426"/>
              <a:gd name="connsiteY32" fmla="*/ 406400 h 1140460"/>
              <a:gd name="connsiteX33" fmla="*/ 7692943 w 7891426"/>
              <a:gd name="connsiteY33" fmla="*/ 368300 h 1140460"/>
              <a:gd name="connsiteX34" fmla="*/ 7794543 w 7891426"/>
              <a:gd name="connsiteY34" fmla="*/ 266700 h 1140460"/>
              <a:gd name="connsiteX35" fmla="*/ 7807243 w 7891426"/>
              <a:gd name="connsiteY35" fmla="*/ 177800 h 1140460"/>
              <a:gd name="connsiteX36" fmla="*/ 7743743 w 7891426"/>
              <a:gd name="connsiteY36" fmla="*/ 177800 h 1140460"/>
              <a:gd name="connsiteX37" fmla="*/ 7705643 w 7891426"/>
              <a:gd name="connsiteY37" fmla="*/ 88900 h 1140460"/>
              <a:gd name="connsiteX38" fmla="*/ 7819943 w 7891426"/>
              <a:gd name="connsiteY38" fmla="*/ 101600 h 1140460"/>
              <a:gd name="connsiteX0" fmla="*/ 7616743 w 7891426"/>
              <a:gd name="connsiteY0" fmla="*/ 0 h 1140460"/>
              <a:gd name="connsiteX1" fmla="*/ 181096 w 7891426"/>
              <a:gd name="connsiteY1" fmla="*/ 0 h 1140460"/>
              <a:gd name="connsiteX2" fmla="*/ 108744 w 7891426"/>
              <a:gd name="connsiteY2" fmla="*/ 11906 h 1140460"/>
              <a:gd name="connsiteX3" fmla="*/ 137319 w 7891426"/>
              <a:gd name="connsiteY3" fmla="*/ 94456 h 1140460"/>
              <a:gd name="connsiteX4" fmla="*/ 139700 w 7891426"/>
              <a:gd name="connsiteY4" fmla="*/ 190500 h 1140460"/>
              <a:gd name="connsiteX5" fmla="*/ 76200 w 7891426"/>
              <a:gd name="connsiteY5" fmla="*/ 190500 h 1140460"/>
              <a:gd name="connsiteX6" fmla="*/ 88900 w 7891426"/>
              <a:gd name="connsiteY6" fmla="*/ 279400 h 1140460"/>
              <a:gd name="connsiteX7" fmla="*/ 95250 w 7891426"/>
              <a:gd name="connsiteY7" fmla="*/ 357188 h 1140460"/>
              <a:gd name="connsiteX8" fmla="*/ 114300 w 7891426"/>
              <a:gd name="connsiteY8" fmla="*/ 419100 h 1140460"/>
              <a:gd name="connsiteX9" fmla="*/ 47625 w 7891426"/>
              <a:gd name="connsiteY9" fmla="*/ 492125 h 1140460"/>
              <a:gd name="connsiteX10" fmla="*/ 0 w 7891426"/>
              <a:gd name="connsiteY10" fmla="*/ 558800 h 1140460"/>
              <a:gd name="connsiteX11" fmla="*/ 76200 w 7891426"/>
              <a:gd name="connsiteY11" fmla="*/ 622300 h 1140460"/>
              <a:gd name="connsiteX12" fmla="*/ 101600 w 7891426"/>
              <a:gd name="connsiteY12" fmla="*/ 673100 h 1140460"/>
              <a:gd name="connsiteX13" fmla="*/ 88900 w 7891426"/>
              <a:gd name="connsiteY13" fmla="*/ 736600 h 1140460"/>
              <a:gd name="connsiteX14" fmla="*/ 134144 w 7891426"/>
              <a:gd name="connsiteY14" fmla="*/ 767556 h 1140460"/>
              <a:gd name="connsiteX15" fmla="*/ 88900 w 7891426"/>
              <a:gd name="connsiteY15" fmla="*/ 889000 h 1140460"/>
              <a:gd name="connsiteX16" fmla="*/ 30956 w 7891426"/>
              <a:gd name="connsiteY16" fmla="*/ 900906 h 1140460"/>
              <a:gd name="connsiteX17" fmla="*/ 123031 w 7891426"/>
              <a:gd name="connsiteY17" fmla="*/ 965200 h 1140460"/>
              <a:gd name="connsiteX18" fmla="*/ 12700 w 7891426"/>
              <a:gd name="connsiteY18" fmla="*/ 1104900 h 1140460"/>
              <a:gd name="connsiteX19" fmla="*/ 46037 w 7891426"/>
              <a:gd name="connsiteY19" fmla="*/ 1119982 h 1140460"/>
              <a:gd name="connsiteX20" fmla="*/ 39804 w 7891426"/>
              <a:gd name="connsiteY20" fmla="*/ 1140460 h 1140460"/>
              <a:gd name="connsiteX21" fmla="*/ 7891426 w 7891426"/>
              <a:gd name="connsiteY21" fmla="*/ 1140460 h 1140460"/>
              <a:gd name="connsiteX22" fmla="*/ 7870743 w 7891426"/>
              <a:gd name="connsiteY22" fmla="*/ 1092200 h 1140460"/>
              <a:gd name="connsiteX23" fmla="*/ 7781843 w 7891426"/>
              <a:gd name="connsiteY23" fmla="*/ 1028700 h 1140460"/>
              <a:gd name="connsiteX24" fmla="*/ 7731043 w 7891426"/>
              <a:gd name="connsiteY24" fmla="*/ 952500 h 1140460"/>
              <a:gd name="connsiteX25" fmla="*/ 7794543 w 7891426"/>
              <a:gd name="connsiteY25" fmla="*/ 876300 h 1140460"/>
              <a:gd name="connsiteX26" fmla="*/ 7832643 w 7891426"/>
              <a:gd name="connsiteY26" fmla="*/ 800100 h 1140460"/>
              <a:gd name="connsiteX27" fmla="*/ 7794543 w 7891426"/>
              <a:gd name="connsiteY27" fmla="*/ 723900 h 1140460"/>
              <a:gd name="connsiteX28" fmla="*/ 7781843 w 7891426"/>
              <a:gd name="connsiteY28" fmla="*/ 660400 h 1140460"/>
              <a:gd name="connsiteX29" fmla="*/ 7807243 w 7891426"/>
              <a:gd name="connsiteY29" fmla="*/ 609600 h 1140460"/>
              <a:gd name="connsiteX30" fmla="*/ 7883443 w 7891426"/>
              <a:gd name="connsiteY30" fmla="*/ 546100 h 1140460"/>
              <a:gd name="connsiteX31" fmla="*/ 7883443 w 7891426"/>
              <a:gd name="connsiteY31" fmla="*/ 469900 h 1140460"/>
              <a:gd name="connsiteX32" fmla="*/ 7769143 w 7891426"/>
              <a:gd name="connsiteY32" fmla="*/ 406400 h 1140460"/>
              <a:gd name="connsiteX33" fmla="*/ 7692943 w 7891426"/>
              <a:gd name="connsiteY33" fmla="*/ 368300 h 1140460"/>
              <a:gd name="connsiteX34" fmla="*/ 7794543 w 7891426"/>
              <a:gd name="connsiteY34" fmla="*/ 266700 h 1140460"/>
              <a:gd name="connsiteX35" fmla="*/ 7807243 w 7891426"/>
              <a:gd name="connsiteY35" fmla="*/ 177800 h 1140460"/>
              <a:gd name="connsiteX36" fmla="*/ 7743743 w 7891426"/>
              <a:gd name="connsiteY36" fmla="*/ 177800 h 1140460"/>
              <a:gd name="connsiteX37" fmla="*/ 7705643 w 7891426"/>
              <a:gd name="connsiteY37" fmla="*/ 88900 h 1140460"/>
              <a:gd name="connsiteX38" fmla="*/ 7846136 w 7891426"/>
              <a:gd name="connsiteY38" fmla="*/ 34925 h 1140460"/>
              <a:gd name="connsiteX39" fmla="*/ 7616743 w 7891426"/>
              <a:gd name="connsiteY39" fmla="*/ 0 h 1140460"/>
              <a:gd name="connsiteX0" fmla="*/ 7616743 w 7891426"/>
              <a:gd name="connsiteY0" fmla="*/ 0 h 1140460"/>
              <a:gd name="connsiteX1" fmla="*/ 181096 w 7891426"/>
              <a:gd name="connsiteY1" fmla="*/ 0 h 1140460"/>
              <a:gd name="connsiteX2" fmla="*/ 108744 w 7891426"/>
              <a:gd name="connsiteY2" fmla="*/ 11906 h 1140460"/>
              <a:gd name="connsiteX3" fmla="*/ 137319 w 7891426"/>
              <a:gd name="connsiteY3" fmla="*/ 94456 h 1140460"/>
              <a:gd name="connsiteX4" fmla="*/ 139700 w 7891426"/>
              <a:gd name="connsiteY4" fmla="*/ 190500 h 1140460"/>
              <a:gd name="connsiteX5" fmla="*/ 76200 w 7891426"/>
              <a:gd name="connsiteY5" fmla="*/ 190500 h 1140460"/>
              <a:gd name="connsiteX6" fmla="*/ 88900 w 7891426"/>
              <a:gd name="connsiteY6" fmla="*/ 279400 h 1140460"/>
              <a:gd name="connsiteX7" fmla="*/ 95250 w 7891426"/>
              <a:gd name="connsiteY7" fmla="*/ 357188 h 1140460"/>
              <a:gd name="connsiteX8" fmla="*/ 114300 w 7891426"/>
              <a:gd name="connsiteY8" fmla="*/ 419100 h 1140460"/>
              <a:gd name="connsiteX9" fmla="*/ 47625 w 7891426"/>
              <a:gd name="connsiteY9" fmla="*/ 492125 h 1140460"/>
              <a:gd name="connsiteX10" fmla="*/ 0 w 7891426"/>
              <a:gd name="connsiteY10" fmla="*/ 558800 h 1140460"/>
              <a:gd name="connsiteX11" fmla="*/ 76200 w 7891426"/>
              <a:gd name="connsiteY11" fmla="*/ 622300 h 1140460"/>
              <a:gd name="connsiteX12" fmla="*/ 101600 w 7891426"/>
              <a:gd name="connsiteY12" fmla="*/ 673100 h 1140460"/>
              <a:gd name="connsiteX13" fmla="*/ 88900 w 7891426"/>
              <a:gd name="connsiteY13" fmla="*/ 736600 h 1140460"/>
              <a:gd name="connsiteX14" fmla="*/ 134144 w 7891426"/>
              <a:gd name="connsiteY14" fmla="*/ 767556 h 1140460"/>
              <a:gd name="connsiteX15" fmla="*/ 88900 w 7891426"/>
              <a:gd name="connsiteY15" fmla="*/ 889000 h 1140460"/>
              <a:gd name="connsiteX16" fmla="*/ 30956 w 7891426"/>
              <a:gd name="connsiteY16" fmla="*/ 900906 h 1140460"/>
              <a:gd name="connsiteX17" fmla="*/ 123031 w 7891426"/>
              <a:gd name="connsiteY17" fmla="*/ 965200 h 1140460"/>
              <a:gd name="connsiteX18" fmla="*/ 12700 w 7891426"/>
              <a:gd name="connsiteY18" fmla="*/ 1104900 h 1140460"/>
              <a:gd name="connsiteX19" fmla="*/ 46037 w 7891426"/>
              <a:gd name="connsiteY19" fmla="*/ 1119982 h 1140460"/>
              <a:gd name="connsiteX20" fmla="*/ 39804 w 7891426"/>
              <a:gd name="connsiteY20" fmla="*/ 1140460 h 1140460"/>
              <a:gd name="connsiteX21" fmla="*/ 7891426 w 7891426"/>
              <a:gd name="connsiteY21" fmla="*/ 1140460 h 1140460"/>
              <a:gd name="connsiteX22" fmla="*/ 7870743 w 7891426"/>
              <a:gd name="connsiteY22" fmla="*/ 1092200 h 1140460"/>
              <a:gd name="connsiteX23" fmla="*/ 7781843 w 7891426"/>
              <a:gd name="connsiteY23" fmla="*/ 1028700 h 1140460"/>
              <a:gd name="connsiteX24" fmla="*/ 7731043 w 7891426"/>
              <a:gd name="connsiteY24" fmla="*/ 952500 h 1140460"/>
              <a:gd name="connsiteX25" fmla="*/ 7794543 w 7891426"/>
              <a:gd name="connsiteY25" fmla="*/ 876300 h 1140460"/>
              <a:gd name="connsiteX26" fmla="*/ 7832643 w 7891426"/>
              <a:gd name="connsiteY26" fmla="*/ 800100 h 1140460"/>
              <a:gd name="connsiteX27" fmla="*/ 7794543 w 7891426"/>
              <a:gd name="connsiteY27" fmla="*/ 723900 h 1140460"/>
              <a:gd name="connsiteX28" fmla="*/ 7781843 w 7891426"/>
              <a:gd name="connsiteY28" fmla="*/ 660400 h 1140460"/>
              <a:gd name="connsiteX29" fmla="*/ 7807243 w 7891426"/>
              <a:gd name="connsiteY29" fmla="*/ 609600 h 1140460"/>
              <a:gd name="connsiteX30" fmla="*/ 7883443 w 7891426"/>
              <a:gd name="connsiteY30" fmla="*/ 546100 h 1140460"/>
              <a:gd name="connsiteX31" fmla="*/ 7883443 w 7891426"/>
              <a:gd name="connsiteY31" fmla="*/ 469900 h 1140460"/>
              <a:gd name="connsiteX32" fmla="*/ 7769143 w 7891426"/>
              <a:gd name="connsiteY32" fmla="*/ 406400 h 1140460"/>
              <a:gd name="connsiteX33" fmla="*/ 7692943 w 7891426"/>
              <a:gd name="connsiteY33" fmla="*/ 368300 h 1140460"/>
              <a:gd name="connsiteX34" fmla="*/ 7794543 w 7891426"/>
              <a:gd name="connsiteY34" fmla="*/ 266700 h 1140460"/>
              <a:gd name="connsiteX35" fmla="*/ 7807243 w 7891426"/>
              <a:gd name="connsiteY35" fmla="*/ 177800 h 1140460"/>
              <a:gd name="connsiteX36" fmla="*/ 7743743 w 7891426"/>
              <a:gd name="connsiteY36" fmla="*/ 177800 h 1140460"/>
              <a:gd name="connsiteX37" fmla="*/ 7705643 w 7891426"/>
              <a:gd name="connsiteY37" fmla="*/ 88900 h 1140460"/>
              <a:gd name="connsiteX38" fmla="*/ 7846136 w 7891426"/>
              <a:gd name="connsiteY38" fmla="*/ 34925 h 1140460"/>
              <a:gd name="connsiteX39" fmla="*/ 7616743 w 7891426"/>
              <a:gd name="connsiteY39" fmla="*/ 0 h 1140460"/>
              <a:gd name="connsiteX0" fmla="*/ 7616743 w 7891426"/>
              <a:gd name="connsiteY0" fmla="*/ 0 h 1140460"/>
              <a:gd name="connsiteX1" fmla="*/ 181096 w 7891426"/>
              <a:gd name="connsiteY1" fmla="*/ 0 h 1140460"/>
              <a:gd name="connsiteX2" fmla="*/ 108744 w 7891426"/>
              <a:gd name="connsiteY2" fmla="*/ 11906 h 1140460"/>
              <a:gd name="connsiteX3" fmla="*/ 137319 w 7891426"/>
              <a:gd name="connsiteY3" fmla="*/ 94456 h 1140460"/>
              <a:gd name="connsiteX4" fmla="*/ 139700 w 7891426"/>
              <a:gd name="connsiteY4" fmla="*/ 190500 h 1140460"/>
              <a:gd name="connsiteX5" fmla="*/ 76200 w 7891426"/>
              <a:gd name="connsiteY5" fmla="*/ 190500 h 1140460"/>
              <a:gd name="connsiteX6" fmla="*/ 88900 w 7891426"/>
              <a:gd name="connsiteY6" fmla="*/ 279400 h 1140460"/>
              <a:gd name="connsiteX7" fmla="*/ 95250 w 7891426"/>
              <a:gd name="connsiteY7" fmla="*/ 357188 h 1140460"/>
              <a:gd name="connsiteX8" fmla="*/ 114300 w 7891426"/>
              <a:gd name="connsiteY8" fmla="*/ 419100 h 1140460"/>
              <a:gd name="connsiteX9" fmla="*/ 47625 w 7891426"/>
              <a:gd name="connsiteY9" fmla="*/ 492125 h 1140460"/>
              <a:gd name="connsiteX10" fmla="*/ 0 w 7891426"/>
              <a:gd name="connsiteY10" fmla="*/ 558800 h 1140460"/>
              <a:gd name="connsiteX11" fmla="*/ 76200 w 7891426"/>
              <a:gd name="connsiteY11" fmla="*/ 622300 h 1140460"/>
              <a:gd name="connsiteX12" fmla="*/ 101600 w 7891426"/>
              <a:gd name="connsiteY12" fmla="*/ 673100 h 1140460"/>
              <a:gd name="connsiteX13" fmla="*/ 88900 w 7891426"/>
              <a:gd name="connsiteY13" fmla="*/ 736600 h 1140460"/>
              <a:gd name="connsiteX14" fmla="*/ 134144 w 7891426"/>
              <a:gd name="connsiteY14" fmla="*/ 767556 h 1140460"/>
              <a:gd name="connsiteX15" fmla="*/ 88900 w 7891426"/>
              <a:gd name="connsiteY15" fmla="*/ 889000 h 1140460"/>
              <a:gd name="connsiteX16" fmla="*/ 30956 w 7891426"/>
              <a:gd name="connsiteY16" fmla="*/ 900906 h 1140460"/>
              <a:gd name="connsiteX17" fmla="*/ 123031 w 7891426"/>
              <a:gd name="connsiteY17" fmla="*/ 965200 h 1140460"/>
              <a:gd name="connsiteX18" fmla="*/ 12700 w 7891426"/>
              <a:gd name="connsiteY18" fmla="*/ 1104900 h 1140460"/>
              <a:gd name="connsiteX19" fmla="*/ 46037 w 7891426"/>
              <a:gd name="connsiteY19" fmla="*/ 1119982 h 1140460"/>
              <a:gd name="connsiteX20" fmla="*/ 39804 w 7891426"/>
              <a:gd name="connsiteY20" fmla="*/ 1140460 h 1140460"/>
              <a:gd name="connsiteX21" fmla="*/ 7891426 w 7891426"/>
              <a:gd name="connsiteY21" fmla="*/ 1140460 h 1140460"/>
              <a:gd name="connsiteX22" fmla="*/ 7870743 w 7891426"/>
              <a:gd name="connsiteY22" fmla="*/ 1092200 h 1140460"/>
              <a:gd name="connsiteX23" fmla="*/ 7781843 w 7891426"/>
              <a:gd name="connsiteY23" fmla="*/ 1028700 h 1140460"/>
              <a:gd name="connsiteX24" fmla="*/ 7731043 w 7891426"/>
              <a:gd name="connsiteY24" fmla="*/ 952500 h 1140460"/>
              <a:gd name="connsiteX25" fmla="*/ 7794543 w 7891426"/>
              <a:gd name="connsiteY25" fmla="*/ 876300 h 1140460"/>
              <a:gd name="connsiteX26" fmla="*/ 7832643 w 7891426"/>
              <a:gd name="connsiteY26" fmla="*/ 800100 h 1140460"/>
              <a:gd name="connsiteX27" fmla="*/ 7794543 w 7891426"/>
              <a:gd name="connsiteY27" fmla="*/ 723900 h 1140460"/>
              <a:gd name="connsiteX28" fmla="*/ 7781843 w 7891426"/>
              <a:gd name="connsiteY28" fmla="*/ 660400 h 1140460"/>
              <a:gd name="connsiteX29" fmla="*/ 7807243 w 7891426"/>
              <a:gd name="connsiteY29" fmla="*/ 609600 h 1140460"/>
              <a:gd name="connsiteX30" fmla="*/ 7883443 w 7891426"/>
              <a:gd name="connsiteY30" fmla="*/ 546100 h 1140460"/>
              <a:gd name="connsiteX31" fmla="*/ 7883443 w 7891426"/>
              <a:gd name="connsiteY31" fmla="*/ 469900 h 1140460"/>
              <a:gd name="connsiteX32" fmla="*/ 7769143 w 7891426"/>
              <a:gd name="connsiteY32" fmla="*/ 406400 h 1140460"/>
              <a:gd name="connsiteX33" fmla="*/ 7692943 w 7891426"/>
              <a:gd name="connsiteY33" fmla="*/ 368300 h 1140460"/>
              <a:gd name="connsiteX34" fmla="*/ 7794543 w 7891426"/>
              <a:gd name="connsiteY34" fmla="*/ 266700 h 1140460"/>
              <a:gd name="connsiteX35" fmla="*/ 7807243 w 7891426"/>
              <a:gd name="connsiteY35" fmla="*/ 177800 h 1140460"/>
              <a:gd name="connsiteX36" fmla="*/ 7743743 w 7891426"/>
              <a:gd name="connsiteY36" fmla="*/ 177800 h 1140460"/>
              <a:gd name="connsiteX37" fmla="*/ 7705643 w 7891426"/>
              <a:gd name="connsiteY37" fmla="*/ 88900 h 1140460"/>
              <a:gd name="connsiteX38" fmla="*/ 7846136 w 7891426"/>
              <a:gd name="connsiteY38" fmla="*/ 34925 h 1140460"/>
              <a:gd name="connsiteX39" fmla="*/ 7616743 w 7891426"/>
              <a:gd name="connsiteY39" fmla="*/ 0 h 1140460"/>
              <a:gd name="connsiteX0" fmla="*/ 7616743 w 7891426"/>
              <a:gd name="connsiteY0" fmla="*/ 0 h 1140460"/>
              <a:gd name="connsiteX1" fmla="*/ 181096 w 7891426"/>
              <a:gd name="connsiteY1" fmla="*/ 0 h 1140460"/>
              <a:gd name="connsiteX2" fmla="*/ 108744 w 7891426"/>
              <a:gd name="connsiteY2" fmla="*/ 11906 h 1140460"/>
              <a:gd name="connsiteX3" fmla="*/ 137319 w 7891426"/>
              <a:gd name="connsiteY3" fmla="*/ 94456 h 1140460"/>
              <a:gd name="connsiteX4" fmla="*/ 139700 w 7891426"/>
              <a:gd name="connsiteY4" fmla="*/ 190500 h 1140460"/>
              <a:gd name="connsiteX5" fmla="*/ 76200 w 7891426"/>
              <a:gd name="connsiteY5" fmla="*/ 190500 h 1140460"/>
              <a:gd name="connsiteX6" fmla="*/ 88900 w 7891426"/>
              <a:gd name="connsiteY6" fmla="*/ 279400 h 1140460"/>
              <a:gd name="connsiteX7" fmla="*/ 95250 w 7891426"/>
              <a:gd name="connsiteY7" fmla="*/ 357188 h 1140460"/>
              <a:gd name="connsiteX8" fmla="*/ 114300 w 7891426"/>
              <a:gd name="connsiteY8" fmla="*/ 419100 h 1140460"/>
              <a:gd name="connsiteX9" fmla="*/ 47625 w 7891426"/>
              <a:gd name="connsiteY9" fmla="*/ 492125 h 1140460"/>
              <a:gd name="connsiteX10" fmla="*/ 0 w 7891426"/>
              <a:gd name="connsiteY10" fmla="*/ 558800 h 1140460"/>
              <a:gd name="connsiteX11" fmla="*/ 76200 w 7891426"/>
              <a:gd name="connsiteY11" fmla="*/ 622300 h 1140460"/>
              <a:gd name="connsiteX12" fmla="*/ 101600 w 7891426"/>
              <a:gd name="connsiteY12" fmla="*/ 673100 h 1140460"/>
              <a:gd name="connsiteX13" fmla="*/ 88900 w 7891426"/>
              <a:gd name="connsiteY13" fmla="*/ 736600 h 1140460"/>
              <a:gd name="connsiteX14" fmla="*/ 134144 w 7891426"/>
              <a:gd name="connsiteY14" fmla="*/ 767556 h 1140460"/>
              <a:gd name="connsiteX15" fmla="*/ 88900 w 7891426"/>
              <a:gd name="connsiteY15" fmla="*/ 889000 h 1140460"/>
              <a:gd name="connsiteX16" fmla="*/ 30956 w 7891426"/>
              <a:gd name="connsiteY16" fmla="*/ 900906 h 1140460"/>
              <a:gd name="connsiteX17" fmla="*/ 123031 w 7891426"/>
              <a:gd name="connsiteY17" fmla="*/ 965200 h 1140460"/>
              <a:gd name="connsiteX18" fmla="*/ 12700 w 7891426"/>
              <a:gd name="connsiteY18" fmla="*/ 1104900 h 1140460"/>
              <a:gd name="connsiteX19" fmla="*/ 46037 w 7891426"/>
              <a:gd name="connsiteY19" fmla="*/ 1119982 h 1140460"/>
              <a:gd name="connsiteX20" fmla="*/ 39804 w 7891426"/>
              <a:gd name="connsiteY20" fmla="*/ 1140460 h 1140460"/>
              <a:gd name="connsiteX21" fmla="*/ 7891426 w 7891426"/>
              <a:gd name="connsiteY21" fmla="*/ 1140460 h 1140460"/>
              <a:gd name="connsiteX22" fmla="*/ 7870743 w 7891426"/>
              <a:gd name="connsiteY22" fmla="*/ 1092200 h 1140460"/>
              <a:gd name="connsiteX23" fmla="*/ 7781843 w 7891426"/>
              <a:gd name="connsiteY23" fmla="*/ 1028700 h 1140460"/>
              <a:gd name="connsiteX24" fmla="*/ 7731043 w 7891426"/>
              <a:gd name="connsiteY24" fmla="*/ 952500 h 1140460"/>
              <a:gd name="connsiteX25" fmla="*/ 7794543 w 7891426"/>
              <a:gd name="connsiteY25" fmla="*/ 876300 h 1140460"/>
              <a:gd name="connsiteX26" fmla="*/ 7832643 w 7891426"/>
              <a:gd name="connsiteY26" fmla="*/ 800100 h 1140460"/>
              <a:gd name="connsiteX27" fmla="*/ 7794543 w 7891426"/>
              <a:gd name="connsiteY27" fmla="*/ 723900 h 1140460"/>
              <a:gd name="connsiteX28" fmla="*/ 7781843 w 7891426"/>
              <a:gd name="connsiteY28" fmla="*/ 660400 h 1140460"/>
              <a:gd name="connsiteX29" fmla="*/ 7807243 w 7891426"/>
              <a:gd name="connsiteY29" fmla="*/ 609600 h 1140460"/>
              <a:gd name="connsiteX30" fmla="*/ 7850106 w 7891426"/>
              <a:gd name="connsiteY30" fmla="*/ 534193 h 1140460"/>
              <a:gd name="connsiteX31" fmla="*/ 7883443 w 7891426"/>
              <a:gd name="connsiteY31" fmla="*/ 469900 h 1140460"/>
              <a:gd name="connsiteX32" fmla="*/ 7769143 w 7891426"/>
              <a:gd name="connsiteY32" fmla="*/ 406400 h 1140460"/>
              <a:gd name="connsiteX33" fmla="*/ 7692943 w 7891426"/>
              <a:gd name="connsiteY33" fmla="*/ 368300 h 1140460"/>
              <a:gd name="connsiteX34" fmla="*/ 7794543 w 7891426"/>
              <a:gd name="connsiteY34" fmla="*/ 266700 h 1140460"/>
              <a:gd name="connsiteX35" fmla="*/ 7807243 w 7891426"/>
              <a:gd name="connsiteY35" fmla="*/ 177800 h 1140460"/>
              <a:gd name="connsiteX36" fmla="*/ 7743743 w 7891426"/>
              <a:gd name="connsiteY36" fmla="*/ 177800 h 1140460"/>
              <a:gd name="connsiteX37" fmla="*/ 7705643 w 7891426"/>
              <a:gd name="connsiteY37" fmla="*/ 88900 h 1140460"/>
              <a:gd name="connsiteX38" fmla="*/ 7846136 w 7891426"/>
              <a:gd name="connsiteY38" fmla="*/ 34925 h 1140460"/>
              <a:gd name="connsiteX39" fmla="*/ 7616743 w 7891426"/>
              <a:gd name="connsiteY39" fmla="*/ 0 h 1140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7891426" h="1140460">
                <a:moveTo>
                  <a:pt x="7616743" y="0"/>
                </a:moveTo>
                <a:lnTo>
                  <a:pt x="181096" y="0"/>
                </a:lnTo>
                <a:lnTo>
                  <a:pt x="108744" y="11906"/>
                </a:lnTo>
                <a:lnTo>
                  <a:pt x="137319" y="94456"/>
                </a:lnTo>
                <a:cubicBezTo>
                  <a:pt x="138113" y="126471"/>
                  <a:pt x="138906" y="158485"/>
                  <a:pt x="139700" y="190500"/>
                </a:cubicBezTo>
                <a:lnTo>
                  <a:pt x="76200" y="190500"/>
                </a:lnTo>
                <a:lnTo>
                  <a:pt x="88900" y="279400"/>
                </a:lnTo>
                <a:lnTo>
                  <a:pt x="95250" y="357188"/>
                </a:lnTo>
                <a:lnTo>
                  <a:pt x="114300" y="419100"/>
                </a:lnTo>
                <a:lnTo>
                  <a:pt x="47625" y="492125"/>
                </a:lnTo>
                <a:lnTo>
                  <a:pt x="0" y="558800"/>
                </a:lnTo>
                <a:lnTo>
                  <a:pt x="76200" y="622300"/>
                </a:lnTo>
                <a:lnTo>
                  <a:pt x="101600" y="673100"/>
                </a:lnTo>
                <a:lnTo>
                  <a:pt x="88900" y="736600"/>
                </a:lnTo>
                <a:lnTo>
                  <a:pt x="134144" y="767556"/>
                </a:lnTo>
                <a:lnTo>
                  <a:pt x="88900" y="889000"/>
                </a:lnTo>
                <a:lnTo>
                  <a:pt x="30956" y="900906"/>
                </a:lnTo>
                <a:cubicBezTo>
                  <a:pt x="30691" y="935037"/>
                  <a:pt x="123296" y="931069"/>
                  <a:pt x="123031" y="965200"/>
                </a:cubicBezTo>
                <a:lnTo>
                  <a:pt x="12700" y="1104900"/>
                </a:lnTo>
                <a:lnTo>
                  <a:pt x="46037" y="1119982"/>
                </a:lnTo>
                <a:lnTo>
                  <a:pt x="39804" y="1140460"/>
                </a:lnTo>
                <a:lnTo>
                  <a:pt x="7891426" y="1140460"/>
                </a:lnTo>
                <a:lnTo>
                  <a:pt x="7870743" y="1092200"/>
                </a:lnTo>
                <a:lnTo>
                  <a:pt x="7781843" y="1028700"/>
                </a:lnTo>
                <a:lnTo>
                  <a:pt x="7731043" y="952500"/>
                </a:lnTo>
                <a:lnTo>
                  <a:pt x="7794543" y="876300"/>
                </a:lnTo>
                <a:lnTo>
                  <a:pt x="7832643" y="800100"/>
                </a:lnTo>
                <a:lnTo>
                  <a:pt x="7794543" y="723900"/>
                </a:lnTo>
                <a:lnTo>
                  <a:pt x="7781843" y="660400"/>
                </a:lnTo>
                <a:lnTo>
                  <a:pt x="7807243" y="609600"/>
                </a:lnTo>
                <a:lnTo>
                  <a:pt x="7850106" y="534193"/>
                </a:lnTo>
                <a:lnTo>
                  <a:pt x="7883443" y="469900"/>
                </a:lnTo>
                <a:lnTo>
                  <a:pt x="7769143" y="406400"/>
                </a:lnTo>
                <a:lnTo>
                  <a:pt x="7692943" y="368300"/>
                </a:lnTo>
                <a:lnTo>
                  <a:pt x="7794543" y="266700"/>
                </a:lnTo>
                <a:lnTo>
                  <a:pt x="7807243" y="177800"/>
                </a:lnTo>
                <a:lnTo>
                  <a:pt x="7743743" y="177800"/>
                </a:lnTo>
                <a:lnTo>
                  <a:pt x="7705643" y="88900"/>
                </a:lnTo>
                <a:lnTo>
                  <a:pt x="7846136" y="34925"/>
                </a:lnTo>
                <a:cubicBezTo>
                  <a:pt x="7764115" y="15345"/>
                  <a:pt x="7746388" y="21961"/>
                  <a:pt x="7616743" y="0"/>
                </a:cubicBezTo>
                <a:close/>
              </a:path>
            </a:pathLst>
          </a:cu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3584894-9FCF-4545-AF96-827A7642A384}"/>
              </a:ext>
            </a:extLst>
          </p:cNvPr>
          <p:cNvSpPr txBox="1"/>
          <p:nvPr/>
        </p:nvSpPr>
        <p:spPr>
          <a:xfrm>
            <a:off x="762187" y="704052"/>
            <a:ext cx="28935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pc="-300" dirty="0"/>
              <a:t>제안 배경</a:t>
            </a: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38C68096-CC03-43F1-B375-0C5987E98C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16056" y="777009"/>
            <a:ext cx="3352800" cy="8732981"/>
          </a:xfrm>
          <a:prstGeom prst="rect">
            <a:avLst/>
          </a:prstGeom>
        </p:spPr>
      </p:pic>
      <p:sp>
        <p:nvSpPr>
          <p:cNvPr id="31" name="화살표: 아래쪽 30">
            <a:extLst>
              <a:ext uri="{FF2B5EF4-FFF2-40B4-BE49-F238E27FC236}">
                <a16:creationId xmlns:a16="http://schemas.microsoft.com/office/drawing/2014/main" id="{17F3EC98-84D6-4E70-A56D-25F8D523C928}"/>
              </a:ext>
            </a:extLst>
          </p:cNvPr>
          <p:cNvSpPr/>
          <p:nvPr/>
        </p:nvSpPr>
        <p:spPr>
          <a:xfrm>
            <a:off x="15401956" y="9182100"/>
            <a:ext cx="381000" cy="76200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1376B87F-73C3-4B53-8351-8E485830CE04}"/>
              </a:ext>
            </a:extLst>
          </p:cNvPr>
          <p:cNvGrpSpPr/>
          <p:nvPr/>
        </p:nvGrpSpPr>
        <p:grpSpPr>
          <a:xfrm>
            <a:off x="355096" y="3158602"/>
            <a:ext cx="4848256" cy="4227039"/>
            <a:chOff x="7736115" y="3895271"/>
            <a:chExt cx="2815770" cy="2496458"/>
          </a:xfrm>
        </p:grpSpPr>
        <p:sp>
          <p:nvSpPr>
            <p:cNvPr id="34" name="자유형 48">
              <a:extLst>
                <a:ext uri="{FF2B5EF4-FFF2-40B4-BE49-F238E27FC236}">
                  <a16:creationId xmlns:a16="http://schemas.microsoft.com/office/drawing/2014/main" id="{A9D6F7C1-F539-48DF-BA68-07999AA74485}"/>
                </a:ext>
              </a:extLst>
            </p:cNvPr>
            <p:cNvSpPr/>
            <p:nvPr/>
          </p:nvSpPr>
          <p:spPr>
            <a:xfrm>
              <a:off x="9688286" y="4112914"/>
              <a:ext cx="863599" cy="2061172"/>
            </a:xfrm>
            <a:custGeom>
              <a:avLst/>
              <a:gdLst>
                <a:gd name="connsiteX0" fmla="*/ 0 w 863600"/>
                <a:gd name="connsiteY0" fmla="*/ 0 h 2061172"/>
                <a:gd name="connsiteX1" fmla="*/ 6353 w 863600"/>
                <a:gd name="connsiteY1" fmla="*/ 4019 h 2061172"/>
                <a:gd name="connsiteX2" fmla="*/ 518927 w 863600"/>
                <a:gd name="connsiteY2" fmla="*/ 779024 h 2061172"/>
                <a:gd name="connsiteX3" fmla="*/ 527576 w 863600"/>
                <a:gd name="connsiteY3" fmla="*/ 835691 h 2061172"/>
                <a:gd name="connsiteX4" fmla="*/ 863600 w 863600"/>
                <a:gd name="connsiteY4" fmla="*/ 1030585 h 2061172"/>
                <a:gd name="connsiteX5" fmla="*/ 527576 w 863600"/>
                <a:gd name="connsiteY5" fmla="*/ 1225479 h 2061172"/>
                <a:gd name="connsiteX6" fmla="*/ 518927 w 863600"/>
                <a:gd name="connsiteY6" fmla="*/ 1282148 h 2061172"/>
                <a:gd name="connsiteX7" fmla="*/ 6353 w 863600"/>
                <a:gd name="connsiteY7" fmla="*/ 2057153 h 2061172"/>
                <a:gd name="connsiteX8" fmla="*/ 0 w 863600"/>
                <a:gd name="connsiteY8" fmla="*/ 2061172 h 2061172"/>
                <a:gd name="connsiteX9" fmla="*/ 0 w 863600"/>
                <a:gd name="connsiteY9" fmla="*/ 0 h 2061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63600" h="2061172">
                  <a:moveTo>
                    <a:pt x="0" y="0"/>
                  </a:moveTo>
                  <a:lnTo>
                    <a:pt x="6353" y="4019"/>
                  </a:lnTo>
                  <a:cubicBezTo>
                    <a:pt x="265575" y="183718"/>
                    <a:pt x="453456" y="459076"/>
                    <a:pt x="518927" y="779024"/>
                  </a:cubicBezTo>
                  <a:lnTo>
                    <a:pt x="527576" y="835691"/>
                  </a:lnTo>
                  <a:lnTo>
                    <a:pt x="863600" y="1030585"/>
                  </a:lnTo>
                  <a:lnTo>
                    <a:pt x="527576" y="1225479"/>
                  </a:lnTo>
                  <a:lnTo>
                    <a:pt x="518927" y="1282148"/>
                  </a:lnTo>
                  <a:cubicBezTo>
                    <a:pt x="453456" y="1602096"/>
                    <a:pt x="265575" y="1877455"/>
                    <a:pt x="6353" y="2057153"/>
                  </a:cubicBezTo>
                  <a:lnTo>
                    <a:pt x="0" y="20611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AB5AA"/>
            </a:solidFill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35" name="자유형 49">
              <a:extLst>
                <a:ext uri="{FF2B5EF4-FFF2-40B4-BE49-F238E27FC236}">
                  <a16:creationId xmlns:a16="http://schemas.microsoft.com/office/drawing/2014/main" id="{0916EA4F-4DE7-4CC1-B1AB-AD50EEB8640C}"/>
                </a:ext>
              </a:extLst>
            </p:cNvPr>
            <p:cNvSpPr/>
            <p:nvPr/>
          </p:nvSpPr>
          <p:spPr>
            <a:xfrm>
              <a:off x="7736115" y="3895271"/>
              <a:ext cx="1952171" cy="2496458"/>
            </a:xfrm>
            <a:custGeom>
              <a:avLst/>
              <a:gdLst>
                <a:gd name="connsiteX0" fmla="*/ 1248229 w 1952171"/>
                <a:gd name="connsiteY0" fmla="*/ 0 h 2496458"/>
                <a:gd name="connsiteX1" fmla="*/ 1869544 w 1952171"/>
                <a:gd name="connsiteY1" fmla="*/ 165376 h 2496458"/>
                <a:gd name="connsiteX2" fmla="*/ 1952171 w 1952171"/>
                <a:gd name="connsiteY2" fmla="*/ 217643 h 2496458"/>
                <a:gd name="connsiteX3" fmla="*/ 1952171 w 1952171"/>
                <a:gd name="connsiteY3" fmla="*/ 2278815 h 2496458"/>
                <a:gd name="connsiteX4" fmla="*/ 1869544 w 1952171"/>
                <a:gd name="connsiteY4" fmla="*/ 2331082 h 2496458"/>
                <a:gd name="connsiteX5" fmla="*/ 1248229 w 1952171"/>
                <a:gd name="connsiteY5" fmla="*/ 2496458 h 2496458"/>
                <a:gd name="connsiteX6" fmla="*/ 0 w 1952171"/>
                <a:gd name="connsiteY6" fmla="*/ 1248229 h 2496458"/>
                <a:gd name="connsiteX7" fmla="*/ 1248229 w 1952171"/>
                <a:gd name="connsiteY7" fmla="*/ 0 h 2496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52171" h="2496458">
                  <a:moveTo>
                    <a:pt x="1248229" y="0"/>
                  </a:moveTo>
                  <a:cubicBezTo>
                    <a:pt x="1474431" y="0"/>
                    <a:pt x="1686580" y="60169"/>
                    <a:pt x="1869544" y="165376"/>
                  </a:cubicBezTo>
                  <a:lnTo>
                    <a:pt x="1952171" y="217643"/>
                  </a:lnTo>
                  <a:lnTo>
                    <a:pt x="1952171" y="2278815"/>
                  </a:lnTo>
                  <a:lnTo>
                    <a:pt x="1869544" y="2331082"/>
                  </a:lnTo>
                  <a:cubicBezTo>
                    <a:pt x="1686580" y="2436289"/>
                    <a:pt x="1474431" y="2496458"/>
                    <a:pt x="1248229" y="2496458"/>
                  </a:cubicBezTo>
                  <a:cubicBezTo>
                    <a:pt x="558851" y="2496458"/>
                    <a:pt x="0" y="1937607"/>
                    <a:pt x="0" y="1248229"/>
                  </a:cubicBezTo>
                  <a:cubicBezTo>
                    <a:pt x="0" y="558851"/>
                    <a:pt x="558851" y="0"/>
                    <a:pt x="1248229" y="0"/>
                  </a:cubicBez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ko-KR" altLang="en-US" sz="2400" b="1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코로나 </a:t>
              </a:r>
              <a:endPara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2400" b="1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실시간 상황을 </a:t>
              </a:r>
              <a:endPara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2400" b="1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나타내어주는</a:t>
              </a:r>
              <a:endPara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3600" b="1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웹페이지</a:t>
              </a:r>
              <a:endParaRPr lang="en-US" altLang="ko-KR" sz="3600" b="1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2400" b="1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자체는 존재 </a:t>
              </a:r>
              <a:endParaRPr lang="ko-KR" altLang="en-US" sz="24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2C41B5E0-8F9A-478B-875F-BD30837B5887}"/>
              </a:ext>
            </a:extLst>
          </p:cNvPr>
          <p:cNvGrpSpPr/>
          <p:nvPr/>
        </p:nvGrpSpPr>
        <p:grpSpPr>
          <a:xfrm>
            <a:off x="4990932" y="3158601"/>
            <a:ext cx="4848256" cy="4227039"/>
            <a:chOff x="7736115" y="3895271"/>
            <a:chExt cx="2815770" cy="2496458"/>
          </a:xfrm>
        </p:grpSpPr>
        <p:sp>
          <p:nvSpPr>
            <p:cNvPr id="39" name="자유형 48">
              <a:extLst>
                <a:ext uri="{FF2B5EF4-FFF2-40B4-BE49-F238E27FC236}">
                  <a16:creationId xmlns:a16="http://schemas.microsoft.com/office/drawing/2014/main" id="{B932A4C4-58E2-48FD-A9EC-6AA591EECE81}"/>
                </a:ext>
              </a:extLst>
            </p:cNvPr>
            <p:cNvSpPr/>
            <p:nvPr/>
          </p:nvSpPr>
          <p:spPr>
            <a:xfrm>
              <a:off x="9688286" y="4112914"/>
              <a:ext cx="863599" cy="2061172"/>
            </a:xfrm>
            <a:custGeom>
              <a:avLst/>
              <a:gdLst>
                <a:gd name="connsiteX0" fmla="*/ 0 w 863600"/>
                <a:gd name="connsiteY0" fmla="*/ 0 h 2061172"/>
                <a:gd name="connsiteX1" fmla="*/ 6353 w 863600"/>
                <a:gd name="connsiteY1" fmla="*/ 4019 h 2061172"/>
                <a:gd name="connsiteX2" fmla="*/ 518927 w 863600"/>
                <a:gd name="connsiteY2" fmla="*/ 779024 h 2061172"/>
                <a:gd name="connsiteX3" fmla="*/ 527576 w 863600"/>
                <a:gd name="connsiteY3" fmla="*/ 835691 h 2061172"/>
                <a:gd name="connsiteX4" fmla="*/ 863600 w 863600"/>
                <a:gd name="connsiteY4" fmla="*/ 1030585 h 2061172"/>
                <a:gd name="connsiteX5" fmla="*/ 527576 w 863600"/>
                <a:gd name="connsiteY5" fmla="*/ 1225479 h 2061172"/>
                <a:gd name="connsiteX6" fmla="*/ 518927 w 863600"/>
                <a:gd name="connsiteY6" fmla="*/ 1282148 h 2061172"/>
                <a:gd name="connsiteX7" fmla="*/ 6353 w 863600"/>
                <a:gd name="connsiteY7" fmla="*/ 2057153 h 2061172"/>
                <a:gd name="connsiteX8" fmla="*/ 0 w 863600"/>
                <a:gd name="connsiteY8" fmla="*/ 2061172 h 2061172"/>
                <a:gd name="connsiteX9" fmla="*/ 0 w 863600"/>
                <a:gd name="connsiteY9" fmla="*/ 0 h 2061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63600" h="2061172">
                  <a:moveTo>
                    <a:pt x="0" y="0"/>
                  </a:moveTo>
                  <a:lnTo>
                    <a:pt x="6353" y="4019"/>
                  </a:lnTo>
                  <a:cubicBezTo>
                    <a:pt x="265575" y="183718"/>
                    <a:pt x="453456" y="459076"/>
                    <a:pt x="518927" y="779024"/>
                  </a:cubicBezTo>
                  <a:lnTo>
                    <a:pt x="527576" y="835691"/>
                  </a:lnTo>
                  <a:lnTo>
                    <a:pt x="863600" y="1030585"/>
                  </a:lnTo>
                  <a:lnTo>
                    <a:pt x="527576" y="1225479"/>
                  </a:lnTo>
                  <a:lnTo>
                    <a:pt x="518927" y="1282148"/>
                  </a:lnTo>
                  <a:cubicBezTo>
                    <a:pt x="453456" y="1602096"/>
                    <a:pt x="265575" y="1877455"/>
                    <a:pt x="6353" y="2057153"/>
                  </a:cubicBezTo>
                  <a:lnTo>
                    <a:pt x="0" y="20611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AB5AA"/>
            </a:solidFill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40" name="자유형 49">
              <a:extLst>
                <a:ext uri="{FF2B5EF4-FFF2-40B4-BE49-F238E27FC236}">
                  <a16:creationId xmlns:a16="http://schemas.microsoft.com/office/drawing/2014/main" id="{C0020B17-C7D1-43C4-BBC1-42AB5A1E7FC3}"/>
                </a:ext>
              </a:extLst>
            </p:cNvPr>
            <p:cNvSpPr/>
            <p:nvPr/>
          </p:nvSpPr>
          <p:spPr>
            <a:xfrm>
              <a:off x="7736115" y="3895271"/>
              <a:ext cx="1952171" cy="2496458"/>
            </a:xfrm>
            <a:custGeom>
              <a:avLst/>
              <a:gdLst>
                <a:gd name="connsiteX0" fmla="*/ 1248229 w 1952171"/>
                <a:gd name="connsiteY0" fmla="*/ 0 h 2496458"/>
                <a:gd name="connsiteX1" fmla="*/ 1869544 w 1952171"/>
                <a:gd name="connsiteY1" fmla="*/ 165376 h 2496458"/>
                <a:gd name="connsiteX2" fmla="*/ 1952171 w 1952171"/>
                <a:gd name="connsiteY2" fmla="*/ 217643 h 2496458"/>
                <a:gd name="connsiteX3" fmla="*/ 1952171 w 1952171"/>
                <a:gd name="connsiteY3" fmla="*/ 2278815 h 2496458"/>
                <a:gd name="connsiteX4" fmla="*/ 1869544 w 1952171"/>
                <a:gd name="connsiteY4" fmla="*/ 2331082 h 2496458"/>
                <a:gd name="connsiteX5" fmla="*/ 1248229 w 1952171"/>
                <a:gd name="connsiteY5" fmla="*/ 2496458 h 2496458"/>
                <a:gd name="connsiteX6" fmla="*/ 0 w 1952171"/>
                <a:gd name="connsiteY6" fmla="*/ 1248229 h 2496458"/>
                <a:gd name="connsiteX7" fmla="*/ 1248229 w 1952171"/>
                <a:gd name="connsiteY7" fmla="*/ 0 h 2496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52171" h="2496458">
                  <a:moveTo>
                    <a:pt x="1248229" y="0"/>
                  </a:moveTo>
                  <a:cubicBezTo>
                    <a:pt x="1474431" y="0"/>
                    <a:pt x="1686580" y="60169"/>
                    <a:pt x="1869544" y="165376"/>
                  </a:cubicBezTo>
                  <a:lnTo>
                    <a:pt x="1952171" y="217643"/>
                  </a:lnTo>
                  <a:lnTo>
                    <a:pt x="1952171" y="2278815"/>
                  </a:lnTo>
                  <a:lnTo>
                    <a:pt x="1869544" y="2331082"/>
                  </a:lnTo>
                  <a:cubicBezTo>
                    <a:pt x="1686580" y="2436289"/>
                    <a:pt x="1474431" y="2496458"/>
                    <a:pt x="1248229" y="2496458"/>
                  </a:cubicBezTo>
                  <a:cubicBezTo>
                    <a:pt x="558851" y="2496458"/>
                    <a:pt x="0" y="1937607"/>
                    <a:pt x="0" y="1248229"/>
                  </a:cubicBezTo>
                  <a:cubicBezTo>
                    <a:pt x="0" y="558851"/>
                    <a:pt x="558851" y="0"/>
                    <a:pt x="1248229" y="0"/>
                  </a:cubicBez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ko-KR" altLang="en-US" sz="4400" b="1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가독성</a:t>
              </a:r>
              <a:endParaRPr lang="en-US" altLang="ko-KR" sz="4400" b="1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4400" b="1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떨어짐</a:t>
              </a:r>
              <a:endParaRPr lang="ko-KR" altLang="en-US" sz="44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sp>
        <p:nvSpPr>
          <p:cNvPr id="42" name="타원 41">
            <a:extLst>
              <a:ext uri="{FF2B5EF4-FFF2-40B4-BE49-F238E27FC236}">
                <a16:creationId xmlns:a16="http://schemas.microsoft.com/office/drawing/2014/main" id="{C23B2259-518C-446A-A81B-A0D7392982F7}"/>
              </a:ext>
            </a:extLst>
          </p:cNvPr>
          <p:cNvSpPr/>
          <p:nvPr/>
        </p:nvSpPr>
        <p:spPr>
          <a:xfrm>
            <a:off x="9601200" y="3064158"/>
            <a:ext cx="4099347" cy="4415923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코로나</a:t>
            </a:r>
            <a:endParaRPr lang="en-US" altLang="ko-KR" sz="4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6600" b="1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챗봇</a:t>
            </a:r>
            <a:r>
              <a:rPr lang="en-US" altLang="ko-KR" sz="4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!</a:t>
            </a:r>
            <a:endParaRPr lang="ko-KR" altLang="en-US" sz="4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53012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표 12">
            <a:extLst>
              <a:ext uri="{FF2B5EF4-FFF2-40B4-BE49-F238E27FC236}">
                <a16:creationId xmlns:a16="http://schemas.microsoft.com/office/drawing/2014/main" id="{AC51CAEF-3C5B-4946-87DB-6B4FAFAE3E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9506217"/>
              </p:ext>
            </p:extLst>
          </p:nvPr>
        </p:nvGraphicFramePr>
        <p:xfrm>
          <a:off x="228600" y="0"/>
          <a:ext cx="17830800" cy="495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237935577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1047570669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319385043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186037091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4275713182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671234108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1822333551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91471506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054444395"/>
                    </a:ext>
                  </a:extLst>
                </a:gridCol>
              </a:tblGrid>
              <a:tr h="4953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rgbClr val="40404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01</a:t>
                      </a:r>
                      <a:endParaRPr lang="ko-KR" altLang="en-US" sz="2400" b="0" dirty="0">
                        <a:solidFill>
                          <a:srgbClr val="40404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rgbClr val="40404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02</a:t>
                      </a:r>
                      <a:endParaRPr lang="ko-KR" altLang="en-US" sz="2400" b="0" dirty="0">
                        <a:solidFill>
                          <a:srgbClr val="40404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AB9D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rgbClr val="40404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03</a:t>
                      </a:r>
                      <a:endParaRPr lang="ko-KR" altLang="en-US" sz="2400" b="0" dirty="0">
                        <a:solidFill>
                          <a:srgbClr val="40404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rgbClr val="40404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04</a:t>
                      </a:r>
                      <a:endParaRPr lang="ko-KR" altLang="en-US" sz="2400" b="0" dirty="0">
                        <a:solidFill>
                          <a:srgbClr val="40404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rgbClr val="40404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05</a:t>
                      </a:r>
                      <a:endParaRPr lang="ko-KR" altLang="en-US" sz="2400" b="0" dirty="0">
                        <a:solidFill>
                          <a:srgbClr val="40404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rgbClr val="40404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06</a:t>
                      </a:r>
                      <a:endParaRPr lang="ko-KR" altLang="en-US" sz="2400" b="0" dirty="0">
                        <a:solidFill>
                          <a:srgbClr val="40404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rgbClr val="40404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07</a:t>
                      </a:r>
                      <a:endParaRPr lang="ko-KR" altLang="en-US" sz="2400" b="0" dirty="0">
                        <a:solidFill>
                          <a:srgbClr val="40404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rgbClr val="40404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08</a:t>
                      </a:r>
                      <a:endParaRPr lang="ko-KR" altLang="en-US" sz="2400" b="0" dirty="0">
                        <a:solidFill>
                          <a:srgbClr val="40404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rgbClr val="40404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09</a:t>
                      </a:r>
                      <a:endParaRPr lang="ko-KR" altLang="en-US" sz="2400" b="0" dirty="0">
                        <a:solidFill>
                          <a:srgbClr val="40404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170362"/>
                  </a:ext>
                </a:extLst>
              </a:tr>
            </a:tbl>
          </a:graphicData>
        </a:graphic>
      </p:graphicFrame>
      <p:sp>
        <p:nvSpPr>
          <p:cNvPr id="2" name="자유형: 도형 1">
            <a:extLst>
              <a:ext uri="{FF2B5EF4-FFF2-40B4-BE49-F238E27FC236}">
                <a16:creationId xmlns:a16="http://schemas.microsoft.com/office/drawing/2014/main" id="{F8DFE05E-082B-4FE0-B110-90698334D871}"/>
              </a:ext>
            </a:extLst>
          </p:cNvPr>
          <p:cNvSpPr/>
          <p:nvPr/>
        </p:nvSpPr>
        <p:spPr>
          <a:xfrm rot="232414" flipH="1">
            <a:off x="1534167" y="925129"/>
            <a:ext cx="3714717" cy="389561"/>
          </a:xfrm>
          <a:custGeom>
            <a:avLst/>
            <a:gdLst>
              <a:gd name="connsiteX0" fmla="*/ 7616743 w 7891426"/>
              <a:gd name="connsiteY0" fmla="*/ 0 h 1140460"/>
              <a:gd name="connsiteX1" fmla="*/ 181096 w 7891426"/>
              <a:gd name="connsiteY1" fmla="*/ 0 h 1140460"/>
              <a:gd name="connsiteX2" fmla="*/ 108744 w 7891426"/>
              <a:gd name="connsiteY2" fmla="*/ 11906 h 1140460"/>
              <a:gd name="connsiteX3" fmla="*/ 137319 w 7891426"/>
              <a:gd name="connsiteY3" fmla="*/ 94456 h 1140460"/>
              <a:gd name="connsiteX4" fmla="*/ 139700 w 7891426"/>
              <a:gd name="connsiteY4" fmla="*/ 190500 h 1140460"/>
              <a:gd name="connsiteX5" fmla="*/ 76200 w 7891426"/>
              <a:gd name="connsiteY5" fmla="*/ 190500 h 1140460"/>
              <a:gd name="connsiteX6" fmla="*/ 88900 w 7891426"/>
              <a:gd name="connsiteY6" fmla="*/ 279400 h 1140460"/>
              <a:gd name="connsiteX7" fmla="*/ 95250 w 7891426"/>
              <a:gd name="connsiteY7" fmla="*/ 357188 h 1140460"/>
              <a:gd name="connsiteX8" fmla="*/ 114300 w 7891426"/>
              <a:gd name="connsiteY8" fmla="*/ 419100 h 1140460"/>
              <a:gd name="connsiteX9" fmla="*/ 47625 w 7891426"/>
              <a:gd name="connsiteY9" fmla="*/ 492125 h 1140460"/>
              <a:gd name="connsiteX10" fmla="*/ 0 w 7891426"/>
              <a:gd name="connsiteY10" fmla="*/ 558800 h 1140460"/>
              <a:gd name="connsiteX11" fmla="*/ 76200 w 7891426"/>
              <a:gd name="connsiteY11" fmla="*/ 622300 h 1140460"/>
              <a:gd name="connsiteX12" fmla="*/ 101600 w 7891426"/>
              <a:gd name="connsiteY12" fmla="*/ 673100 h 1140460"/>
              <a:gd name="connsiteX13" fmla="*/ 88900 w 7891426"/>
              <a:gd name="connsiteY13" fmla="*/ 736600 h 1140460"/>
              <a:gd name="connsiteX14" fmla="*/ 134144 w 7891426"/>
              <a:gd name="connsiteY14" fmla="*/ 767556 h 1140460"/>
              <a:gd name="connsiteX15" fmla="*/ 88900 w 7891426"/>
              <a:gd name="connsiteY15" fmla="*/ 889000 h 1140460"/>
              <a:gd name="connsiteX16" fmla="*/ 30956 w 7891426"/>
              <a:gd name="connsiteY16" fmla="*/ 900906 h 1140460"/>
              <a:gd name="connsiteX17" fmla="*/ 123031 w 7891426"/>
              <a:gd name="connsiteY17" fmla="*/ 965200 h 1140460"/>
              <a:gd name="connsiteX18" fmla="*/ 12700 w 7891426"/>
              <a:gd name="connsiteY18" fmla="*/ 1104900 h 1140460"/>
              <a:gd name="connsiteX19" fmla="*/ 46037 w 7891426"/>
              <a:gd name="connsiteY19" fmla="*/ 1119982 h 1140460"/>
              <a:gd name="connsiteX20" fmla="*/ 39804 w 7891426"/>
              <a:gd name="connsiteY20" fmla="*/ 1140460 h 1140460"/>
              <a:gd name="connsiteX21" fmla="*/ 7891426 w 7891426"/>
              <a:gd name="connsiteY21" fmla="*/ 1140460 h 1140460"/>
              <a:gd name="connsiteX22" fmla="*/ 7870743 w 7891426"/>
              <a:gd name="connsiteY22" fmla="*/ 1092200 h 1140460"/>
              <a:gd name="connsiteX23" fmla="*/ 7781843 w 7891426"/>
              <a:gd name="connsiteY23" fmla="*/ 1028700 h 1140460"/>
              <a:gd name="connsiteX24" fmla="*/ 7731043 w 7891426"/>
              <a:gd name="connsiteY24" fmla="*/ 952500 h 1140460"/>
              <a:gd name="connsiteX25" fmla="*/ 7794543 w 7891426"/>
              <a:gd name="connsiteY25" fmla="*/ 876300 h 1140460"/>
              <a:gd name="connsiteX26" fmla="*/ 7832643 w 7891426"/>
              <a:gd name="connsiteY26" fmla="*/ 800100 h 1140460"/>
              <a:gd name="connsiteX27" fmla="*/ 7794543 w 7891426"/>
              <a:gd name="connsiteY27" fmla="*/ 723900 h 1140460"/>
              <a:gd name="connsiteX28" fmla="*/ 7781843 w 7891426"/>
              <a:gd name="connsiteY28" fmla="*/ 660400 h 1140460"/>
              <a:gd name="connsiteX29" fmla="*/ 7807243 w 7891426"/>
              <a:gd name="connsiteY29" fmla="*/ 609600 h 1140460"/>
              <a:gd name="connsiteX30" fmla="*/ 7883443 w 7891426"/>
              <a:gd name="connsiteY30" fmla="*/ 546100 h 1140460"/>
              <a:gd name="connsiteX31" fmla="*/ 7883443 w 7891426"/>
              <a:gd name="connsiteY31" fmla="*/ 469900 h 1140460"/>
              <a:gd name="connsiteX32" fmla="*/ 7769143 w 7891426"/>
              <a:gd name="connsiteY32" fmla="*/ 406400 h 1140460"/>
              <a:gd name="connsiteX33" fmla="*/ 7692943 w 7891426"/>
              <a:gd name="connsiteY33" fmla="*/ 368300 h 1140460"/>
              <a:gd name="connsiteX34" fmla="*/ 7794543 w 7891426"/>
              <a:gd name="connsiteY34" fmla="*/ 266700 h 1140460"/>
              <a:gd name="connsiteX35" fmla="*/ 7807243 w 7891426"/>
              <a:gd name="connsiteY35" fmla="*/ 177800 h 1140460"/>
              <a:gd name="connsiteX36" fmla="*/ 7743743 w 7891426"/>
              <a:gd name="connsiteY36" fmla="*/ 177800 h 1140460"/>
              <a:gd name="connsiteX37" fmla="*/ 7705643 w 7891426"/>
              <a:gd name="connsiteY37" fmla="*/ 88900 h 1140460"/>
              <a:gd name="connsiteX38" fmla="*/ 7819943 w 7891426"/>
              <a:gd name="connsiteY38" fmla="*/ 101600 h 1140460"/>
              <a:gd name="connsiteX0" fmla="*/ 7616743 w 7891426"/>
              <a:gd name="connsiteY0" fmla="*/ 0 h 1140460"/>
              <a:gd name="connsiteX1" fmla="*/ 181096 w 7891426"/>
              <a:gd name="connsiteY1" fmla="*/ 0 h 1140460"/>
              <a:gd name="connsiteX2" fmla="*/ 108744 w 7891426"/>
              <a:gd name="connsiteY2" fmla="*/ 11906 h 1140460"/>
              <a:gd name="connsiteX3" fmla="*/ 137319 w 7891426"/>
              <a:gd name="connsiteY3" fmla="*/ 94456 h 1140460"/>
              <a:gd name="connsiteX4" fmla="*/ 139700 w 7891426"/>
              <a:gd name="connsiteY4" fmla="*/ 190500 h 1140460"/>
              <a:gd name="connsiteX5" fmla="*/ 76200 w 7891426"/>
              <a:gd name="connsiteY5" fmla="*/ 190500 h 1140460"/>
              <a:gd name="connsiteX6" fmla="*/ 88900 w 7891426"/>
              <a:gd name="connsiteY6" fmla="*/ 279400 h 1140460"/>
              <a:gd name="connsiteX7" fmla="*/ 95250 w 7891426"/>
              <a:gd name="connsiteY7" fmla="*/ 357188 h 1140460"/>
              <a:gd name="connsiteX8" fmla="*/ 114300 w 7891426"/>
              <a:gd name="connsiteY8" fmla="*/ 419100 h 1140460"/>
              <a:gd name="connsiteX9" fmla="*/ 47625 w 7891426"/>
              <a:gd name="connsiteY9" fmla="*/ 492125 h 1140460"/>
              <a:gd name="connsiteX10" fmla="*/ 0 w 7891426"/>
              <a:gd name="connsiteY10" fmla="*/ 558800 h 1140460"/>
              <a:gd name="connsiteX11" fmla="*/ 76200 w 7891426"/>
              <a:gd name="connsiteY11" fmla="*/ 622300 h 1140460"/>
              <a:gd name="connsiteX12" fmla="*/ 101600 w 7891426"/>
              <a:gd name="connsiteY12" fmla="*/ 673100 h 1140460"/>
              <a:gd name="connsiteX13" fmla="*/ 88900 w 7891426"/>
              <a:gd name="connsiteY13" fmla="*/ 736600 h 1140460"/>
              <a:gd name="connsiteX14" fmla="*/ 134144 w 7891426"/>
              <a:gd name="connsiteY14" fmla="*/ 767556 h 1140460"/>
              <a:gd name="connsiteX15" fmla="*/ 88900 w 7891426"/>
              <a:gd name="connsiteY15" fmla="*/ 889000 h 1140460"/>
              <a:gd name="connsiteX16" fmla="*/ 30956 w 7891426"/>
              <a:gd name="connsiteY16" fmla="*/ 900906 h 1140460"/>
              <a:gd name="connsiteX17" fmla="*/ 123031 w 7891426"/>
              <a:gd name="connsiteY17" fmla="*/ 965200 h 1140460"/>
              <a:gd name="connsiteX18" fmla="*/ 12700 w 7891426"/>
              <a:gd name="connsiteY18" fmla="*/ 1104900 h 1140460"/>
              <a:gd name="connsiteX19" fmla="*/ 46037 w 7891426"/>
              <a:gd name="connsiteY19" fmla="*/ 1119982 h 1140460"/>
              <a:gd name="connsiteX20" fmla="*/ 39804 w 7891426"/>
              <a:gd name="connsiteY20" fmla="*/ 1140460 h 1140460"/>
              <a:gd name="connsiteX21" fmla="*/ 7891426 w 7891426"/>
              <a:gd name="connsiteY21" fmla="*/ 1140460 h 1140460"/>
              <a:gd name="connsiteX22" fmla="*/ 7870743 w 7891426"/>
              <a:gd name="connsiteY22" fmla="*/ 1092200 h 1140460"/>
              <a:gd name="connsiteX23" fmla="*/ 7781843 w 7891426"/>
              <a:gd name="connsiteY23" fmla="*/ 1028700 h 1140460"/>
              <a:gd name="connsiteX24" fmla="*/ 7731043 w 7891426"/>
              <a:gd name="connsiteY24" fmla="*/ 952500 h 1140460"/>
              <a:gd name="connsiteX25" fmla="*/ 7794543 w 7891426"/>
              <a:gd name="connsiteY25" fmla="*/ 876300 h 1140460"/>
              <a:gd name="connsiteX26" fmla="*/ 7832643 w 7891426"/>
              <a:gd name="connsiteY26" fmla="*/ 800100 h 1140460"/>
              <a:gd name="connsiteX27" fmla="*/ 7794543 w 7891426"/>
              <a:gd name="connsiteY27" fmla="*/ 723900 h 1140460"/>
              <a:gd name="connsiteX28" fmla="*/ 7781843 w 7891426"/>
              <a:gd name="connsiteY28" fmla="*/ 660400 h 1140460"/>
              <a:gd name="connsiteX29" fmla="*/ 7807243 w 7891426"/>
              <a:gd name="connsiteY29" fmla="*/ 609600 h 1140460"/>
              <a:gd name="connsiteX30" fmla="*/ 7883443 w 7891426"/>
              <a:gd name="connsiteY30" fmla="*/ 546100 h 1140460"/>
              <a:gd name="connsiteX31" fmla="*/ 7883443 w 7891426"/>
              <a:gd name="connsiteY31" fmla="*/ 469900 h 1140460"/>
              <a:gd name="connsiteX32" fmla="*/ 7769143 w 7891426"/>
              <a:gd name="connsiteY32" fmla="*/ 406400 h 1140460"/>
              <a:gd name="connsiteX33" fmla="*/ 7692943 w 7891426"/>
              <a:gd name="connsiteY33" fmla="*/ 368300 h 1140460"/>
              <a:gd name="connsiteX34" fmla="*/ 7794543 w 7891426"/>
              <a:gd name="connsiteY34" fmla="*/ 266700 h 1140460"/>
              <a:gd name="connsiteX35" fmla="*/ 7807243 w 7891426"/>
              <a:gd name="connsiteY35" fmla="*/ 177800 h 1140460"/>
              <a:gd name="connsiteX36" fmla="*/ 7743743 w 7891426"/>
              <a:gd name="connsiteY36" fmla="*/ 177800 h 1140460"/>
              <a:gd name="connsiteX37" fmla="*/ 7705643 w 7891426"/>
              <a:gd name="connsiteY37" fmla="*/ 88900 h 1140460"/>
              <a:gd name="connsiteX38" fmla="*/ 7846136 w 7891426"/>
              <a:gd name="connsiteY38" fmla="*/ 34925 h 1140460"/>
              <a:gd name="connsiteX39" fmla="*/ 7616743 w 7891426"/>
              <a:gd name="connsiteY39" fmla="*/ 0 h 1140460"/>
              <a:gd name="connsiteX0" fmla="*/ 7616743 w 7891426"/>
              <a:gd name="connsiteY0" fmla="*/ 0 h 1140460"/>
              <a:gd name="connsiteX1" fmla="*/ 181096 w 7891426"/>
              <a:gd name="connsiteY1" fmla="*/ 0 h 1140460"/>
              <a:gd name="connsiteX2" fmla="*/ 108744 w 7891426"/>
              <a:gd name="connsiteY2" fmla="*/ 11906 h 1140460"/>
              <a:gd name="connsiteX3" fmla="*/ 137319 w 7891426"/>
              <a:gd name="connsiteY3" fmla="*/ 94456 h 1140460"/>
              <a:gd name="connsiteX4" fmla="*/ 139700 w 7891426"/>
              <a:gd name="connsiteY4" fmla="*/ 190500 h 1140460"/>
              <a:gd name="connsiteX5" fmla="*/ 76200 w 7891426"/>
              <a:gd name="connsiteY5" fmla="*/ 190500 h 1140460"/>
              <a:gd name="connsiteX6" fmla="*/ 88900 w 7891426"/>
              <a:gd name="connsiteY6" fmla="*/ 279400 h 1140460"/>
              <a:gd name="connsiteX7" fmla="*/ 95250 w 7891426"/>
              <a:gd name="connsiteY7" fmla="*/ 357188 h 1140460"/>
              <a:gd name="connsiteX8" fmla="*/ 114300 w 7891426"/>
              <a:gd name="connsiteY8" fmla="*/ 419100 h 1140460"/>
              <a:gd name="connsiteX9" fmla="*/ 47625 w 7891426"/>
              <a:gd name="connsiteY9" fmla="*/ 492125 h 1140460"/>
              <a:gd name="connsiteX10" fmla="*/ 0 w 7891426"/>
              <a:gd name="connsiteY10" fmla="*/ 558800 h 1140460"/>
              <a:gd name="connsiteX11" fmla="*/ 76200 w 7891426"/>
              <a:gd name="connsiteY11" fmla="*/ 622300 h 1140460"/>
              <a:gd name="connsiteX12" fmla="*/ 101600 w 7891426"/>
              <a:gd name="connsiteY12" fmla="*/ 673100 h 1140460"/>
              <a:gd name="connsiteX13" fmla="*/ 88900 w 7891426"/>
              <a:gd name="connsiteY13" fmla="*/ 736600 h 1140460"/>
              <a:gd name="connsiteX14" fmla="*/ 134144 w 7891426"/>
              <a:gd name="connsiteY14" fmla="*/ 767556 h 1140460"/>
              <a:gd name="connsiteX15" fmla="*/ 88900 w 7891426"/>
              <a:gd name="connsiteY15" fmla="*/ 889000 h 1140460"/>
              <a:gd name="connsiteX16" fmla="*/ 30956 w 7891426"/>
              <a:gd name="connsiteY16" fmla="*/ 900906 h 1140460"/>
              <a:gd name="connsiteX17" fmla="*/ 123031 w 7891426"/>
              <a:gd name="connsiteY17" fmla="*/ 965200 h 1140460"/>
              <a:gd name="connsiteX18" fmla="*/ 12700 w 7891426"/>
              <a:gd name="connsiteY18" fmla="*/ 1104900 h 1140460"/>
              <a:gd name="connsiteX19" fmla="*/ 46037 w 7891426"/>
              <a:gd name="connsiteY19" fmla="*/ 1119982 h 1140460"/>
              <a:gd name="connsiteX20" fmla="*/ 39804 w 7891426"/>
              <a:gd name="connsiteY20" fmla="*/ 1140460 h 1140460"/>
              <a:gd name="connsiteX21" fmla="*/ 7891426 w 7891426"/>
              <a:gd name="connsiteY21" fmla="*/ 1140460 h 1140460"/>
              <a:gd name="connsiteX22" fmla="*/ 7870743 w 7891426"/>
              <a:gd name="connsiteY22" fmla="*/ 1092200 h 1140460"/>
              <a:gd name="connsiteX23" fmla="*/ 7781843 w 7891426"/>
              <a:gd name="connsiteY23" fmla="*/ 1028700 h 1140460"/>
              <a:gd name="connsiteX24" fmla="*/ 7731043 w 7891426"/>
              <a:gd name="connsiteY24" fmla="*/ 952500 h 1140460"/>
              <a:gd name="connsiteX25" fmla="*/ 7794543 w 7891426"/>
              <a:gd name="connsiteY25" fmla="*/ 876300 h 1140460"/>
              <a:gd name="connsiteX26" fmla="*/ 7832643 w 7891426"/>
              <a:gd name="connsiteY26" fmla="*/ 800100 h 1140460"/>
              <a:gd name="connsiteX27" fmla="*/ 7794543 w 7891426"/>
              <a:gd name="connsiteY27" fmla="*/ 723900 h 1140460"/>
              <a:gd name="connsiteX28" fmla="*/ 7781843 w 7891426"/>
              <a:gd name="connsiteY28" fmla="*/ 660400 h 1140460"/>
              <a:gd name="connsiteX29" fmla="*/ 7807243 w 7891426"/>
              <a:gd name="connsiteY29" fmla="*/ 609600 h 1140460"/>
              <a:gd name="connsiteX30" fmla="*/ 7883443 w 7891426"/>
              <a:gd name="connsiteY30" fmla="*/ 546100 h 1140460"/>
              <a:gd name="connsiteX31" fmla="*/ 7883443 w 7891426"/>
              <a:gd name="connsiteY31" fmla="*/ 469900 h 1140460"/>
              <a:gd name="connsiteX32" fmla="*/ 7769143 w 7891426"/>
              <a:gd name="connsiteY32" fmla="*/ 406400 h 1140460"/>
              <a:gd name="connsiteX33" fmla="*/ 7692943 w 7891426"/>
              <a:gd name="connsiteY33" fmla="*/ 368300 h 1140460"/>
              <a:gd name="connsiteX34" fmla="*/ 7794543 w 7891426"/>
              <a:gd name="connsiteY34" fmla="*/ 266700 h 1140460"/>
              <a:gd name="connsiteX35" fmla="*/ 7807243 w 7891426"/>
              <a:gd name="connsiteY35" fmla="*/ 177800 h 1140460"/>
              <a:gd name="connsiteX36" fmla="*/ 7743743 w 7891426"/>
              <a:gd name="connsiteY36" fmla="*/ 177800 h 1140460"/>
              <a:gd name="connsiteX37" fmla="*/ 7705643 w 7891426"/>
              <a:gd name="connsiteY37" fmla="*/ 88900 h 1140460"/>
              <a:gd name="connsiteX38" fmla="*/ 7846136 w 7891426"/>
              <a:gd name="connsiteY38" fmla="*/ 34925 h 1140460"/>
              <a:gd name="connsiteX39" fmla="*/ 7616743 w 7891426"/>
              <a:gd name="connsiteY39" fmla="*/ 0 h 1140460"/>
              <a:gd name="connsiteX0" fmla="*/ 7616743 w 7891426"/>
              <a:gd name="connsiteY0" fmla="*/ 0 h 1140460"/>
              <a:gd name="connsiteX1" fmla="*/ 181096 w 7891426"/>
              <a:gd name="connsiteY1" fmla="*/ 0 h 1140460"/>
              <a:gd name="connsiteX2" fmla="*/ 108744 w 7891426"/>
              <a:gd name="connsiteY2" fmla="*/ 11906 h 1140460"/>
              <a:gd name="connsiteX3" fmla="*/ 137319 w 7891426"/>
              <a:gd name="connsiteY3" fmla="*/ 94456 h 1140460"/>
              <a:gd name="connsiteX4" fmla="*/ 139700 w 7891426"/>
              <a:gd name="connsiteY4" fmla="*/ 190500 h 1140460"/>
              <a:gd name="connsiteX5" fmla="*/ 76200 w 7891426"/>
              <a:gd name="connsiteY5" fmla="*/ 190500 h 1140460"/>
              <a:gd name="connsiteX6" fmla="*/ 88900 w 7891426"/>
              <a:gd name="connsiteY6" fmla="*/ 279400 h 1140460"/>
              <a:gd name="connsiteX7" fmla="*/ 95250 w 7891426"/>
              <a:gd name="connsiteY7" fmla="*/ 357188 h 1140460"/>
              <a:gd name="connsiteX8" fmla="*/ 114300 w 7891426"/>
              <a:gd name="connsiteY8" fmla="*/ 419100 h 1140460"/>
              <a:gd name="connsiteX9" fmla="*/ 47625 w 7891426"/>
              <a:gd name="connsiteY9" fmla="*/ 492125 h 1140460"/>
              <a:gd name="connsiteX10" fmla="*/ 0 w 7891426"/>
              <a:gd name="connsiteY10" fmla="*/ 558800 h 1140460"/>
              <a:gd name="connsiteX11" fmla="*/ 76200 w 7891426"/>
              <a:gd name="connsiteY11" fmla="*/ 622300 h 1140460"/>
              <a:gd name="connsiteX12" fmla="*/ 101600 w 7891426"/>
              <a:gd name="connsiteY12" fmla="*/ 673100 h 1140460"/>
              <a:gd name="connsiteX13" fmla="*/ 88900 w 7891426"/>
              <a:gd name="connsiteY13" fmla="*/ 736600 h 1140460"/>
              <a:gd name="connsiteX14" fmla="*/ 134144 w 7891426"/>
              <a:gd name="connsiteY14" fmla="*/ 767556 h 1140460"/>
              <a:gd name="connsiteX15" fmla="*/ 88900 w 7891426"/>
              <a:gd name="connsiteY15" fmla="*/ 889000 h 1140460"/>
              <a:gd name="connsiteX16" fmla="*/ 30956 w 7891426"/>
              <a:gd name="connsiteY16" fmla="*/ 900906 h 1140460"/>
              <a:gd name="connsiteX17" fmla="*/ 123031 w 7891426"/>
              <a:gd name="connsiteY17" fmla="*/ 965200 h 1140460"/>
              <a:gd name="connsiteX18" fmla="*/ 12700 w 7891426"/>
              <a:gd name="connsiteY18" fmla="*/ 1104900 h 1140460"/>
              <a:gd name="connsiteX19" fmla="*/ 46037 w 7891426"/>
              <a:gd name="connsiteY19" fmla="*/ 1119982 h 1140460"/>
              <a:gd name="connsiteX20" fmla="*/ 39804 w 7891426"/>
              <a:gd name="connsiteY20" fmla="*/ 1140460 h 1140460"/>
              <a:gd name="connsiteX21" fmla="*/ 7891426 w 7891426"/>
              <a:gd name="connsiteY21" fmla="*/ 1140460 h 1140460"/>
              <a:gd name="connsiteX22" fmla="*/ 7870743 w 7891426"/>
              <a:gd name="connsiteY22" fmla="*/ 1092200 h 1140460"/>
              <a:gd name="connsiteX23" fmla="*/ 7781843 w 7891426"/>
              <a:gd name="connsiteY23" fmla="*/ 1028700 h 1140460"/>
              <a:gd name="connsiteX24" fmla="*/ 7731043 w 7891426"/>
              <a:gd name="connsiteY24" fmla="*/ 952500 h 1140460"/>
              <a:gd name="connsiteX25" fmla="*/ 7794543 w 7891426"/>
              <a:gd name="connsiteY25" fmla="*/ 876300 h 1140460"/>
              <a:gd name="connsiteX26" fmla="*/ 7832643 w 7891426"/>
              <a:gd name="connsiteY26" fmla="*/ 800100 h 1140460"/>
              <a:gd name="connsiteX27" fmla="*/ 7794543 w 7891426"/>
              <a:gd name="connsiteY27" fmla="*/ 723900 h 1140460"/>
              <a:gd name="connsiteX28" fmla="*/ 7781843 w 7891426"/>
              <a:gd name="connsiteY28" fmla="*/ 660400 h 1140460"/>
              <a:gd name="connsiteX29" fmla="*/ 7807243 w 7891426"/>
              <a:gd name="connsiteY29" fmla="*/ 609600 h 1140460"/>
              <a:gd name="connsiteX30" fmla="*/ 7883443 w 7891426"/>
              <a:gd name="connsiteY30" fmla="*/ 546100 h 1140460"/>
              <a:gd name="connsiteX31" fmla="*/ 7883443 w 7891426"/>
              <a:gd name="connsiteY31" fmla="*/ 469900 h 1140460"/>
              <a:gd name="connsiteX32" fmla="*/ 7769143 w 7891426"/>
              <a:gd name="connsiteY32" fmla="*/ 406400 h 1140460"/>
              <a:gd name="connsiteX33" fmla="*/ 7692943 w 7891426"/>
              <a:gd name="connsiteY33" fmla="*/ 368300 h 1140460"/>
              <a:gd name="connsiteX34" fmla="*/ 7794543 w 7891426"/>
              <a:gd name="connsiteY34" fmla="*/ 266700 h 1140460"/>
              <a:gd name="connsiteX35" fmla="*/ 7807243 w 7891426"/>
              <a:gd name="connsiteY35" fmla="*/ 177800 h 1140460"/>
              <a:gd name="connsiteX36" fmla="*/ 7743743 w 7891426"/>
              <a:gd name="connsiteY36" fmla="*/ 177800 h 1140460"/>
              <a:gd name="connsiteX37" fmla="*/ 7705643 w 7891426"/>
              <a:gd name="connsiteY37" fmla="*/ 88900 h 1140460"/>
              <a:gd name="connsiteX38" fmla="*/ 7846136 w 7891426"/>
              <a:gd name="connsiteY38" fmla="*/ 34925 h 1140460"/>
              <a:gd name="connsiteX39" fmla="*/ 7616743 w 7891426"/>
              <a:gd name="connsiteY39" fmla="*/ 0 h 1140460"/>
              <a:gd name="connsiteX0" fmla="*/ 7616743 w 7891426"/>
              <a:gd name="connsiteY0" fmla="*/ 0 h 1140460"/>
              <a:gd name="connsiteX1" fmla="*/ 181096 w 7891426"/>
              <a:gd name="connsiteY1" fmla="*/ 0 h 1140460"/>
              <a:gd name="connsiteX2" fmla="*/ 108744 w 7891426"/>
              <a:gd name="connsiteY2" fmla="*/ 11906 h 1140460"/>
              <a:gd name="connsiteX3" fmla="*/ 137319 w 7891426"/>
              <a:gd name="connsiteY3" fmla="*/ 94456 h 1140460"/>
              <a:gd name="connsiteX4" fmla="*/ 139700 w 7891426"/>
              <a:gd name="connsiteY4" fmla="*/ 190500 h 1140460"/>
              <a:gd name="connsiteX5" fmla="*/ 76200 w 7891426"/>
              <a:gd name="connsiteY5" fmla="*/ 190500 h 1140460"/>
              <a:gd name="connsiteX6" fmla="*/ 88900 w 7891426"/>
              <a:gd name="connsiteY6" fmla="*/ 279400 h 1140460"/>
              <a:gd name="connsiteX7" fmla="*/ 95250 w 7891426"/>
              <a:gd name="connsiteY7" fmla="*/ 357188 h 1140460"/>
              <a:gd name="connsiteX8" fmla="*/ 114300 w 7891426"/>
              <a:gd name="connsiteY8" fmla="*/ 419100 h 1140460"/>
              <a:gd name="connsiteX9" fmla="*/ 47625 w 7891426"/>
              <a:gd name="connsiteY9" fmla="*/ 492125 h 1140460"/>
              <a:gd name="connsiteX10" fmla="*/ 0 w 7891426"/>
              <a:gd name="connsiteY10" fmla="*/ 558800 h 1140460"/>
              <a:gd name="connsiteX11" fmla="*/ 76200 w 7891426"/>
              <a:gd name="connsiteY11" fmla="*/ 622300 h 1140460"/>
              <a:gd name="connsiteX12" fmla="*/ 101600 w 7891426"/>
              <a:gd name="connsiteY12" fmla="*/ 673100 h 1140460"/>
              <a:gd name="connsiteX13" fmla="*/ 88900 w 7891426"/>
              <a:gd name="connsiteY13" fmla="*/ 736600 h 1140460"/>
              <a:gd name="connsiteX14" fmla="*/ 134144 w 7891426"/>
              <a:gd name="connsiteY14" fmla="*/ 767556 h 1140460"/>
              <a:gd name="connsiteX15" fmla="*/ 88900 w 7891426"/>
              <a:gd name="connsiteY15" fmla="*/ 889000 h 1140460"/>
              <a:gd name="connsiteX16" fmla="*/ 30956 w 7891426"/>
              <a:gd name="connsiteY16" fmla="*/ 900906 h 1140460"/>
              <a:gd name="connsiteX17" fmla="*/ 123031 w 7891426"/>
              <a:gd name="connsiteY17" fmla="*/ 965200 h 1140460"/>
              <a:gd name="connsiteX18" fmla="*/ 12700 w 7891426"/>
              <a:gd name="connsiteY18" fmla="*/ 1104900 h 1140460"/>
              <a:gd name="connsiteX19" fmla="*/ 46037 w 7891426"/>
              <a:gd name="connsiteY19" fmla="*/ 1119982 h 1140460"/>
              <a:gd name="connsiteX20" fmla="*/ 39804 w 7891426"/>
              <a:gd name="connsiteY20" fmla="*/ 1140460 h 1140460"/>
              <a:gd name="connsiteX21" fmla="*/ 7891426 w 7891426"/>
              <a:gd name="connsiteY21" fmla="*/ 1140460 h 1140460"/>
              <a:gd name="connsiteX22" fmla="*/ 7870743 w 7891426"/>
              <a:gd name="connsiteY22" fmla="*/ 1092200 h 1140460"/>
              <a:gd name="connsiteX23" fmla="*/ 7781843 w 7891426"/>
              <a:gd name="connsiteY23" fmla="*/ 1028700 h 1140460"/>
              <a:gd name="connsiteX24" fmla="*/ 7731043 w 7891426"/>
              <a:gd name="connsiteY24" fmla="*/ 952500 h 1140460"/>
              <a:gd name="connsiteX25" fmla="*/ 7794543 w 7891426"/>
              <a:gd name="connsiteY25" fmla="*/ 876300 h 1140460"/>
              <a:gd name="connsiteX26" fmla="*/ 7832643 w 7891426"/>
              <a:gd name="connsiteY26" fmla="*/ 800100 h 1140460"/>
              <a:gd name="connsiteX27" fmla="*/ 7794543 w 7891426"/>
              <a:gd name="connsiteY27" fmla="*/ 723900 h 1140460"/>
              <a:gd name="connsiteX28" fmla="*/ 7781843 w 7891426"/>
              <a:gd name="connsiteY28" fmla="*/ 660400 h 1140460"/>
              <a:gd name="connsiteX29" fmla="*/ 7807243 w 7891426"/>
              <a:gd name="connsiteY29" fmla="*/ 609600 h 1140460"/>
              <a:gd name="connsiteX30" fmla="*/ 7850106 w 7891426"/>
              <a:gd name="connsiteY30" fmla="*/ 534193 h 1140460"/>
              <a:gd name="connsiteX31" fmla="*/ 7883443 w 7891426"/>
              <a:gd name="connsiteY31" fmla="*/ 469900 h 1140460"/>
              <a:gd name="connsiteX32" fmla="*/ 7769143 w 7891426"/>
              <a:gd name="connsiteY32" fmla="*/ 406400 h 1140460"/>
              <a:gd name="connsiteX33" fmla="*/ 7692943 w 7891426"/>
              <a:gd name="connsiteY33" fmla="*/ 368300 h 1140460"/>
              <a:gd name="connsiteX34" fmla="*/ 7794543 w 7891426"/>
              <a:gd name="connsiteY34" fmla="*/ 266700 h 1140460"/>
              <a:gd name="connsiteX35" fmla="*/ 7807243 w 7891426"/>
              <a:gd name="connsiteY35" fmla="*/ 177800 h 1140460"/>
              <a:gd name="connsiteX36" fmla="*/ 7743743 w 7891426"/>
              <a:gd name="connsiteY36" fmla="*/ 177800 h 1140460"/>
              <a:gd name="connsiteX37" fmla="*/ 7705643 w 7891426"/>
              <a:gd name="connsiteY37" fmla="*/ 88900 h 1140460"/>
              <a:gd name="connsiteX38" fmla="*/ 7846136 w 7891426"/>
              <a:gd name="connsiteY38" fmla="*/ 34925 h 1140460"/>
              <a:gd name="connsiteX39" fmla="*/ 7616743 w 7891426"/>
              <a:gd name="connsiteY39" fmla="*/ 0 h 1140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7891426" h="1140460">
                <a:moveTo>
                  <a:pt x="7616743" y="0"/>
                </a:moveTo>
                <a:lnTo>
                  <a:pt x="181096" y="0"/>
                </a:lnTo>
                <a:lnTo>
                  <a:pt x="108744" y="11906"/>
                </a:lnTo>
                <a:lnTo>
                  <a:pt x="137319" y="94456"/>
                </a:lnTo>
                <a:cubicBezTo>
                  <a:pt x="138113" y="126471"/>
                  <a:pt x="138906" y="158485"/>
                  <a:pt x="139700" y="190500"/>
                </a:cubicBezTo>
                <a:lnTo>
                  <a:pt x="76200" y="190500"/>
                </a:lnTo>
                <a:lnTo>
                  <a:pt x="88900" y="279400"/>
                </a:lnTo>
                <a:lnTo>
                  <a:pt x="95250" y="357188"/>
                </a:lnTo>
                <a:lnTo>
                  <a:pt x="114300" y="419100"/>
                </a:lnTo>
                <a:lnTo>
                  <a:pt x="47625" y="492125"/>
                </a:lnTo>
                <a:lnTo>
                  <a:pt x="0" y="558800"/>
                </a:lnTo>
                <a:lnTo>
                  <a:pt x="76200" y="622300"/>
                </a:lnTo>
                <a:lnTo>
                  <a:pt x="101600" y="673100"/>
                </a:lnTo>
                <a:lnTo>
                  <a:pt x="88900" y="736600"/>
                </a:lnTo>
                <a:lnTo>
                  <a:pt x="134144" y="767556"/>
                </a:lnTo>
                <a:lnTo>
                  <a:pt x="88900" y="889000"/>
                </a:lnTo>
                <a:lnTo>
                  <a:pt x="30956" y="900906"/>
                </a:lnTo>
                <a:cubicBezTo>
                  <a:pt x="30691" y="935037"/>
                  <a:pt x="123296" y="931069"/>
                  <a:pt x="123031" y="965200"/>
                </a:cubicBezTo>
                <a:lnTo>
                  <a:pt x="12700" y="1104900"/>
                </a:lnTo>
                <a:lnTo>
                  <a:pt x="46037" y="1119982"/>
                </a:lnTo>
                <a:lnTo>
                  <a:pt x="39804" y="1140460"/>
                </a:lnTo>
                <a:lnTo>
                  <a:pt x="7891426" y="1140460"/>
                </a:lnTo>
                <a:lnTo>
                  <a:pt x="7870743" y="1092200"/>
                </a:lnTo>
                <a:lnTo>
                  <a:pt x="7781843" y="1028700"/>
                </a:lnTo>
                <a:lnTo>
                  <a:pt x="7731043" y="952500"/>
                </a:lnTo>
                <a:lnTo>
                  <a:pt x="7794543" y="876300"/>
                </a:lnTo>
                <a:lnTo>
                  <a:pt x="7832643" y="800100"/>
                </a:lnTo>
                <a:lnTo>
                  <a:pt x="7794543" y="723900"/>
                </a:lnTo>
                <a:lnTo>
                  <a:pt x="7781843" y="660400"/>
                </a:lnTo>
                <a:lnTo>
                  <a:pt x="7807243" y="609600"/>
                </a:lnTo>
                <a:lnTo>
                  <a:pt x="7850106" y="534193"/>
                </a:lnTo>
                <a:lnTo>
                  <a:pt x="7883443" y="469900"/>
                </a:lnTo>
                <a:lnTo>
                  <a:pt x="7769143" y="406400"/>
                </a:lnTo>
                <a:lnTo>
                  <a:pt x="7692943" y="368300"/>
                </a:lnTo>
                <a:lnTo>
                  <a:pt x="7794543" y="266700"/>
                </a:lnTo>
                <a:lnTo>
                  <a:pt x="7807243" y="177800"/>
                </a:lnTo>
                <a:lnTo>
                  <a:pt x="7743743" y="177800"/>
                </a:lnTo>
                <a:lnTo>
                  <a:pt x="7705643" y="88900"/>
                </a:lnTo>
                <a:lnTo>
                  <a:pt x="7846136" y="34925"/>
                </a:lnTo>
                <a:cubicBezTo>
                  <a:pt x="7764115" y="15345"/>
                  <a:pt x="7746388" y="21961"/>
                  <a:pt x="7616743" y="0"/>
                </a:cubicBezTo>
                <a:close/>
              </a:path>
            </a:pathLst>
          </a:cu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4" name="자유형: 도형 3">
            <a:extLst>
              <a:ext uri="{FF2B5EF4-FFF2-40B4-BE49-F238E27FC236}">
                <a16:creationId xmlns:a16="http://schemas.microsoft.com/office/drawing/2014/main" id="{4C8C112E-1001-421A-90F5-7FFA20445054}"/>
              </a:ext>
            </a:extLst>
          </p:cNvPr>
          <p:cNvSpPr/>
          <p:nvPr/>
        </p:nvSpPr>
        <p:spPr>
          <a:xfrm rot="21249064" flipH="1">
            <a:off x="1532246" y="905629"/>
            <a:ext cx="3714717" cy="389562"/>
          </a:xfrm>
          <a:custGeom>
            <a:avLst/>
            <a:gdLst>
              <a:gd name="connsiteX0" fmla="*/ 7616743 w 7891426"/>
              <a:gd name="connsiteY0" fmla="*/ 0 h 1140460"/>
              <a:gd name="connsiteX1" fmla="*/ 181096 w 7891426"/>
              <a:gd name="connsiteY1" fmla="*/ 0 h 1140460"/>
              <a:gd name="connsiteX2" fmla="*/ 108744 w 7891426"/>
              <a:gd name="connsiteY2" fmla="*/ 11906 h 1140460"/>
              <a:gd name="connsiteX3" fmla="*/ 137319 w 7891426"/>
              <a:gd name="connsiteY3" fmla="*/ 94456 h 1140460"/>
              <a:gd name="connsiteX4" fmla="*/ 139700 w 7891426"/>
              <a:gd name="connsiteY4" fmla="*/ 190500 h 1140460"/>
              <a:gd name="connsiteX5" fmla="*/ 76200 w 7891426"/>
              <a:gd name="connsiteY5" fmla="*/ 190500 h 1140460"/>
              <a:gd name="connsiteX6" fmla="*/ 88900 w 7891426"/>
              <a:gd name="connsiteY6" fmla="*/ 279400 h 1140460"/>
              <a:gd name="connsiteX7" fmla="*/ 95250 w 7891426"/>
              <a:gd name="connsiteY7" fmla="*/ 357188 h 1140460"/>
              <a:gd name="connsiteX8" fmla="*/ 114300 w 7891426"/>
              <a:gd name="connsiteY8" fmla="*/ 419100 h 1140460"/>
              <a:gd name="connsiteX9" fmla="*/ 47625 w 7891426"/>
              <a:gd name="connsiteY9" fmla="*/ 492125 h 1140460"/>
              <a:gd name="connsiteX10" fmla="*/ 0 w 7891426"/>
              <a:gd name="connsiteY10" fmla="*/ 558800 h 1140460"/>
              <a:gd name="connsiteX11" fmla="*/ 76200 w 7891426"/>
              <a:gd name="connsiteY11" fmla="*/ 622300 h 1140460"/>
              <a:gd name="connsiteX12" fmla="*/ 101600 w 7891426"/>
              <a:gd name="connsiteY12" fmla="*/ 673100 h 1140460"/>
              <a:gd name="connsiteX13" fmla="*/ 88900 w 7891426"/>
              <a:gd name="connsiteY13" fmla="*/ 736600 h 1140460"/>
              <a:gd name="connsiteX14" fmla="*/ 134144 w 7891426"/>
              <a:gd name="connsiteY14" fmla="*/ 767556 h 1140460"/>
              <a:gd name="connsiteX15" fmla="*/ 88900 w 7891426"/>
              <a:gd name="connsiteY15" fmla="*/ 889000 h 1140460"/>
              <a:gd name="connsiteX16" fmla="*/ 30956 w 7891426"/>
              <a:gd name="connsiteY16" fmla="*/ 900906 h 1140460"/>
              <a:gd name="connsiteX17" fmla="*/ 123031 w 7891426"/>
              <a:gd name="connsiteY17" fmla="*/ 965200 h 1140460"/>
              <a:gd name="connsiteX18" fmla="*/ 12700 w 7891426"/>
              <a:gd name="connsiteY18" fmla="*/ 1104900 h 1140460"/>
              <a:gd name="connsiteX19" fmla="*/ 46037 w 7891426"/>
              <a:gd name="connsiteY19" fmla="*/ 1119982 h 1140460"/>
              <a:gd name="connsiteX20" fmla="*/ 39804 w 7891426"/>
              <a:gd name="connsiteY20" fmla="*/ 1140460 h 1140460"/>
              <a:gd name="connsiteX21" fmla="*/ 7891426 w 7891426"/>
              <a:gd name="connsiteY21" fmla="*/ 1140460 h 1140460"/>
              <a:gd name="connsiteX22" fmla="*/ 7870743 w 7891426"/>
              <a:gd name="connsiteY22" fmla="*/ 1092200 h 1140460"/>
              <a:gd name="connsiteX23" fmla="*/ 7781843 w 7891426"/>
              <a:gd name="connsiteY23" fmla="*/ 1028700 h 1140460"/>
              <a:gd name="connsiteX24" fmla="*/ 7731043 w 7891426"/>
              <a:gd name="connsiteY24" fmla="*/ 952500 h 1140460"/>
              <a:gd name="connsiteX25" fmla="*/ 7794543 w 7891426"/>
              <a:gd name="connsiteY25" fmla="*/ 876300 h 1140460"/>
              <a:gd name="connsiteX26" fmla="*/ 7832643 w 7891426"/>
              <a:gd name="connsiteY26" fmla="*/ 800100 h 1140460"/>
              <a:gd name="connsiteX27" fmla="*/ 7794543 w 7891426"/>
              <a:gd name="connsiteY27" fmla="*/ 723900 h 1140460"/>
              <a:gd name="connsiteX28" fmla="*/ 7781843 w 7891426"/>
              <a:gd name="connsiteY28" fmla="*/ 660400 h 1140460"/>
              <a:gd name="connsiteX29" fmla="*/ 7807243 w 7891426"/>
              <a:gd name="connsiteY29" fmla="*/ 609600 h 1140460"/>
              <a:gd name="connsiteX30" fmla="*/ 7883443 w 7891426"/>
              <a:gd name="connsiteY30" fmla="*/ 546100 h 1140460"/>
              <a:gd name="connsiteX31" fmla="*/ 7883443 w 7891426"/>
              <a:gd name="connsiteY31" fmla="*/ 469900 h 1140460"/>
              <a:gd name="connsiteX32" fmla="*/ 7769143 w 7891426"/>
              <a:gd name="connsiteY32" fmla="*/ 406400 h 1140460"/>
              <a:gd name="connsiteX33" fmla="*/ 7692943 w 7891426"/>
              <a:gd name="connsiteY33" fmla="*/ 368300 h 1140460"/>
              <a:gd name="connsiteX34" fmla="*/ 7794543 w 7891426"/>
              <a:gd name="connsiteY34" fmla="*/ 266700 h 1140460"/>
              <a:gd name="connsiteX35" fmla="*/ 7807243 w 7891426"/>
              <a:gd name="connsiteY35" fmla="*/ 177800 h 1140460"/>
              <a:gd name="connsiteX36" fmla="*/ 7743743 w 7891426"/>
              <a:gd name="connsiteY36" fmla="*/ 177800 h 1140460"/>
              <a:gd name="connsiteX37" fmla="*/ 7705643 w 7891426"/>
              <a:gd name="connsiteY37" fmla="*/ 88900 h 1140460"/>
              <a:gd name="connsiteX38" fmla="*/ 7819943 w 7891426"/>
              <a:gd name="connsiteY38" fmla="*/ 101600 h 1140460"/>
              <a:gd name="connsiteX0" fmla="*/ 7616743 w 7891426"/>
              <a:gd name="connsiteY0" fmla="*/ 0 h 1140460"/>
              <a:gd name="connsiteX1" fmla="*/ 181096 w 7891426"/>
              <a:gd name="connsiteY1" fmla="*/ 0 h 1140460"/>
              <a:gd name="connsiteX2" fmla="*/ 108744 w 7891426"/>
              <a:gd name="connsiteY2" fmla="*/ 11906 h 1140460"/>
              <a:gd name="connsiteX3" fmla="*/ 137319 w 7891426"/>
              <a:gd name="connsiteY3" fmla="*/ 94456 h 1140460"/>
              <a:gd name="connsiteX4" fmla="*/ 139700 w 7891426"/>
              <a:gd name="connsiteY4" fmla="*/ 190500 h 1140460"/>
              <a:gd name="connsiteX5" fmla="*/ 76200 w 7891426"/>
              <a:gd name="connsiteY5" fmla="*/ 190500 h 1140460"/>
              <a:gd name="connsiteX6" fmla="*/ 88900 w 7891426"/>
              <a:gd name="connsiteY6" fmla="*/ 279400 h 1140460"/>
              <a:gd name="connsiteX7" fmla="*/ 95250 w 7891426"/>
              <a:gd name="connsiteY7" fmla="*/ 357188 h 1140460"/>
              <a:gd name="connsiteX8" fmla="*/ 114300 w 7891426"/>
              <a:gd name="connsiteY8" fmla="*/ 419100 h 1140460"/>
              <a:gd name="connsiteX9" fmla="*/ 47625 w 7891426"/>
              <a:gd name="connsiteY9" fmla="*/ 492125 h 1140460"/>
              <a:gd name="connsiteX10" fmla="*/ 0 w 7891426"/>
              <a:gd name="connsiteY10" fmla="*/ 558800 h 1140460"/>
              <a:gd name="connsiteX11" fmla="*/ 76200 w 7891426"/>
              <a:gd name="connsiteY11" fmla="*/ 622300 h 1140460"/>
              <a:gd name="connsiteX12" fmla="*/ 101600 w 7891426"/>
              <a:gd name="connsiteY12" fmla="*/ 673100 h 1140460"/>
              <a:gd name="connsiteX13" fmla="*/ 88900 w 7891426"/>
              <a:gd name="connsiteY13" fmla="*/ 736600 h 1140460"/>
              <a:gd name="connsiteX14" fmla="*/ 134144 w 7891426"/>
              <a:gd name="connsiteY14" fmla="*/ 767556 h 1140460"/>
              <a:gd name="connsiteX15" fmla="*/ 88900 w 7891426"/>
              <a:gd name="connsiteY15" fmla="*/ 889000 h 1140460"/>
              <a:gd name="connsiteX16" fmla="*/ 30956 w 7891426"/>
              <a:gd name="connsiteY16" fmla="*/ 900906 h 1140460"/>
              <a:gd name="connsiteX17" fmla="*/ 123031 w 7891426"/>
              <a:gd name="connsiteY17" fmla="*/ 965200 h 1140460"/>
              <a:gd name="connsiteX18" fmla="*/ 12700 w 7891426"/>
              <a:gd name="connsiteY18" fmla="*/ 1104900 h 1140460"/>
              <a:gd name="connsiteX19" fmla="*/ 46037 w 7891426"/>
              <a:gd name="connsiteY19" fmla="*/ 1119982 h 1140460"/>
              <a:gd name="connsiteX20" fmla="*/ 39804 w 7891426"/>
              <a:gd name="connsiteY20" fmla="*/ 1140460 h 1140460"/>
              <a:gd name="connsiteX21" fmla="*/ 7891426 w 7891426"/>
              <a:gd name="connsiteY21" fmla="*/ 1140460 h 1140460"/>
              <a:gd name="connsiteX22" fmla="*/ 7870743 w 7891426"/>
              <a:gd name="connsiteY22" fmla="*/ 1092200 h 1140460"/>
              <a:gd name="connsiteX23" fmla="*/ 7781843 w 7891426"/>
              <a:gd name="connsiteY23" fmla="*/ 1028700 h 1140460"/>
              <a:gd name="connsiteX24" fmla="*/ 7731043 w 7891426"/>
              <a:gd name="connsiteY24" fmla="*/ 952500 h 1140460"/>
              <a:gd name="connsiteX25" fmla="*/ 7794543 w 7891426"/>
              <a:gd name="connsiteY25" fmla="*/ 876300 h 1140460"/>
              <a:gd name="connsiteX26" fmla="*/ 7832643 w 7891426"/>
              <a:gd name="connsiteY26" fmla="*/ 800100 h 1140460"/>
              <a:gd name="connsiteX27" fmla="*/ 7794543 w 7891426"/>
              <a:gd name="connsiteY27" fmla="*/ 723900 h 1140460"/>
              <a:gd name="connsiteX28" fmla="*/ 7781843 w 7891426"/>
              <a:gd name="connsiteY28" fmla="*/ 660400 h 1140460"/>
              <a:gd name="connsiteX29" fmla="*/ 7807243 w 7891426"/>
              <a:gd name="connsiteY29" fmla="*/ 609600 h 1140460"/>
              <a:gd name="connsiteX30" fmla="*/ 7883443 w 7891426"/>
              <a:gd name="connsiteY30" fmla="*/ 546100 h 1140460"/>
              <a:gd name="connsiteX31" fmla="*/ 7883443 w 7891426"/>
              <a:gd name="connsiteY31" fmla="*/ 469900 h 1140460"/>
              <a:gd name="connsiteX32" fmla="*/ 7769143 w 7891426"/>
              <a:gd name="connsiteY32" fmla="*/ 406400 h 1140460"/>
              <a:gd name="connsiteX33" fmla="*/ 7692943 w 7891426"/>
              <a:gd name="connsiteY33" fmla="*/ 368300 h 1140460"/>
              <a:gd name="connsiteX34" fmla="*/ 7794543 w 7891426"/>
              <a:gd name="connsiteY34" fmla="*/ 266700 h 1140460"/>
              <a:gd name="connsiteX35" fmla="*/ 7807243 w 7891426"/>
              <a:gd name="connsiteY35" fmla="*/ 177800 h 1140460"/>
              <a:gd name="connsiteX36" fmla="*/ 7743743 w 7891426"/>
              <a:gd name="connsiteY36" fmla="*/ 177800 h 1140460"/>
              <a:gd name="connsiteX37" fmla="*/ 7705643 w 7891426"/>
              <a:gd name="connsiteY37" fmla="*/ 88900 h 1140460"/>
              <a:gd name="connsiteX38" fmla="*/ 7846136 w 7891426"/>
              <a:gd name="connsiteY38" fmla="*/ 34925 h 1140460"/>
              <a:gd name="connsiteX39" fmla="*/ 7616743 w 7891426"/>
              <a:gd name="connsiteY39" fmla="*/ 0 h 1140460"/>
              <a:gd name="connsiteX0" fmla="*/ 7616743 w 7891426"/>
              <a:gd name="connsiteY0" fmla="*/ 0 h 1140460"/>
              <a:gd name="connsiteX1" fmla="*/ 181096 w 7891426"/>
              <a:gd name="connsiteY1" fmla="*/ 0 h 1140460"/>
              <a:gd name="connsiteX2" fmla="*/ 108744 w 7891426"/>
              <a:gd name="connsiteY2" fmla="*/ 11906 h 1140460"/>
              <a:gd name="connsiteX3" fmla="*/ 137319 w 7891426"/>
              <a:gd name="connsiteY3" fmla="*/ 94456 h 1140460"/>
              <a:gd name="connsiteX4" fmla="*/ 139700 w 7891426"/>
              <a:gd name="connsiteY4" fmla="*/ 190500 h 1140460"/>
              <a:gd name="connsiteX5" fmla="*/ 76200 w 7891426"/>
              <a:gd name="connsiteY5" fmla="*/ 190500 h 1140460"/>
              <a:gd name="connsiteX6" fmla="*/ 88900 w 7891426"/>
              <a:gd name="connsiteY6" fmla="*/ 279400 h 1140460"/>
              <a:gd name="connsiteX7" fmla="*/ 95250 w 7891426"/>
              <a:gd name="connsiteY7" fmla="*/ 357188 h 1140460"/>
              <a:gd name="connsiteX8" fmla="*/ 114300 w 7891426"/>
              <a:gd name="connsiteY8" fmla="*/ 419100 h 1140460"/>
              <a:gd name="connsiteX9" fmla="*/ 47625 w 7891426"/>
              <a:gd name="connsiteY9" fmla="*/ 492125 h 1140460"/>
              <a:gd name="connsiteX10" fmla="*/ 0 w 7891426"/>
              <a:gd name="connsiteY10" fmla="*/ 558800 h 1140460"/>
              <a:gd name="connsiteX11" fmla="*/ 76200 w 7891426"/>
              <a:gd name="connsiteY11" fmla="*/ 622300 h 1140460"/>
              <a:gd name="connsiteX12" fmla="*/ 101600 w 7891426"/>
              <a:gd name="connsiteY12" fmla="*/ 673100 h 1140460"/>
              <a:gd name="connsiteX13" fmla="*/ 88900 w 7891426"/>
              <a:gd name="connsiteY13" fmla="*/ 736600 h 1140460"/>
              <a:gd name="connsiteX14" fmla="*/ 134144 w 7891426"/>
              <a:gd name="connsiteY14" fmla="*/ 767556 h 1140460"/>
              <a:gd name="connsiteX15" fmla="*/ 88900 w 7891426"/>
              <a:gd name="connsiteY15" fmla="*/ 889000 h 1140460"/>
              <a:gd name="connsiteX16" fmla="*/ 30956 w 7891426"/>
              <a:gd name="connsiteY16" fmla="*/ 900906 h 1140460"/>
              <a:gd name="connsiteX17" fmla="*/ 123031 w 7891426"/>
              <a:gd name="connsiteY17" fmla="*/ 965200 h 1140460"/>
              <a:gd name="connsiteX18" fmla="*/ 12700 w 7891426"/>
              <a:gd name="connsiteY18" fmla="*/ 1104900 h 1140460"/>
              <a:gd name="connsiteX19" fmla="*/ 46037 w 7891426"/>
              <a:gd name="connsiteY19" fmla="*/ 1119982 h 1140460"/>
              <a:gd name="connsiteX20" fmla="*/ 39804 w 7891426"/>
              <a:gd name="connsiteY20" fmla="*/ 1140460 h 1140460"/>
              <a:gd name="connsiteX21" fmla="*/ 7891426 w 7891426"/>
              <a:gd name="connsiteY21" fmla="*/ 1140460 h 1140460"/>
              <a:gd name="connsiteX22" fmla="*/ 7870743 w 7891426"/>
              <a:gd name="connsiteY22" fmla="*/ 1092200 h 1140460"/>
              <a:gd name="connsiteX23" fmla="*/ 7781843 w 7891426"/>
              <a:gd name="connsiteY23" fmla="*/ 1028700 h 1140460"/>
              <a:gd name="connsiteX24" fmla="*/ 7731043 w 7891426"/>
              <a:gd name="connsiteY24" fmla="*/ 952500 h 1140460"/>
              <a:gd name="connsiteX25" fmla="*/ 7794543 w 7891426"/>
              <a:gd name="connsiteY25" fmla="*/ 876300 h 1140460"/>
              <a:gd name="connsiteX26" fmla="*/ 7832643 w 7891426"/>
              <a:gd name="connsiteY26" fmla="*/ 800100 h 1140460"/>
              <a:gd name="connsiteX27" fmla="*/ 7794543 w 7891426"/>
              <a:gd name="connsiteY27" fmla="*/ 723900 h 1140460"/>
              <a:gd name="connsiteX28" fmla="*/ 7781843 w 7891426"/>
              <a:gd name="connsiteY28" fmla="*/ 660400 h 1140460"/>
              <a:gd name="connsiteX29" fmla="*/ 7807243 w 7891426"/>
              <a:gd name="connsiteY29" fmla="*/ 609600 h 1140460"/>
              <a:gd name="connsiteX30" fmla="*/ 7883443 w 7891426"/>
              <a:gd name="connsiteY30" fmla="*/ 546100 h 1140460"/>
              <a:gd name="connsiteX31" fmla="*/ 7883443 w 7891426"/>
              <a:gd name="connsiteY31" fmla="*/ 469900 h 1140460"/>
              <a:gd name="connsiteX32" fmla="*/ 7769143 w 7891426"/>
              <a:gd name="connsiteY32" fmla="*/ 406400 h 1140460"/>
              <a:gd name="connsiteX33" fmla="*/ 7692943 w 7891426"/>
              <a:gd name="connsiteY33" fmla="*/ 368300 h 1140460"/>
              <a:gd name="connsiteX34" fmla="*/ 7794543 w 7891426"/>
              <a:gd name="connsiteY34" fmla="*/ 266700 h 1140460"/>
              <a:gd name="connsiteX35" fmla="*/ 7807243 w 7891426"/>
              <a:gd name="connsiteY35" fmla="*/ 177800 h 1140460"/>
              <a:gd name="connsiteX36" fmla="*/ 7743743 w 7891426"/>
              <a:gd name="connsiteY36" fmla="*/ 177800 h 1140460"/>
              <a:gd name="connsiteX37" fmla="*/ 7705643 w 7891426"/>
              <a:gd name="connsiteY37" fmla="*/ 88900 h 1140460"/>
              <a:gd name="connsiteX38" fmla="*/ 7846136 w 7891426"/>
              <a:gd name="connsiteY38" fmla="*/ 34925 h 1140460"/>
              <a:gd name="connsiteX39" fmla="*/ 7616743 w 7891426"/>
              <a:gd name="connsiteY39" fmla="*/ 0 h 1140460"/>
              <a:gd name="connsiteX0" fmla="*/ 7616743 w 7891426"/>
              <a:gd name="connsiteY0" fmla="*/ 0 h 1140460"/>
              <a:gd name="connsiteX1" fmla="*/ 181096 w 7891426"/>
              <a:gd name="connsiteY1" fmla="*/ 0 h 1140460"/>
              <a:gd name="connsiteX2" fmla="*/ 108744 w 7891426"/>
              <a:gd name="connsiteY2" fmla="*/ 11906 h 1140460"/>
              <a:gd name="connsiteX3" fmla="*/ 137319 w 7891426"/>
              <a:gd name="connsiteY3" fmla="*/ 94456 h 1140460"/>
              <a:gd name="connsiteX4" fmla="*/ 139700 w 7891426"/>
              <a:gd name="connsiteY4" fmla="*/ 190500 h 1140460"/>
              <a:gd name="connsiteX5" fmla="*/ 76200 w 7891426"/>
              <a:gd name="connsiteY5" fmla="*/ 190500 h 1140460"/>
              <a:gd name="connsiteX6" fmla="*/ 88900 w 7891426"/>
              <a:gd name="connsiteY6" fmla="*/ 279400 h 1140460"/>
              <a:gd name="connsiteX7" fmla="*/ 95250 w 7891426"/>
              <a:gd name="connsiteY7" fmla="*/ 357188 h 1140460"/>
              <a:gd name="connsiteX8" fmla="*/ 114300 w 7891426"/>
              <a:gd name="connsiteY8" fmla="*/ 419100 h 1140460"/>
              <a:gd name="connsiteX9" fmla="*/ 47625 w 7891426"/>
              <a:gd name="connsiteY9" fmla="*/ 492125 h 1140460"/>
              <a:gd name="connsiteX10" fmla="*/ 0 w 7891426"/>
              <a:gd name="connsiteY10" fmla="*/ 558800 h 1140460"/>
              <a:gd name="connsiteX11" fmla="*/ 76200 w 7891426"/>
              <a:gd name="connsiteY11" fmla="*/ 622300 h 1140460"/>
              <a:gd name="connsiteX12" fmla="*/ 101600 w 7891426"/>
              <a:gd name="connsiteY12" fmla="*/ 673100 h 1140460"/>
              <a:gd name="connsiteX13" fmla="*/ 88900 w 7891426"/>
              <a:gd name="connsiteY13" fmla="*/ 736600 h 1140460"/>
              <a:gd name="connsiteX14" fmla="*/ 134144 w 7891426"/>
              <a:gd name="connsiteY14" fmla="*/ 767556 h 1140460"/>
              <a:gd name="connsiteX15" fmla="*/ 88900 w 7891426"/>
              <a:gd name="connsiteY15" fmla="*/ 889000 h 1140460"/>
              <a:gd name="connsiteX16" fmla="*/ 30956 w 7891426"/>
              <a:gd name="connsiteY16" fmla="*/ 900906 h 1140460"/>
              <a:gd name="connsiteX17" fmla="*/ 123031 w 7891426"/>
              <a:gd name="connsiteY17" fmla="*/ 965200 h 1140460"/>
              <a:gd name="connsiteX18" fmla="*/ 12700 w 7891426"/>
              <a:gd name="connsiteY18" fmla="*/ 1104900 h 1140460"/>
              <a:gd name="connsiteX19" fmla="*/ 46037 w 7891426"/>
              <a:gd name="connsiteY19" fmla="*/ 1119982 h 1140460"/>
              <a:gd name="connsiteX20" fmla="*/ 39804 w 7891426"/>
              <a:gd name="connsiteY20" fmla="*/ 1140460 h 1140460"/>
              <a:gd name="connsiteX21" fmla="*/ 7891426 w 7891426"/>
              <a:gd name="connsiteY21" fmla="*/ 1140460 h 1140460"/>
              <a:gd name="connsiteX22" fmla="*/ 7870743 w 7891426"/>
              <a:gd name="connsiteY22" fmla="*/ 1092200 h 1140460"/>
              <a:gd name="connsiteX23" fmla="*/ 7781843 w 7891426"/>
              <a:gd name="connsiteY23" fmla="*/ 1028700 h 1140460"/>
              <a:gd name="connsiteX24" fmla="*/ 7731043 w 7891426"/>
              <a:gd name="connsiteY24" fmla="*/ 952500 h 1140460"/>
              <a:gd name="connsiteX25" fmla="*/ 7794543 w 7891426"/>
              <a:gd name="connsiteY25" fmla="*/ 876300 h 1140460"/>
              <a:gd name="connsiteX26" fmla="*/ 7832643 w 7891426"/>
              <a:gd name="connsiteY26" fmla="*/ 800100 h 1140460"/>
              <a:gd name="connsiteX27" fmla="*/ 7794543 w 7891426"/>
              <a:gd name="connsiteY27" fmla="*/ 723900 h 1140460"/>
              <a:gd name="connsiteX28" fmla="*/ 7781843 w 7891426"/>
              <a:gd name="connsiteY28" fmla="*/ 660400 h 1140460"/>
              <a:gd name="connsiteX29" fmla="*/ 7807243 w 7891426"/>
              <a:gd name="connsiteY29" fmla="*/ 609600 h 1140460"/>
              <a:gd name="connsiteX30" fmla="*/ 7883443 w 7891426"/>
              <a:gd name="connsiteY30" fmla="*/ 546100 h 1140460"/>
              <a:gd name="connsiteX31" fmla="*/ 7883443 w 7891426"/>
              <a:gd name="connsiteY31" fmla="*/ 469900 h 1140460"/>
              <a:gd name="connsiteX32" fmla="*/ 7769143 w 7891426"/>
              <a:gd name="connsiteY32" fmla="*/ 406400 h 1140460"/>
              <a:gd name="connsiteX33" fmla="*/ 7692943 w 7891426"/>
              <a:gd name="connsiteY33" fmla="*/ 368300 h 1140460"/>
              <a:gd name="connsiteX34" fmla="*/ 7794543 w 7891426"/>
              <a:gd name="connsiteY34" fmla="*/ 266700 h 1140460"/>
              <a:gd name="connsiteX35" fmla="*/ 7807243 w 7891426"/>
              <a:gd name="connsiteY35" fmla="*/ 177800 h 1140460"/>
              <a:gd name="connsiteX36" fmla="*/ 7743743 w 7891426"/>
              <a:gd name="connsiteY36" fmla="*/ 177800 h 1140460"/>
              <a:gd name="connsiteX37" fmla="*/ 7705643 w 7891426"/>
              <a:gd name="connsiteY37" fmla="*/ 88900 h 1140460"/>
              <a:gd name="connsiteX38" fmla="*/ 7846136 w 7891426"/>
              <a:gd name="connsiteY38" fmla="*/ 34925 h 1140460"/>
              <a:gd name="connsiteX39" fmla="*/ 7616743 w 7891426"/>
              <a:gd name="connsiteY39" fmla="*/ 0 h 1140460"/>
              <a:gd name="connsiteX0" fmla="*/ 7616743 w 7891426"/>
              <a:gd name="connsiteY0" fmla="*/ 0 h 1140460"/>
              <a:gd name="connsiteX1" fmla="*/ 181096 w 7891426"/>
              <a:gd name="connsiteY1" fmla="*/ 0 h 1140460"/>
              <a:gd name="connsiteX2" fmla="*/ 108744 w 7891426"/>
              <a:gd name="connsiteY2" fmla="*/ 11906 h 1140460"/>
              <a:gd name="connsiteX3" fmla="*/ 137319 w 7891426"/>
              <a:gd name="connsiteY3" fmla="*/ 94456 h 1140460"/>
              <a:gd name="connsiteX4" fmla="*/ 139700 w 7891426"/>
              <a:gd name="connsiteY4" fmla="*/ 190500 h 1140460"/>
              <a:gd name="connsiteX5" fmla="*/ 76200 w 7891426"/>
              <a:gd name="connsiteY5" fmla="*/ 190500 h 1140460"/>
              <a:gd name="connsiteX6" fmla="*/ 88900 w 7891426"/>
              <a:gd name="connsiteY6" fmla="*/ 279400 h 1140460"/>
              <a:gd name="connsiteX7" fmla="*/ 95250 w 7891426"/>
              <a:gd name="connsiteY7" fmla="*/ 357188 h 1140460"/>
              <a:gd name="connsiteX8" fmla="*/ 114300 w 7891426"/>
              <a:gd name="connsiteY8" fmla="*/ 419100 h 1140460"/>
              <a:gd name="connsiteX9" fmla="*/ 47625 w 7891426"/>
              <a:gd name="connsiteY9" fmla="*/ 492125 h 1140460"/>
              <a:gd name="connsiteX10" fmla="*/ 0 w 7891426"/>
              <a:gd name="connsiteY10" fmla="*/ 558800 h 1140460"/>
              <a:gd name="connsiteX11" fmla="*/ 76200 w 7891426"/>
              <a:gd name="connsiteY11" fmla="*/ 622300 h 1140460"/>
              <a:gd name="connsiteX12" fmla="*/ 101600 w 7891426"/>
              <a:gd name="connsiteY12" fmla="*/ 673100 h 1140460"/>
              <a:gd name="connsiteX13" fmla="*/ 88900 w 7891426"/>
              <a:gd name="connsiteY13" fmla="*/ 736600 h 1140460"/>
              <a:gd name="connsiteX14" fmla="*/ 134144 w 7891426"/>
              <a:gd name="connsiteY14" fmla="*/ 767556 h 1140460"/>
              <a:gd name="connsiteX15" fmla="*/ 88900 w 7891426"/>
              <a:gd name="connsiteY15" fmla="*/ 889000 h 1140460"/>
              <a:gd name="connsiteX16" fmla="*/ 30956 w 7891426"/>
              <a:gd name="connsiteY16" fmla="*/ 900906 h 1140460"/>
              <a:gd name="connsiteX17" fmla="*/ 123031 w 7891426"/>
              <a:gd name="connsiteY17" fmla="*/ 965200 h 1140460"/>
              <a:gd name="connsiteX18" fmla="*/ 12700 w 7891426"/>
              <a:gd name="connsiteY18" fmla="*/ 1104900 h 1140460"/>
              <a:gd name="connsiteX19" fmla="*/ 46037 w 7891426"/>
              <a:gd name="connsiteY19" fmla="*/ 1119982 h 1140460"/>
              <a:gd name="connsiteX20" fmla="*/ 39804 w 7891426"/>
              <a:gd name="connsiteY20" fmla="*/ 1140460 h 1140460"/>
              <a:gd name="connsiteX21" fmla="*/ 7891426 w 7891426"/>
              <a:gd name="connsiteY21" fmla="*/ 1140460 h 1140460"/>
              <a:gd name="connsiteX22" fmla="*/ 7870743 w 7891426"/>
              <a:gd name="connsiteY22" fmla="*/ 1092200 h 1140460"/>
              <a:gd name="connsiteX23" fmla="*/ 7781843 w 7891426"/>
              <a:gd name="connsiteY23" fmla="*/ 1028700 h 1140460"/>
              <a:gd name="connsiteX24" fmla="*/ 7731043 w 7891426"/>
              <a:gd name="connsiteY24" fmla="*/ 952500 h 1140460"/>
              <a:gd name="connsiteX25" fmla="*/ 7794543 w 7891426"/>
              <a:gd name="connsiteY25" fmla="*/ 876300 h 1140460"/>
              <a:gd name="connsiteX26" fmla="*/ 7832643 w 7891426"/>
              <a:gd name="connsiteY26" fmla="*/ 800100 h 1140460"/>
              <a:gd name="connsiteX27" fmla="*/ 7794543 w 7891426"/>
              <a:gd name="connsiteY27" fmla="*/ 723900 h 1140460"/>
              <a:gd name="connsiteX28" fmla="*/ 7781843 w 7891426"/>
              <a:gd name="connsiteY28" fmla="*/ 660400 h 1140460"/>
              <a:gd name="connsiteX29" fmla="*/ 7807243 w 7891426"/>
              <a:gd name="connsiteY29" fmla="*/ 609600 h 1140460"/>
              <a:gd name="connsiteX30" fmla="*/ 7850106 w 7891426"/>
              <a:gd name="connsiteY30" fmla="*/ 534193 h 1140460"/>
              <a:gd name="connsiteX31" fmla="*/ 7883443 w 7891426"/>
              <a:gd name="connsiteY31" fmla="*/ 469900 h 1140460"/>
              <a:gd name="connsiteX32" fmla="*/ 7769143 w 7891426"/>
              <a:gd name="connsiteY32" fmla="*/ 406400 h 1140460"/>
              <a:gd name="connsiteX33" fmla="*/ 7692943 w 7891426"/>
              <a:gd name="connsiteY33" fmla="*/ 368300 h 1140460"/>
              <a:gd name="connsiteX34" fmla="*/ 7794543 w 7891426"/>
              <a:gd name="connsiteY34" fmla="*/ 266700 h 1140460"/>
              <a:gd name="connsiteX35" fmla="*/ 7807243 w 7891426"/>
              <a:gd name="connsiteY35" fmla="*/ 177800 h 1140460"/>
              <a:gd name="connsiteX36" fmla="*/ 7743743 w 7891426"/>
              <a:gd name="connsiteY36" fmla="*/ 177800 h 1140460"/>
              <a:gd name="connsiteX37" fmla="*/ 7705643 w 7891426"/>
              <a:gd name="connsiteY37" fmla="*/ 88900 h 1140460"/>
              <a:gd name="connsiteX38" fmla="*/ 7846136 w 7891426"/>
              <a:gd name="connsiteY38" fmla="*/ 34925 h 1140460"/>
              <a:gd name="connsiteX39" fmla="*/ 7616743 w 7891426"/>
              <a:gd name="connsiteY39" fmla="*/ 0 h 1140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7891426" h="1140460">
                <a:moveTo>
                  <a:pt x="7616743" y="0"/>
                </a:moveTo>
                <a:lnTo>
                  <a:pt x="181096" y="0"/>
                </a:lnTo>
                <a:lnTo>
                  <a:pt x="108744" y="11906"/>
                </a:lnTo>
                <a:lnTo>
                  <a:pt x="137319" y="94456"/>
                </a:lnTo>
                <a:cubicBezTo>
                  <a:pt x="138113" y="126471"/>
                  <a:pt x="138906" y="158485"/>
                  <a:pt x="139700" y="190500"/>
                </a:cubicBezTo>
                <a:lnTo>
                  <a:pt x="76200" y="190500"/>
                </a:lnTo>
                <a:lnTo>
                  <a:pt x="88900" y="279400"/>
                </a:lnTo>
                <a:lnTo>
                  <a:pt x="95250" y="357188"/>
                </a:lnTo>
                <a:lnTo>
                  <a:pt x="114300" y="419100"/>
                </a:lnTo>
                <a:lnTo>
                  <a:pt x="47625" y="492125"/>
                </a:lnTo>
                <a:lnTo>
                  <a:pt x="0" y="558800"/>
                </a:lnTo>
                <a:lnTo>
                  <a:pt x="76200" y="622300"/>
                </a:lnTo>
                <a:lnTo>
                  <a:pt x="101600" y="673100"/>
                </a:lnTo>
                <a:lnTo>
                  <a:pt x="88900" y="736600"/>
                </a:lnTo>
                <a:lnTo>
                  <a:pt x="134144" y="767556"/>
                </a:lnTo>
                <a:lnTo>
                  <a:pt x="88900" y="889000"/>
                </a:lnTo>
                <a:lnTo>
                  <a:pt x="30956" y="900906"/>
                </a:lnTo>
                <a:cubicBezTo>
                  <a:pt x="30691" y="935037"/>
                  <a:pt x="123296" y="931069"/>
                  <a:pt x="123031" y="965200"/>
                </a:cubicBezTo>
                <a:lnTo>
                  <a:pt x="12700" y="1104900"/>
                </a:lnTo>
                <a:lnTo>
                  <a:pt x="46037" y="1119982"/>
                </a:lnTo>
                <a:lnTo>
                  <a:pt x="39804" y="1140460"/>
                </a:lnTo>
                <a:lnTo>
                  <a:pt x="7891426" y="1140460"/>
                </a:lnTo>
                <a:lnTo>
                  <a:pt x="7870743" y="1092200"/>
                </a:lnTo>
                <a:lnTo>
                  <a:pt x="7781843" y="1028700"/>
                </a:lnTo>
                <a:lnTo>
                  <a:pt x="7731043" y="952500"/>
                </a:lnTo>
                <a:lnTo>
                  <a:pt x="7794543" y="876300"/>
                </a:lnTo>
                <a:lnTo>
                  <a:pt x="7832643" y="800100"/>
                </a:lnTo>
                <a:lnTo>
                  <a:pt x="7794543" y="723900"/>
                </a:lnTo>
                <a:lnTo>
                  <a:pt x="7781843" y="660400"/>
                </a:lnTo>
                <a:lnTo>
                  <a:pt x="7807243" y="609600"/>
                </a:lnTo>
                <a:lnTo>
                  <a:pt x="7850106" y="534193"/>
                </a:lnTo>
                <a:lnTo>
                  <a:pt x="7883443" y="469900"/>
                </a:lnTo>
                <a:lnTo>
                  <a:pt x="7769143" y="406400"/>
                </a:lnTo>
                <a:lnTo>
                  <a:pt x="7692943" y="368300"/>
                </a:lnTo>
                <a:lnTo>
                  <a:pt x="7794543" y="266700"/>
                </a:lnTo>
                <a:lnTo>
                  <a:pt x="7807243" y="177800"/>
                </a:lnTo>
                <a:lnTo>
                  <a:pt x="7743743" y="177800"/>
                </a:lnTo>
                <a:lnTo>
                  <a:pt x="7705643" y="88900"/>
                </a:lnTo>
                <a:lnTo>
                  <a:pt x="7846136" y="34925"/>
                </a:lnTo>
                <a:cubicBezTo>
                  <a:pt x="7764115" y="15345"/>
                  <a:pt x="7746388" y="21961"/>
                  <a:pt x="7616743" y="0"/>
                </a:cubicBezTo>
                <a:close/>
              </a:path>
            </a:pathLst>
          </a:cu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702025-7DC1-47F8-8E22-5907D237721E}"/>
              </a:ext>
            </a:extLst>
          </p:cNvPr>
          <p:cNvSpPr txBox="1"/>
          <p:nvPr/>
        </p:nvSpPr>
        <p:spPr>
          <a:xfrm>
            <a:off x="1521410" y="704052"/>
            <a:ext cx="38887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spc="-300" dirty="0"/>
              <a:t>프로젝트</a:t>
            </a:r>
            <a:r>
              <a:rPr lang="ko-KR" altLang="en-US" sz="4800" spc="-300" dirty="0"/>
              <a:t> </a:t>
            </a:r>
            <a:r>
              <a:rPr lang="ko-KR" altLang="en-US" sz="5400" spc="-300" dirty="0"/>
              <a:t>정의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7E62731-5755-4D71-8F7D-E9BC6B5035B4}"/>
              </a:ext>
            </a:extLst>
          </p:cNvPr>
          <p:cNvSpPr txBox="1"/>
          <p:nvPr/>
        </p:nvSpPr>
        <p:spPr>
          <a:xfrm>
            <a:off x="4381500" y="3804672"/>
            <a:ext cx="95250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6000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Corona API</a:t>
            </a:r>
            <a:r>
              <a:rPr lang="ko-KR" altLang="ko-KR" sz="44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를 활용하여 </a:t>
            </a:r>
            <a:endParaRPr lang="en-US" altLang="ko-KR" sz="4400" dirty="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ctr"/>
            <a:r>
              <a:rPr lang="ko-KR" altLang="ko-KR" sz="44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사용자 명령에 따라 </a:t>
            </a:r>
            <a:r>
              <a:rPr lang="ko-KR" altLang="ko-KR" sz="54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필요한 정보</a:t>
            </a:r>
            <a:r>
              <a:rPr lang="ko-KR" altLang="ko-KR" sz="44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를 </a:t>
            </a:r>
            <a:endParaRPr lang="en-US" altLang="ko-KR" sz="4400" dirty="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ctr"/>
            <a:r>
              <a:rPr lang="ko-KR" altLang="ko-KR" sz="44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보여주는 </a:t>
            </a:r>
            <a:r>
              <a:rPr lang="ko-KR" altLang="ko-KR" sz="5400" dirty="0" err="1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챗봇</a:t>
            </a:r>
            <a:r>
              <a:rPr lang="en-US" altLang="ko-KR" sz="54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(chat bot)</a:t>
            </a:r>
            <a:r>
              <a:rPr lang="ko-KR" altLang="ko-KR" sz="44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을 개발</a:t>
            </a:r>
            <a:endParaRPr lang="ko-KR" altLang="en-US" sz="4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3D6633-1352-43E2-9755-A68BCC580342}"/>
              </a:ext>
            </a:extLst>
          </p:cNvPr>
          <p:cNvSpPr txBox="1"/>
          <p:nvPr/>
        </p:nvSpPr>
        <p:spPr>
          <a:xfrm>
            <a:off x="3374106" y="2019300"/>
            <a:ext cx="11867351" cy="73558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800" dirty="0">
                <a:solidFill>
                  <a:schemeClr val="tx1">
                    <a:lumMod val="75000"/>
                    <a:lumOff val="25000"/>
                  </a:schemeClr>
                </a:solidFill>
                <a:latin typeface="Bodoni MT Poster Compressed" panose="02070706080601050204" pitchFamily="18" charset="0"/>
              </a:rPr>
              <a:t>“ </a:t>
            </a:r>
          </a:p>
          <a:p>
            <a:endParaRPr lang="en-US" altLang="ko-KR" sz="9600" dirty="0">
              <a:solidFill>
                <a:schemeClr val="tx1">
                  <a:lumMod val="75000"/>
                  <a:lumOff val="25000"/>
                </a:schemeClr>
              </a:solidFill>
              <a:latin typeface="Bodoni MT Poster Compressed" panose="02070706080601050204" pitchFamily="18" charset="0"/>
            </a:endParaRPr>
          </a:p>
          <a:p>
            <a:r>
              <a:rPr lang="en-US" altLang="ko-KR" sz="18800" dirty="0">
                <a:solidFill>
                  <a:schemeClr val="tx1">
                    <a:lumMod val="75000"/>
                    <a:lumOff val="25000"/>
                  </a:schemeClr>
                </a:solidFill>
                <a:latin typeface="Bodoni MT Poster Compressed" panose="02070706080601050204" pitchFamily="18" charset="0"/>
              </a:rPr>
              <a:t>										 		”</a:t>
            </a:r>
          </a:p>
        </p:txBody>
      </p:sp>
    </p:spTree>
    <p:extLst>
      <p:ext uri="{BB962C8B-B14F-4D97-AF65-F5344CB8AC3E}">
        <p14:creationId xmlns:p14="http://schemas.microsoft.com/office/powerpoint/2010/main" val="16436748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표 12">
            <a:extLst>
              <a:ext uri="{FF2B5EF4-FFF2-40B4-BE49-F238E27FC236}">
                <a16:creationId xmlns:a16="http://schemas.microsoft.com/office/drawing/2014/main" id="{AC51CAEF-3C5B-4946-87DB-6B4FAFAE3E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9658517"/>
              </p:ext>
            </p:extLst>
          </p:nvPr>
        </p:nvGraphicFramePr>
        <p:xfrm>
          <a:off x="228600" y="0"/>
          <a:ext cx="17830800" cy="495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237935577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1047570669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319385043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186037091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4275713182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671234108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1822333551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91471506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054444395"/>
                    </a:ext>
                  </a:extLst>
                </a:gridCol>
              </a:tblGrid>
              <a:tr h="4953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rgbClr val="40404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01</a:t>
                      </a:r>
                      <a:endParaRPr lang="ko-KR" altLang="en-US" sz="2400" b="0" dirty="0">
                        <a:solidFill>
                          <a:srgbClr val="40404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rgbClr val="40404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02</a:t>
                      </a:r>
                      <a:endParaRPr lang="ko-KR" altLang="en-US" sz="2400" b="0" dirty="0">
                        <a:solidFill>
                          <a:srgbClr val="40404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rgbClr val="40404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03</a:t>
                      </a:r>
                      <a:endParaRPr lang="ko-KR" altLang="en-US" sz="2400" b="0" dirty="0">
                        <a:solidFill>
                          <a:srgbClr val="40404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AB9D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rgbClr val="40404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04</a:t>
                      </a:r>
                      <a:endParaRPr lang="ko-KR" altLang="en-US" sz="2400" b="0" dirty="0">
                        <a:solidFill>
                          <a:srgbClr val="40404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rgbClr val="40404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05</a:t>
                      </a:r>
                      <a:endParaRPr lang="ko-KR" altLang="en-US" sz="2400" b="0" dirty="0">
                        <a:solidFill>
                          <a:srgbClr val="40404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rgbClr val="40404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06</a:t>
                      </a:r>
                      <a:endParaRPr lang="ko-KR" altLang="en-US" sz="2400" b="0" dirty="0">
                        <a:solidFill>
                          <a:srgbClr val="40404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rgbClr val="40404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07</a:t>
                      </a:r>
                      <a:endParaRPr lang="ko-KR" altLang="en-US" sz="2400" b="0" dirty="0">
                        <a:solidFill>
                          <a:srgbClr val="40404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rgbClr val="40404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08</a:t>
                      </a:r>
                      <a:endParaRPr lang="ko-KR" altLang="en-US" sz="2400" b="0" dirty="0">
                        <a:solidFill>
                          <a:srgbClr val="40404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rgbClr val="40404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09</a:t>
                      </a:r>
                      <a:endParaRPr lang="ko-KR" altLang="en-US" sz="2400" b="0" dirty="0">
                        <a:solidFill>
                          <a:srgbClr val="40404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170362"/>
                  </a:ext>
                </a:extLst>
              </a:tr>
            </a:tbl>
          </a:graphicData>
        </a:graphic>
      </p:graphicFrame>
      <p:grpSp>
        <p:nvGrpSpPr>
          <p:cNvPr id="3" name="그룹 2">
            <a:extLst>
              <a:ext uri="{FF2B5EF4-FFF2-40B4-BE49-F238E27FC236}">
                <a16:creationId xmlns:a16="http://schemas.microsoft.com/office/drawing/2014/main" id="{FD18BE26-7164-4B74-9D73-83A06FA1BE9A}"/>
              </a:ext>
            </a:extLst>
          </p:cNvPr>
          <p:cNvGrpSpPr/>
          <p:nvPr/>
        </p:nvGrpSpPr>
        <p:grpSpPr>
          <a:xfrm>
            <a:off x="2971800" y="952500"/>
            <a:ext cx="8603606" cy="409061"/>
            <a:chOff x="1911994" y="2455427"/>
            <a:chExt cx="3716638" cy="409061"/>
          </a:xfrm>
        </p:grpSpPr>
        <p:sp>
          <p:nvSpPr>
            <p:cNvPr id="4" name="자유형: 도형 3">
              <a:extLst>
                <a:ext uri="{FF2B5EF4-FFF2-40B4-BE49-F238E27FC236}">
                  <a16:creationId xmlns:a16="http://schemas.microsoft.com/office/drawing/2014/main" id="{9BF19043-1839-491A-A5AC-7C1EA3783EBE}"/>
                </a:ext>
              </a:extLst>
            </p:cNvPr>
            <p:cNvSpPr/>
            <p:nvPr/>
          </p:nvSpPr>
          <p:spPr>
            <a:xfrm flipH="1">
              <a:off x="1913915" y="2474927"/>
              <a:ext cx="3714717" cy="389561"/>
            </a:xfrm>
            <a:custGeom>
              <a:avLst/>
              <a:gdLst>
                <a:gd name="connsiteX0" fmla="*/ 7616743 w 7891426"/>
                <a:gd name="connsiteY0" fmla="*/ 0 h 1140460"/>
                <a:gd name="connsiteX1" fmla="*/ 181096 w 7891426"/>
                <a:gd name="connsiteY1" fmla="*/ 0 h 1140460"/>
                <a:gd name="connsiteX2" fmla="*/ 108744 w 7891426"/>
                <a:gd name="connsiteY2" fmla="*/ 11906 h 1140460"/>
                <a:gd name="connsiteX3" fmla="*/ 137319 w 7891426"/>
                <a:gd name="connsiteY3" fmla="*/ 94456 h 1140460"/>
                <a:gd name="connsiteX4" fmla="*/ 139700 w 7891426"/>
                <a:gd name="connsiteY4" fmla="*/ 190500 h 1140460"/>
                <a:gd name="connsiteX5" fmla="*/ 76200 w 7891426"/>
                <a:gd name="connsiteY5" fmla="*/ 190500 h 1140460"/>
                <a:gd name="connsiteX6" fmla="*/ 88900 w 7891426"/>
                <a:gd name="connsiteY6" fmla="*/ 279400 h 1140460"/>
                <a:gd name="connsiteX7" fmla="*/ 95250 w 7891426"/>
                <a:gd name="connsiteY7" fmla="*/ 357188 h 1140460"/>
                <a:gd name="connsiteX8" fmla="*/ 114300 w 7891426"/>
                <a:gd name="connsiteY8" fmla="*/ 419100 h 1140460"/>
                <a:gd name="connsiteX9" fmla="*/ 47625 w 7891426"/>
                <a:gd name="connsiteY9" fmla="*/ 492125 h 1140460"/>
                <a:gd name="connsiteX10" fmla="*/ 0 w 7891426"/>
                <a:gd name="connsiteY10" fmla="*/ 558800 h 1140460"/>
                <a:gd name="connsiteX11" fmla="*/ 76200 w 7891426"/>
                <a:gd name="connsiteY11" fmla="*/ 622300 h 1140460"/>
                <a:gd name="connsiteX12" fmla="*/ 101600 w 7891426"/>
                <a:gd name="connsiteY12" fmla="*/ 673100 h 1140460"/>
                <a:gd name="connsiteX13" fmla="*/ 88900 w 7891426"/>
                <a:gd name="connsiteY13" fmla="*/ 736600 h 1140460"/>
                <a:gd name="connsiteX14" fmla="*/ 134144 w 7891426"/>
                <a:gd name="connsiteY14" fmla="*/ 767556 h 1140460"/>
                <a:gd name="connsiteX15" fmla="*/ 88900 w 7891426"/>
                <a:gd name="connsiteY15" fmla="*/ 889000 h 1140460"/>
                <a:gd name="connsiteX16" fmla="*/ 30956 w 7891426"/>
                <a:gd name="connsiteY16" fmla="*/ 900906 h 1140460"/>
                <a:gd name="connsiteX17" fmla="*/ 123031 w 7891426"/>
                <a:gd name="connsiteY17" fmla="*/ 965200 h 1140460"/>
                <a:gd name="connsiteX18" fmla="*/ 12700 w 7891426"/>
                <a:gd name="connsiteY18" fmla="*/ 1104900 h 1140460"/>
                <a:gd name="connsiteX19" fmla="*/ 46037 w 7891426"/>
                <a:gd name="connsiteY19" fmla="*/ 1119982 h 1140460"/>
                <a:gd name="connsiteX20" fmla="*/ 39804 w 7891426"/>
                <a:gd name="connsiteY20" fmla="*/ 1140460 h 1140460"/>
                <a:gd name="connsiteX21" fmla="*/ 7891426 w 7891426"/>
                <a:gd name="connsiteY21" fmla="*/ 1140460 h 1140460"/>
                <a:gd name="connsiteX22" fmla="*/ 7870743 w 7891426"/>
                <a:gd name="connsiteY22" fmla="*/ 1092200 h 1140460"/>
                <a:gd name="connsiteX23" fmla="*/ 7781843 w 7891426"/>
                <a:gd name="connsiteY23" fmla="*/ 1028700 h 1140460"/>
                <a:gd name="connsiteX24" fmla="*/ 7731043 w 7891426"/>
                <a:gd name="connsiteY24" fmla="*/ 952500 h 1140460"/>
                <a:gd name="connsiteX25" fmla="*/ 7794543 w 7891426"/>
                <a:gd name="connsiteY25" fmla="*/ 876300 h 1140460"/>
                <a:gd name="connsiteX26" fmla="*/ 7832643 w 7891426"/>
                <a:gd name="connsiteY26" fmla="*/ 800100 h 1140460"/>
                <a:gd name="connsiteX27" fmla="*/ 7794543 w 7891426"/>
                <a:gd name="connsiteY27" fmla="*/ 723900 h 1140460"/>
                <a:gd name="connsiteX28" fmla="*/ 7781843 w 7891426"/>
                <a:gd name="connsiteY28" fmla="*/ 660400 h 1140460"/>
                <a:gd name="connsiteX29" fmla="*/ 7807243 w 7891426"/>
                <a:gd name="connsiteY29" fmla="*/ 609600 h 1140460"/>
                <a:gd name="connsiteX30" fmla="*/ 7883443 w 7891426"/>
                <a:gd name="connsiteY30" fmla="*/ 546100 h 1140460"/>
                <a:gd name="connsiteX31" fmla="*/ 7883443 w 7891426"/>
                <a:gd name="connsiteY31" fmla="*/ 469900 h 1140460"/>
                <a:gd name="connsiteX32" fmla="*/ 7769143 w 7891426"/>
                <a:gd name="connsiteY32" fmla="*/ 406400 h 1140460"/>
                <a:gd name="connsiteX33" fmla="*/ 7692943 w 7891426"/>
                <a:gd name="connsiteY33" fmla="*/ 368300 h 1140460"/>
                <a:gd name="connsiteX34" fmla="*/ 7794543 w 7891426"/>
                <a:gd name="connsiteY34" fmla="*/ 266700 h 1140460"/>
                <a:gd name="connsiteX35" fmla="*/ 7807243 w 7891426"/>
                <a:gd name="connsiteY35" fmla="*/ 177800 h 1140460"/>
                <a:gd name="connsiteX36" fmla="*/ 7743743 w 7891426"/>
                <a:gd name="connsiteY36" fmla="*/ 177800 h 1140460"/>
                <a:gd name="connsiteX37" fmla="*/ 7705643 w 7891426"/>
                <a:gd name="connsiteY37" fmla="*/ 88900 h 1140460"/>
                <a:gd name="connsiteX38" fmla="*/ 7819943 w 7891426"/>
                <a:gd name="connsiteY38" fmla="*/ 101600 h 1140460"/>
                <a:gd name="connsiteX0" fmla="*/ 7616743 w 7891426"/>
                <a:gd name="connsiteY0" fmla="*/ 0 h 1140460"/>
                <a:gd name="connsiteX1" fmla="*/ 181096 w 7891426"/>
                <a:gd name="connsiteY1" fmla="*/ 0 h 1140460"/>
                <a:gd name="connsiteX2" fmla="*/ 108744 w 7891426"/>
                <a:gd name="connsiteY2" fmla="*/ 11906 h 1140460"/>
                <a:gd name="connsiteX3" fmla="*/ 137319 w 7891426"/>
                <a:gd name="connsiteY3" fmla="*/ 94456 h 1140460"/>
                <a:gd name="connsiteX4" fmla="*/ 139700 w 7891426"/>
                <a:gd name="connsiteY4" fmla="*/ 190500 h 1140460"/>
                <a:gd name="connsiteX5" fmla="*/ 76200 w 7891426"/>
                <a:gd name="connsiteY5" fmla="*/ 190500 h 1140460"/>
                <a:gd name="connsiteX6" fmla="*/ 88900 w 7891426"/>
                <a:gd name="connsiteY6" fmla="*/ 279400 h 1140460"/>
                <a:gd name="connsiteX7" fmla="*/ 95250 w 7891426"/>
                <a:gd name="connsiteY7" fmla="*/ 357188 h 1140460"/>
                <a:gd name="connsiteX8" fmla="*/ 114300 w 7891426"/>
                <a:gd name="connsiteY8" fmla="*/ 419100 h 1140460"/>
                <a:gd name="connsiteX9" fmla="*/ 47625 w 7891426"/>
                <a:gd name="connsiteY9" fmla="*/ 492125 h 1140460"/>
                <a:gd name="connsiteX10" fmla="*/ 0 w 7891426"/>
                <a:gd name="connsiteY10" fmla="*/ 558800 h 1140460"/>
                <a:gd name="connsiteX11" fmla="*/ 76200 w 7891426"/>
                <a:gd name="connsiteY11" fmla="*/ 622300 h 1140460"/>
                <a:gd name="connsiteX12" fmla="*/ 101600 w 7891426"/>
                <a:gd name="connsiteY12" fmla="*/ 673100 h 1140460"/>
                <a:gd name="connsiteX13" fmla="*/ 88900 w 7891426"/>
                <a:gd name="connsiteY13" fmla="*/ 736600 h 1140460"/>
                <a:gd name="connsiteX14" fmla="*/ 134144 w 7891426"/>
                <a:gd name="connsiteY14" fmla="*/ 767556 h 1140460"/>
                <a:gd name="connsiteX15" fmla="*/ 88900 w 7891426"/>
                <a:gd name="connsiteY15" fmla="*/ 889000 h 1140460"/>
                <a:gd name="connsiteX16" fmla="*/ 30956 w 7891426"/>
                <a:gd name="connsiteY16" fmla="*/ 900906 h 1140460"/>
                <a:gd name="connsiteX17" fmla="*/ 123031 w 7891426"/>
                <a:gd name="connsiteY17" fmla="*/ 965200 h 1140460"/>
                <a:gd name="connsiteX18" fmla="*/ 12700 w 7891426"/>
                <a:gd name="connsiteY18" fmla="*/ 1104900 h 1140460"/>
                <a:gd name="connsiteX19" fmla="*/ 46037 w 7891426"/>
                <a:gd name="connsiteY19" fmla="*/ 1119982 h 1140460"/>
                <a:gd name="connsiteX20" fmla="*/ 39804 w 7891426"/>
                <a:gd name="connsiteY20" fmla="*/ 1140460 h 1140460"/>
                <a:gd name="connsiteX21" fmla="*/ 7891426 w 7891426"/>
                <a:gd name="connsiteY21" fmla="*/ 1140460 h 1140460"/>
                <a:gd name="connsiteX22" fmla="*/ 7870743 w 7891426"/>
                <a:gd name="connsiteY22" fmla="*/ 1092200 h 1140460"/>
                <a:gd name="connsiteX23" fmla="*/ 7781843 w 7891426"/>
                <a:gd name="connsiteY23" fmla="*/ 1028700 h 1140460"/>
                <a:gd name="connsiteX24" fmla="*/ 7731043 w 7891426"/>
                <a:gd name="connsiteY24" fmla="*/ 952500 h 1140460"/>
                <a:gd name="connsiteX25" fmla="*/ 7794543 w 7891426"/>
                <a:gd name="connsiteY25" fmla="*/ 876300 h 1140460"/>
                <a:gd name="connsiteX26" fmla="*/ 7832643 w 7891426"/>
                <a:gd name="connsiteY26" fmla="*/ 800100 h 1140460"/>
                <a:gd name="connsiteX27" fmla="*/ 7794543 w 7891426"/>
                <a:gd name="connsiteY27" fmla="*/ 723900 h 1140460"/>
                <a:gd name="connsiteX28" fmla="*/ 7781843 w 7891426"/>
                <a:gd name="connsiteY28" fmla="*/ 660400 h 1140460"/>
                <a:gd name="connsiteX29" fmla="*/ 7807243 w 7891426"/>
                <a:gd name="connsiteY29" fmla="*/ 609600 h 1140460"/>
                <a:gd name="connsiteX30" fmla="*/ 7883443 w 7891426"/>
                <a:gd name="connsiteY30" fmla="*/ 546100 h 1140460"/>
                <a:gd name="connsiteX31" fmla="*/ 7883443 w 7891426"/>
                <a:gd name="connsiteY31" fmla="*/ 469900 h 1140460"/>
                <a:gd name="connsiteX32" fmla="*/ 7769143 w 7891426"/>
                <a:gd name="connsiteY32" fmla="*/ 406400 h 1140460"/>
                <a:gd name="connsiteX33" fmla="*/ 7692943 w 7891426"/>
                <a:gd name="connsiteY33" fmla="*/ 368300 h 1140460"/>
                <a:gd name="connsiteX34" fmla="*/ 7794543 w 7891426"/>
                <a:gd name="connsiteY34" fmla="*/ 266700 h 1140460"/>
                <a:gd name="connsiteX35" fmla="*/ 7807243 w 7891426"/>
                <a:gd name="connsiteY35" fmla="*/ 177800 h 1140460"/>
                <a:gd name="connsiteX36" fmla="*/ 7743743 w 7891426"/>
                <a:gd name="connsiteY36" fmla="*/ 177800 h 1140460"/>
                <a:gd name="connsiteX37" fmla="*/ 7705643 w 7891426"/>
                <a:gd name="connsiteY37" fmla="*/ 88900 h 1140460"/>
                <a:gd name="connsiteX38" fmla="*/ 7846136 w 7891426"/>
                <a:gd name="connsiteY38" fmla="*/ 34925 h 1140460"/>
                <a:gd name="connsiteX39" fmla="*/ 7616743 w 7891426"/>
                <a:gd name="connsiteY39" fmla="*/ 0 h 1140460"/>
                <a:gd name="connsiteX0" fmla="*/ 7616743 w 7891426"/>
                <a:gd name="connsiteY0" fmla="*/ 0 h 1140460"/>
                <a:gd name="connsiteX1" fmla="*/ 181096 w 7891426"/>
                <a:gd name="connsiteY1" fmla="*/ 0 h 1140460"/>
                <a:gd name="connsiteX2" fmla="*/ 108744 w 7891426"/>
                <a:gd name="connsiteY2" fmla="*/ 11906 h 1140460"/>
                <a:gd name="connsiteX3" fmla="*/ 137319 w 7891426"/>
                <a:gd name="connsiteY3" fmla="*/ 94456 h 1140460"/>
                <a:gd name="connsiteX4" fmla="*/ 139700 w 7891426"/>
                <a:gd name="connsiteY4" fmla="*/ 190500 h 1140460"/>
                <a:gd name="connsiteX5" fmla="*/ 76200 w 7891426"/>
                <a:gd name="connsiteY5" fmla="*/ 190500 h 1140460"/>
                <a:gd name="connsiteX6" fmla="*/ 88900 w 7891426"/>
                <a:gd name="connsiteY6" fmla="*/ 279400 h 1140460"/>
                <a:gd name="connsiteX7" fmla="*/ 95250 w 7891426"/>
                <a:gd name="connsiteY7" fmla="*/ 357188 h 1140460"/>
                <a:gd name="connsiteX8" fmla="*/ 114300 w 7891426"/>
                <a:gd name="connsiteY8" fmla="*/ 419100 h 1140460"/>
                <a:gd name="connsiteX9" fmla="*/ 47625 w 7891426"/>
                <a:gd name="connsiteY9" fmla="*/ 492125 h 1140460"/>
                <a:gd name="connsiteX10" fmla="*/ 0 w 7891426"/>
                <a:gd name="connsiteY10" fmla="*/ 558800 h 1140460"/>
                <a:gd name="connsiteX11" fmla="*/ 76200 w 7891426"/>
                <a:gd name="connsiteY11" fmla="*/ 622300 h 1140460"/>
                <a:gd name="connsiteX12" fmla="*/ 101600 w 7891426"/>
                <a:gd name="connsiteY12" fmla="*/ 673100 h 1140460"/>
                <a:gd name="connsiteX13" fmla="*/ 88900 w 7891426"/>
                <a:gd name="connsiteY13" fmla="*/ 736600 h 1140460"/>
                <a:gd name="connsiteX14" fmla="*/ 134144 w 7891426"/>
                <a:gd name="connsiteY14" fmla="*/ 767556 h 1140460"/>
                <a:gd name="connsiteX15" fmla="*/ 88900 w 7891426"/>
                <a:gd name="connsiteY15" fmla="*/ 889000 h 1140460"/>
                <a:gd name="connsiteX16" fmla="*/ 30956 w 7891426"/>
                <a:gd name="connsiteY16" fmla="*/ 900906 h 1140460"/>
                <a:gd name="connsiteX17" fmla="*/ 123031 w 7891426"/>
                <a:gd name="connsiteY17" fmla="*/ 965200 h 1140460"/>
                <a:gd name="connsiteX18" fmla="*/ 12700 w 7891426"/>
                <a:gd name="connsiteY18" fmla="*/ 1104900 h 1140460"/>
                <a:gd name="connsiteX19" fmla="*/ 46037 w 7891426"/>
                <a:gd name="connsiteY19" fmla="*/ 1119982 h 1140460"/>
                <a:gd name="connsiteX20" fmla="*/ 39804 w 7891426"/>
                <a:gd name="connsiteY20" fmla="*/ 1140460 h 1140460"/>
                <a:gd name="connsiteX21" fmla="*/ 7891426 w 7891426"/>
                <a:gd name="connsiteY21" fmla="*/ 1140460 h 1140460"/>
                <a:gd name="connsiteX22" fmla="*/ 7870743 w 7891426"/>
                <a:gd name="connsiteY22" fmla="*/ 1092200 h 1140460"/>
                <a:gd name="connsiteX23" fmla="*/ 7781843 w 7891426"/>
                <a:gd name="connsiteY23" fmla="*/ 1028700 h 1140460"/>
                <a:gd name="connsiteX24" fmla="*/ 7731043 w 7891426"/>
                <a:gd name="connsiteY24" fmla="*/ 952500 h 1140460"/>
                <a:gd name="connsiteX25" fmla="*/ 7794543 w 7891426"/>
                <a:gd name="connsiteY25" fmla="*/ 876300 h 1140460"/>
                <a:gd name="connsiteX26" fmla="*/ 7832643 w 7891426"/>
                <a:gd name="connsiteY26" fmla="*/ 800100 h 1140460"/>
                <a:gd name="connsiteX27" fmla="*/ 7794543 w 7891426"/>
                <a:gd name="connsiteY27" fmla="*/ 723900 h 1140460"/>
                <a:gd name="connsiteX28" fmla="*/ 7781843 w 7891426"/>
                <a:gd name="connsiteY28" fmla="*/ 660400 h 1140460"/>
                <a:gd name="connsiteX29" fmla="*/ 7807243 w 7891426"/>
                <a:gd name="connsiteY29" fmla="*/ 609600 h 1140460"/>
                <a:gd name="connsiteX30" fmla="*/ 7883443 w 7891426"/>
                <a:gd name="connsiteY30" fmla="*/ 546100 h 1140460"/>
                <a:gd name="connsiteX31" fmla="*/ 7883443 w 7891426"/>
                <a:gd name="connsiteY31" fmla="*/ 469900 h 1140460"/>
                <a:gd name="connsiteX32" fmla="*/ 7769143 w 7891426"/>
                <a:gd name="connsiteY32" fmla="*/ 406400 h 1140460"/>
                <a:gd name="connsiteX33" fmla="*/ 7692943 w 7891426"/>
                <a:gd name="connsiteY33" fmla="*/ 368300 h 1140460"/>
                <a:gd name="connsiteX34" fmla="*/ 7794543 w 7891426"/>
                <a:gd name="connsiteY34" fmla="*/ 266700 h 1140460"/>
                <a:gd name="connsiteX35" fmla="*/ 7807243 w 7891426"/>
                <a:gd name="connsiteY35" fmla="*/ 177800 h 1140460"/>
                <a:gd name="connsiteX36" fmla="*/ 7743743 w 7891426"/>
                <a:gd name="connsiteY36" fmla="*/ 177800 h 1140460"/>
                <a:gd name="connsiteX37" fmla="*/ 7705643 w 7891426"/>
                <a:gd name="connsiteY37" fmla="*/ 88900 h 1140460"/>
                <a:gd name="connsiteX38" fmla="*/ 7846136 w 7891426"/>
                <a:gd name="connsiteY38" fmla="*/ 34925 h 1140460"/>
                <a:gd name="connsiteX39" fmla="*/ 7616743 w 7891426"/>
                <a:gd name="connsiteY39" fmla="*/ 0 h 1140460"/>
                <a:gd name="connsiteX0" fmla="*/ 7616743 w 7891426"/>
                <a:gd name="connsiteY0" fmla="*/ 0 h 1140460"/>
                <a:gd name="connsiteX1" fmla="*/ 181096 w 7891426"/>
                <a:gd name="connsiteY1" fmla="*/ 0 h 1140460"/>
                <a:gd name="connsiteX2" fmla="*/ 108744 w 7891426"/>
                <a:gd name="connsiteY2" fmla="*/ 11906 h 1140460"/>
                <a:gd name="connsiteX3" fmla="*/ 137319 w 7891426"/>
                <a:gd name="connsiteY3" fmla="*/ 94456 h 1140460"/>
                <a:gd name="connsiteX4" fmla="*/ 139700 w 7891426"/>
                <a:gd name="connsiteY4" fmla="*/ 190500 h 1140460"/>
                <a:gd name="connsiteX5" fmla="*/ 76200 w 7891426"/>
                <a:gd name="connsiteY5" fmla="*/ 190500 h 1140460"/>
                <a:gd name="connsiteX6" fmla="*/ 88900 w 7891426"/>
                <a:gd name="connsiteY6" fmla="*/ 279400 h 1140460"/>
                <a:gd name="connsiteX7" fmla="*/ 95250 w 7891426"/>
                <a:gd name="connsiteY7" fmla="*/ 357188 h 1140460"/>
                <a:gd name="connsiteX8" fmla="*/ 114300 w 7891426"/>
                <a:gd name="connsiteY8" fmla="*/ 419100 h 1140460"/>
                <a:gd name="connsiteX9" fmla="*/ 47625 w 7891426"/>
                <a:gd name="connsiteY9" fmla="*/ 492125 h 1140460"/>
                <a:gd name="connsiteX10" fmla="*/ 0 w 7891426"/>
                <a:gd name="connsiteY10" fmla="*/ 558800 h 1140460"/>
                <a:gd name="connsiteX11" fmla="*/ 76200 w 7891426"/>
                <a:gd name="connsiteY11" fmla="*/ 622300 h 1140460"/>
                <a:gd name="connsiteX12" fmla="*/ 101600 w 7891426"/>
                <a:gd name="connsiteY12" fmla="*/ 673100 h 1140460"/>
                <a:gd name="connsiteX13" fmla="*/ 88900 w 7891426"/>
                <a:gd name="connsiteY13" fmla="*/ 736600 h 1140460"/>
                <a:gd name="connsiteX14" fmla="*/ 134144 w 7891426"/>
                <a:gd name="connsiteY14" fmla="*/ 767556 h 1140460"/>
                <a:gd name="connsiteX15" fmla="*/ 88900 w 7891426"/>
                <a:gd name="connsiteY15" fmla="*/ 889000 h 1140460"/>
                <a:gd name="connsiteX16" fmla="*/ 30956 w 7891426"/>
                <a:gd name="connsiteY16" fmla="*/ 900906 h 1140460"/>
                <a:gd name="connsiteX17" fmla="*/ 123031 w 7891426"/>
                <a:gd name="connsiteY17" fmla="*/ 965200 h 1140460"/>
                <a:gd name="connsiteX18" fmla="*/ 12700 w 7891426"/>
                <a:gd name="connsiteY18" fmla="*/ 1104900 h 1140460"/>
                <a:gd name="connsiteX19" fmla="*/ 46037 w 7891426"/>
                <a:gd name="connsiteY19" fmla="*/ 1119982 h 1140460"/>
                <a:gd name="connsiteX20" fmla="*/ 39804 w 7891426"/>
                <a:gd name="connsiteY20" fmla="*/ 1140460 h 1140460"/>
                <a:gd name="connsiteX21" fmla="*/ 7891426 w 7891426"/>
                <a:gd name="connsiteY21" fmla="*/ 1140460 h 1140460"/>
                <a:gd name="connsiteX22" fmla="*/ 7870743 w 7891426"/>
                <a:gd name="connsiteY22" fmla="*/ 1092200 h 1140460"/>
                <a:gd name="connsiteX23" fmla="*/ 7781843 w 7891426"/>
                <a:gd name="connsiteY23" fmla="*/ 1028700 h 1140460"/>
                <a:gd name="connsiteX24" fmla="*/ 7731043 w 7891426"/>
                <a:gd name="connsiteY24" fmla="*/ 952500 h 1140460"/>
                <a:gd name="connsiteX25" fmla="*/ 7794543 w 7891426"/>
                <a:gd name="connsiteY25" fmla="*/ 876300 h 1140460"/>
                <a:gd name="connsiteX26" fmla="*/ 7832643 w 7891426"/>
                <a:gd name="connsiteY26" fmla="*/ 800100 h 1140460"/>
                <a:gd name="connsiteX27" fmla="*/ 7794543 w 7891426"/>
                <a:gd name="connsiteY27" fmla="*/ 723900 h 1140460"/>
                <a:gd name="connsiteX28" fmla="*/ 7781843 w 7891426"/>
                <a:gd name="connsiteY28" fmla="*/ 660400 h 1140460"/>
                <a:gd name="connsiteX29" fmla="*/ 7807243 w 7891426"/>
                <a:gd name="connsiteY29" fmla="*/ 609600 h 1140460"/>
                <a:gd name="connsiteX30" fmla="*/ 7883443 w 7891426"/>
                <a:gd name="connsiteY30" fmla="*/ 546100 h 1140460"/>
                <a:gd name="connsiteX31" fmla="*/ 7883443 w 7891426"/>
                <a:gd name="connsiteY31" fmla="*/ 469900 h 1140460"/>
                <a:gd name="connsiteX32" fmla="*/ 7769143 w 7891426"/>
                <a:gd name="connsiteY32" fmla="*/ 406400 h 1140460"/>
                <a:gd name="connsiteX33" fmla="*/ 7692943 w 7891426"/>
                <a:gd name="connsiteY33" fmla="*/ 368300 h 1140460"/>
                <a:gd name="connsiteX34" fmla="*/ 7794543 w 7891426"/>
                <a:gd name="connsiteY34" fmla="*/ 266700 h 1140460"/>
                <a:gd name="connsiteX35" fmla="*/ 7807243 w 7891426"/>
                <a:gd name="connsiteY35" fmla="*/ 177800 h 1140460"/>
                <a:gd name="connsiteX36" fmla="*/ 7743743 w 7891426"/>
                <a:gd name="connsiteY36" fmla="*/ 177800 h 1140460"/>
                <a:gd name="connsiteX37" fmla="*/ 7705643 w 7891426"/>
                <a:gd name="connsiteY37" fmla="*/ 88900 h 1140460"/>
                <a:gd name="connsiteX38" fmla="*/ 7846136 w 7891426"/>
                <a:gd name="connsiteY38" fmla="*/ 34925 h 1140460"/>
                <a:gd name="connsiteX39" fmla="*/ 7616743 w 7891426"/>
                <a:gd name="connsiteY39" fmla="*/ 0 h 1140460"/>
                <a:gd name="connsiteX0" fmla="*/ 7616743 w 7891426"/>
                <a:gd name="connsiteY0" fmla="*/ 0 h 1140460"/>
                <a:gd name="connsiteX1" fmla="*/ 181096 w 7891426"/>
                <a:gd name="connsiteY1" fmla="*/ 0 h 1140460"/>
                <a:gd name="connsiteX2" fmla="*/ 108744 w 7891426"/>
                <a:gd name="connsiteY2" fmla="*/ 11906 h 1140460"/>
                <a:gd name="connsiteX3" fmla="*/ 137319 w 7891426"/>
                <a:gd name="connsiteY3" fmla="*/ 94456 h 1140460"/>
                <a:gd name="connsiteX4" fmla="*/ 139700 w 7891426"/>
                <a:gd name="connsiteY4" fmla="*/ 190500 h 1140460"/>
                <a:gd name="connsiteX5" fmla="*/ 76200 w 7891426"/>
                <a:gd name="connsiteY5" fmla="*/ 190500 h 1140460"/>
                <a:gd name="connsiteX6" fmla="*/ 88900 w 7891426"/>
                <a:gd name="connsiteY6" fmla="*/ 279400 h 1140460"/>
                <a:gd name="connsiteX7" fmla="*/ 95250 w 7891426"/>
                <a:gd name="connsiteY7" fmla="*/ 357188 h 1140460"/>
                <a:gd name="connsiteX8" fmla="*/ 114300 w 7891426"/>
                <a:gd name="connsiteY8" fmla="*/ 419100 h 1140460"/>
                <a:gd name="connsiteX9" fmla="*/ 47625 w 7891426"/>
                <a:gd name="connsiteY9" fmla="*/ 492125 h 1140460"/>
                <a:gd name="connsiteX10" fmla="*/ 0 w 7891426"/>
                <a:gd name="connsiteY10" fmla="*/ 558800 h 1140460"/>
                <a:gd name="connsiteX11" fmla="*/ 76200 w 7891426"/>
                <a:gd name="connsiteY11" fmla="*/ 622300 h 1140460"/>
                <a:gd name="connsiteX12" fmla="*/ 101600 w 7891426"/>
                <a:gd name="connsiteY12" fmla="*/ 673100 h 1140460"/>
                <a:gd name="connsiteX13" fmla="*/ 88900 w 7891426"/>
                <a:gd name="connsiteY13" fmla="*/ 736600 h 1140460"/>
                <a:gd name="connsiteX14" fmla="*/ 134144 w 7891426"/>
                <a:gd name="connsiteY14" fmla="*/ 767556 h 1140460"/>
                <a:gd name="connsiteX15" fmla="*/ 88900 w 7891426"/>
                <a:gd name="connsiteY15" fmla="*/ 889000 h 1140460"/>
                <a:gd name="connsiteX16" fmla="*/ 30956 w 7891426"/>
                <a:gd name="connsiteY16" fmla="*/ 900906 h 1140460"/>
                <a:gd name="connsiteX17" fmla="*/ 123031 w 7891426"/>
                <a:gd name="connsiteY17" fmla="*/ 965200 h 1140460"/>
                <a:gd name="connsiteX18" fmla="*/ 12700 w 7891426"/>
                <a:gd name="connsiteY18" fmla="*/ 1104900 h 1140460"/>
                <a:gd name="connsiteX19" fmla="*/ 46037 w 7891426"/>
                <a:gd name="connsiteY19" fmla="*/ 1119982 h 1140460"/>
                <a:gd name="connsiteX20" fmla="*/ 39804 w 7891426"/>
                <a:gd name="connsiteY20" fmla="*/ 1140460 h 1140460"/>
                <a:gd name="connsiteX21" fmla="*/ 7891426 w 7891426"/>
                <a:gd name="connsiteY21" fmla="*/ 1140460 h 1140460"/>
                <a:gd name="connsiteX22" fmla="*/ 7870743 w 7891426"/>
                <a:gd name="connsiteY22" fmla="*/ 1092200 h 1140460"/>
                <a:gd name="connsiteX23" fmla="*/ 7781843 w 7891426"/>
                <a:gd name="connsiteY23" fmla="*/ 1028700 h 1140460"/>
                <a:gd name="connsiteX24" fmla="*/ 7731043 w 7891426"/>
                <a:gd name="connsiteY24" fmla="*/ 952500 h 1140460"/>
                <a:gd name="connsiteX25" fmla="*/ 7794543 w 7891426"/>
                <a:gd name="connsiteY25" fmla="*/ 876300 h 1140460"/>
                <a:gd name="connsiteX26" fmla="*/ 7832643 w 7891426"/>
                <a:gd name="connsiteY26" fmla="*/ 800100 h 1140460"/>
                <a:gd name="connsiteX27" fmla="*/ 7794543 w 7891426"/>
                <a:gd name="connsiteY27" fmla="*/ 723900 h 1140460"/>
                <a:gd name="connsiteX28" fmla="*/ 7781843 w 7891426"/>
                <a:gd name="connsiteY28" fmla="*/ 660400 h 1140460"/>
                <a:gd name="connsiteX29" fmla="*/ 7807243 w 7891426"/>
                <a:gd name="connsiteY29" fmla="*/ 609600 h 1140460"/>
                <a:gd name="connsiteX30" fmla="*/ 7850106 w 7891426"/>
                <a:gd name="connsiteY30" fmla="*/ 534193 h 1140460"/>
                <a:gd name="connsiteX31" fmla="*/ 7883443 w 7891426"/>
                <a:gd name="connsiteY31" fmla="*/ 469900 h 1140460"/>
                <a:gd name="connsiteX32" fmla="*/ 7769143 w 7891426"/>
                <a:gd name="connsiteY32" fmla="*/ 406400 h 1140460"/>
                <a:gd name="connsiteX33" fmla="*/ 7692943 w 7891426"/>
                <a:gd name="connsiteY33" fmla="*/ 368300 h 1140460"/>
                <a:gd name="connsiteX34" fmla="*/ 7794543 w 7891426"/>
                <a:gd name="connsiteY34" fmla="*/ 266700 h 1140460"/>
                <a:gd name="connsiteX35" fmla="*/ 7807243 w 7891426"/>
                <a:gd name="connsiteY35" fmla="*/ 177800 h 1140460"/>
                <a:gd name="connsiteX36" fmla="*/ 7743743 w 7891426"/>
                <a:gd name="connsiteY36" fmla="*/ 177800 h 1140460"/>
                <a:gd name="connsiteX37" fmla="*/ 7705643 w 7891426"/>
                <a:gd name="connsiteY37" fmla="*/ 88900 h 1140460"/>
                <a:gd name="connsiteX38" fmla="*/ 7846136 w 7891426"/>
                <a:gd name="connsiteY38" fmla="*/ 34925 h 1140460"/>
                <a:gd name="connsiteX39" fmla="*/ 7616743 w 7891426"/>
                <a:gd name="connsiteY39" fmla="*/ 0 h 1140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7891426" h="1140460">
                  <a:moveTo>
                    <a:pt x="7616743" y="0"/>
                  </a:moveTo>
                  <a:lnTo>
                    <a:pt x="181096" y="0"/>
                  </a:lnTo>
                  <a:lnTo>
                    <a:pt x="108744" y="11906"/>
                  </a:lnTo>
                  <a:lnTo>
                    <a:pt x="137319" y="94456"/>
                  </a:lnTo>
                  <a:cubicBezTo>
                    <a:pt x="138113" y="126471"/>
                    <a:pt x="138906" y="158485"/>
                    <a:pt x="139700" y="190500"/>
                  </a:cubicBezTo>
                  <a:lnTo>
                    <a:pt x="76200" y="190500"/>
                  </a:lnTo>
                  <a:lnTo>
                    <a:pt x="88900" y="279400"/>
                  </a:lnTo>
                  <a:lnTo>
                    <a:pt x="95250" y="357188"/>
                  </a:lnTo>
                  <a:lnTo>
                    <a:pt x="114300" y="419100"/>
                  </a:lnTo>
                  <a:lnTo>
                    <a:pt x="47625" y="492125"/>
                  </a:lnTo>
                  <a:lnTo>
                    <a:pt x="0" y="558800"/>
                  </a:lnTo>
                  <a:lnTo>
                    <a:pt x="76200" y="622300"/>
                  </a:lnTo>
                  <a:lnTo>
                    <a:pt x="101600" y="673100"/>
                  </a:lnTo>
                  <a:lnTo>
                    <a:pt x="88900" y="736600"/>
                  </a:lnTo>
                  <a:lnTo>
                    <a:pt x="134144" y="767556"/>
                  </a:lnTo>
                  <a:lnTo>
                    <a:pt x="88900" y="889000"/>
                  </a:lnTo>
                  <a:lnTo>
                    <a:pt x="30956" y="900906"/>
                  </a:lnTo>
                  <a:cubicBezTo>
                    <a:pt x="30691" y="935037"/>
                    <a:pt x="123296" y="931069"/>
                    <a:pt x="123031" y="965200"/>
                  </a:cubicBezTo>
                  <a:lnTo>
                    <a:pt x="12700" y="1104900"/>
                  </a:lnTo>
                  <a:lnTo>
                    <a:pt x="46037" y="1119982"/>
                  </a:lnTo>
                  <a:lnTo>
                    <a:pt x="39804" y="1140460"/>
                  </a:lnTo>
                  <a:lnTo>
                    <a:pt x="7891426" y="1140460"/>
                  </a:lnTo>
                  <a:lnTo>
                    <a:pt x="7870743" y="1092200"/>
                  </a:lnTo>
                  <a:lnTo>
                    <a:pt x="7781843" y="1028700"/>
                  </a:lnTo>
                  <a:lnTo>
                    <a:pt x="7731043" y="952500"/>
                  </a:lnTo>
                  <a:lnTo>
                    <a:pt x="7794543" y="876300"/>
                  </a:lnTo>
                  <a:lnTo>
                    <a:pt x="7832643" y="800100"/>
                  </a:lnTo>
                  <a:lnTo>
                    <a:pt x="7794543" y="723900"/>
                  </a:lnTo>
                  <a:lnTo>
                    <a:pt x="7781843" y="660400"/>
                  </a:lnTo>
                  <a:lnTo>
                    <a:pt x="7807243" y="609600"/>
                  </a:lnTo>
                  <a:lnTo>
                    <a:pt x="7850106" y="534193"/>
                  </a:lnTo>
                  <a:lnTo>
                    <a:pt x="7883443" y="469900"/>
                  </a:lnTo>
                  <a:lnTo>
                    <a:pt x="7769143" y="406400"/>
                  </a:lnTo>
                  <a:lnTo>
                    <a:pt x="7692943" y="368300"/>
                  </a:lnTo>
                  <a:lnTo>
                    <a:pt x="7794543" y="266700"/>
                  </a:lnTo>
                  <a:lnTo>
                    <a:pt x="7807243" y="177800"/>
                  </a:lnTo>
                  <a:lnTo>
                    <a:pt x="7743743" y="177800"/>
                  </a:lnTo>
                  <a:lnTo>
                    <a:pt x="7705643" y="88900"/>
                  </a:lnTo>
                  <a:lnTo>
                    <a:pt x="7846136" y="34925"/>
                  </a:lnTo>
                  <a:cubicBezTo>
                    <a:pt x="7764115" y="15345"/>
                    <a:pt x="7746388" y="21961"/>
                    <a:pt x="7616743" y="0"/>
                  </a:cubicBezTo>
                  <a:close/>
                </a:path>
              </a:pathLst>
            </a:custGeom>
            <a:solidFill>
              <a:schemeClr val="bg1">
                <a:lumMod val="8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51B9CB96-8E1D-4102-8110-D82C72B23F63}"/>
                </a:ext>
              </a:extLst>
            </p:cNvPr>
            <p:cNvSpPr/>
            <p:nvPr/>
          </p:nvSpPr>
          <p:spPr>
            <a:xfrm rot="21249064" flipH="1">
              <a:off x="1911994" y="2455427"/>
              <a:ext cx="3714717" cy="389562"/>
            </a:xfrm>
            <a:custGeom>
              <a:avLst/>
              <a:gdLst>
                <a:gd name="connsiteX0" fmla="*/ 7616743 w 7891426"/>
                <a:gd name="connsiteY0" fmla="*/ 0 h 1140460"/>
                <a:gd name="connsiteX1" fmla="*/ 181096 w 7891426"/>
                <a:gd name="connsiteY1" fmla="*/ 0 h 1140460"/>
                <a:gd name="connsiteX2" fmla="*/ 108744 w 7891426"/>
                <a:gd name="connsiteY2" fmla="*/ 11906 h 1140460"/>
                <a:gd name="connsiteX3" fmla="*/ 137319 w 7891426"/>
                <a:gd name="connsiteY3" fmla="*/ 94456 h 1140460"/>
                <a:gd name="connsiteX4" fmla="*/ 139700 w 7891426"/>
                <a:gd name="connsiteY4" fmla="*/ 190500 h 1140460"/>
                <a:gd name="connsiteX5" fmla="*/ 76200 w 7891426"/>
                <a:gd name="connsiteY5" fmla="*/ 190500 h 1140460"/>
                <a:gd name="connsiteX6" fmla="*/ 88900 w 7891426"/>
                <a:gd name="connsiteY6" fmla="*/ 279400 h 1140460"/>
                <a:gd name="connsiteX7" fmla="*/ 95250 w 7891426"/>
                <a:gd name="connsiteY7" fmla="*/ 357188 h 1140460"/>
                <a:gd name="connsiteX8" fmla="*/ 114300 w 7891426"/>
                <a:gd name="connsiteY8" fmla="*/ 419100 h 1140460"/>
                <a:gd name="connsiteX9" fmla="*/ 47625 w 7891426"/>
                <a:gd name="connsiteY9" fmla="*/ 492125 h 1140460"/>
                <a:gd name="connsiteX10" fmla="*/ 0 w 7891426"/>
                <a:gd name="connsiteY10" fmla="*/ 558800 h 1140460"/>
                <a:gd name="connsiteX11" fmla="*/ 76200 w 7891426"/>
                <a:gd name="connsiteY11" fmla="*/ 622300 h 1140460"/>
                <a:gd name="connsiteX12" fmla="*/ 101600 w 7891426"/>
                <a:gd name="connsiteY12" fmla="*/ 673100 h 1140460"/>
                <a:gd name="connsiteX13" fmla="*/ 88900 w 7891426"/>
                <a:gd name="connsiteY13" fmla="*/ 736600 h 1140460"/>
                <a:gd name="connsiteX14" fmla="*/ 134144 w 7891426"/>
                <a:gd name="connsiteY14" fmla="*/ 767556 h 1140460"/>
                <a:gd name="connsiteX15" fmla="*/ 88900 w 7891426"/>
                <a:gd name="connsiteY15" fmla="*/ 889000 h 1140460"/>
                <a:gd name="connsiteX16" fmla="*/ 30956 w 7891426"/>
                <a:gd name="connsiteY16" fmla="*/ 900906 h 1140460"/>
                <a:gd name="connsiteX17" fmla="*/ 123031 w 7891426"/>
                <a:gd name="connsiteY17" fmla="*/ 965200 h 1140460"/>
                <a:gd name="connsiteX18" fmla="*/ 12700 w 7891426"/>
                <a:gd name="connsiteY18" fmla="*/ 1104900 h 1140460"/>
                <a:gd name="connsiteX19" fmla="*/ 46037 w 7891426"/>
                <a:gd name="connsiteY19" fmla="*/ 1119982 h 1140460"/>
                <a:gd name="connsiteX20" fmla="*/ 39804 w 7891426"/>
                <a:gd name="connsiteY20" fmla="*/ 1140460 h 1140460"/>
                <a:gd name="connsiteX21" fmla="*/ 7891426 w 7891426"/>
                <a:gd name="connsiteY21" fmla="*/ 1140460 h 1140460"/>
                <a:gd name="connsiteX22" fmla="*/ 7870743 w 7891426"/>
                <a:gd name="connsiteY22" fmla="*/ 1092200 h 1140460"/>
                <a:gd name="connsiteX23" fmla="*/ 7781843 w 7891426"/>
                <a:gd name="connsiteY23" fmla="*/ 1028700 h 1140460"/>
                <a:gd name="connsiteX24" fmla="*/ 7731043 w 7891426"/>
                <a:gd name="connsiteY24" fmla="*/ 952500 h 1140460"/>
                <a:gd name="connsiteX25" fmla="*/ 7794543 w 7891426"/>
                <a:gd name="connsiteY25" fmla="*/ 876300 h 1140460"/>
                <a:gd name="connsiteX26" fmla="*/ 7832643 w 7891426"/>
                <a:gd name="connsiteY26" fmla="*/ 800100 h 1140460"/>
                <a:gd name="connsiteX27" fmla="*/ 7794543 w 7891426"/>
                <a:gd name="connsiteY27" fmla="*/ 723900 h 1140460"/>
                <a:gd name="connsiteX28" fmla="*/ 7781843 w 7891426"/>
                <a:gd name="connsiteY28" fmla="*/ 660400 h 1140460"/>
                <a:gd name="connsiteX29" fmla="*/ 7807243 w 7891426"/>
                <a:gd name="connsiteY29" fmla="*/ 609600 h 1140460"/>
                <a:gd name="connsiteX30" fmla="*/ 7883443 w 7891426"/>
                <a:gd name="connsiteY30" fmla="*/ 546100 h 1140460"/>
                <a:gd name="connsiteX31" fmla="*/ 7883443 w 7891426"/>
                <a:gd name="connsiteY31" fmla="*/ 469900 h 1140460"/>
                <a:gd name="connsiteX32" fmla="*/ 7769143 w 7891426"/>
                <a:gd name="connsiteY32" fmla="*/ 406400 h 1140460"/>
                <a:gd name="connsiteX33" fmla="*/ 7692943 w 7891426"/>
                <a:gd name="connsiteY33" fmla="*/ 368300 h 1140460"/>
                <a:gd name="connsiteX34" fmla="*/ 7794543 w 7891426"/>
                <a:gd name="connsiteY34" fmla="*/ 266700 h 1140460"/>
                <a:gd name="connsiteX35" fmla="*/ 7807243 w 7891426"/>
                <a:gd name="connsiteY35" fmla="*/ 177800 h 1140460"/>
                <a:gd name="connsiteX36" fmla="*/ 7743743 w 7891426"/>
                <a:gd name="connsiteY36" fmla="*/ 177800 h 1140460"/>
                <a:gd name="connsiteX37" fmla="*/ 7705643 w 7891426"/>
                <a:gd name="connsiteY37" fmla="*/ 88900 h 1140460"/>
                <a:gd name="connsiteX38" fmla="*/ 7819943 w 7891426"/>
                <a:gd name="connsiteY38" fmla="*/ 101600 h 1140460"/>
                <a:gd name="connsiteX0" fmla="*/ 7616743 w 7891426"/>
                <a:gd name="connsiteY0" fmla="*/ 0 h 1140460"/>
                <a:gd name="connsiteX1" fmla="*/ 181096 w 7891426"/>
                <a:gd name="connsiteY1" fmla="*/ 0 h 1140460"/>
                <a:gd name="connsiteX2" fmla="*/ 108744 w 7891426"/>
                <a:gd name="connsiteY2" fmla="*/ 11906 h 1140460"/>
                <a:gd name="connsiteX3" fmla="*/ 137319 w 7891426"/>
                <a:gd name="connsiteY3" fmla="*/ 94456 h 1140460"/>
                <a:gd name="connsiteX4" fmla="*/ 139700 w 7891426"/>
                <a:gd name="connsiteY4" fmla="*/ 190500 h 1140460"/>
                <a:gd name="connsiteX5" fmla="*/ 76200 w 7891426"/>
                <a:gd name="connsiteY5" fmla="*/ 190500 h 1140460"/>
                <a:gd name="connsiteX6" fmla="*/ 88900 w 7891426"/>
                <a:gd name="connsiteY6" fmla="*/ 279400 h 1140460"/>
                <a:gd name="connsiteX7" fmla="*/ 95250 w 7891426"/>
                <a:gd name="connsiteY7" fmla="*/ 357188 h 1140460"/>
                <a:gd name="connsiteX8" fmla="*/ 114300 w 7891426"/>
                <a:gd name="connsiteY8" fmla="*/ 419100 h 1140460"/>
                <a:gd name="connsiteX9" fmla="*/ 47625 w 7891426"/>
                <a:gd name="connsiteY9" fmla="*/ 492125 h 1140460"/>
                <a:gd name="connsiteX10" fmla="*/ 0 w 7891426"/>
                <a:gd name="connsiteY10" fmla="*/ 558800 h 1140460"/>
                <a:gd name="connsiteX11" fmla="*/ 76200 w 7891426"/>
                <a:gd name="connsiteY11" fmla="*/ 622300 h 1140460"/>
                <a:gd name="connsiteX12" fmla="*/ 101600 w 7891426"/>
                <a:gd name="connsiteY12" fmla="*/ 673100 h 1140460"/>
                <a:gd name="connsiteX13" fmla="*/ 88900 w 7891426"/>
                <a:gd name="connsiteY13" fmla="*/ 736600 h 1140460"/>
                <a:gd name="connsiteX14" fmla="*/ 134144 w 7891426"/>
                <a:gd name="connsiteY14" fmla="*/ 767556 h 1140460"/>
                <a:gd name="connsiteX15" fmla="*/ 88900 w 7891426"/>
                <a:gd name="connsiteY15" fmla="*/ 889000 h 1140460"/>
                <a:gd name="connsiteX16" fmla="*/ 30956 w 7891426"/>
                <a:gd name="connsiteY16" fmla="*/ 900906 h 1140460"/>
                <a:gd name="connsiteX17" fmla="*/ 123031 w 7891426"/>
                <a:gd name="connsiteY17" fmla="*/ 965200 h 1140460"/>
                <a:gd name="connsiteX18" fmla="*/ 12700 w 7891426"/>
                <a:gd name="connsiteY18" fmla="*/ 1104900 h 1140460"/>
                <a:gd name="connsiteX19" fmla="*/ 46037 w 7891426"/>
                <a:gd name="connsiteY19" fmla="*/ 1119982 h 1140460"/>
                <a:gd name="connsiteX20" fmla="*/ 39804 w 7891426"/>
                <a:gd name="connsiteY20" fmla="*/ 1140460 h 1140460"/>
                <a:gd name="connsiteX21" fmla="*/ 7891426 w 7891426"/>
                <a:gd name="connsiteY21" fmla="*/ 1140460 h 1140460"/>
                <a:gd name="connsiteX22" fmla="*/ 7870743 w 7891426"/>
                <a:gd name="connsiteY22" fmla="*/ 1092200 h 1140460"/>
                <a:gd name="connsiteX23" fmla="*/ 7781843 w 7891426"/>
                <a:gd name="connsiteY23" fmla="*/ 1028700 h 1140460"/>
                <a:gd name="connsiteX24" fmla="*/ 7731043 w 7891426"/>
                <a:gd name="connsiteY24" fmla="*/ 952500 h 1140460"/>
                <a:gd name="connsiteX25" fmla="*/ 7794543 w 7891426"/>
                <a:gd name="connsiteY25" fmla="*/ 876300 h 1140460"/>
                <a:gd name="connsiteX26" fmla="*/ 7832643 w 7891426"/>
                <a:gd name="connsiteY26" fmla="*/ 800100 h 1140460"/>
                <a:gd name="connsiteX27" fmla="*/ 7794543 w 7891426"/>
                <a:gd name="connsiteY27" fmla="*/ 723900 h 1140460"/>
                <a:gd name="connsiteX28" fmla="*/ 7781843 w 7891426"/>
                <a:gd name="connsiteY28" fmla="*/ 660400 h 1140460"/>
                <a:gd name="connsiteX29" fmla="*/ 7807243 w 7891426"/>
                <a:gd name="connsiteY29" fmla="*/ 609600 h 1140460"/>
                <a:gd name="connsiteX30" fmla="*/ 7883443 w 7891426"/>
                <a:gd name="connsiteY30" fmla="*/ 546100 h 1140460"/>
                <a:gd name="connsiteX31" fmla="*/ 7883443 w 7891426"/>
                <a:gd name="connsiteY31" fmla="*/ 469900 h 1140460"/>
                <a:gd name="connsiteX32" fmla="*/ 7769143 w 7891426"/>
                <a:gd name="connsiteY32" fmla="*/ 406400 h 1140460"/>
                <a:gd name="connsiteX33" fmla="*/ 7692943 w 7891426"/>
                <a:gd name="connsiteY33" fmla="*/ 368300 h 1140460"/>
                <a:gd name="connsiteX34" fmla="*/ 7794543 w 7891426"/>
                <a:gd name="connsiteY34" fmla="*/ 266700 h 1140460"/>
                <a:gd name="connsiteX35" fmla="*/ 7807243 w 7891426"/>
                <a:gd name="connsiteY35" fmla="*/ 177800 h 1140460"/>
                <a:gd name="connsiteX36" fmla="*/ 7743743 w 7891426"/>
                <a:gd name="connsiteY36" fmla="*/ 177800 h 1140460"/>
                <a:gd name="connsiteX37" fmla="*/ 7705643 w 7891426"/>
                <a:gd name="connsiteY37" fmla="*/ 88900 h 1140460"/>
                <a:gd name="connsiteX38" fmla="*/ 7846136 w 7891426"/>
                <a:gd name="connsiteY38" fmla="*/ 34925 h 1140460"/>
                <a:gd name="connsiteX39" fmla="*/ 7616743 w 7891426"/>
                <a:gd name="connsiteY39" fmla="*/ 0 h 1140460"/>
                <a:gd name="connsiteX0" fmla="*/ 7616743 w 7891426"/>
                <a:gd name="connsiteY0" fmla="*/ 0 h 1140460"/>
                <a:gd name="connsiteX1" fmla="*/ 181096 w 7891426"/>
                <a:gd name="connsiteY1" fmla="*/ 0 h 1140460"/>
                <a:gd name="connsiteX2" fmla="*/ 108744 w 7891426"/>
                <a:gd name="connsiteY2" fmla="*/ 11906 h 1140460"/>
                <a:gd name="connsiteX3" fmla="*/ 137319 w 7891426"/>
                <a:gd name="connsiteY3" fmla="*/ 94456 h 1140460"/>
                <a:gd name="connsiteX4" fmla="*/ 139700 w 7891426"/>
                <a:gd name="connsiteY4" fmla="*/ 190500 h 1140460"/>
                <a:gd name="connsiteX5" fmla="*/ 76200 w 7891426"/>
                <a:gd name="connsiteY5" fmla="*/ 190500 h 1140460"/>
                <a:gd name="connsiteX6" fmla="*/ 88900 w 7891426"/>
                <a:gd name="connsiteY6" fmla="*/ 279400 h 1140460"/>
                <a:gd name="connsiteX7" fmla="*/ 95250 w 7891426"/>
                <a:gd name="connsiteY7" fmla="*/ 357188 h 1140460"/>
                <a:gd name="connsiteX8" fmla="*/ 114300 w 7891426"/>
                <a:gd name="connsiteY8" fmla="*/ 419100 h 1140460"/>
                <a:gd name="connsiteX9" fmla="*/ 47625 w 7891426"/>
                <a:gd name="connsiteY9" fmla="*/ 492125 h 1140460"/>
                <a:gd name="connsiteX10" fmla="*/ 0 w 7891426"/>
                <a:gd name="connsiteY10" fmla="*/ 558800 h 1140460"/>
                <a:gd name="connsiteX11" fmla="*/ 76200 w 7891426"/>
                <a:gd name="connsiteY11" fmla="*/ 622300 h 1140460"/>
                <a:gd name="connsiteX12" fmla="*/ 101600 w 7891426"/>
                <a:gd name="connsiteY12" fmla="*/ 673100 h 1140460"/>
                <a:gd name="connsiteX13" fmla="*/ 88900 w 7891426"/>
                <a:gd name="connsiteY13" fmla="*/ 736600 h 1140460"/>
                <a:gd name="connsiteX14" fmla="*/ 134144 w 7891426"/>
                <a:gd name="connsiteY14" fmla="*/ 767556 h 1140460"/>
                <a:gd name="connsiteX15" fmla="*/ 88900 w 7891426"/>
                <a:gd name="connsiteY15" fmla="*/ 889000 h 1140460"/>
                <a:gd name="connsiteX16" fmla="*/ 30956 w 7891426"/>
                <a:gd name="connsiteY16" fmla="*/ 900906 h 1140460"/>
                <a:gd name="connsiteX17" fmla="*/ 123031 w 7891426"/>
                <a:gd name="connsiteY17" fmla="*/ 965200 h 1140460"/>
                <a:gd name="connsiteX18" fmla="*/ 12700 w 7891426"/>
                <a:gd name="connsiteY18" fmla="*/ 1104900 h 1140460"/>
                <a:gd name="connsiteX19" fmla="*/ 46037 w 7891426"/>
                <a:gd name="connsiteY19" fmla="*/ 1119982 h 1140460"/>
                <a:gd name="connsiteX20" fmla="*/ 39804 w 7891426"/>
                <a:gd name="connsiteY20" fmla="*/ 1140460 h 1140460"/>
                <a:gd name="connsiteX21" fmla="*/ 7891426 w 7891426"/>
                <a:gd name="connsiteY21" fmla="*/ 1140460 h 1140460"/>
                <a:gd name="connsiteX22" fmla="*/ 7870743 w 7891426"/>
                <a:gd name="connsiteY22" fmla="*/ 1092200 h 1140460"/>
                <a:gd name="connsiteX23" fmla="*/ 7781843 w 7891426"/>
                <a:gd name="connsiteY23" fmla="*/ 1028700 h 1140460"/>
                <a:gd name="connsiteX24" fmla="*/ 7731043 w 7891426"/>
                <a:gd name="connsiteY24" fmla="*/ 952500 h 1140460"/>
                <a:gd name="connsiteX25" fmla="*/ 7794543 w 7891426"/>
                <a:gd name="connsiteY25" fmla="*/ 876300 h 1140460"/>
                <a:gd name="connsiteX26" fmla="*/ 7832643 w 7891426"/>
                <a:gd name="connsiteY26" fmla="*/ 800100 h 1140460"/>
                <a:gd name="connsiteX27" fmla="*/ 7794543 w 7891426"/>
                <a:gd name="connsiteY27" fmla="*/ 723900 h 1140460"/>
                <a:gd name="connsiteX28" fmla="*/ 7781843 w 7891426"/>
                <a:gd name="connsiteY28" fmla="*/ 660400 h 1140460"/>
                <a:gd name="connsiteX29" fmla="*/ 7807243 w 7891426"/>
                <a:gd name="connsiteY29" fmla="*/ 609600 h 1140460"/>
                <a:gd name="connsiteX30" fmla="*/ 7883443 w 7891426"/>
                <a:gd name="connsiteY30" fmla="*/ 546100 h 1140460"/>
                <a:gd name="connsiteX31" fmla="*/ 7883443 w 7891426"/>
                <a:gd name="connsiteY31" fmla="*/ 469900 h 1140460"/>
                <a:gd name="connsiteX32" fmla="*/ 7769143 w 7891426"/>
                <a:gd name="connsiteY32" fmla="*/ 406400 h 1140460"/>
                <a:gd name="connsiteX33" fmla="*/ 7692943 w 7891426"/>
                <a:gd name="connsiteY33" fmla="*/ 368300 h 1140460"/>
                <a:gd name="connsiteX34" fmla="*/ 7794543 w 7891426"/>
                <a:gd name="connsiteY34" fmla="*/ 266700 h 1140460"/>
                <a:gd name="connsiteX35" fmla="*/ 7807243 w 7891426"/>
                <a:gd name="connsiteY35" fmla="*/ 177800 h 1140460"/>
                <a:gd name="connsiteX36" fmla="*/ 7743743 w 7891426"/>
                <a:gd name="connsiteY36" fmla="*/ 177800 h 1140460"/>
                <a:gd name="connsiteX37" fmla="*/ 7705643 w 7891426"/>
                <a:gd name="connsiteY37" fmla="*/ 88900 h 1140460"/>
                <a:gd name="connsiteX38" fmla="*/ 7846136 w 7891426"/>
                <a:gd name="connsiteY38" fmla="*/ 34925 h 1140460"/>
                <a:gd name="connsiteX39" fmla="*/ 7616743 w 7891426"/>
                <a:gd name="connsiteY39" fmla="*/ 0 h 1140460"/>
                <a:gd name="connsiteX0" fmla="*/ 7616743 w 7891426"/>
                <a:gd name="connsiteY0" fmla="*/ 0 h 1140460"/>
                <a:gd name="connsiteX1" fmla="*/ 181096 w 7891426"/>
                <a:gd name="connsiteY1" fmla="*/ 0 h 1140460"/>
                <a:gd name="connsiteX2" fmla="*/ 108744 w 7891426"/>
                <a:gd name="connsiteY2" fmla="*/ 11906 h 1140460"/>
                <a:gd name="connsiteX3" fmla="*/ 137319 w 7891426"/>
                <a:gd name="connsiteY3" fmla="*/ 94456 h 1140460"/>
                <a:gd name="connsiteX4" fmla="*/ 139700 w 7891426"/>
                <a:gd name="connsiteY4" fmla="*/ 190500 h 1140460"/>
                <a:gd name="connsiteX5" fmla="*/ 76200 w 7891426"/>
                <a:gd name="connsiteY5" fmla="*/ 190500 h 1140460"/>
                <a:gd name="connsiteX6" fmla="*/ 88900 w 7891426"/>
                <a:gd name="connsiteY6" fmla="*/ 279400 h 1140460"/>
                <a:gd name="connsiteX7" fmla="*/ 95250 w 7891426"/>
                <a:gd name="connsiteY7" fmla="*/ 357188 h 1140460"/>
                <a:gd name="connsiteX8" fmla="*/ 114300 w 7891426"/>
                <a:gd name="connsiteY8" fmla="*/ 419100 h 1140460"/>
                <a:gd name="connsiteX9" fmla="*/ 47625 w 7891426"/>
                <a:gd name="connsiteY9" fmla="*/ 492125 h 1140460"/>
                <a:gd name="connsiteX10" fmla="*/ 0 w 7891426"/>
                <a:gd name="connsiteY10" fmla="*/ 558800 h 1140460"/>
                <a:gd name="connsiteX11" fmla="*/ 76200 w 7891426"/>
                <a:gd name="connsiteY11" fmla="*/ 622300 h 1140460"/>
                <a:gd name="connsiteX12" fmla="*/ 101600 w 7891426"/>
                <a:gd name="connsiteY12" fmla="*/ 673100 h 1140460"/>
                <a:gd name="connsiteX13" fmla="*/ 88900 w 7891426"/>
                <a:gd name="connsiteY13" fmla="*/ 736600 h 1140460"/>
                <a:gd name="connsiteX14" fmla="*/ 134144 w 7891426"/>
                <a:gd name="connsiteY14" fmla="*/ 767556 h 1140460"/>
                <a:gd name="connsiteX15" fmla="*/ 88900 w 7891426"/>
                <a:gd name="connsiteY15" fmla="*/ 889000 h 1140460"/>
                <a:gd name="connsiteX16" fmla="*/ 30956 w 7891426"/>
                <a:gd name="connsiteY16" fmla="*/ 900906 h 1140460"/>
                <a:gd name="connsiteX17" fmla="*/ 123031 w 7891426"/>
                <a:gd name="connsiteY17" fmla="*/ 965200 h 1140460"/>
                <a:gd name="connsiteX18" fmla="*/ 12700 w 7891426"/>
                <a:gd name="connsiteY18" fmla="*/ 1104900 h 1140460"/>
                <a:gd name="connsiteX19" fmla="*/ 46037 w 7891426"/>
                <a:gd name="connsiteY19" fmla="*/ 1119982 h 1140460"/>
                <a:gd name="connsiteX20" fmla="*/ 39804 w 7891426"/>
                <a:gd name="connsiteY20" fmla="*/ 1140460 h 1140460"/>
                <a:gd name="connsiteX21" fmla="*/ 7891426 w 7891426"/>
                <a:gd name="connsiteY21" fmla="*/ 1140460 h 1140460"/>
                <a:gd name="connsiteX22" fmla="*/ 7870743 w 7891426"/>
                <a:gd name="connsiteY22" fmla="*/ 1092200 h 1140460"/>
                <a:gd name="connsiteX23" fmla="*/ 7781843 w 7891426"/>
                <a:gd name="connsiteY23" fmla="*/ 1028700 h 1140460"/>
                <a:gd name="connsiteX24" fmla="*/ 7731043 w 7891426"/>
                <a:gd name="connsiteY24" fmla="*/ 952500 h 1140460"/>
                <a:gd name="connsiteX25" fmla="*/ 7794543 w 7891426"/>
                <a:gd name="connsiteY25" fmla="*/ 876300 h 1140460"/>
                <a:gd name="connsiteX26" fmla="*/ 7832643 w 7891426"/>
                <a:gd name="connsiteY26" fmla="*/ 800100 h 1140460"/>
                <a:gd name="connsiteX27" fmla="*/ 7794543 w 7891426"/>
                <a:gd name="connsiteY27" fmla="*/ 723900 h 1140460"/>
                <a:gd name="connsiteX28" fmla="*/ 7781843 w 7891426"/>
                <a:gd name="connsiteY28" fmla="*/ 660400 h 1140460"/>
                <a:gd name="connsiteX29" fmla="*/ 7807243 w 7891426"/>
                <a:gd name="connsiteY29" fmla="*/ 609600 h 1140460"/>
                <a:gd name="connsiteX30" fmla="*/ 7883443 w 7891426"/>
                <a:gd name="connsiteY30" fmla="*/ 546100 h 1140460"/>
                <a:gd name="connsiteX31" fmla="*/ 7883443 w 7891426"/>
                <a:gd name="connsiteY31" fmla="*/ 469900 h 1140460"/>
                <a:gd name="connsiteX32" fmla="*/ 7769143 w 7891426"/>
                <a:gd name="connsiteY32" fmla="*/ 406400 h 1140460"/>
                <a:gd name="connsiteX33" fmla="*/ 7692943 w 7891426"/>
                <a:gd name="connsiteY33" fmla="*/ 368300 h 1140460"/>
                <a:gd name="connsiteX34" fmla="*/ 7794543 w 7891426"/>
                <a:gd name="connsiteY34" fmla="*/ 266700 h 1140460"/>
                <a:gd name="connsiteX35" fmla="*/ 7807243 w 7891426"/>
                <a:gd name="connsiteY35" fmla="*/ 177800 h 1140460"/>
                <a:gd name="connsiteX36" fmla="*/ 7743743 w 7891426"/>
                <a:gd name="connsiteY36" fmla="*/ 177800 h 1140460"/>
                <a:gd name="connsiteX37" fmla="*/ 7705643 w 7891426"/>
                <a:gd name="connsiteY37" fmla="*/ 88900 h 1140460"/>
                <a:gd name="connsiteX38" fmla="*/ 7846136 w 7891426"/>
                <a:gd name="connsiteY38" fmla="*/ 34925 h 1140460"/>
                <a:gd name="connsiteX39" fmla="*/ 7616743 w 7891426"/>
                <a:gd name="connsiteY39" fmla="*/ 0 h 1140460"/>
                <a:gd name="connsiteX0" fmla="*/ 7616743 w 7891426"/>
                <a:gd name="connsiteY0" fmla="*/ 0 h 1140460"/>
                <a:gd name="connsiteX1" fmla="*/ 181096 w 7891426"/>
                <a:gd name="connsiteY1" fmla="*/ 0 h 1140460"/>
                <a:gd name="connsiteX2" fmla="*/ 108744 w 7891426"/>
                <a:gd name="connsiteY2" fmla="*/ 11906 h 1140460"/>
                <a:gd name="connsiteX3" fmla="*/ 137319 w 7891426"/>
                <a:gd name="connsiteY3" fmla="*/ 94456 h 1140460"/>
                <a:gd name="connsiteX4" fmla="*/ 139700 w 7891426"/>
                <a:gd name="connsiteY4" fmla="*/ 190500 h 1140460"/>
                <a:gd name="connsiteX5" fmla="*/ 76200 w 7891426"/>
                <a:gd name="connsiteY5" fmla="*/ 190500 h 1140460"/>
                <a:gd name="connsiteX6" fmla="*/ 88900 w 7891426"/>
                <a:gd name="connsiteY6" fmla="*/ 279400 h 1140460"/>
                <a:gd name="connsiteX7" fmla="*/ 95250 w 7891426"/>
                <a:gd name="connsiteY7" fmla="*/ 357188 h 1140460"/>
                <a:gd name="connsiteX8" fmla="*/ 114300 w 7891426"/>
                <a:gd name="connsiteY8" fmla="*/ 419100 h 1140460"/>
                <a:gd name="connsiteX9" fmla="*/ 47625 w 7891426"/>
                <a:gd name="connsiteY9" fmla="*/ 492125 h 1140460"/>
                <a:gd name="connsiteX10" fmla="*/ 0 w 7891426"/>
                <a:gd name="connsiteY10" fmla="*/ 558800 h 1140460"/>
                <a:gd name="connsiteX11" fmla="*/ 76200 w 7891426"/>
                <a:gd name="connsiteY11" fmla="*/ 622300 h 1140460"/>
                <a:gd name="connsiteX12" fmla="*/ 101600 w 7891426"/>
                <a:gd name="connsiteY12" fmla="*/ 673100 h 1140460"/>
                <a:gd name="connsiteX13" fmla="*/ 88900 w 7891426"/>
                <a:gd name="connsiteY13" fmla="*/ 736600 h 1140460"/>
                <a:gd name="connsiteX14" fmla="*/ 134144 w 7891426"/>
                <a:gd name="connsiteY14" fmla="*/ 767556 h 1140460"/>
                <a:gd name="connsiteX15" fmla="*/ 88900 w 7891426"/>
                <a:gd name="connsiteY15" fmla="*/ 889000 h 1140460"/>
                <a:gd name="connsiteX16" fmla="*/ 30956 w 7891426"/>
                <a:gd name="connsiteY16" fmla="*/ 900906 h 1140460"/>
                <a:gd name="connsiteX17" fmla="*/ 123031 w 7891426"/>
                <a:gd name="connsiteY17" fmla="*/ 965200 h 1140460"/>
                <a:gd name="connsiteX18" fmla="*/ 12700 w 7891426"/>
                <a:gd name="connsiteY18" fmla="*/ 1104900 h 1140460"/>
                <a:gd name="connsiteX19" fmla="*/ 46037 w 7891426"/>
                <a:gd name="connsiteY19" fmla="*/ 1119982 h 1140460"/>
                <a:gd name="connsiteX20" fmla="*/ 39804 w 7891426"/>
                <a:gd name="connsiteY20" fmla="*/ 1140460 h 1140460"/>
                <a:gd name="connsiteX21" fmla="*/ 7891426 w 7891426"/>
                <a:gd name="connsiteY21" fmla="*/ 1140460 h 1140460"/>
                <a:gd name="connsiteX22" fmla="*/ 7870743 w 7891426"/>
                <a:gd name="connsiteY22" fmla="*/ 1092200 h 1140460"/>
                <a:gd name="connsiteX23" fmla="*/ 7781843 w 7891426"/>
                <a:gd name="connsiteY23" fmla="*/ 1028700 h 1140460"/>
                <a:gd name="connsiteX24" fmla="*/ 7731043 w 7891426"/>
                <a:gd name="connsiteY24" fmla="*/ 952500 h 1140460"/>
                <a:gd name="connsiteX25" fmla="*/ 7794543 w 7891426"/>
                <a:gd name="connsiteY25" fmla="*/ 876300 h 1140460"/>
                <a:gd name="connsiteX26" fmla="*/ 7832643 w 7891426"/>
                <a:gd name="connsiteY26" fmla="*/ 800100 h 1140460"/>
                <a:gd name="connsiteX27" fmla="*/ 7794543 w 7891426"/>
                <a:gd name="connsiteY27" fmla="*/ 723900 h 1140460"/>
                <a:gd name="connsiteX28" fmla="*/ 7781843 w 7891426"/>
                <a:gd name="connsiteY28" fmla="*/ 660400 h 1140460"/>
                <a:gd name="connsiteX29" fmla="*/ 7807243 w 7891426"/>
                <a:gd name="connsiteY29" fmla="*/ 609600 h 1140460"/>
                <a:gd name="connsiteX30" fmla="*/ 7850106 w 7891426"/>
                <a:gd name="connsiteY30" fmla="*/ 534193 h 1140460"/>
                <a:gd name="connsiteX31" fmla="*/ 7883443 w 7891426"/>
                <a:gd name="connsiteY31" fmla="*/ 469900 h 1140460"/>
                <a:gd name="connsiteX32" fmla="*/ 7769143 w 7891426"/>
                <a:gd name="connsiteY32" fmla="*/ 406400 h 1140460"/>
                <a:gd name="connsiteX33" fmla="*/ 7692943 w 7891426"/>
                <a:gd name="connsiteY33" fmla="*/ 368300 h 1140460"/>
                <a:gd name="connsiteX34" fmla="*/ 7794543 w 7891426"/>
                <a:gd name="connsiteY34" fmla="*/ 266700 h 1140460"/>
                <a:gd name="connsiteX35" fmla="*/ 7807243 w 7891426"/>
                <a:gd name="connsiteY35" fmla="*/ 177800 h 1140460"/>
                <a:gd name="connsiteX36" fmla="*/ 7743743 w 7891426"/>
                <a:gd name="connsiteY36" fmla="*/ 177800 h 1140460"/>
                <a:gd name="connsiteX37" fmla="*/ 7705643 w 7891426"/>
                <a:gd name="connsiteY37" fmla="*/ 88900 h 1140460"/>
                <a:gd name="connsiteX38" fmla="*/ 7846136 w 7891426"/>
                <a:gd name="connsiteY38" fmla="*/ 34925 h 1140460"/>
                <a:gd name="connsiteX39" fmla="*/ 7616743 w 7891426"/>
                <a:gd name="connsiteY39" fmla="*/ 0 h 1140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7891426" h="1140460">
                  <a:moveTo>
                    <a:pt x="7616743" y="0"/>
                  </a:moveTo>
                  <a:lnTo>
                    <a:pt x="181096" y="0"/>
                  </a:lnTo>
                  <a:lnTo>
                    <a:pt x="108744" y="11906"/>
                  </a:lnTo>
                  <a:lnTo>
                    <a:pt x="137319" y="94456"/>
                  </a:lnTo>
                  <a:cubicBezTo>
                    <a:pt x="138113" y="126471"/>
                    <a:pt x="138906" y="158485"/>
                    <a:pt x="139700" y="190500"/>
                  </a:cubicBezTo>
                  <a:lnTo>
                    <a:pt x="76200" y="190500"/>
                  </a:lnTo>
                  <a:lnTo>
                    <a:pt x="88900" y="279400"/>
                  </a:lnTo>
                  <a:lnTo>
                    <a:pt x="95250" y="357188"/>
                  </a:lnTo>
                  <a:lnTo>
                    <a:pt x="114300" y="419100"/>
                  </a:lnTo>
                  <a:lnTo>
                    <a:pt x="47625" y="492125"/>
                  </a:lnTo>
                  <a:lnTo>
                    <a:pt x="0" y="558800"/>
                  </a:lnTo>
                  <a:lnTo>
                    <a:pt x="76200" y="622300"/>
                  </a:lnTo>
                  <a:lnTo>
                    <a:pt x="101600" y="673100"/>
                  </a:lnTo>
                  <a:lnTo>
                    <a:pt x="88900" y="736600"/>
                  </a:lnTo>
                  <a:lnTo>
                    <a:pt x="134144" y="767556"/>
                  </a:lnTo>
                  <a:lnTo>
                    <a:pt x="88900" y="889000"/>
                  </a:lnTo>
                  <a:lnTo>
                    <a:pt x="30956" y="900906"/>
                  </a:lnTo>
                  <a:cubicBezTo>
                    <a:pt x="30691" y="935037"/>
                    <a:pt x="123296" y="931069"/>
                    <a:pt x="123031" y="965200"/>
                  </a:cubicBezTo>
                  <a:lnTo>
                    <a:pt x="12700" y="1104900"/>
                  </a:lnTo>
                  <a:lnTo>
                    <a:pt x="46037" y="1119982"/>
                  </a:lnTo>
                  <a:lnTo>
                    <a:pt x="39804" y="1140460"/>
                  </a:lnTo>
                  <a:lnTo>
                    <a:pt x="7891426" y="1140460"/>
                  </a:lnTo>
                  <a:lnTo>
                    <a:pt x="7870743" y="1092200"/>
                  </a:lnTo>
                  <a:lnTo>
                    <a:pt x="7781843" y="1028700"/>
                  </a:lnTo>
                  <a:lnTo>
                    <a:pt x="7731043" y="952500"/>
                  </a:lnTo>
                  <a:lnTo>
                    <a:pt x="7794543" y="876300"/>
                  </a:lnTo>
                  <a:lnTo>
                    <a:pt x="7832643" y="800100"/>
                  </a:lnTo>
                  <a:lnTo>
                    <a:pt x="7794543" y="723900"/>
                  </a:lnTo>
                  <a:lnTo>
                    <a:pt x="7781843" y="660400"/>
                  </a:lnTo>
                  <a:lnTo>
                    <a:pt x="7807243" y="609600"/>
                  </a:lnTo>
                  <a:lnTo>
                    <a:pt x="7850106" y="534193"/>
                  </a:lnTo>
                  <a:lnTo>
                    <a:pt x="7883443" y="469900"/>
                  </a:lnTo>
                  <a:lnTo>
                    <a:pt x="7769143" y="406400"/>
                  </a:lnTo>
                  <a:lnTo>
                    <a:pt x="7692943" y="368300"/>
                  </a:lnTo>
                  <a:lnTo>
                    <a:pt x="7794543" y="266700"/>
                  </a:lnTo>
                  <a:lnTo>
                    <a:pt x="7807243" y="177800"/>
                  </a:lnTo>
                  <a:lnTo>
                    <a:pt x="7743743" y="177800"/>
                  </a:lnTo>
                  <a:lnTo>
                    <a:pt x="7705643" y="88900"/>
                  </a:lnTo>
                  <a:lnTo>
                    <a:pt x="7846136" y="34925"/>
                  </a:lnTo>
                  <a:cubicBezTo>
                    <a:pt x="7764115" y="15345"/>
                    <a:pt x="7746388" y="21961"/>
                    <a:pt x="7616743" y="0"/>
                  </a:cubicBezTo>
                  <a:close/>
                </a:path>
              </a:pathLst>
            </a:custGeom>
            <a:solidFill>
              <a:schemeClr val="bg1">
                <a:lumMod val="8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5EDE18E4-5301-4889-977D-FDF9CC3817A6}"/>
              </a:ext>
            </a:extLst>
          </p:cNvPr>
          <p:cNvSpPr txBox="1"/>
          <p:nvPr/>
        </p:nvSpPr>
        <p:spPr>
          <a:xfrm>
            <a:off x="3810000" y="751281"/>
            <a:ext cx="71974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ko-KR" altLang="en-US" sz="4000" b="0" i="0" u="none" strike="noStrike" kern="1200" cap="none" spc="-30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/>
                <a:cs typeface="+mn-cs"/>
              </a:rPr>
              <a:t>선택한 </a:t>
            </a:r>
            <a:r>
              <a:rPr kumimoji="0" lang="ko-KR" altLang="en-US" sz="4800" b="0" i="0" u="none" strike="noStrike" kern="1200" cap="none" spc="-30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/>
                <a:cs typeface="+mn-cs"/>
              </a:rPr>
              <a:t>오픈소스 </a:t>
            </a:r>
            <a:r>
              <a:rPr kumimoji="0" lang="ko-KR" altLang="en-US" sz="4000" b="0" i="0" u="none" strike="noStrike" kern="1200" cap="none" spc="-30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/>
                <a:cs typeface="+mn-cs"/>
              </a:rPr>
              <a:t>및 선택</a:t>
            </a:r>
            <a:r>
              <a:rPr kumimoji="0" lang="ko-KR" altLang="en-US" sz="4800" b="0" i="0" u="none" strike="noStrike" kern="1200" cap="none" spc="-30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/>
                <a:cs typeface="+mn-cs"/>
              </a:rPr>
              <a:t> 이유</a:t>
            </a:r>
            <a:endParaRPr lang="ko-KR" altLang="en-US" sz="4800" spc="-3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B9D3072-41A3-4D22-8BC2-39EBF5A2CC28}"/>
              </a:ext>
            </a:extLst>
          </p:cNvPr>
          <p:cNvSpPr txBox="1"/>
          <p:nvPr/>
        </p:nvSpPr>
        <p:spPr>
          <a:xfrm>
            <a:off x="2168364" y="2552700"/>
            <a:ext cx="3283271" cy="646331"/>
          </a:xfrm>
          <a:prstGeom prst="rect">
            <a:avLst/>
          </a:prstGeom>
          <a:solidFill>
            <a:srgbClr val="FFE146"/>
          </a:solidFill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latin typeface="정선동강" panose="020B0503000000000000" pitchFamily="50" charset="-127"/>
                <a:ea typeface="정선동강" panose="020B0503000000000000" pitchFamily="50" charset="-127"/>
              </a:rPr>
              <a:t>선택한 오픈소스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71D4008-DA96-4B88-A6C9-03AF93802C75}"/>
              </a:ext>
            </a:extLst>
          </p:cNvPr>
          <p:cNvSpPr txBox="1"/>
          <p:nvPr/>
        </p:nvSpPr>
        <p:spPr>
          <a:xfrm>
            <a:off x="1295400" y="3879768"/>
            <a:ext cx="91440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n-US" altLang="ko-KR" sz="3200" dirty="0">
              <a:solidFill>
                <a:srgbClr val="24292E"/>
              </a:solidFill>
              <a:latin typeface="정선동강" panose="020B0503000000000000" pitchFamily="50" charset="-127"/>
              <a:ea typeface="정선동강" panose="020B0503000000000000" pitchFamily="50" charset="-127"/>
              <a:hlinkClick r:id="rId2"/>
            </a:endParaRPr>
          </a:p>
          <a:p>
            <a:pPr algn="l"/>
            <a:r>
              <a:rPr lang="en-US" altLang="ko-KR" sz="3200" dirty="0">
                <a:solidFill>
                  <a:srgbClr val="24292E"/>
                </a:solidFill>
                <a:latin typeface="정선동강" panose="020B0503000000000000" pitchFamily="50" charset="-127"/>
                <a:ea typeface="정선동강" panose="020B0503000000000000" pitchFamily="50" charset="-127"/>
                <a:hlinkClick r:id="rId2"/>
              </a:rPr>
              <a:t>@</a:t>
            </a:r>
            <a:r>
              <a:rPr lang="en-US" altLang="ko-KR" sz="3200" b="0" i="0" u="none" strike="noStrike" dirty="0">
                <a:solidFill>
                  <a:srgbClr val="24292E"/>
                </a:solidFill>
                <a:effectLst/>
                <a:latin typeface="정선동강" panose="020B0503000000000000" pitchFamily="50" charset="-127"/>
                <a:ea typeface="정선동강" panose="020B0503000000000000" pitchFamily="50" charset="-127"/>
                <a:hlinkClick r:id="rId2"/>
              </a:rPr>
              <a:t>JungWinter</a:t>
            </a:r>
            <a:r>
              <a:rPr lang="en-US" altLang="ko-KR" sz="3200" b="0" i="0" dirty="0">
                <a:solidFill>
                  <a:srgbClr val="24292E"/>
                </a:solidFill>
                <a:effectLst/>
                <a:latin typeface="정선동강" panose="020B0503000000000000" pitchFamily="50" charset="-127"/>
                <a:ea typeface="정선동강" panose="020B0503000000000000" pitchFamily="50" charset="-127"/>
              </a:rPr>
              <a:t>/</a:t>
            </a:r>
            <a:r>
              <a:rPr lang="en-US" altLang="ko-KR" sz="3200" b="1" i="0" u="none" strike="noStrike" dirty="0">
                <a:solidFill>
                  <a:srgbClr val="24292E"/>
                </a:solidFill>
                <a:effectLst/>
                <a:latin typeface="정선동강" panose="020B0503000000000000" pitchFamily="50" charset="-127"/>
                <a:ea typeface="정선동강" panose="020B0503000000000000" pitchFamily="50" charset="-127"/>
                <a:hlinkClick r:id="rId3"/>
              </a:rPr>
              <a:t>chatterbox</a:t>
            </a:r>
            <a:r>
              <a:rPr lang="en-US" altLang="ko-KR" sz="3200" b="1" i="0" u="none" strike="noStrike" dirty="0">
                <a:solidFill>
                  <a:srgbClr val="24292E"/>
                </a:solidFill>
                <a:effectLst/>
                <a:latin typeface="정선동강" panose="020B0503000000000000" pitchFamily="50" charset="-127"/>
                <a:ea typeface="정선동강" panose="020B0503000000000000" pitchFamily="50" charset="-127"/>
              </a:rPr>
              <a:t> (</a:t>
            </a:r>
            <a:r>
              <a:rPr lang="en-US" altLang="ko-KR" sz="3200" b="1" i="0" u="none" strike="noStrike" dirty="0" err="1">
                <a:solidFill>
                  <a:srgbClr val="24292E"/>
                </a:solidFill>
                <a:effectLst/>
                <a:latin typeface="정선동강" panose="020B0503000000000000" pitchFamily="50" charset="-127"/>
                <a:ea typeface="정선동강" panose="020B0503000000000000" pitchFamily="50" charset="-127"/>
              </a:rPr>
              <a:t>github</a:t>
            </a:r>
            <a:r>
              <a:rPr lang="en-US" altLang="ko-KR" sz="3200" b="1" i="0" u="none" strike="noStrike" dirty="0">
                <a:solidFill>
                  <a:srgbClr val="24292E"/>
                </a:solidFill>
                <a:effectLst/>
                <a:latin typeface="정선동강" panose="020B0503000000000000" pitchFamily="50" charset="-127"/>
                <a:ea typeface="정선동강" panose="020B0503000000000000" pitchFamily="50" charset="-127"/>
              </a:rPr>
              <a:t>)</a:t>
            </a:r>
            <a:endParaRPr lang="en-US" altLang="ko-KR" sz="3200" b="1" i="0" dirty="0">
              <a:solidFill>
                <a:srgbClr val="24292E"/>
              </a:solidFill>
              <a:effectLst/>
              <a:latin typeface="정선동강" panose="020B0503000000000000" pitchFamily="50" charset="-127"/>
              <a:ea typeface="정선동강" panose="020B0503000000000000" pitchFamily="50" charset="-127"/>
            </a:endParaRPr>
          </a:p>
          <a:p>
            <a:pPr algn="l"/>
            <a:endParaRPr lang="en-US" altLang="ko-KR" sz="3200" b="0" i="0" dirty="0">
              <a:solidFill>
                <a:srgbClr val="24292E"/>
              </a:solidFill>
              <a:effectLst/>
              <a:latin typeface="정선동강" panose="020B0503000000000000" pitchFamily="50" charset="-127"/>
              <a:ea typeface="정선동강" panose="020B0503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4CEA72F-FCD0-454F-885A-D3C11BE5EE6C}"/>
              </a:ext>
            </a:extLst>
          </p:cNvPr>
          <p:cNvSpPr txBox="1"/>
          <p:nvPr/>
        </p:nvSpPr>
        <p:spPr>
          <a:xfrm>
            <a:off x="1295400" y="3743839"/>
            <a:ext cx="87414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/>
              <a:t>기존 카카오톡 </a:t>
            </a:r>
            <a:r>
              <a:rPr lang="ko-KR" altLang="en-US" sz="3600" dirty="0" err="1"/>
              <a:t>챗봇</a:t>
            </a:r>
            <a:r>
              <a:rPr lang="ko-KR" altLang="en-US" sz="3600" dirty="0"/>
              <a:t> 오픈소스 </a:t>
            </a:r>
            <a:r>
              <a:rPr lang="en-US" altLang="ko-KR" sz="3600" dirty="0"/>
              <a:t>(MIT License)</a:t>
            </a:r>
            <a:r>
              <a:rPr lang="ko-KR" altLang="en-US" sz="3600" dirty="0"/>
              <a:t>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E68B66-5FDE-48B5-80E6-386914D1A6E6}"/>
              </a:ext>
            </a:extLst>
          </p:cNvPr>
          <p:cNvSpPr txBox="1"/>
          <p:nvPr/>
        </p:nvSpPr>
        <p:spPr>
          <a:xfrm>
            <a:off x="1295400" y="5724569"/>
            <a:ext cx="8821902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/>
              <a:t>Corona API(GPL 3.0 License)</a:t>
            </a:r>
          </a:p>
          <a:p>
            <a:r>
              <a:rPr lang="en-US" altLang="ko-KR" sz="3200" u="sng" dirty="0">
                <a:solidFill>
                  <a:srgbClr val="0563C1"/>
                </a:solidFill>
                <a:effectLst/>
                <a:latin typeface="맑은 고딕" panose="020B0503020000020004" pitchFamily="50" charset="-127"/>
                <a:cs typeface="Times New Roman" panose="02020603050405020304" pitchFamily="18" charset="0"/>
                <a:hlinkClick r:id="rId4"/>
              </a:rPr>
              <a:t>@ExpDev07/</a:t>
            </a:r>
            <a:r>
              <a:rPr lang="en-US" altLang="ko-KR" sz="3200" b="1" u="sng" dirty="0">
                <a:solidFill>
                  <a:srgbClr val="0563C1"/>
                </a:solidFill>
                <a:effectLst/>
                <a:latin typeface="맑은 고딕" panose="020B0503020000020004" pitchFamily="50" charset="-127"/>
                <a:cs typeface="Times New Roman" panose="02020603050405020304" pitchFamily="18" charset="0"/>
                <a:hlinkClick r:id="rId4"/>
              </a:rPr>
              <a:t>coronavirus-tracker-api</a:t>
            </a:r>
            <a:r>
              <a:rPr lang="en-US" altLang="ko-KR" sz="3200" b="1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 (</a:t>
            </a:r>
            <a:r>
              <a:rPr lang="en-US" altLang="ko-KR" sz="3200" b="1" dirty="0" err="1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github</a:t>
            </a:r>
            <a:r>
              <a:rPr lang="en-US" altLang="ko-KR" sz="3200" b="1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endParaRPr lang="ko-KR" altLang="en-US" sz="3200" b="1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375B3CB7-A4F6-458A-B092-1717E271DF8B}"/>
              </a:ext>
            </a:extLst>
          </p:cNvPr>
          <p:cNvSpPr/>
          <p:nvPr/>
        </p:nvSpPr>
        <p:spPr>
          <a:xfrm>
            <a:off x="533400" y="3743839"/>
            <a:ext cx="609600" cy="646331"/>
          </a:xfrm>
          <a:prstGeom prst="ellipse">
            <a:avLst/>
          </a:prstGeom>
          <a:solidFill>
            <a:srgbClr val="FFE1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1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7F06814B-E977-4859-903C-0544F52C8603}"/>
              </a:ext>
            </a:extLst>
          </p:cNvPr>
          <p:cNvSpPr/>
          <p:nvPr/>
        </p:nvSpPr>
        <p:spPr>
          <a:xfrm>
            <a:off x="533400" y="5744431"/>
            <a:ext cx="609600" cy="646331"/>
          </a:xfrm>
          <a:prstGeom prst="ellipse">
            <a:avLst/>
          </a:prstGeom>
          <a:solidFill>
            <a:srgbClr val="FFE1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2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D9FC326-26C4-48AD-81E7-5C864CC95CEF}"/>
              </a:ext>
            </a:extLst>
          </p:cNvPr>
          <p:cNvSpPr txBox="1"/>
          <p:nvPr/>
        </p:nvSpPr>
        <p:spPr>
          <a:xfrm>
            <a:off x="13182600" y="4067004"/>
            <a:ext cx="2863284" cy="646331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latin typeface="정선동강" panose="020B0503000000000000" pitchFamily="50" charset="-127"/>
                <a:ea typeface="정선동강" panose="020B0503000000000000" pitchFamily="50" charset="-127"/>
              </a:rPr>
              <a:t>최종 라이센스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D33558C-36D4-4B80-B6F1-DE06256A1A23}"/>
              </a:ext>
            </a:extLst>
          </p:cNvPr>
          <p:cNvSpPr txBox="1"/>
          <p:nvPr/>
        </p:nvSpPr>
        <p:spPr>
          <a:xfrm>
            <a:off x="13814984" y="5070906"/>
            <a:ext cx="15985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/>
              <a:t>GPL</a:t>
            </a:r>
            <a:r>
              <a:rPr lang="ko-KR" altLang="en-US" sz="3600" dirty="0"/>
              <a:t> </a:t>
            </a:r>
            <a:r>
              <a:rPr lang="en-US" altLang="ko-KR" sz="3600" dirty="0"/>
              <a:t>3.0</a:t>
            </a:r>
            <a:endParaRPr lang="ko-KR" altLang="en-US" sz="36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667E238-95F1-4A26-A436-CCB3706AC7B0}"/>
              </a:ext>
            </a:extLst>
          </p:cNvPr>
          <p:cNvSpPr/>
          <p:nvPr/>
        </p:nvSpPr>
        <p:spPr>
          <a:xfrm>
            <a:off x="12801600" y="3543300"/>
            <a:ext cx="3733800" cy="2667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30017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표 12">
            <a:extLst>
              <a:ext uri="{FF2B5EF4-FFF2-40B4-BE49-F238E27FC236}">
                <a16:creationId xmlns:a16="http://schemas.microsoft.com/office/drawing/2014/main" id="{AC51CAEF-3C5B-4946-87DB-6B4FAFAE3E16}"/>
              </a:ext>
            </a:extLst>
          </p:cNvPr>
          <p:cNvGraphicFramePr>
            <a:graphicFrameLocks noGrp="1"/>
          </p:cNvGraphicFramePr>
          <p:nvPr/>
        </p:nvGraphicFramePr>
        <p:xfrm>
          <a:off x="228600" y="0"/>
          <a:ext cx="17830800" cy="495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237935577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1047570669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319385043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186037091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4275713182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671234108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1822333551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91471506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054444395"/>
                    </a:ext>
                  </a:extLst>
                </a:gridCol>
              </a:tblGrid>
              <a:tr h="4953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rgbClr val="40404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01</a:t>
                      </a:r>
                      <a:endParaRPr lang="ko-KR" altLang="en-US" sz="2400" b="0" dirty="0">
                        <a:solidFill>
                          <a:srgbClr val="40404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rgbClr val="40404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02</a:t>
                      </a:r>
                      <a:endParaRPr lang="ko-KR" altLang="en-US" sz="2400" b="0" dirty="0">
                        <a:solidFill>
                          <a:srgbClr val="40404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rgbClr val="40404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03</a:t>
                      </a:r>
                      <a:endParaRPr lang="ko-KR" altLang="en-US" sz="2400" b="0" dirty="0">
                        <a:solidFill>
                          <a:srgbClr val="40404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AB9D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rgbClr val="40404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04</a:t>
                      </a:r>
                      <a:endParaRPr lang="ko-KR" altLang="en-US" sz="2400" b="0" dirty="0">
                        <a:solidFill>
                          <a:srgbClr val="40404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rgbClr val="40404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05</a:t>
                      </a:r>
                      <a:endParaRPr lang="ko-KR" altLang="en-US" sz="2400" b="0" dirty="0">
                        <a:solidFill>
                          <a:srgbClr val="40404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rgbClr val="40404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06</a:t>
                      </a:r>
                      <a:endParaRPr lang="ko-KR" altLang="en-US" sz="2400" b="0" dirty="0">
                        <a:solidFill>
                          <a:srgbClr val="40404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rgbClr val="40404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07</a:t>
                      </a:r>
                      <a:endParaRPr lang="ko-KR" altLang="en-US" sz="2400" b="0" dirty="0">
                        <a:solidFill>
                          <a:srgbClr val="40404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rgbClr val="40404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08</a:t>
                      </a:r>
                      <a:endParaRPr lang="ko-KR" altLang="en-US" sz="2400" b="0" dirty="0">
                        <a:solidFill>
                          <a:srgbClr val="40404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rgbClr val="40404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09</a:t>
                      </a:r>
                      <a:endParaRPr lang="ko-KR" altLang="en-US" sz="2400" b="0" dirty="0">
                        <a:solidFill>
                          <a:srgbClr val="40404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170362"/>
                  </a:ext>
                </a:extLst>
              </a:tr>
            </a:tbl>
          </a:graphicData>
        </a:graphic>
      </p:graphicFrame>
      <p:grpSp>
        <p:nvGrpSpPr>
          <p:cNvPr id="3" name="그룹 2">
            <a:extLst>
              <a:ext uri="{FF2B5EF4-FFF2-40B4-BE49-F238E27FC236}">
                <a16:creationId xmlns:a16="http://schemas.microsoft.com/office/drawing/2014/main" id="{FD18BE26-7164-4B74-9D73-83A06FA1BE9A}"/>
              </a:ext>
            </a:extLst>
          </p:cNvPr>
          <p:cNvGrpSpPr/>
          <p:nvPr/>
        </p:nvGrpSpPr>
        <p:grpSpPr>
          <a:xfrm>
            <a:off x="2971800" y="952500"/>
            <a:ext cx="8603606" cy="409061"/>
            <a:chOff x="1911994" y="2455427"/>
            <a:chExt cx="3716638" cy="409061"/>
          </a:xfrm>
        </p:grpSpPr>
        <p:sp>
          <p:nvSpPr>
            <p:cNvPr id="4" name="자유형: 도형 3">
              <a:extLst>
                <a:ext uri="{FF2B5EF4-FFF2-40B4-BE49-F238E27FC236}">
                  <a16:creationId xmlns:a16="http://schemas.microsoft.com/office/drawing/2014/main" id="{9BF19043-1839-491A-A5AC-7C1EA3783EBE}"/>
                </a:ext>
              </a:extLst>
            </p:cNvPr>
            <p:cNvSpPr/>
            <p:nvPr/>
          </p:nvSpPr>
          <p:spPr>
            <a:xfrm flipH="1">
              <a:off x="1913915" y="2474927"/>
              <a:ext cx="3714717" cy="389561"/>
            </a:xfrm>
            <a:custGeom>
              <a:avLst/>
              <a:gdLst>
                <a:gd name="connsiteX0" fmla="*/ 7616743 w 7891426"/>
                <a:gd name="connsiteY0" fmla="*/ 0 h 1140460"/>
                <a:gd name="connsiteX1" fmla="*/ 181096 w 7891426"/>
                <a:gd name="connsiteY1" fmla="*/ 0 h 1140460"/>
                <a:gd name="connsiteX2" fmla="*/ 108744 w 7891426"/>
                <a:gd name="connsiteY2" fmla="*/ 11906 h 1140460"/>
                <a:gd name="connsiteX3" fmla="*/ 137319 w 7891426"/>
                <a:gd name="connsiteY3" fmla="*/ 94456 h 1140460"/>
                <a:gd name="connsiteX4" fmla="*/ 139700 w 7891426"/>
                <a:gd name="connsiteY4" fmla="*/ 190500 h 1140460"/>
                <a:gd name="connsiteX5" fmla="*/ 76200 w 7891426"/>
                <a:gd name="connsiteY5" fmla="*/ 190500 h 1140460"/>
                <a:gd name="connsiteX6" fmla="*/ 88900 w 7891426"/>
                <a:gd name="connsiteY6" fmla="*/ 279400 h 1140460"/>
                <a:gd name="connsiteX7" fmla="*/ 95250 w 7891426"/>
                <a:gd name="connsiteY7" fmla="*/ 357188 h 1140460"/>
                <a:gd name="connsiteX8" fmla="*/ 114300 w 7891426"/>
                <a:gd name="connsiteY8" fmla="*/ 419100 h 1140460"/>
                <a:gd name="connsiteX9" fmla="*/ 47625 w 7891426"/>
                <a:gd name="connsiteY9" fmla="*/ 492125 h 1140460"/>
                <a:gd name="connsiteX10" fmla="*/ 0 w 7891426"/>
                <a:gd name="connsiteY10" fmla="*/ 558800 h 1140460"/>
                <a:gd name="connsiteX11" fmla="*/ 76200 w 7891426"/>
                <a:gd name="connsiteY11" fmla="*/ 622300 h 1140460"/>
                <a:gd name="connsiteX12" fmla="*/ 101600 w 7891426"/>
                <a:gd name="connsiteY12" fmla="*/ 673100 h 1140460"/>
                <a:gd name="connsiteX13" fmla="*/ 88900 w 7891426"/>
                <a:gd name="connsiteY13" fmla="*/ 736600 h 1140460"/>
                <a:gd name="connsiteX14" fmla="*/ 134144 w 7891426"/>
                <a:gd name="connsiteY14" fmla="*/ 767556 h 1140460"/>
                <a:gd name="connsiteX15" fmla="*/ 88900 w 7891426"/>
                <a:gd name="connsiteY15" fmla="*/ 889000 h 1140460"/>
                <a:gd name="connsiteX16" fmla="*/ 30956 w 7891426"/>
                <a:gd name="connsiteY16" fmla="*/ 900906 h 1140460"/>
                <a:gd name="connsiteX17" fmla="*/ 123031 w 7891426"/>
                <a:gd name="connsiteY17" fmla="*/ 965200 h 1140460"/>
                <a:gd name="connsiteX18" fmla="*/ 12700 w 7891426"/>
                <a:gd name="connsiteY18" fmla="*/ 1104900 h 1140460"/>
                <a:gd name="connsiteX19" fmla="*/ 46037 w 7891426"/>
                <a:gd name="connsiteY19" fmla="*/ 1119982 h 1140460"/>
                <a:gd name="connsiteX20" fmla="*/ 39804 w 7891426"/>
                <a:gd name="connsiteY20" fmla="*/ 1140460 h 1140460"/>
                <a:gd name="connsiteX21" fmla="*/ 7891426 w 7891426"/>
                <a:gd name="connsiteY21" fmla="*/ 1140460 h 1140460"/>
                <a:gd name="connsiteX22" fmla="*/ 7870743 w 7891426"/>
                <a:gd name="connsiteY22" fmla="*/ 1092200 h 1140460"/>
                <a:gd name="connsiteX23" fmla="*/ 7781843 w 7891426"/>
                <a:gd name="connsiteY23" fmla="*/ 1028700 h 1140460"/>
                <a:gd name="connsiteX24" fmla="*/ 7731043 w 7891426"/>
                <a:gd name="connsiteY24" fmla="*/ 952500 h 1140460"/>
                <a:gd name="connsiteX25" fmla="*/ 7794543 w 7891426"/>
                <a:gd name="connsiteY25" fmla="*/ 876300 h 1140460"/>
                <a:gd name="connsiteX26" fmla="*/ 7832643 w 7891426"/>
                <a:gd name="connsiteY26" fmla="*/ 800100 h 1140460"/>
                <a:gd name="connsiteX27" fmla="*/ 7794543 w 7891426"/>
                <a:gd name="connsiteY27" fmla="*/ 723900 h 1140460"/>
                <a:gd name="connsiteX28" fmla="*/ 7781843 w 7891426"/>
                <a:gd name="connsiteY28" fmla="*/ 660400 h 1140460"/>
                <a:gd name="connsiteX29" fmla="*/ 7807243 w 7891426"/>
                <a:gd name="connsiteY29" fmla="*/ 609600 h 1140460"/>
                <a:gd name="connsiteX30" fmla="*/ 7883443 w 7891426"/>
                <a:gd name="connsiteY30" fmla="*/ 546100 h 1140460"/>
                <a:gd name="connsiteX31" fmla="*/ 7883443 w 7891426"/>
                <a:gd name="connsiteY31" fmla="*/ 469900 h 1140460"/>
                <a:gd name="connsiteX32" fmla="*/ 7769143 w 7891426"/>
                <a:gd name="connsiteY32" fmla="*/ 406400 h 1140460"/>
                <a:gd name="connsiteX33" fmla="*/ 7692943 w 7891426"/>
                <a:gd name="connsiteY33" fmla="*/ 368300 h 1140460"/>
                <a:gd name="connsiteX34" fmla="*/ 7794543 w 7891426"/>
                <a:gd name="connsiteY34" fmla="*/ 266700 h 1140460"/>
                <a:gd name="connsiteX35" fmla="*/ 7807243 w 7891426"/>
                <a:gd name="connsiteY35" fmla="*/ 177800 h 1140460"/>
                <a:gd name="connsiteX36" fmla="*/ 7743743 w 7891426"/>
                <a:gd name="connsiteY36" fmla="*/ 177800 h 1140460"/>
                <a:gd name="connsiteX37" fmla="*/ 7705643 w 7891426"/>
                <a:gd name="connsiteY37" fmla="*/ 88900 h 1140460"/>
                <a:gd name="connsiteX38" fmla="*/ 7819943 w 7891426"/>
                <a:gd name="connsiteY38" fmla="*/ 101600 h 1140460"/>
                <a:gd name="connsiteX0" fmla="*/ 7616743 w 7891426"/>
                <a:gd name="connsiteY0" fmla="*/ 0 h 1140460"/>
                <a:gd name="connsiteX1" fmla="*/ 181096 w 7891426"/>
                <a:gd name="connsiteY1" fmla="*/ 0 h 1140460"/>
                <a:gd name="connsiteX2" fmla="*/ 108744 w 7891426"/>
                <a:gd name="connsiteY2" fmla="*/ 11906 h 1140460"/>
                <a:gd name="connsiteX3" fmla="*/ 137319 w 7891426"/>
                <a:gd name="connsiteY3" fmla="*/ 94456 h 1140460"/>
                <a:gd name="connsiteX4" fmla="*/ 139700 w 7891426"/>
                <a:gd name="connsiteY4" fmla="*/ 190500 h 1140460"/>
                <a:gd name="connsiteX5" fmla="*/ 76200 w 7891426"/>
                <a:gd name="connsiteY5" fmla="*/ 190500 h 1140460"/>
                <a:gd name="connsiteX6" fmla="*/ 88900 w 7891426"/>
                <a:gd name="connsiteY6" fmla="*/ 279400 h 1140460"/>
                <a:gd name="connsiteX7" fmla="*/ 95250 w 7891426"/>
                <a:gd name="connsiteY7" fmla="*/ 357188 h 1140460"/>
                <a:gd name="connsiteX8" fmla="*/ 114300 w 7891426"/>
                <a:gd name="connsiteY8" fmla="*/ 419100 h 1140460"/>
                <a:gd name="connsiteX9" fmla="*/ 47625 w 7891426"/>
                <a:gd name="connsiteY9" fmla="*/ 492125 h 1140460"/>
                <a:gd name="connsiteX10" fmla="*/ 0 w 7891426"/>
                <a:gd name="connsiteY10" fmla="*/ 558800 h 1140460"/>
                <a:gd name="connsiteX11" fmla="*/ 76200 w 7891426"/>
                <a:gd name="connsiteY11" fmla="*/ 622300 h 1140460"/>
                <a:gd name="connsiteX12" fmla="*/ 101600 w 7891426"/>
                <a:gd name="connsiteY12" fmla="*/ 673100 h 1140460"/>
                <a:gd name="connsiteX13" fmla="*/ 88900 w 7891426"/>
                <a:gd name="connsiteY13" fmla="*/ 736600 h 1140460"/>
                <a:gd name="connsiteX14" fmla="*/ 134144 w 7891426"/>
                <a:gd name="connsiteY14" fmla="*/ 767556 h 1140460"/>
                <a:gd name="connsiteX15" fmla="*/ 88900 w 7891426"/>
                <a:gd name="connsiteY15" fmla="*/ 889000 h 1140460"/>
                <a:gd name="connsiteX16" fmla="*/ 30956 w 7891426"/>
                <a:gd name="connsiteY16" fmla="*/ 900906 h 1140460"/>
                <a:gd name="connsiteX17" fmla="*/ 123031 w 7891426"/>
                <a:gd name="connsiteY17" fmla="*/ 965200 h 1140460"/>
                <a:gd name="connsiteX18" fmla="*/ 12700 w 7891426"/>
                <a:gd name="connsiteY18" fmla="*/ 1104900 h 1140460"/>
                <a:gd name="connsiteX19" fmla="*/ 46037 w 7891426"/>
                <a:gd name="connsiteY19" fmla="*/ 1119982 h 1140460"/>
                <a:gd name="connsiteX20" fmla="*/ 39804 w 7891426"/>
                <a:gd name="connsiteY20" fmla="*/ 1140460 h 1140460"/>
                <a:gd name="connsiteX21" fmla="*/ 7891426 w 7891426"/>
                <a:gd name="connsiteY21" fmla="*/ 1140460 h 1140460"/>
                <a:gd name="connsiteX22" fmla="*/ 7870743 w 7891426"/>
                <a:gd name="connsiteY22" fmla="*/ 1092200 h 1140460"/>
                <a:gd name="connsiteX23" fmla="*/ 7781843 w 7891426"/>
                <a:gd name="connsiteY23" fmla="*/ 1028700 h 1140460"/>
                <a:gd name="connsiteX24" fmla="*/ 7731043 w 7891426"/>
                <a:gd name="connsiteY24" fmla="*/ 952500 h 1140460"/>
                <a:gd name="connsiteX25" fmla="*/ 7794543 w 7891426"/>
                <a:gd name="connsiteY25" fmla="*/ 876300 h 1140460"/>
                <a:gd name="connsiteX26" fmla="*/ 7832643 w 7891426"/>
                <a:gd name="connsiteY26" fmla="*/ 800100 h 1140460"/>
                <a:gd name="connsiteX27" fmla="*/ 7794543 w 7891426"/>
                <a:gd name="connsiteY27" fmla="*/ 723900 h 1140460"/>
                <a:gd name="connsiteX28" fmla="*/ 7781843 w 7891426"/>
                <a:gd name="connsiteY28" fmla="*/ 660400 h 1140460"/>
                <a:gd name="connsiteX29" fmla="*/ 7807243 w 7891426"/>
                <a:gd name="connsiteY29" fmla="*/ 609600 h 1140460"/>
                <a:gd name="connsiteX30" fmla="*/ 7883443 w 7891426"/>
                <a:gd name="connsiteY30" fmla="*/ 546100 h 1140460"/>
                <a:gd name="connsiteX31" fmla="*/ 7883443 w 7891426"/>
                <a:gd name="connsiteY31" fmla="*/ 469900 h 1140460"/>
                <a:gd name="connsiteX32" fmla="*/ 7769143 w 7891426"/>
                <a:gd name="connsiteY32" fmla="*/ 406400 h 1140460"/>
                <a:gd name="connsiteX33" fmla="*/ 7692943 w 7891426"/>
                <a:gd name="connsiteY33" fmla="*/ 368300 h 1140460"/>
                <a:gd name="connsiteX34" fmla="*/ 7794543 w 7891426"/>
                <a:gd name="connsiteY34" fmla="*/ 266700 h 1140460"/>
                <a:gd name="connsiteX35" fmla="*/ 7807243 w 7891426"/>
                <a:gd name="connsiteY35" fmla="*/ 177800 h 1140460"/>
                <a:gd name="connsiteX36" fmla="*/ 7743743 w 7891426"/>
                <a:gd name="connsiteY36" fmla="*/ 177800 h 1140460"/>
                <a:gd name="connsiteX37" fmla="*/ 7705643 w 7891426"/>
                <a:gd name="connsiteY37" fmla="*/ 88900 h 1140460"/>
                <a:gd name="connsiteX38" fmla="*/ 7846136 w 7891426"/>
                <a:gd name="connsiteY38" fmla="*/ 34925 h 1140460"/>
                <a:gd name="connsiteX39" fmla="*/ 7616743 w 7891426"/>
                <a:gd name="connsiteY39" fmla="*/ 0 h 1140460"/>
                <a:gd name="connsiteX0" fmla="*/ 7616743 w 7891426"/>
                <a:gd name="connsiteY0" fmla="*/ 0 h 1140460"/>
                <a:gd name="connsiteX1" fmla="*/ 181096 w 7891426"/>
                <a:gd name="connsiteY1" fmla="*/ 0 h 1140460"/>
                <a:gd name="connsiteX2" fmla="*/ 108744 w 7891426"/>
                <a:gd name="connsiteY2" fmla="*/ 11906 h 1140460"/>
                <a:gd name="connsiteX3" fmla="*/ 137319 w 7891426"/>
                <a:gd name="connsiteY3" fmla="*/ 94456 h 1140460"/>
                <a:gd name="connsiteX4" fmla="*/ 139700 w 7891426"/>
                <a:gd name="connsiteY4" fmla="*/ 190500 h 1140460"/>
                <a:gd name="connsiteX5" fmla="*/ 76200 w 7891426"/>
                <a:gd name="connsiteY5" fmla="*/ 190500 h 1140460"/>
                <a:gd name="connsiteX6" fmla="*/ 88900 w 7891426"/>
                <a:gd name="connsiteY6" fmla="*/ 279400 h 1140460"/>
                <a:gd name="connsiteX7" fmla="*/ 95250 w 7891426"/>
                <a:gd name="connsiteY7" fmla="*/ 357188 h 1140460"/>
                <a:gd name="connsiteX8" fmla="*/ 114300 w 7891426"/>
                <a:gd name="connsiteY8" fmla="*/ 419100 h 1140460"/>
                <a:gd name="connsiteX9" fmla="*/ 47625 w 7891426"/>
                <a:gd name="connsiteY9" fmla="*/ 492125 h 1140460"/>
                <a:gd name="connsiteX10" fmla="*/ 0 w 7891426"/>
                <a:gd name="connsiteY10" fmla="*/ 558800 h 1140460"/>
                <a:gd name="connsiteX11" fmla="*/ 76200 w 7891426"/>
                <a:gd name="connsiteY11" fmla="*/ 622300 h 1140460"/>
                <a:gd name="connsiteX12" fmla="*/ 101600 w 7891426"/>
                <a:gd name="connsiteY12" fmla="*/ 673100 h 1140460"/>
                <a:gd name="connsiteX13" fmla="*/ 88900 w 7891426"/>
                <a:gd name="connsiteY13" fmla="*/ 736600 h 1140460"/>
                <a:gd name="connsiteX14" fmla="*/ 134144 w 7891426"/>
                <a:gd name="connsiteY14" fmla="*/ 767556 h 1140460"/>
                <a:gd name="connsiteX15" fmla="*/ 88900 w 7891426"/>
                <a:gd name="connsiteY15" fmla="*/ 889000 h 1140460"/>
                <a:gd name="connsiteX16" fmla="*/ 30956 w 7891426"/>
                <a:gd name="connsiteY16" fmla="*/ 900906 h 1140460"/>
                <a:gd name="connsiteX17" fmla="*/ 123031 w 7891426"/>
                <a:gd name="connsiteY17" fmla="*/ 965200 h 1140460"/>
                <a:gd name="connsiteX18" fmla="*/ 12700 w 7891426"/>
                <a:gd name="connsiteY18" fmla="*/ 1104900 h 1140460"/>
                <a:gd name="connsiteX19" fmla="*/ 46037 w 7891426"/>
                <a:gd name="connsiteY19" fmla="*/ 1119982 h 1140460"/>
                <a:gd name="connsiteX20" fmla="*/ 39804 w 7891426"/>
                <a:gd name="connsiteY20" fmla="*/ 1140460 h 1140460"/>
                <a:gd name="connsiteX21" fmla="*/ 7891426 w 7891426"/>
                <a:gd name="connsiteY21" fmla="*/ 1140460 h 1140460"/>
                <a:gd name="connsiteX22" fmla="*/ 7870743 w 7891426"/>
                <a:gd name="connsiteY22" fmla="*/ 1092200 h 1140460"/>
                <a:gd name="connsiteX23" fmla="*/ 7781843 w 7891426"/>
                <a:gd name="connsiteY23" fmla="*/ 1028700 h 1140460"/>
                <a:gd name="connsiteX24" fmla="*/ 7731043 w 7891426"/>
                <a:gd name="connsiteY24" fmla="*/ 952500 h 1140460"/>
                <a:gd name="connsiteX25" fmla="*/ 7794543 w 7891426"/>
                <a:gd name="connsiteY25" fmla="*/ 876300 h 1140460"/>
                <a:gd name="connsiteX26" fmla="*/ 7832643 w 7891426"/>
                <a:gd name="connsiteY26" fmla="*/ 800100 h 1140460"/>
                <a:gd name="connsiteX27" fmla="*/ 7794543 w 7891426"/>
                <a:gd name="connsiteY27" fmla="*/ 723900 h 1140460"/>
                <a:gd name="connsiteX28" fmla="*/ 7781843 w 7891426"/>
                <a:gd name="connsiteY28" fmla="*/ 660400 h 1140460"/>
                <a:gd name="connsiteX29" fmla="*/ 7807243 w 7891426"/>
                <a:gd name="connsiteY29" fmla="*/ 609600 h 1140460"/>
                <a:gd name="connsiteX30" fmla="*/ 7883443 w 7891426"/>
                <a:gd name="connsiteY30" fmla="*/ 546100 h 1140460"/>
                <a:gd name="connsiteX31" fmla="*/ 7883443 w 7891426"/>
                <a:gd name="connsiteY31" fmla="*/ 469900 h 1140460"/>
                <a:gd name="connsiteX32" fmla="*/ 7769143 w 7891426"/>
                <a:gd name="connsiteY32" fmla="*/ 406400 h 1140460"/>
                <a:gd name="connsiteX33" fmla="*/ 7692943 w 7891426"/>
                <a:gd name="connsiteY33" fmla="*/ 368300 h 1140460"/>
                <a:gd name="connsiteX34" fmla="*/ 7794543 w 7891426"/>
                <a:gd name="connsiteY34" fmla="*/ 266700 h 1140460"/>
                <a:gd name="connsiteX35" fmla="*/ 7807243 w 7891426"/>
                <a:gd name="connsiteY35" fmla="*/ 177800 h 1140460"/>
                <a:gd name="connsiteX36" fmla="*/ 7743743 w 7891426"/>
                <a:gd name="connsiteY36" fmla="*/ 177800 h 1140460"/>
                <a:gd name="connsiteX37" fmla="*/ 7705643 w 7891426"/>
                <a:gd name="connsiteY37" fmla="*/ 88900 h 1140460"/>
                <a:gd name="connsiteX38" fmla="*/ 7846136 w 7891426"/>
                <a:gd name="connsiteY38" fmla="*/ 34925 h 1140460"/>
                <a:gd name="connsiteX39" fmla="*/ 7616743 w 7891426"/>
                <a:gd name="connsiteY39" fmla="*/ 0 h 1140460"/>
                <a:gd name="connsiteX0" fmla="*/ 7616743 w 7891426"/>
                <a:gd name="connsiteY0" fmla="*/ 0 h 1140460"/>
                <a:gd name="connsiteX1" fmla="*/ 181096 w 7891426"/>
                <a:gd name="connsiteY1" fmla="*/ 0 h 1140460"/>
                <a:gd name="connsiteX2" fmla="*/ 108744 w 7891426"/>
                <a:gd name="connsiteY2" fmla="*/ 11906 h 1140460"/>
                <a:gd name="connsiteX3" fmla="*/ 137319 w 7891426"/>
                <a:gd name="connsiteY3" fmla="*/ 94456 h 1140460"/>
                <a:gd name="connsiteX4" fmla="*/ 139700 w 7891426"/>
                <a:gd name="connsiteY4" fmla="*/ 190500 h 1140460"/>
                <a:gd name="connsiteX5" fmla="*/ 76200 w 7891426"/>
                <a:gd name="connsiteY5" fmla="*/ 190500 h 1140460"/>
                <a:gd name="connsiteX6" fmla="*/ 88900 w 7891426"/>
                <a:gd name="connsiteY6" fmla="*/ 279400 h 1140460"/>
                <a:gd name="connsiteX7" fmla="*/ 95250 w 7891426"/>
                <a:gd name="connsiteY7" fmla="*/ 357188 h 1140460"/>
                <a:gd name="connsiteX8" fmla="*/ 114300 w 7891426"/>
                <a:gd name="connsiteY8" fmla="*/ 419100 h 1140460"/>
                <a:gd name="connsiteX9" fmla="*/ 47625 w 7891426"/>
                <a:gd name="connsiteY9" fmla="*/ 492125 h 1140460"/>
                <a:gd name="connsiteX10" fmla="*/ 0 w 7891426"/>
                <a:gd name="connsiteY10" fmla="*/ 558800 h 1140460"/>
                <a:gd name="connsiteX11" fmla="*/ 76200 w 7891426"/>
                <a:gd name="connsiteY11" fmla="*/ 622300 h 1140460"/>
                <a:gd name="connsiteX12" fmla="*/ 101600 w 7891426"/>
                <a:gd name="connsiteY12" fmla="*/ 673100 h 1140460"/>
                <a:gd name="connsiteX13" fmla="*/ 88900 w 7891426"/>
                <a:gd name="connsiteY13" fmla="*/ 736600 h 1140460"/>
                <a:gd name="connsiteX14" fmla="*/ 134144 w 7891426"/>
                <a:gd name="connsiteY14" fmla="*/ 767556 h 1140460"/>
                <a:gd name="connsiteX15" fmla="*/ 88900 w 7891426"/>
                <a:gd name="connsiteY15" fmla="*/ 889000 h 1140460"/>
                <a:gd name="connsiteX16" fmla="*/ 30956 w 7891426"/>
                <a:gd name="connsiteY16" fmla="*/ 900906 h 1140460"/>
                <a:gd name="connsiteX17" fmla="*/ 123031 w 7891426"/>
                <a:gd name="connsiteY17" fmla="*/ 965200 h 1140460"/>
                <a:gd name="connsiteX18" fmla="*/ 12700 w 7891426"/>
                <a:gd name="connsiteY18" fmla="*/ 1104900 h 1140460"/>
                <a:gd name="connsiteX19" fmla="*/ 46037 w 7891426"/>
                <a:gd name="connsiteY19" fmla="*/ 1119982 h 1140460"/>
                <a:gd name="connsiteX20" fmla="*/ 39804 w 7891426"/>
                <a:gd name="connsiteY20" fmla="*/ 1140460 h 1140460"/>
                <a:gd name="connsiteX21" fmla="*/ 7891426 w 7891426"/>
                <a:gd name="connsiteY21" fmla="*/ 1140460 h 1140460"/>
                <a:gd name="connsiteX22" fmla="*/ 7870743 w 7891426"/>
                <a:gd name="connsiteY22" fmla="*/ 1092200 h 1140460"/>
                <a:gd name="connsiteX23" fmla="*/ 7781843 w 7891426"/>
                <a:gd name="connsiteY23" fmla="*/ 1028700 h 1140460"/>
                <a:gd name="connsiteX24" fmla="*/ 7731043 w 7891426"/>
                <a:gd name="connsiteY24" fmla="*/ 952500 h 1140460"/>
                <a:gd name="connsiteX25" fmla="*/ 7794543 w 7891426"/>
                <a:gd name="connsiteY25" fmla="*/ 876300 h 1140460"/>
                <a:gd name="connsiteX26" fmla="*/ 7832643 w 7891426"/>
                <a:gd name="connsiteY26" fmla="*/ 800100 h 1140460"/>
                <a:gd name="connsiteX27" fmla="*/ 7794543 w 7891426"/>
                <a:gd name="connsiteY27" fmla="*/ 723900 h 1140460"/>
                <a:gd name="connsiteX28" fmla="*/ 7781843 w 7891426"/>
                <a:gd name="connsiteY28" fmla="*/ 660400 h 1140460"/>
                <a:gd name="connsiteX29" fmla="*/ 7807243 w 7891426"/>
                <a:gd name="connsiteY29" fmla="*/ 609600 h 1140460"/>
                <a:gd name="connsiteX30" fmla="*/ 7883443 w 7891426"/>
                <a:gd name="connsiteY30" fmla="*/ 546100 h 1140460"/>
                <a:gd name="connsiteX31" fmla="*/ 7883443 w 7891426"/>
                <a:gd name="connsiteY31" fmla="*/ 469900 h 1140460"/>
                <a:gd name="connsiteX32" fmla="*/ 7769143 w 7891426"/>
                <a:gd name="connsiteY32" fmla="*/ 406400 h 1140460"/>
                <a:gd name="connsiteX33" fmla="*/ 7692943 w 7891426"/>
                <a:gd name="connsiteY33" fmla="*/ 368300 h 1140460"/>
                <a:gd name="connsiteX34" fmla="*/ 7794543 w 7891426"/>
                <a:gd name="connsiteY34" fmla="*/ 266700 h 1140460"/>
                <a:gd name="connsiteX35" fmla="*/ 7807243 w 7891426"/>
                <a:gd name="connsiteY35" fmla="*/ 177800 h 1140460"/>
                <a:gd name="connsiteX36" fmla="*/ 7743743 w 7891426"/>
                <a:gd name="connsiteY36" fmla="*/ 177800 h 1140460"/>
                <a:gd name="connsiteX37" fmla="*/ 7705643 w 7891426"/>
                <a:gd name="connsiteY37" fmla="*/ 88900 h 1140460"/>
                <a:gd name="connsiteX38" fmla="*/ 7846136 w 7891426"/>
                <a:gd name="connsiteY38" fmla="*/ 34925 h 1140460"/>
                <a:gd name="connsiteX39" fmla="*/ 7616743 w 7891426"/>
                <a:gd name="connsiteY39" fmla="*/ 0 h 1140460"/>
                <a:gd name="connsiteX0" fmla="*/ 7616743 w 7891426"/>
                <a:gd name="connsiteY0" fmla="*/ 0 h 1140460"/>
                <a:gd name="connsiteX1" fmla="*/ 181096 w 7891426"/>
                <a:gd name="connsiteY1" fmla="*/ 0 h 1140460"/>
                <a:gd name="connsiteX2" fmla="*/ 108744 w 7891426"/>
                <a:gd name="connsiteY2" fmla="*/ 11906 h 1140460"/>
                <a:gd name="connsiteX3" fmla="*/ 137319 w 7891426"/>
                <a:gd name="connsiteY3" fmla="*/ 94456 h 1140460"/>
                <a:gd name="connsiteX4" fmla="*/ 139700 w 7891426"/>
                <a:gd name="connsiteY4" fmla="*/ 190500 h 1140460"/>
                <a:gd name="connsiteX5" fmla="*/ 76200 w 7891426"/>
                <a:gd name="connsiteY5" fmla="*/ 190500 h 1140460"/>
                <a:gd name="connsiteX6" fmla="*/ 88900 w 7891426"/>
                <a:gd name="connsiteY6" fmla="*/ 279400 h 1140460"/>
                <a:gd name="connsiteX7" fmla="*/ 95250 w 7891426"/>
                <a:gd name="connsiteY7" fmla="*/ 357188 h 1140460"/>
                <a:gd name="connsiteX8" fmla="*/ 114300 w 7891426"/>
                <a:gd name="connsiteY8" fmla="*/ 419100 h 1140460"/>
                <a:gd name="connsiteX9" fmla="*/ 47625 w 7891426"/>
                <a:gd name="connsiteY9" fmla="*/ 492125 h 1140460"/>
                <a:gd name="connsiteX10" fmla="*/ 0 w 7891426"/>
                <a:gd name="connsiteY10" fmla="*/ 558800 h 1140460"/>
                <a:gd name="connsiteX11" fmla="*/ 76200 w 7891426"/>
                <a:gd name="connsiteY11" fmla="*/ 622300 h 1140460"/>
                <a:gd name="connsiteX12" fmla="*/ 101600 w 7891426"/>
                <a:gd name="connsiteY12" fmla="*/ 673100 h 1140460"/>
                <a:gd name="connsiteX13" fmla="*/ 88900 w 7891426"/>
                <a:gd name="connsiteY13" fmla="*/ 736600 h 1140460"/>
                <a:gd name="connsiteX14" fmla="*/ 134144 w 7891426"/>
                <a:gd name="connsiteY14" fmla="*/ 767556 h 1140460"/>
                <a:gd name="connsiteX15" fmla="*/ 88900 w 7891426"/>
                <a:gd name="connsiteY15" fmla="*/ 889000 h 1140460"/>
                <a:gd name="connsiteX16" fmla="*/ 30956 w 7891426"/>
                <a:gd name="connsiteY16" fmla="*/ 900906 h 1140460"/>
                <a:gd name="connsiteX17" fmla="*/ 123031 w 7891426"/>
                <a:gd name="connsiteY17" fmla="*/ 965200 h 1140460"/>
                <a:gd name="connsiteX18" fmla="*/ 12700 w 7891426"/>
                <a:gd name="connsiteY18" fmla="*/ 1104900 h 1140460"/>
                <a:gd name="connsiteX19" fmla="*/ 46037 w 7891426"/>
                <a:gd name="connsiteY19" fmla="*/ 1119982 h 1140460"/>
                <a:gd name="connsiteX20" fmla="*/ 39804 w 7891426"/>
                <a:gd name="connsiteY20" fmla="*/ 1140460 h 1140460"/>
                <a:gd name="connsiteX21" fmla="*/ 7891426 w 7891426"/>
                <a:gd name="connsiteY21" fmla="*/ 1140460 h 1140460"/>
                <a:gd name="connsiteX22" fmla="*/ 7870743 w 7891426"/>
                <a:gd name="connsiteY22" fmla="*/ 1092200 h 1140460"/>
                <a:gd name="connsiteX23" fmla="*/ 7781843 w 7891426"/>
                <a:gd name="connsiteY23" fmla="*/ 1028700 h 1140460"/>
                <a:gd name="connsiteX24" fmla="*/ 7731043 w 7891426"/>
                <a:gd name="connsiteY24" fmla="*/ 952500 h 1140460"/>
                <a:gd name="connsiteX25" fmla="*/ 7794543 w 7891426"/>
                <a:gd name="connsiteY25" fmla="*/ 876300 h 1140460"/>
                <a:gd name="connsiteX26" fmla="*/ 7832643 w 7891426"/>
                <a:gd name="connsiteY26" fmla="*/ 800100 h 1140460"/>
                <a:gd name="connsiteX27" fmla="*/ 7794543 w 7891426"/>
                <a:gd name="connsiteY27" fmla="*/ 723900 h 1140460"/>
                <a:gd name="connsiteX28" fmla="*/ 7781843 w 7891426"/>
                <a:gd name="connsiteY28" fmla="*/ 660400 h 1140460"/>
                <a:gd name="connsiteX29" fmla="*/ 7807243 w 7891426"/>
                <a:gd name="connsiteY29" fmla="*/ 609600 h 1140460"/>
                <a:gd name="connsiteX30" fmla="*/ 7850106 w 7891426"/>
                <a:gd name="connsiteY30" fmla="*/ 534193 h 1140460"/>
                <a:gd name="connsiteX31" fmla="*/ 7883443 w 7891426"/>
                <a:gd name="connsiteY31" fmla="*/ 469900 h 1140460"/>
                <a:gd name="connsiteX32" fmla="*/ 7769143 w 7891426"/>
                <a:gd name="connsiteY32" fmla="*/ 406400 h 1140460"/>
                <a:gd name="connsiteX33" fmla="*/ 7692943 w 7891426"/>
                <a:gd name="connsiteY33" fmla="*/ 368300 h 1140460"/>
                <a:gd name="connsiteX34" fmla="*/ 7794543 w 7891426"/>
                <a:gd name="connsiteY34" fmla="*/ 266700 h 1140460"/>
                <a:gd name="connsiteX35" fmla="*/ 7807243 w 7891426"/>
                <a:gd name="connsiteY35" fmla="*/ 177800 h 1140460"/>
                <a:gd name="connsiteX36" fmla="*/ 7743743 w 7891426"/>
                <a:gd name="connsiteY36" fmla="*/ 177800 h 1140460"/>
                <a:gd name="connsiteX37" fmla="*/ 7705643 w 7891426"/>
                <a:gd name="connsiteY37" fmla="*/ 88900 h 1140460"/>
                <a:gd name="connsiteX38" fmla="*/ 7846136 w 7891426"/>
                <a:gd name="connsiteY38" fmla="*/ 34925 h 1140460"/>
                <a:gd name="connsiteX39" fmla="*/ 7616743 w 7891426"/>
                <a:gd name="connsiteY39" fmla="*/ 0 h 1140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7891426" h="1140460">
                  <a:moveTo>
                    <a:pt x="7616743" y="0"/>
                  </a:moveTo>
                  <a:lnTo>
                    <a:pt x="181096" y="0"/>
                  </a:lnTo>
                  <a:lnTo>
                    <a:pt x="108744" y="11906"/>
                  </a:lnTo>
                  <a:lnTo>
                    <a:pt x="137319" y="94456"/>
                  </a:lnTo>
                  <a:cubicBezTo>
                    <a:pt x="138113" y="126471"/>
                    <a:pt x="138906" y="158485"/>
                    <a:pt x="139700" y="190500"/>
                  </a:cubicBezTo>
                  <a:lnTo>
                    <a:pt x="76200" y="190500"/>
                  </a:lnTo>
                  <a:lnTo>
                    <a:pt x="88900" y="279400"/>
                  </a:lnTo>
                  <a:lnTo>
                    <a:pt x="95250" y="357188"/>
                  </a:lnTo>
                  <a:lnTo>
                    <a:pt x="114300" y="419100"/>
                  </a:lnTo>
                  <a:lnTo>
                    <a:pt x="47625" y="492125"/>
                  </a:lnTo>
                  <a:lnTo>
                    <a:pt x="0" y="558800"/>
                  </a:lnTo>
                  <a:lnTo>
                    <a:pt x="76200" y="622300"/>
                  </a:lnTo>
                  <a:lnTo>
                    <a:pt x="101600" y="673100"/>
                  </a:lnTo>
                  <a:lnTo>
                    <a:pt x="88900" y="736600"/>
                  </a:lnTo>
                  <a:lnTo>
                    <a:pt x="134144" y="767556"/>
                  </a:lnTo>
                  <a:lnTo>
                    <a:pt x="88900" y="889000"/>
                  </a:lnTo>
                  <a:lnTo>
                    <a:pt x="30956" y="900906"/>
                  </a:lnTo>
                  <a:cubicBezTo>
                    <a:pt x="30691" y="935037"/>
                    <a:pt x="123296" y="931069"/>
                    <a:pt x="123031" y="965200"/>
                  </a:cubicBezTo>
                  <a:lnTo>
                    <a:pt x="12700" y="1104900"/>
                  </a:lnTo>
                  <a:lnTo>
                    <a:pt x="46037" y="1119982"/>
                  </a:lnTo>
                  <a:lnTo>
                    <a:pt x="39804" y="1140460"/>
                  </a:lnTo>
                  <a:lnTo>
                    <a:pt x="7891426" y="1140460"/>
                  </a:lnTo>
                  <a:lnTo>
                    <a:pt x="7870743" y="1092200"/>
                  </a:lnTo>
                  <a:lnTo>
                    <a:pt x="7781843" y="1028700"/>
                  </a:lnTo>
                  <a:lnTo>
                    <a:pt x="7731043" y="952500"/>
                  </a:lnTo>
                  <a:lnTo>
                    <a:pt x="7794543" y="876300"/>
                  </a:lnTo>
                  <a:lnTo>
                    <a:pt x="7832643" y="800100"/>
                  </a:lnTo>
                  <a:lnTo>
                    <a:pt x="7794543" y="723900"/>
                  </a:lnTo>
                  <a:lnTo>
                    <a:pt x="7781843" y="660400"/>
                  </a:lnTo>
                  <a:lnTo>
                    <a:pt x="7807243" y="609600"/>
                  </a:lnTo>
                  <a:lnTo>
                    <a:pt x="7850106" y="534193"/>
                  </a:lnTo>
                  <a:lnTo>
                    <a:pt x="7883443" y="469900"/>
                  </a:lnTo>
                  <a:lnTo>
                    <a:pt x="7769143" y="406400"/>
                  </a:lnTo>
                  <a:lnTo>
                    <a:pt x="7692943" y="368300"/>
                  </a:lnTo>
                  <a:lnTo>
                    <a:pt x="7794543" y="266700"/>
                  </a:lnTo>
                  <a:lnTo>
                    <a:pt x="7807243" y="177800"/>
                  </a:lnTo>
                  <a:lnTo>
                    <a:pt x="7743743" y="177800"/>
                  </a:lnTo>
                  <a:lnTo>
                    <a:pt x="7705643" y="88900"/>
                  </a:lnTo>
                  <a:lnTo>
                    <a:pt x="7846136" y="34925"/>
                  </a:lnTo>
                  <a:cubicBezTo>
                    <a:pt x="7764115" y="15345"/>
                    <a:pt x="7746388" y="21961"/>
                    <a:pt x="7616743" y="0"/>
                  </a:cubicBezTo>
                  <a:close/>
                </a:path>
              </a:pathLst>
            </a:custGeom>
            <a:solidFill>
              <a:schemeClr val="bg1">
                <a:lumMod val="8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51B9CB96-8E1D-4102-8110-D82C72B23F63}"/>
                </a:ext>
              </a:extLst>
            </p:cNvPr>
            <p:cNvSpPr/>
            <p:nvPr/>
          </p:nvSpPr>
          <p:spPr>
            <a:xfrm rot="21249064" flipH="1">
              <a:off x="1911994" y="2455427"/>
              <a:ext cx="3714717" cy="389562"/>
            </a:xfrm>
            <a:custGeom>
              <a:avLst/>
              <a:gdLst>
                <a:gd name="connsiteX0" fmla="*/ 7616743 w 7891426"/>
                <a:gd name="connsiteY0" fmla="*/ 0 h 1140460"/>
                <a:gd name="connsiteX1" fmla="*/ 181096 w 7891426"/>
                <a:gd name="connsiteY1" fmla="*/ 0 h 1140460"/>
                <a:gd name="connsiteX2" fmla="*/ 108744 w 7891426"/>
                <a:gd name="connsiteY2" fmla="*/ 11906 h 1140460"/>
                <a:gd name="connsiteX3" fmla="*/ 137319 w 7891426"/>
                <a:gd name="connsiteY3" fmla="*/ 94456 h 1140460"/>
                <a:gd name="connsiteX4" fmla="*/ 139700 w 7891426"/>
                <a:gd name="connsiteY4" fmla="*/ 190500 h 1140460"/>
                <a:gd name="connsiteX5" fmla="*/ 76200 w 7891426"/>
                <a:gd name="connsiteY5" fmla="*/ 190500 h 1140460"/>
                <a:gd name="connsiteX6" fmla="*/ 88900 w 7891426"/>
                <a:gd name="connsiteY6" fmla="*/ 279400 h 1140460"/>
                <a:gd name="connsiteX7" fmla="*/ 95250 w 7891426"/>
                <a:gd name="connsiteY7" fmla="*/ 357188 h 1140460"/>
                <a:gd name="connsiteX8" fmla="*/ 114300 w 7891426"/>
                <a:gd name="connsiteY8" fmla="*/ 419100 h 1140460"/>
                <a:gd name="connsiteX9" fmla="*/ 47625 w 7891426"/>
                <a:gd name="connsiteY9" fmla="*/ 492125 h 1140460"/>
                <a:gd name="connsiteX10" fmla="*/ 0 w 7891426"/>
                <a:gd name="connsiteY10" fmla="*/ 558800 h 1140460"/>
                <a:gd name="connsiteX11" fmla="*/ 76200 w 7891426"/>
                <a:gd name="connsiteY11" fmla="*/ 622300 h 1140460"/>
                <a:gd name="connsiteX12" fmla="*/ 101600 w 7891426"/>
                <a:gd name="connsiteY12" fmla="*/ 673100 h 1140460"/>
                <a:gd name="connsiteX13" fmla="*/ 88900 w 7891426"/>
                <a:gd name="connsiteY13" fmla="*/ 736600 h 1140460"/>
                <a:gd name="connsiteX14" fmla="*/ 134144 w 7891426"/>
                <a:gd name="connsiteY14" fmla="*/ 767556 h 1140460"/>
                <a:gd name="connsiteX15" fmla="*/ 88900 w 7891426"/>
                <a:gd name="connsiteY15" fmla="*/ 889000 h 1140460"/>
                <a:gd name="connsiteX16" fmla="*/ 30956 w 7891426"/>
                <a:gd name="connsiteY16" fmla="*/ 900906 h 1140460"/>
                <a:gd name="connsiteX17" fmla="*/ 123031 w 7891426"/>
                <a:gd name="connsiteY17" fmla="*/ 965200 h 1140460"/>
                <a:gd name="connsiteX18" fmla="*/ 12700 w 7891426"/>
                <a:gd name="connsiteY18" fmla="*/ 1104900 h 1140460"/>
                <a:gd name="connsiteX19" fmla="*/ 46037 w 7891426"/>
                <a:gd name="connsiteY19" fmla="*/ 1119982 h 1140460"/>
                <a:gd name="connsiteX20" fmla="*/ 39804 w 7891426"/>
                <a:gd name="connsiteY20" fmla="*/ 1140460 h 1140460"/>
                <a:gd name="connsiteX21" fmla="*/ 7891426 w 7891426"/>
                <a:gd name="connsiteY21" fmla="*/ 1140460 h 1140460"/>
                <a:gd name="connsiteX22" fmla="*/ 7870743 w 7891426"/>
                <a:gd name="connsiteY22" fmla="*/ 1092200 h 1140460"/>
                <a:gd name="connsiteX23" fmla="*/ 7781843 w 7891426"/>
                <a:gd name="connsiteY23" fmla="*/ 1028700 h 1140460"/>
                <a:gd name="connsiteX24" fmla="*/ 7731043 w 7891426"/>
                <a:gd name="connsiteY24" fmla="*/ 952500 h 1140460"/>
                <a:gd name="connsiteX25" fmla="*/ 7794543 w 7891426"/>
                <a:gd name="connsiteY25" fmla="*/ 876300 h 1140460"/>
                <a:gd name="connsiteX26" fmla="*/ 7832643 w 7891426"/>
                <a:gd name="connsiteY26" fmla="*/ 800100 h 1140460"/>
                <a:gd name="connsiteX27" fmla="*/ 7794543 w 7891426"/>
                <a:gd name="connsiteY27" fmla="*/ 723900 h 1140460"/>
                <a:gd name="connsiteX28" fmla="*/ 7781843 w 7891426"/>
                <a:gd name="connsiteY28" fmla="*/ 660400 h 1140460"/>
                <a:gd name="connsiteX29" fmla="*/ 7807243 w 7891426"/>
                <a:gd name="connsiteY29" fmla="*/ 609600 h 1140460"/>
                <a:gd name="connsiteX30" fmla="*/ 7883443 w 7891426"/>
                <a:gd name="connsiteY30" fmla="*/ 546100 h 1140460"/>
                <a:gd name="connsiteX31" fmla="*/ 7883443 w 7891426"/>
                <a:gd name="connsiteY31" fmla="*/ 469900 h 1140460"/>
                <a:gd name="connsiteX32" fmla="*/ 7769143 w 7891426"/>
                <a:gd name="connsiteY32" fmla="*/ 406400 h 1140460"/>
                <a:gd name="connsiteX33" fmla="*/ 7692943 w 7891426"/>
                <a:gd name="connsiteY33" fmla="*/ 368300 h 1140460"/>
                <a:gd name="connsiteX34" fmla="*/ 7794543 w 7891426"/>
                <a:gd name="connsiteY34" fmla="*/ 266700 h 1140460"/>
                <a:gd name="connsiteX35" fmla="*/ 7807243 w 7891426"/>
                <a:gd name="connsiteY35" fmla="*/ 177800 h 1140460"/>
                <a:gd name="connsiteX36" fmla="*/ 7743743 w 7891426"/>
                <a:gd name="connsiteY36" fmla="*/ 177800 h 1140460"/>
                <a:gd name="connsiteX37" fmla="*/ 7705643 w 7891426"/>
                <a:gd name="connsiteY37" fmla="*/ 88900 h 1140460"/>
                <a:gd name="connsiteX38" fmla="*/ 7819943 w 7891426"/>
                <a:gd name="connsiteY38" fmla="*/ 101600 h 1140460"/>
                <a:gd name="connsiteX0" fmla="*/ 7616743 w 7891426"/>
                <a:gd name="connsiteY0" fmla="*/ 0 h 1140460"/>
                <a:gd name="connsiteX1" fmla="*/ 181096 w 7891426"/>
                <a:gd name="connsiteY1" fmla="*/ 0 h 1140460"/>
                <a:gd name="connsiteX2" fmla="*/ 108744 w 7891426"/>
                <a:gd name="connsiteY2" fmla="*/ 11906 h 1140460"/>
                <a:gd name="connsiteX3" fmla="*/ 137319 w 7891426"/>
                <a:gd name="connsiteY3" fmla="*/ 94456 h 1140460"/>
                <a:gd name="connsiteX4" fmla="*/ 139700 w 7891426"/>
                <a:gd name="connsiteY4" fmla="*/ 190500 h 1140460"/>
                <a:gd name="connsiteX5" fmla="*/ 76200 w 7891426"/>
                <a:gd name="connsiteY5" fmla="*/ 190500 h 1140460"/>
                <a:gd name="connsiteX6" fmla="*/ 88900 w 7891426"/>
                <a:gd name="connsiteY6" fmla="*/ 279400 h 1140460"/>
                <a:gd name="connsiteX7" fmla="*/ 95250 w 7891426"/>
                <a:gd name="connsiteY7" fmla="*/ 357188 h 1140460"/>
                <a:gd name="connsiteX8" fmla="*/ 114300 w 7891426"/>
                <a:gd name="connsiteY8" fmla="*/ 419100 h 1140460"/>
                <a:gd name="connsiteX9" fmla="*/ 47625 w 7891426"/>
                <a:gd name="connsiteY9" fmla="*/ 492125 h 1140460"/>
                <a:gd name="connsiteX10" fmla="*/ 0 w 7891426"/>
                <a:gd name="connsiteY10" fmla="*/ 558800 h 1140460"/>
                <a:gd name="connsiteX11" fmla="*/ 76200 w 7891426"/>
                <a:gd name="connsiteY11" fmla="*/ 622300 h 1140460"/>
                <a:gd name="connsiteX12" fmla="*/ 101600 w 7891426"/>
                <a:gd name="connsiteY12" fmla="*/ 673100 h 1140460"/>
                <a:gd name="connsiteX13" fmla="*/ 88900 w 7891426"/>
                <a:gd name="connsiteY13" fmla="*/ 736600 h 1140460"/>
                <a:gd name="connsiteX14" fmla="*/ 134144 w 7891426"/>
                <a:gd name="connsiteY14" fmla="*/ 767556 h 1140460"/>
                <a:gd name="connsiteX15" fmla="*/ 88900 w 7891426"/>
                <a:gd name="connsiteY15" fmla="*/ 889000 h 1140460"/>
                <a:gd name="connsiteX16" fmla="*/ 30956 w 7891426"/>
                <a:gd name="connsiteY16" fmla="*/ 900906 h 1140460"/>
                <a:gd name="connsiteX17" fmla="*/ 123031 w 7891426"/>
                <a:gd name="connsiteY17" fmla="*/ 965200 h 1140460"/>
                <a:gd name="connsiteX18" fmla="*/ 12700 w 7891426"/>
                <a:gd name="connsiteY18" fmla="*/ 1104900 h 1140460"/>
                <a:gd name="connsiteX19" fmla="*/ 46037 w 7891426"/>
                <a:gd name="connsiteY19" fmla="*/ 1119982 h 1140460"/>
                <a:gd name="connsiteX20" fmla="*/ 39804 w 7891426"/>
                <a:gd name="connsiteY20" fmla="*/ 1140460 h 1140460"/>
                <a:gd name="connsiteX21" fmla="*/ 7891426 w 7891426"/>
                <a:gd name="connsiteY21" fmla="*/ 1140460 h 1140460"/>
                <a:gd name="connsiteX22" fmla="*/ 7870743 w 7891426"/>
                <a:gd name="connsiteY22" fmla="*/ 1092200 h 1140460"/>
                <a:gd name="connsiteX23" fmla="*/ 7781843 w 7891426"/>
                <a:gd name="connsiteY23" fmla="*/ 1028700 h 1140460"/>
                <a:gd name="connsiteX24" fmla="*/ 7731043 w 7891426"/>
                <a:gd name="connsiteY24" fmla="*/ 952500 h 1140460"/>
                <a:gd name="connsiteX25" fmla="*/ 7794543 w 7891426"/>
                <a:gd name="connsiteY25" fmla="*/ 876300 h 1140460"/>
                <a:gd name="connsiteX26" fmla="*/ 7832643 w 7891426"/>
                <a:gd name="connsiteY26" fmla="*/ 800100 h 1140460"/>
                <a:gd name="connsiteX27" fmla="*/ 7794543 w 7891426"/>
                <a:gd name="connsiteY27" fmla="*/ 723900 h 1140460"/>
                <a:gd name="connsiteX28" fmla="*/ 7781843 w 7891426"/>
                <a:gd name="connsiteY28" fmla="*/ 660400 h 1140460"/>
                <a:gd name="connsiteX29" fmla="*/ 7807243 w 7891426"/>
                <a:gd name="connsiteY29" fmla="*/ 609600 h 1140460"/>
                <a:gd name="connsiteX30" fmla="*/ 7883443 w 7891426"/>
                <a:gd name="connsiteY30" fmla="*/ 546100 h 1140460"/>
                <a:gd name="connsiteX31" fmla="*/ 7883443 w 7891426"/>
                <a:gd name="connsiteY31" fmla="*/ 469900 h 1140460"/>
                <a:gd name="connsiteX32" fmla="*/ 7769143 w 7891426"/>
                <a:gd name="connsiteY32" fmla="*/ 406400 h 1140460"/>
                <a:gd name="connsiteX33" fmla="*/ 7692943 w 7891426"/>
                <a:gd name="connsiteY33" fmla="*/ 368300 h 1140460"/>
                <a:gd name="connsiteX34" fmla="*/ 7794543 w 7891426"/>
                <a:gd name="connsiteY34" fmla="*/ 266700 h 1140460"/>
                <a:gd name="connsiteX35" fmla="*/ 7807243 w 7891426"/>
                <a:gd name="connsiteY35" fmla="*/ 177800 h 1140460"/>
                <a:gd name="connsiteX36" fmla="*/ 7743743 w 7891426"/>
                <a:gd name="connsiteY36" fmla="*/ 177800 h 1140460"/>
                <a:gd name="connsiteX37" fmla="*/ 7705643 w 7891426"/>
                <a:gd name="connsiteY37" fmla="*/ 88900 h 1140460"/>
                <a:gd name="connsiteX38" fmla="*/ 7846136 w 7891426"/>
                <a:gd name="connsiteY38" fmla="*/ 34925 h 1140460"/>
                <a:gd name="connsiteX39" fmla="*/ 7616743 w 7891426"/>
                <a:gd name="connsiteY39" fmla="*/ 0 h 1140460"/>
                <a:gd name="connsiteX0" fmla="*/ 7616743 w 7891426"/>
                <a:gd name="connsiteY0" fmla="*/ 0 h 1140460"/>
                <a:gd name="connsiteX1" fmla="*/ 181096 w 7891426"/>
                <a:gd name="connsiteY1" fmla="*/ 0 h 1140460"/>
                <a:gd name="connsiteX2" fmla="*/ 108744 w 7891426"/>
                <a:gd name="connsiteY2" fmla="*/ 11906 h 1140460"/>
                <a:gd name="connsiteX3" fmla="*/ 137319 w 7891426"/>
                <a:gd name="connsiteY3" fmla="*/ 94456 h 1140460"/>
                <a:gd name="connsiteX4" fmla="*/ 139700 w 7891426"/>
                <a:gd name="connsiteY4" fmla="*/ 190500 h 1140460"/>
                <a:gd name="connsiteX5" fmla="*/ 76200 w 7891426"/>
                <a:gd name="connsiteY5" fmla="*/ 190500 h 1140460"/>
                <a:gd name="connsiteX6" fmla="*/ 88900 w 7891426"/>
                <a:gd name="connsiteY6" fmla="*/ 279400 h 1140460"/>
                <a:gd name="connsiteX7" fmla="*/ 95250 w 7891426"/>
                <a:gd name="connsiteY7" fmla="*/ 357188 h 1140460"/>
                <a:gd name="connsiteX8" fmla="*/ 114300 w 7891426"/>
                <a:gd name="connsiteY8" fmla="*/ 419100 h 1140460"/>
                <a:gd name="connsiteX9" fmla="*/ 47625 w 7891426"/>
                <a:gd name="connsiteY9" fmla="*/ 492125 h 1140460"/>
                <a:gd name="connsiteX10" fmla="*/ 0 w 7891426"/>
                <a:gd name="connsiteY10" fmla="*/ 558800 h 1140460"/>
                <a:gd name="connsiteX11" fmla="*/ 76200 w 7891426"/>
                <a:gd name="connsiteY11" fmla="*/ 622300 h 1140460"/>
                <a:gd name="connsiteX12" fmla="*/ 101600 w 7891426"/>
                <a:gd name="connsiteY12" fmla="*/ 673100 h 1140460"/>
                <a:gd name="connsiteX13" fmla="*/ 88900 w 7891426"/>
                <a:gd name="connsiteY13" fmla="*/ 736600 h 1140460"/>
                <a:gd name="connsiteX14" fmla="*/ 134144 w 7891426"/>
                <a:gd name="connsiteY14" fmla="*/ 767556 h 1140460"/>
                <a:gd name="connsiteX15" fmla="*/ 88900 w 7891426"/>
                <a:gd name="connsiteY15" fmla="*/ 889000 h 1140460"/>
                <a:gd name="connsiteX16" fmla="*/ 30956 w 7891426"/>
                <a:gd name="connsiteY16" fmla="*/ 900906 h 1140460"/>
                <a:gd name="connsiteX17" fmla="*/ 123031 w 7891426"/>
                <a:gd name="connsiteY17" fmla="*/ 965200 h 1140460"/>
                <a:gd name="connsiteX18" fmla="*/ 12700 w 7891426"/>
                <a:gd name="connsiteY18" fmla="*/ 1104900 h 1140460"/>
                <a:gd name="connsiteX19" fmla="*/ 46037 w 7891426"/>
                <a:gd name="connsiteY19" fmla="*/ 1119982 h 1140460"/>
                <a:gd name="connsiteX20" fmla="*/ 39804 w 7891426"/>
                <a:gd name="connsiteY20" fmla="*/ 1140460 h 1140460"/>
                <a:gd name="connsiteX21" fmla="*/ 7891426 w 7891426"/>
                <a:gd name="connsiteY21" fmla="*/ 1140460 h 1140460"/>
                <a:gd name="connsiteX22" fmla="*/ 7870743 w 7891426"/>
                <a:gd name="connsiteY22" fmla="*/ 1092200 h 1140460"/>
                <a:gd name="connsiteX23" fmla="*/ 7781843 w 7891426"/>
                <a:gd name="connsiteY23" fmla="*/ 1028700 h 1140460"/>
                <a:gd name="connsiteX24" fmla="*/ 7731043 w 7891426"/>
                <a:gd name="connsiteY24" fmla="*/ 952500 h 1140460"/>
                <a:gd name="connsiteX25" fmla="*/ 7794543 w 7891426"/>
                <a:gd name="connsiteY25" fmla="*/ 876300 h 1140460"/>
                <a:gd name="connsiteX26" fmla="*/ 7832643 w 7891426"/>
                <a:gd name="connsiteY26" fmla="*/ 800100 h 1140460"/>
                <a:gd name="connsiteX27" fmla="*/ 7794543 w 7891426"/>
                <a:gd name="connsiteY27" fmla="*/ 723900 h 1140460"/>
                <a:gd name="connsiteX28" fmla="*/ 7781843 w 7891426"/>
                <a:gd name="connsiteY28" fmla="*/ 660400 h 1140460"/>
                <a:gd name="connsiteX29" fmla="*/ 7807243 w 7891426"/>
                <a:gd name="connsiteY29" fmla="*/ 609600 h 1140460"/>
                <a:gd name="connsiteX30" fmla="*/ 7883443 w 7891426"/>
                <a:gd name="connsiteY30" fmla="*/ 546100 h 1140460"/>
                <a:gd name="connsiteX31" fmla="*/ 7883443 w 7891426"/>
                <a:gd name="connsiteY31" fmla="*/ 469900 h 1140460"/>
                <a:gd name="connsiteX32" fmla="*/ 7769143 w 7891426"/>
                <a:gd name="connsiteY32" fmla="*/ 406400 h 1140460"/>
                <a:gd name="connsiteX33" fmla="*/ 7692943 w 7891426"/>
                <a:gd name="connsiteY33" fmla="*/ 368300 h 1140460"/>
                <a:gd name="connsiteX34" fmla="*/ 7794543 w 7891426"/>
                <a:gd name="connsiteY34" fmla="*/ 266700 h 1140460"/>
                <a:gd name="connsiteX35" fmla="*/ 7807243 w 7891426"/>
                <a:gd name="connsiteY35" fmla="*/ 177800 h 1140460"/>
                <a:gd name="connsiteX36" fmla="*/ 7743743 w 7891426"/>
                <a:gd name="connsiteY36" fmla="*/ 177800 h 1140460"/>
                <a:gd name="connsiteX37" fmla="*/ 7705643 w 7891426"/>
                <a:gd name="connsiteY37" fmla="*/ 88900 h 1140460"/>
                <a:gd name="connsiteX38" fmla="*/ 7846136 w 7891426"/>
                <a:gd name="connsiteY38" fmla="*/ 34925 h 1140460"/>
                <a:gd name="connsiteX39" fmla="*/ 7616743 w 7891426"/>
                <a:gd name="connsiteY39" fmla="*/ 0 h 1140460"/>
                <a:gd name="connsiteX0" fmla="*/ 7616743 w 7891426"/>
                <a:gd name="connsiteY0" fmla="*/ 0 h 1140460"/>
                <a:gd name="connsiteX1" fmla="*/ 181096 w 7891426"/>
                <a:gd name="connsiteY1" fmla="*/ 0 h 1140460"/>
                <a:gd name="connsiteX2" fmla="*/ 108744 w 7891426"/>
                <a:gd name="connsiteY2" fmla="*/ 11906 h 1140460"/>
                <a:gd name="connsiteX3" fmla="*/ 137319 w 7891426"/>
                <a:gd name="connsiteY3" fmla="*/ 94456 h 1140460"/>
                <a:gd name="connsiteX4" fmla="*/ 139700 w 7891426"/>
                <a:gd name="connsiteY4" fmla="*/ 190500 h 1140460"/>
                <a:gd name="connsiteX5" fmla="*/ 76200 w 7891426"/>
                <a:gd name="connsiteY5" fmla="*/ 190500 h 1140460"/>
                <a:gd name="connsiteX6" fmla="*/ 88900 w 7891426"/>
                <a:gd name="connsiteY6" fmla="*/ 279400 h 1140460"/>
                <a:gd name="connsiteX7" fmla="*/ 95250 w 7891426"/>
                <a:gd name="connsiteY7" fmla="*/ 357188 h 1140460"/>
                <a:gd name="connsiteX8" fmla="*/ 114300 w 7891426"/>
                <a:gd name="connsiteY8" fmla="*/ 419100 h 1140460"/>
                <a:gd name="connsiteX9" fmla="*/ 47625 w 7891426"/>
                <a:gd name="connsiteY9" fmla="*/ 492125 h 1140460"/>
                <a:gd name="connsiteX10" fmla="*/ 0 w 7891426"/>
                <a:gd name="connsiteY10" fmla="*/ 558800 h 1140460"/>
                <a:gd name="connsiteX11" fmla="*/ 76200 w 7891426"/>
                <a:gd name="connsiteY11" fmla="*/ 622300 h 1140460"/>
                <a:gd name="connsiteX12" fmla="*/ 101600 w 7891426"/>
                <a:gd name="connsiteY12" fmla="*/ 673100 h 1140460"/>
                <a:gd name="connsiteX13" fmla="*/ 88900 w 7891426"/>
                <a:gd name="connsiteY13" fmla="*/ 736600 h 1140460"/>
                <a:gd name="connsiteX14" fmla="*/ 134144 w 7891426"/>
                <a:gd name="connsiteY14" fmla="*/ 767556 h 1140460"/>
                <a:gd name="connsiteX15" fmla="*/ 88900 w 7891426"/>
                <a:gd name="connsiteY15" fmla="*/ 889000 h 1140460"/>
                <a:gd name="connsiteX16" fmla="*/ 30956 w 7891426"/>
                <a:gd name="connsiteY16" fmla="*/ 900906 h 1140460"/>
                <a:gd name="connsiteX17" fmla="*/ 123031 w 7891426"/>
                <a:gd name="connsiteY17" fmla="*/ 965200 h 1140460"/>
                <a:gd name="connsiteX18" fmla="*/ 12700 w 7891426"/>
                <a:gd name="connsiteY18" fmla="*/ 1104900 h 1140460"/>
                <a:gd name="connsiteX19" fmla="*/ 46037 w 7891426"/>
                <a:gd name="connsiteY19" fmla="*/ 1119982 h 1140460"/>
                <a:gd name="connsiteX20" fmla="*/ 39804 w 7891426"/>
                <a:gd name="connsiteY20" fmla="*/ 1140460 h 1140460"/>
                <a:gd name="connsiteX21" fmla="*/ 7891426 w 7891426"/>
                <a:gd name="connsiteY21" fmla="*/ 1140460 h 1140460"/>
                <a:gd name="connsiteX22" fmla="*/ 7870743 w 7891426"/>
                <a:gd name="connsiteY22" fmla="*/ 1092200 h 1140460"/>
                <a:gd name="connsiteX23" fmla="*/ 7781843 w 7891426"/>
                <a:gd name="connsiteY23" fmla="*/ 1028700 h 1140460"/>
                <a:gd name="connsiteX24" fmla="*/ 7731043 w 7891426"/>
                <a:gd name="connsiteY24" fmla="*/ 952500 h 1140460"/>
                <a:gd name="connsiteX25" fmla="*/ 7794543 w 7891426"/>
                <a:gd name="connsiteY25" fmla="*/ 876300 h 1140460"/>
                <a:gd name="connsiteX26" fmla="*/ 7832643 w 7891426"/>
                <a:gd name="connsiteY26" fmla="*/ 800100 h 1140460"/>
                <a:gd name="connsiteX27" fmla="*/ 7794543 w 7891426"/>
                <a:gd name="connsiteY27" fmla="*/ 723900 h 1140460"/>
                <a:gd name="connsiteX28" fmla="*/ 7781843 w 7891426"/>
                <a:gd name="connsiteY28" fmla="*/ 660400 h 1140460"/>
                <a:gd name="connsiteX29" fmla="*/ 7807243 w 7891426"/>
                <a:gd name="connsiteY29" fmla="*/ 609600 h 1140460"/>
                <a:gd name="connsiteX30" fmla="*/ 7883443 w 7891426"/>
                <a:gd name="connsiteY30" fmla="*/ 546100 h 1140460"/>
                <a:gd name="connsiteX31" fmla="*/ 7883443 w 7891426"/>
                <a:gd name="connsiteY31" fmla="*/ 469900 h 1140460"/>
                <a:gd name="connsiteX32" fmla="*/ 7769143 w 7891426"/>
                <a:gd name="connsiteY32" fmla="*/ 406400 h 1140460"/>
                <a:gd name="connsiteX33" fmla="*/ 7692943 w 7891426"/>
                <a:gd name="connsiteY33" fmla="*/ 368300 h 1140460"/>
                <a:gd name="connsiteX34" fmla="*/ 7794543 w 7891426"/>
                <a:gd name="connsiteY34" fmla="*/ 266700 h 1140460"/>
                <a:gd name="connsiteX35" fmla="*/ 7807243 w 7891426"/>
                <a:gd name="connsiteY35" fmla="*/ 177800 h 1140460"/>
                <a:gd name="connsiteX36" fmla="*/ 7743743 w 7891426"/>
                <a:gd name="connsiteY36" fmla="*/ 177800 h 1140460"/>
                <a:gd name="connsiteX37" fmla="*/ 7705643 w 7891426"/>
                <a:gd name="connsiteY37" fmla="*/ 88900 h 1140460"/>
                <a:gd name="connsiteX38" fmla="*/ 7846136 w 7891426"/>
                <a:gd name="connsiteY38" fmla="*/ 34925 h 1140460"/>
                <a:gd name="connsiteX39" fmla="*/ 7616743 w 7891426"/>
                <a:gd name="connsiteY39" fmla="*/ 0 h 1140460"/>
                <a:gd name="connsiteX0" fmla="*/ 7616743 w 7891426"/>
                <a:gd name="connsiteY0" fmla="*/ 0 h 1140460"/>
                <a:gd name="connsiteX1" fmla="*/ 181096 w 7891426"/>
                <a:gd name="connsiteY1" fmla="*/ 0 h 1140460"/>
                <a:gd name="connsiteX2" fmla="*/ 108744 w 7891426"/>
                <a:gd name="connsiteY2" fmla="*/ 11906 h 1140460"/>
                <a:gd name="connsiteX3" fmla="*/ 137319 w 7891426"/>
                <a:gd name="connsiteY3" fmla="*/ 94456 h 1140460"/>
                <a:gd name="connsiteX4" fmla="*/ 139700 w 7891426"/>
                <a:gd name="connsiteY4" fmla="*/ 190500 h 1140460"/>
                <a:gd name="connsiteX5" fmla="*/ 76200 w 7891426"/>
                <a:gd name="connsiteY5" fmla="*/ 190500 h 1140460"/>
                <a:gd name="connsiteX6" fmla="*/ 88900 w 7891426"/>
                <a:gd name="connsiteY6" fmla="*/ 279400 h 1140460"/>
                <a:gd name="connsiteX7" fmla="*/ 95250 w 7891426"/>
                <a:gd name="connsiteY7" fmla="*/ 357188 h 1140460"/>
                <a:gd name="connsiteX8" fmla="*/ 114300 w 7891426"/>
                <a:gd name="connsiteY8" fmla="*/ 419100 h 1140460"/>
                <a:gd name="connsiteX9" fmla="*/ 47625 w 7891426"/>
                <a:gd name="connsiteY9" fmla="*/ 492125 h 1140460"/>
                <a:gd name="connsiteX10" fmla="*/ 0 w 7891426"/>
                <a:gd name="connsiteY10" fmla="*/ 558800 h 1140460"/>
                <a:gd name="connsiteX11" fmla="*/ 76200 w 7891426"/>
                <a:gd name="connsiteY11" fmla="*/ 622300 h 1140460"/>
                <a:gd name="connsiteX12" fmla="*/ 101600 w 7891426"/>
                <a:gd name="connsiteY12" fmla="*/ 673100 h 1140460"/>
                <a:gd name="connsiteX13" fmla="*/ 88900 w 7891426"/>
                <a:gd name="connsiteY13" fmla="*/ 736600 h 1140460"/>
                <a:gd name="connsiteX14" fmla="*/ 134144 w 7891426"/>
                <a:gd name="connsiteY14" fmla="*/ 767556 h 1140460"/>
                <a:gd name="connsiteX15" fmla="*/ 88900 w 7891426"/>
                <a:gd name="connsiteY15" fmla="*/ 889000 h 1140460"/>
                <a:gd name="connsiteX16" fmla="*/ 30956 w 7891426"/>
                <a:gd name="connsiteY16" fmla="*/ 900906 h 1140460"/>
                <a:gd name="connsiteX17" fmla="*/ 123031 w 7891426"/>
                <a:gd name="connsiteY17" fmla="*/ 965200 h 1140460"/>
                <a:gd name="connsiteX18" fmla="*/ 12700 w 7891426"/>
                <a:gd name="connsiteY18" fmla="*/ 1104900 h 1140460"/>
                <a:gd name="connsiteX19" fmla="*/ 46037 w 7891426"/>
                <a:gd name="connsiteY19" fmla="*/ 1119982 h 1140460"/>
                <a:gd name="connsiteX20" fmla="*/ 39804 w 7891426"/>
                <a:gd name="connsiteY20" fmla="*/ 1140460 h 1140460"/>
                <a:gd name="connsiteX21" fmla="*/ 7891426 w 7891426"/>
                <a:gd name="connsiteY21" fmla="*/ 1140460 h 1140460"/>
                <a:gd name="connsiteX22" fmla="*/ 7870743 w 7891426"/>
                <a:gd name="connsiteY22" fmla="*/ 1092200 h 1140460"/>
                <a:gd name="connsiteX23" fmla="*/ 7781843 w 7891426"/>
                <a:gd name="connsiteY23" fmla="*/ 1028700 h 1140460"/>
                <a:gd name="connsiteX24" fmla="*/ 7731043 w 7891426"/>
                <a:gd name="connsiteY24" fmla="*/ 952500 h 1140460"/>
                <a:gd name="connsiteX25" fmla="*/ 7794543 w 7891426"/>
                <a:gd name="connsiteY25" fmla="*/ 876300 h 1140460"/>
                <a:gd name="connsiteX26" fmla="*/ 7832643 w 7891426"/>
                <a:gd name="connsiteY26" fmla="*/ 800100 h 1140460"/>
                <a:gd name="connsiteX27" fmla="*/ 7794543 w 7891426"/>
                <a:gd name="connsiteY27" fmla="*/ 723900 h 1140460"/>
                <a:gd name="connsiteX28" fmla="*/ 7781843 w 7891426"/>
                <a:gd name="connsiteY28" fmla="*/ 660400 h 1140460"/>
                <a:gd name="connsiteX29" fmla="*/ 7807243 w 7891426"/>
                <a:gd name="connsiteY29" fmla="*/ 609600 h 1140460"/>
                <a:gd name="connsiteX30" fmla="*/ 7850106 w 7891426"/>
                <a:gd name="connsiteY30" fmla="*/ 534193 h 1140460"/>
                <a:gd name="connsiteX31" fmla="*/ 7883443 w 7891426"/>
                <a:gd name="connsiteY31" fmla="*/ 469900 h 1140460"/>
                <a:gd name="connsiteX32" fmla="*/ 7769143 w 7891426"/>
                <a:gd name="connsiteY32" fmla="*/ 406400 h 1140460"/>
                <a:gd name="connsiteX33" fmla="*/ 7692943 w 7891426"/>
                <a:gd name="connsiteY33" fmla="*/ 368300 h 1140460"/>
                <a:gd name="connsiteX34" fmla="*/ 7794543 w 7891426"/>
                <a:gd name="connsiteY34" fmla="*/ 266700 h 1140460"/>
                <a:gd name="connsiteX35" fmla="*/ 7807243 w 7891426"/>
                <a:gd name="connsiteY35" fmla="*/ 177800 h 1140460"/>
                <a:gd name="connsiteX36" fmla="*/ 7743743 w 7891426"/>
                <a:gd name="connsiteY36" fmla="*/ 177800 h 1140460"/>
                <a:gd name="connsiteX37" fmla="*/ 7705643 w 7891426"/>
                <a:gd name="connsiteY37" fmla="*/ 88900 h 1140460"/>
                <a:gd name="connsiteX38" fmla="*/ 7846136 w 7891426"/>
                <a:gd name="connsiteY38" fmla="*/ 34925 h 1140460"/>
                <a:gd name="connsiteX39" fmla="*/ 7616743 w 7891426"/>
                <a:gd name="connsiteY39" fmla="*/ 0 h 1140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7891426" h="1140460">
                  <a:moveTo>
                    <a:pt x="7616743" y="0"/>
                  </a:moveTo>
                  <a:lnTo>
                    <a:pt x="181096" y="0"/>
                  </a:lnTo>
                  <a:lnTo>
                    <a:pt x="108744" y="11906"/>
                  </a:lnTo>
                  <a:lnTo>
                    <a:pt x="137319" y="94456"/>
                  </a:lnTo>
                  <a:cubicBezTo>
                    <a:pt x="138113" y="126471"/>
                    <a:pt x="138906" y="158485"/>
                    <a:pt x="139700" y="190500"/>
                  </a:cubicBezTo>
                  <a:lnTo>
                    <a:pt x="76200" y="190500"/>
                  </a:lnTo>
                  <a:lnTo>
                    <a:pt x="88900" y="279400"/>
                  </a:lnTo>
                  <a:lnTo>
                    <a:pt x="95250" y="357188"/>
                  </a:lnTo>
                  <a:lnTo>
                    <a:pt x="114300" y="419100"/>
                  </a:lnTo>
                  <a:lnTo>
                    <a:pt x="47625" y="492125"/>
                  </a:lnTo>
                  <a:lnTo>
                    <a:pt x="0" y="558800"/>
                  </a:lnTo>
                  <a:lnTo>
                    <a:pt x="76200" y="622300"/>
                  </a:lnTo>
                  <a:lnTo>
                    <a:pt x="101600" y="673100"/>
                  </a:lnTo>
                  <a:lnTo>
                    <a:pt x="88900" y="736600"/>
                  </a:lnTo>
                  <a:lnTo>
                    <a:pt x="134144" y="767556"/>
                  </a:lnTo>
                  <a:lnTo>
                    <a:pt x="88900" y="889000"/>
                  </a:lnTo>
                  <a:lnTo>
                    <a:pt x="30956" y="900906"/>
                  </a:lnTo>
                  <a:cubicBezTo>
                    <a:pt x="30691" y="935037"/>
                    <a:pt x="123296" y="931069"/>
                    <a:pt x="123031" y="965200"/>
                  </a:cubicBezTo>
                  <a:lnTo>
                    <a:pt x="12700" y="1104900"/>
                  </a:lnTo>
                  <a:lnTo>
                    <a:pt x="46037" y="1119982"/>
                  </a:lnTo>
                  <a:lnTo>
                    <a:pt x="39804" y="1140460"/>
                  </a:lnTo>
                  <a:lnTo>
                    <a:pt x="7891426" y="1140460"/>
                  </a:lnTo>
                  <a:lnTo>
                    <a:pt x="7870743" y="1092200"/>
                  </a:lnTo>
                  <a:lnTo>
                    <a:pt x="7781843" y="1028700"/>
                  </a:lnTo>
                  <a:lnTo>
                    <a:pt x="7731043" y="952500"/>
                  </a:lnTo>
                  <a:lnTo>
                    <a:pt x="7794543" y="876300"/>
                  </a:lnTo>
                  <a:lnTo>
                    <a:pt x="7832643" y="800100"/>
                  </a:lnTo>
                  <a:lnTo>
                    <a:pt x="7794543" y="723900"/>
                  </a:lnTo>
                  <a:lnTo>
                    <a:pt x="7781843" y="660400"/>
                  </a:lnTo>
                  <a:lnTo>
                    <a:pt x="7807243" y="609600"/>
                  </a:lnTo>
                  <a:lnTo>
                    <a:pt x="7850106" y="534193"/>
                  </a:lnTo>
                  <a:lnTo>
                    <a:pt x="7883443" y="469900"/>
                  </a:lnTo>
                  <a:lnTo>
                    <a:pt x="7769143" y="406400"/>
                  </a:lnTo>
                  <a:lnTo>
                    <a:pt x="7692943" y="368300"/>
                  </a:lnTo>
                  <a:lnTo>
                    <a:pt x="7794543" y="266700"/>
                  </a:lnTo>
                  <a:lnTo>
                    <a:pt x="7807243" y="177800"/>
                  </a:lnTo>
                  <a:lnTo>
                    <a:pt x="7743743" y="177800"/>
                  </a:lnTo>
                  <a:lnTo>
                    <a:pt x="7705643" y="88900"/>
                  </a:lnTo>
                  <a:lnTo>
                    <a:pt x="7846136" y="34925"/>
                  </a:lnTo>
                  <a:cubicBezTo>
                    <a:pt x="7764115" y="15345"/>
                    <a:pt x="7746388" y="21961"/>
                    <a:pt x="7616743" y="0"/>
                  </a:cubicBezTo>
                  <a:close/>
                </a:path>
              </a:pathLst>
            </a:custGeom>
            <a:solidFill>
              <a:schemeClr val="bg1">
                <a:lumMod val="8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5EDE18E4-5301-4889-977D-FDF9CC3817A6}"/>
              </a:ext>
            </a:extLst>
          </p:cNvPr>
          <p:cNvSpPr txBox="1"/>
          <p:nvPr/>
        </p:nvSpPr>
        <p:spPr>
          <a:xfrm>
            <a:off x="3810000" y="751281"/>
            <a:ext cx="71974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ko-KR" altLang="en-US" sz="4000" b="0" i="0" u="none" strike="noStrike" kern="1200" cap="none" spc="-30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/>
                <a:cs typeface="+mn-cs"/>
              </a:rPr>
              <a:t>선택한 </a:t>
            </a:r>
            <a:r>
              <a:rPr kumimoji="0" lang="ko-KR" altLang="en-US" sz="4800" b="0" i="0" u="none" strike="noStrike" kern="1200" cap="none" spc="-30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/>
                <a:cs typeface="+mn-cs"/>
              </a:rPr>
              <a:t>오픈소스 </a:t>
            </a:r>
            <a:r>
              <a:rPr kumimoji="0" lang="ko-KR" altLang="en-US" sz="4000" b="0" i="0" u="none" strike="noStrike" kern="1200" cap="none" spc="-30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/>
                <a:cs typeface="+mn-cs"/>
              </a:rPr>
              <a:t>및 선택</a:t>
            </a:r>
            <a:r>
              <a:rPr kumimoji="0" lang="ko-KR" altLang="en-US" sz="4800" b="0" i="0" u="none" strike="noStrike" kern="1200" cap="none" spc="-30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/>
                <a:cs typeface="+mn-cs"/>
              </a:rPr>
              <a:t> 이유</a:t>
            </a:r>
            <a:endParaRPr lang="ko-KR" altLang="en-US" sz="4800" spc="-300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6FF3D8A3-BBF4-4738-BE2E-467B84736DF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1386272" y="2693292"/>
            <a:ext cx="6670264" cy="3054493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9E21FB38-0CA8-4B4B-BDBF-9B23A059FEA9}"/>
              </a:ext>
            </a:extLst>
          </p:cNvPr>
          <p:cNvSpPr txBox="1"/>
          <p:nvPr/>
        </p:nvSpPr>
        <p:spPr>
          <a:xfrm>
            <a:off x="8077200" y="3009900"/>
            <a:ext cx="9144000" cy="32056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 algn="l" latinLnBrk="1">
              <a:lnSpc>
                <a:spcPct val="115000"/>
              </a:lnSpc>
              <a:spcAft>
                <a:spcPts val="800"/>
              </a:spcAft>
              <a:buFontTx/>
              <a:buChar char="-"/>
            </a:pPr>
            <a:r>
              <a:rPr lang="ko-KR" altLang="ko-KR" sz="4000" b="1" kern="100" dirty="0">
                <a:effectLst/>
                <a:latin typeface="정선동강" panose="020B0503000000000000" pitchFamily="50" charset="-127"/>
                <a:ea typeface="정선동강" panose="020B0503000000000000" pitchFamily="50" charset="-127"/>
                <a:cs typeface="Times New Roman" panose="02020603050405020304" pitchFamily="18" charset="0"/>
              </a:rPr>
              <a:t>카카오톡</a:t>
            </a:r>
            <a:r>
              <a:rPr lang="ko-KR" altLang="ko-KR" sz="4000" kern="100" dirty="0">
                <a:effectLst/>
                <a:latin typeface="정선동강" panose="020B0503000000000000" pitchFamily="50" charset="-127"/>
                <a:ea typeface="정선동강" panose="020B0503000000000000" pitchFamily="50" charset="-127"/>
                <a:cs typeface="Times New Roman" panose="02020603050405020304" pitchFamily="18" charset="0"/>
              </a:rPr>
              <a:t>에서 실제로 </a:t>
            </a:r>
            <a:endParaRPr lang="en-US" altLang="ko-KR" sz="4000" kern="100" dirty="0">
              <a:effectLst/>
              <a:latin typeface="정선동강" panose="020B0503000000000000" pitchFamily="50" charset="-127"/>
              <a:ea typeface="정선동강" panose="020B0503000000000000" pitchFamily="50" charset="-127"/>
              <a:cs typeface="Times New Roman" panose="02020603050405020304" pitchFamily="18" charset="0"/>
            </a:endParaRPr>
          </a:p>
          <a:p>
            <a:pPr algn="l" latinLnBrk="1">
              <a:lnSpc>
                <a:spcPct val="115000"/>
              </a:lnSpc>
              <a:spcAft>
                <a:spcPts val="800"/>
              </a:spcAft>
            </a:pPr>
            <a:r>
              <a:rPr lang="ko-KR" altLang="ko-KR" sz="4000" kern="100" dirty="0">
                <a:effectLst/>
                <a:latin typeface="정선동강" panose="020B0503000000000000" pitchFamily="50" charset="-127"/>
                <a:ea typeface="정선동강" panose="020B0503000000000000" pitchFamily="50" charset="-127"/>
                <a:cs typeface="Times New Roman" panose="02020603050405020304" pitchFamily="18" charset="0"/>
              </a:rPr>
              <a:t>코로나 </a:t>
            </a:r>
            <a:r>
              <a:rPr lang="ko-KR" altLang="ko-KR" sz="4000" kern="100" dirty="0" err="1">
                <a:effectLst/>
                <a:latin typeface="정선동강" panose="020B0503000000000000" pitchFamily="50" charset="-127"/>
                <a:ea typeface="정선동강" panose="020B0503000000000000" pitchFamily="50" charset="-127"/>
                <a:cs typeface="Times New Roman" panose="02020603050405020304" pitchFamily="18" charset="0"/>
              </a:rPr>
              <a:t>챗봇을</a:t>
            </a:r>
            <a:r>
              <a:rPr lang="ko-KR" altLang="ko-KR" sz="4000" kern="100" dirty="0">
                <a:effectLst/>
                <a:latin typeface="정선동강" panose="020B0503000000000000" pitchFamily="50" charset="-127"/>
                <a:ea typeface="정선동강" panose="020B0503000000000000" pitchFamily="50" charset="-127"/>
                <a:cs typeface="Times New Roman" panose="02020603050405020304" pitchFamily="18" charset="0"/>
              </a:rPr>
              <a:t> 쓸 수 있도록 만들</a:t>
            </a:r>
            <a:r>
              <a:rPr lang="ko-KR" altLang="en-US" sz="4000" kern="100" dirty="0">
                <a:effectLst/>
                <a:latin typeface="정선동강" panose="020B0503000000000000" pitchFamily="50" charset="-127"/>
                <a:ea typeface="정선동강" panose="020B0503000000000000" pitchFamily="50" charset="-127"/>
                <a:cs typeface="Times New Roman" panose="02020603050405020304" pitchFamily="18" charset="0"/>
              </a:rPr>
              <a:t>기</a:t>
            </a:r>
            <a:r>
              <a:rPr lang="en-US" altLang="ko-KR" sz="4000" kern="100" dirty="0">
                <a:effectLst/>
                <a:latin typeface="정선동강" panose="020B0503000000000000" pitchFamily="50" charset="-127"/>
                <a:ea typeface="정선동강" panose="020B0503000000000000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4000" kern="100" dirty="0">
                <a:effectLst/>
                <a:latin typeface="정선동강" panose="020B0503000000000000" pitchFamily="50" charset="-127"/>
                <a:ea typeface="정선동강" panose="020B0503000000000000" pitchFamily="50" charset="-127"/>
                <a:cs typeface="Times New Roman" panose="02020603050405020304" pitchFamily="18" charset="0"/>
              </a:rPr>
              <a:t>위해</a:t>
            </a:r>
            <a:endParaRPr lang="en-US" altLang="ko-KR" sz="4000" kern="100" dirty="0">
              <a:effectLst/>
              <a:latin typeface="정선동강" panose="020B0503000000000000" pitchFamily="50" charset="-127"/>
              <a:ea typeface="정선동강" panose="020B0503000000000000" pitchFamily="50" charset="-127"/>
              <a:cs typeface="Times New Roman" panose="02020603050405020304" pitchFamily="18" charset="0"/>
            </a:endParaRPr>
          </a:p>
          <a:p>
            <a:pPr marL="571500" indent="-571500" algn="l" latinLnBrk="1">
              <a:lnSpc>
                <a:spcPct val="115000"/>
              </a:lnSpc>
              <a:spcAft>
                <a:spcPts val="800"/>
              </a:spcAft>
              <a:buFontTx/>
              <a:buChar char="-"/>
            </a:pPr>
            <a:r>
              <a:rPr lang="ko-KR" altLang="ko-KR" sz="4000" b="1" kern="100" dirty="0">
                <a:effectLst/>
                <a:latin typeface="정선동강" panose="020B0503000000000000" pitchFamily="50" charset="-127"/>
                <a:ea typeface="정선동강" panose="020B0503000000000000" pitchFamily="50" charset="-127"/>
                <a:cs typeface="Times New Roman" panose="02020603050405020304" pitchFamily="18" charset="0"/>
              </a:rPr>
              <a:t>정확한</a:t>
            </a:r>
            <a:r>
              <a:rPr lang="ko-KR" altLang="ko-KR" sz="4000" kern="100" dirty="0">
                <a:effectLst/>
                <a:latin typeface="정선동강" panose="020B0503000000000000" pitchFamily="50" charset="-127"/>
                <a:ea typeface="정선동강" panose="020B0503000000000000" pitchFamily="50" charset="-127"/>
                <a:cs typeface="Times New Roman" panose="02020603050405020304" pitchFamily="18" charset="0"/>
              </a:rPr>
              <a:t> 국내</a:t>
            </a:r>
            <a:r>
              <a:rPr lang="en-US" altLang="ko-KR" sz="4000" kern="100" dirty="0">
                <a:effectLst/>
                <a:latin typeface="정선동강" panose="020B0503000000000000" pitchFamily="50" charset="-127"/>
                <a:ea typeface="정선동강" panose="020B0503000000000000" pitchFamily="50" charset="-127"/>
                <a:cs typeface="Times New Roman" panose="02020603050405020304" pitchFamily="18" charset="0"/>
              </a:rPr>
              <a:t>/ </a:t>
            </a:r>
            <a:r>
              <a:rPr lang="ko-KR" altLang="ko-KR" sz="4000" kern="100" dirty="0">
                <a:effectLst/>
                <a:latin typeface="정선동강" panose="020B0503000000000000" pitchFamily="50" charset="-127"/>
                <a:ea typeface="정선동강" panose="020B0503000000000000" pitchFamily="50" charset="-127"/>
                <a:cs typeface="Times New Roman" panose="02020603050405020304" pitchFamily="18" charset="0"/>
              </a:rPr>
              <a:t>국외 코로나 정보를</a:t>
            </a:r>
            <a:endParaRPr lang="en-US" altLang="ko-KR" sz="4000" kern="100" dirty="0">
              <a:effectLst/>
              <a:latin typeface="정선동강" panose="020B0503000000000000" pitchFamily="50" charset="-127"/>
              <a:ea typeface="정선동강" panose="020B0503000000000000" pitchFamily="50" charset="-127"/>
              <a:cs typeface="Times New Roman" panose="02020603050405020304" pitchFamily="18" charset="0"/>
            </a:endParaRPr>
          </a:p>
          <a:p>
            <a:pPr algn="l" latinLnBrk="1">
              <a:lnSpc>
                <a:spcPct val="115000"/>
              </a:lnSpc>
              <a:spcAft>
                <a:spcPts val="800"/>
              </a:spcAft>
            </a:pPr>
            <a:r>
              <a:rPr lang="ko-KR" altLang="en-US" sz="4000" kern="100" dirty="0">
                <a:latin typeface="정선동강" panose="020B0503000000000000" pitchFamily="50" charset="-127"/>
                <a:ea typeface="정선동강" panose="020B0503000000000000" pitchFamily="50" charset="-127"/>
                <a:cs typeface="Times New Roman" panose="02020603050405020304" pitchFamily="18" charset="0"/>
              </a:rPr>
              <a:t>받아볼 수 있도록 하기 위해</a:t>
            </a:r>
            <a:endParaRPr lang="ko-KR" altLang="ko-KR" sz="4000" kern="100" dirty="0">
              <a:effectLst/>
              <a:latin typeface="정선동강" panose="020B0503000000000000" pitchFamily="50" charset="-127"/>
              <a:ea typeface="정선동강" panose="020B0503000000000000" pitchFamily="50" charset="-127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FB38496-7FDE-46EA-B8DD-B09303439901}"/>
              </a:ext>
            </a:extLst>
          </p:cNvPr>
          <p:cNvSpPr txBox="1"/>
          <p:nvPr/>
        </p:nvSpPr>
        <p:spPr>
          <a:xfrm>
            <a:off x="7611314" y="6978484"/>
            <a:ext cx="2414444" cy="769441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latin typeface="정선동강" panose="020B0503000000000000" pitchFamily="50" charset="-127"/>
                <a:ea typeface="정선동강" panose="020B0503000000000000" pitchFamily="50" charset="-127"/>
              </a:rPr>
              <a:t>개발 목적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0C33E0B-F3C6-4F86-93B3-D2BD57DDE623}"/>
              </a:ext>
            </a:extLst>
          </p:cNvPr>
          <p:cNvSpPr txBox="1"/>
          <p:nvPr/>
        </p:nvSpPr>
        <p:spPr>
          <a:xfrm>
            <a:off x="3736334" y="8033769"/>
            <a:ext cx="1081142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ko-KR" sz="2800" dirty="0">
                <a:effectLst/>
                <a:latin typeface="정선동강" panose="020B0503000000000000" pitchFamily="50" charset="-127"/>
                <a:ea typeface="정선동강" panose="020B0503000000000000" pitchFamily="50" charset="-127"/>
                <a:cs typeface="Times New Roman" panose="02020603050405020304" pitchFamily="18" charset="0"/>
              </a:rPr>
              <a:t>코로나보드</a:t>
            </a:r>
            <a:r>
              <a:rPr lang="en-US" altLang="ko-KR" sz="2800" dirty="0">
                <a:effectLst/>
                <a:latin typeface="정선동강" panose="020B0503000000000000" pitchFamily="50" charset="-127"/>
                <a:ea typeface="정선동강" panose="020B0503000000000000" pitchFamily="50" charset="-127"/>
                <a:cs typeface="Times New Roman" panose="02020603050405020304" pitchFamily="18" charset="0"/>
              </a:rPr>
              <a:t>(</a:t>
            </a:r>
            <a:r>
              <a:rPr lang="en-US" altLang="ko-KR" sz="2800" u="sng" dirty="0">
                <a:solidFill>
                  <a:srgbClr val="0563C1"/>
                </a:solidFill>
                <a:effectLst/>
                <a:latin typeface="정선동강" panose="020B0503000000000000" pitchFamily="50" charset="-127"/>
                <a:ea typeface="정선동강" panose="020B0503000000000000" pitchFamily="50" charset="-127"/>
                <a:cs typeface="Times New Roman" panose="02020603050405020304" pitchFamily="18" charset="0"/>
                <a:hlinkClick r:id="rId3"/>
              </a:rPr>
              <a:t>https://coronaboard.kr/</a:t>
            </a:r>
            <a:r>
              <a:rPr lang="en-US" altLang="ko-KR" sz="2800" dirty="0">
                <a:effectLst/>
                <a:latin typeface="정선동강" panose="020B0503000000000000" pitchFamily="50" charset="-127"/>
                <a:ea typeface="정선동강" panose="020B0503000000000000" pitchFamily="50" charset="-127"/>
                <a:cs typeface="Times New Roman" panose="02020603050405020304" pitchFamily="18" charset="0"/>
              </a:rPr>
              <a:t>)</a:t>
            </a:r>
            <a:r>
              <a:rPr lang="ko-KR" altLang="ko-KR" sz="2800" dirty="0">
                <a:effectLst/>
                <a:latin typeface="정선동강" panose="020B0503000000000000" pitchFamily="50" charset="-127"/>
                <a:ea typeface="정선동강" panose="020B0503000000000000" pitchFamily="50" charset="-127"/>
                <a:cs typeface="Times New Roman" panose="02020603050405020304" pitchFamily="18" charset="0"/>
              </a:rPr>
              <a:t>의 </a:t>
            </a:r>
            <a:r>
              <a:rPr lang="ko-KR" altLang="ko-KR" sz="2800" b="1" dirty="0">
                <a:effectLst/>
                <a:latin typeface="정선동강" panose="020B0503000000000000" pitchFamily="50" charset="-127"/>
                <a:ea typeface="정선동강" panose="020B0503000000000000" pitchFamily="50" charset="-127"/>
                <a:cs typeface="Times New Roman" panose="02020603050405020304" pitchFamily="18" charset="0"/>
              </a:rPr>
              <a:t>가독성</a:t>
            </a:r>
            <a:r>
              <a:rPr lang="ko-KR" altLang="ko-KR" sz="2800" dirty="0">
                <a:effectLst/>
                <a:latin typeface="정선동강" panose="020B0503000000000000" pitchFamily="50" charset="-127"/>
                <a:ea typeface="정선동강" panose="020B0503000000000000" pitchFamily="50" charset="-127"/>
                <a:cs typeface="Times New Roman" panose="02020603050405020304" pitchFamily="18" charset="0"/>
              </a:rPr>
              <a:t>이 떨어지기 때문에</a:t>
            </a:r>
            <a:r>
              <a:rPr lang="en-US" altLang="ko-KR" sz="2800" dirty="0">
                <a:effectLst/>
                <a:latin typeface="정선동강" panose="020B0503000000000000" pitchFamily="50" charset="-127"/>
                <a:ea typeface="정선동강" panose="020B0503000000000000" pitchFamily="50" charset="-127"/>
                <a:cs typeface="Times New Roman" panose="02020603050405020304" pitchFamily="18" charset="0"/>
              </a:rPr>
              <a:t>, </a:t>
            </a:r>
          </a:p>
          <a:p>
            <a:r>
              <a:rPr lang="ko-KR" altLang="ko-KR" sz="2800" dirty="0" err="1">
                <a:effectLst/>
                <a:latin typeface="정선동강" panose="020B0503000000000000" pitchFamily="50" charset="-127"/>
                <a:ea typeface="정선동강" panose="020B0503000000000000" pitchFamily="50" charset="-127"/>
                <a:cs typeface="Times New Roman" panose="02020603050405020304" pitchFamily="18" charset="0"/>
              </a:rPr>
              <a:t>챗봇으로</a:t>
            </a:r>
            <a:r>
              <a:rPr lang="ko-KR" altLang="ko-KR" sz="2800" dirty="0">
                <a:effectLst/>
                <a:latin typeface="정선동강" panose="020B0503000000000000" pitchFamily="50" charset="-127"/>
                <a:ea typeface="정선동강" panose="020B0503000000000000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2800" b="1" dirty="0">
                <a:effectLst/>
                <a:latin typeface="정선동강" panose="020B0503000000000000" pitchFamily="50" charset="-127"/>
                <a:ea typeface="정선동강" panose="020B0503000000000000" pitchFamily="50" charset="-127"/>
                <a:cs typeface="Times New Roman" panose="02020603050405020304" pitchFamily="18" charset="0"/>
              </a:rPr>
              <a:t>가독성</a:t>
            </a:r>
            <a:r>
              <a:rPr lang="ko-KR" altLang="ko-KR" sz="2800" dirty="0">
                <a:effectLst/>
                <a:latin typeface="정선동강" panose="020B0503000000000000" pitchFamily="50" charset="-127"/>
                <a:ea typeface="정선동강" panose="020B0503000000000000" pitchFamily="50" charset="-127"/>
                <a:cs typeface="Times New Roman" panose="02020603050405020304" pitchFamily="18" charset="0"/>
              </a:rPr>
              <a:t>을 높이기 위함</a:t>
            </a:r>
            <a:endParaRPr lang="ko-KR" altLang="en-US" sz="2800" dirty="0">
              <a:latin typeface="정선동강" panose="020B0503000000000000" pitchFamily="50" charset="-127"/>
              <a:ea typeface="정선동강" panose="020B0503000000000000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4BF0A36-E7F4-489C-845D-204C0F30AE5D}"/>
              </a:ext>
            </a:extLst>
          </p:cNvPr>
          <p:cNvSpPr/>
          <p:nvPr/>
        </p:nvSpPr>
        <p:spPr>
          <a:xfrm>
            <a:off x="3048000" y="6700269"/>
            <a:ext cx="11887200" cy="2667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45811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표 12">
            <a:extLst>
              <a:ext uri="{FF2B5EF4-FFF2-40B4-BE49-F238E27FC236}">
                <a16:creationId xmlns:a16="http://schemas.microsoft.com/office/drawing/2014/main" id="{AC51CAEF-3C5B-4946-87DB-6B4FAFAE3E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7743504"/>
              </p:ext>
            </p:extLst>
          </p:nvPr>
        </p:nvGraphicFramePr>
        <p:xfrm>
          <a:off x="228600" y="0"/>
          <a:ext cx="17830800" cy="495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237935577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1047570669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319385043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186037091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4275713182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671234108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1822333551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91471506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054444395"/>
                    </a:ext>
                  </a:extLst>
                </a:gridCol>
              </a:tblGrid>
              <a:tr h="4953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rgbClr val="40404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01</a:t>
                      </a:r>
                      <a:endParaRPr lang="ko-KR" altLang="en-US" sz="2400" b="0" dirty="0">
                        <a:solidFill>
                          <a:srgbClr val="40404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rgbClr val="40404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02</a:t>
                      </a:r>
                      <a:endParaRPr lang="ko-KR" altLang="en-US" sz="2400" b="0" dirty="0">
                        <a:solidFill>
                          <a:srgbClr val="40404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rgbClr val="40404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03</a:t>
                      </a:r>
                      <a:endParaRPr lang="ko-KR" altLang="en-US" sz="2400" b="0" dirty="0">
                        <a:solidFill>
                          <a:srgbClr val="40404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rgbClr val="40404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04</a:t>
                      </a:r>
                      <a:endParaRPr lang="ko-KR" altLang="en-US" sz="2400" b="0" dirty="0">
                        <a:solidFill>
                          <a:srgbClr val="40404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AB9D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rgbClr val="40404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05</a:t>
                      </a:r>
                      <a:endParaRPr lang="ko-KR" altLang="en-US" sz="2400" b="0" dirty="0">
                        <a:solidFill>
                          <a:srgbClr val="40404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rgbClr val="40404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06</a:t>
                      </a:r>
                      <a:endParaRPr lang="ko-KR" altLang="en-US" sz="2400" b="0" dirty="0">
                        <a:solidFill>
                          <a:srgbClr val="40404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rgbClr val="40404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07</a:t>
                      </a:r>
                      <a:endParaRPr lang="ko-KR" altLang="en-US" sz="2400" b="0" dirty="0">
                        <a:solidFill>
                          <a:srgbClr val="40404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rgbClr val="40404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08</a:t>
                      </a:r>
                      <a:endParaRPr lang="ko-KR" altLang="en-US" sz="2400" b="0" dirty="0">
                        <a:solidFill>
                          <a:srgbClr val="40404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rgbClr val="40404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09</a:t>
                      </a:r>
                      <a:endParaRPr lang="ko-KR" altLang="en-US" sz="2400" b="0" dirty="0">
                        <a:solidFill>
                          <a:srgbClr val="40404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170362"/>
                  </a:ext>
                </a:extLst>
              </a:tr>
            </a:tbl>
          </a:graphicData>
        </a:graphic>
      </p:graphicFrame>
      <p:grpSp>
        <p:nvGrpSpPr>
          <p:cNvPr id="10" name="그룹 9">
            <a:extLst>
              <a:ext uri="{FF2B5EF4-FFF2-40B4-BE49-F238E27FC236}">
                <a16:creationId xmlns:a16="http://schemas.microsoft.com/office/drawing/2014/main" id="{4A5B4461-BAE4-4E44-A2EF-CFE687101648}"/>
              </a:ext>
            </a:extLst>
          </p:cNvPr>
          <p:cNvGrpSpPr/>
          <p:nvPr/>
        </p:nvGrpSpPr>
        <p:grpSpPr>
          <a:xfrm>
            <a:off x="2971800" y="952500"/>
            <a:ext cx="8603606" cy="409061"/>
            <a:chOff x="1911994" y="2455427"/>
            <a:chExt cx="3716638" cy="409061"/>
          </a:xfrm>
        </p:grpSpPr>
        <p:sp>
          <p:nvSpPr>
            <p:cNvPr id="3" name="자유형: 도형 2">
              <a:extLst>
                <a:ext uri="{FF2B5EF4-FFF2-40B4-BE49-F238E27FC236}">
                  <a16:creationId xmlns:a16="http://schemas.microsoft.com/office/drawing/2014/main" id="{588A43A3-DAD0-4B93-B648-D3C3F6AD7E01}"/>
                </a:ext>
              </a:extLst>
            </p:cNvPr>
            <p:cNvSpPr/>
            <p:nvPr/>
          </p:nvSpPr>
          <p:spPr>
            <a:xfrm flipH="1">
              <a:off x="1913915" y="2474927"/>
              <a:ext cx="3714717" cy="389561"/>
            </a:xfrm>
            <a:custGeom>
              <a:avLst/>
              <a:gdLst>
                <a:gd name="connsiteX0" fmla="*/ 7616743 w 7891426"/>
                <a:gd name="connsiteY0" fmla="*/ 0 h 1140460"/>
                <a:gd name="connsiteX1" fmla="*/ 181096 w 7891426"/>
                <a:gd name="connsiteY1" fmla="*/ 0 h 1140460"/>
                <a:gd name="connsiteX2" fmla="*/ 108744 w 7891426"/>
                <a:gd name="connsiteY2" fmla="*/ 11906 h 1140460"/>
                <a:gd name="connsiteX3" fmla="*/ 137319 w 7891426"/>
                <a:gd name="connsiteY3" fmla="*/ 94456 h 1140460"/>
                <a:gd name="connsiteX4" fmla="*/ 139700 w 7891426"/>
                <a:gd name="connsiteY4" fmla="*/ 190500 h 1140460"/>
                <a:gd name="connsiteX5" fmla="*/ 76200 w 7891426"/>
                <a:gd name="connsiteY5" fmla="*/ 190500 h 1140460"/>
                <a:gd name="connsiteX6" fmla="*/ 88900 w 7891426"/>
                <a:gd name="connsiteY6" fmla="*/ 279400 h 1140460"/>
                <a:gd name="connsiteX7" fmla="*/ 95250 w 7891426"/>
                <a:gd name="connsiteY7" fmla="*/ 357188 h 1140460"/>
                <a:gd name="connsiteX8" fmla="*/ 114300 w 7891426"/>
                <a:gd name="connsiteY8" fmla="*/ 419100 h 1140460"/>
                <a:gd name="connsiteX9" fmla="*/ 47625 w 7891426"/>
                <a:gd name="connsiteY9" fmla="*/ 492125 h 1140460"/>
                <a:gd name="connsiteX10" fmla="*/ 0 w 7891426"/>
                <a:gd name="connsiteY10" fmla="*/ 558800 h 1140460"/>
                <a:gd name="connsiteX11" fmla="*/ 76200 w 7891426"/>
                <a:gd name="connsiteY11" fmla="*/ 622300 h 1140460"/>
                <a:gd name="connsiteX12" fmla="*/ 101600 w 7891426"/>
                <a:gd name="connsiteY12" fmla="*/ 673100 h 1140460"/>
                <a:gd name="connsiteX13" fmla="*/ 88900 w 7891426"/>
                <a:gd name="connsiteY13" fmla="*/ 736600 h 1140460"/>
                <a:gd name="connsiteX14" fmla="*/ 134144 w 7891426"/>
                <a:gd name="connsiteY14" fmla="*/ 767556 h 1140460"/>
                <a:gd name="connsiteX15" fmla="*/ 88900 w 7891426"/>
                <a:gd name="connsiteY15" fmla="*/ 889000 h 1140460"/>
                <a:gd name="connsiteX16" fmla="*/ 30956 w 7891426"/>
                <a:gd name="connsiteY16" fmla="*/ 900906 h 1140460"/>
                <a:gd name="connsiteX17" fmla="*/ 123031 w 7891426"/>
                <a:gd name="connsiteY17" fmla="*/ 965200 h 1140460"/>
                <a:gd name="connsiteX18" fmla="*/ 12700 w 7891426"/>
                <a:gd name="connsiteY18" fmla="*/ 1104900 h 1140460"/>
                <a:gd name="connsiteX19" fmla="*/ 46037 w 7891426"/>
                <a:gd name="connsiteY19" fmla="*/ 1119982 h 1140460"/>
                <a:gd name="connsiteX20" fmla="*/ 39804 w 7891426"/>
                <a:gd name="connsiteY20" fmla="*/ 1140460 h 1140460"/>
                <a:gd name="connsiteX21" fmla="*/ 7891426 w 7891426"/>
                <a:gd name="connsiteY21" fmla="*/ 1140460 h 1140460"/>
                <a:gd name="connsiteX22" fmla="*/ 7870743 w 7891426"/>
                <a:gd name="connsiteY22" fmla="*/ 1092200 h 1140460"/>
                <a:gd name="connsiteX23" fmla="*/ 7781843 w 7891426"/>
                <a:gd name="connsiteY23" fmla="*/ 1028700 h 1140460"/>
                <a:gd name="connsiteX24" fmla="*/ 7731043 w 7891426"/>
                <a:gd name="connsiteY24" fmla="*/ 952500 h 1140460"/>
                <a:gd name="connsiteX25" fmla="*/ 7794543 w 7891426"/>
                <a:gd name="connsiteY25" fmla="*/ 876300 h 1140460"/>
                <a:gd name="connsiteX26" fmla="*/ 7832643 w 7891426"/>
                <a:gd name="connsiteY26" fmla="*/ 800100 h 1140460"/>
                <a:gd name="connsiteX27" fmla="*/ 7794543 w 7891426"/>
                <a:gd name="connsiteY27" fmla="*/ 723900 h 1140460"/>
                <a:gd name="connsiteX28" fmla="*/ 7781843 w 7891426"/>
                <a:gd name="connsiteY28" fmla="*/ 660400 h 1140460"/>
                <a:gd name="connsiteX29" fmla="*/ 7807243 w 7891426"/>
                <a:gd name="connsiteY29" fmla="*/ 609600 h 1140460"/>
                <a:gd name="connsiteX30" fmla="*/ 7883443 w 7891426"/>
                <a:gd name="connsiteY30" fmla="*/ 546100 h 1140460"/>
                <a:gd name="connsiteX31" fmla="*/ 7883443 w 7891426"/>
                <a:gd name="connsiteY31" fmla="*/ 469900 h 1140460"/>
                <a:gd name="connsiteX32" fmla="*/ 7769143 w 7891426"/>
                <a:gd name="connsiteY32" fmla="*/ 406400 h 1140460"/>
                <a:gd name="connsiteX33" fmla="*/ 7692943 w 7891426"/>
                <a:gd name="connsiteY33" fmla="*/ 368300 h 1140460"/>
                <a:gd name="connsiteX34" fmla="*/ 7794543 w 7891426"/>
                <a:gd name="connsiteY34" fmla="*/ 266700 h 1140460"/>
                <a:gd name="connsiteX35" fmla="*/ 7807243 w 7891426"/>
                <a:gd name="connsiteY35" fmla="*/ 177800 h 1140460"/>
                <a:gd name="connsiteX36" fmla="*/ 7743743 w 7891426"/>
                <a:gd name="connsiteY36" fmla="*/ 177800 h 1140460"/>
                <a:gd name="connsiteX37" fmla="*/ 7705643 w 7891426"/>
                <a:gd name="connsiteY37" fmla="*/ 88900 h 1140460"/>
                <a:gd name="connsiteX38" fmla="*/ 7819943 w 7891426"/>
                <a:gd name="connsiteY38" fmla="*/ 101600 h 1140460"/>
                <a:gd name="connsiteX0" fmla="*/ 7616743 w 7891426"/>
                <a:gd name="connsiteY0" fmla="*/ 0 h 1140460"/>
                <a:gd name="connsiteX1" fmla="*/ 181096 w 7891426"/>
                <a:gd name="connsiteY1" fmla="*/ 0 h 1140460"/>
                <a:gd name="connsiteX2" fmla="*/ 108744 w 7891426"/>
                <a:gd name="connsiteY2" fmla="*/ 11906 h 1140460"/>
                <a:gd name="connsiteX3" fmla="*/ 137319 w 7891426"/>
                <a:gd name="connsiteY3" fmla="*/ 94456 h 1140460"/>
                <a:gd name="connsiteX4" fmla="*/ 139700 w 7891426"/>
                <a:gd name="connsiteY4" fmla="*/ 190500 h 1140460"/>
                <a:gd name="connsiteX5" fmla="*/ 76200 w 7891426"/>
                <a:gd name="connsiteY5" fmla="*/ 190500 h 1140460"/>
                <a:gd name="connsiteX6" fmla="*/ 88900 w 7891426"/>
                <a:gd name="connsiteY6" fmla="*/ 279400 h 1140460"/>
                <a:gd name="connsiteX7" fmla="*/ 95250 w 7891426"/>
                <a:gd name="connsiteY7" fmla="*/ 357188 h 1140460"/>
                <a:gd name="connsiteX8" fmla="*/ 114300 w 7891426"/>
                <a:gd name="connsiteY8" fmla="*/ 419100 h 1140460"/>
                <a:gd name="connsiteX9" fmla="*/ 47625 w 7891426"/>
                <a:gd name="connsiteY9" fmla="*/ 492125 h 1140460"/>
                <a:gd name="connsiteX10" fmla="*/ 0 w 7891426"/>
                <a:gd name="connsiteY10" fmla="*/ 558800 h 1140460"/>
                <a:gd name="connsiteX11" fmla="*/ 76200 w 7891426"/>
                <a:gd name="connsiteY11" fmla="*/ 622300 h 1140460"/>
                <a:gd name="connsiteX12" fmla="*/ 101600 w 7891426"/>
                <a:gd name="connsiteY12" fmla="*/ 673100 h 1140460"/>
                <a:gd name="connsiteX13" fmla="*/ 88900 w 7891426"/>
                <a:gd name="connsiteY13" fmla="*/ 736600 h 1140460"/>
                <a:gd name="connsiteX14" fmla="*/ 134144 w 7891426"/>
                <a:gd name="connsiteY14" fmla="*/ 767556 h 1140460"/>
                <a:gd name="connsiteX15" fmla="*/ 88900 w 7891426"/>
                <a:gd name="connsiteY15" fmla="*/ 889000 h 1140460"/>
                <a:gd name="connsiteX16" fmla="*/ 30956 w 7891426"/>
                <a:gd name="connsiteY16" fmla="*/ 900906 h 1140460"/>
                <a:gd name="connsiteX17" fmla="*/ 123031 w 7891426"/>
                <a:gd name="connsiteY17" fmla="*/ 965200 h 1140460"/>
                <a:gd name="connsiteX18" fmla="*/ 12700 w 7891426"/>
                <a:gd name="connsiteY18" fmla="*/ 1104900 h 1140460"/>
                <a:gd name="connsiteX19" fmla="*/ 46037 w 7891426"/>
                <a:gd name="connsiteY19" fmla="*/ 1119982 h 1140460"/>
                <a:gd name="connsiteX20" fmla="*/ 39804 w 7891426"/>
                <a:gd name="connsiteY20" fmla="*/ 1140460 h 1140460"/>
                <a:gd name="connsiteX21" fmla="*/ 7891426 w 7891426"/>
                <a:gd name="connsiteY21" fmla="*/ 1140460 h 1140460"/>
                <a:gd name="connsiteX22" fmla="*/ 7870743 w 7891426"/>
                <a:gd name="connsiteY22" fmla="*/ 1092200 h 1140460"/>
                <a:gd name="connsiteX23" fmla="*/ 7781843 w 7891426"/>
                <a:gd name="connsiteY23" fmla="*/ 1028700 h 1140460"/>
                <a:gd name="connsiteX24" fmla="*/ 7731043 w 7891426"/>
                <a:gd name="connsiteY24" fmla="*/ 952500 h 1140460"/>
                <a:gd name="connsiteX25" fmla="*/ 7794543 w 7891426"/>
                <a:gd name="connsiteY25" fmla="*/ 876300 h 1140460"/>
                <a:gd name="connsiteX26" fmla="*/ 7832643 w 7891426"/>
                <a:gd name="connsiteY26" fmla="*/ 800100 h 1140460"/>
                <a:gd name="connsiteX27" fmla="*/ 7794543 w 7891426"/>
                <a:gd name="connsiteY27" fmla="*/ 723900 h 1140460"/>
                <a:gd name="connsiteX28" fmla="*/ 7781843 w 7891426"/>
                <a:gd name="connsiteY28" fmla="*/ 660400 h 1140460"/>
                <a:gd name="connsiteX29" fmla="*/ 7807243 w 7891426"/>
                <a:gd name="connsiteY29" fmla="*/ 609600 h 1140460"/>
                <a:gd name="connsiteX30" fmla="*/ 7883443 w 7891426"/>
                <a:gd name="connsiteY30" fmla="*/ 546100 h 1140460"/>
                <a:gd name="connsiteX31" fmla="*/ 7883443 w 7891426"/>
                <a:gd name="connsiteY31" fmla="*/ 469900 h 1140460"/>
                <a:gd name="connsiteX32" fmla="*/ 7769143 w 7891426"/>
                <a:gd name="connsiteY32" fmla="*/ 406400 h 1140460"/>
                <a:gd name="connsiteX33" fmla="*/ 7692943 w 7891426"/>
                <a:gd name="connsiteY33" fmla="*/ 368300 h 1140460"/>
                <a:gd name="connsiteX34" fmla="*/ 7794543 w 7891426"/>
                <a:gd name="connsiteY34" fmla="*/ 266700 h 1140460"/>
                <a:gd name="connsiteX35" fmla="*/ 7807243 w 7891426"/>
                <a:gd name="connsiteY35" fmla="*/ 177800 h 1140460"/>
                <a:gd name="connsiteX36" fmla="*/ 7743743 w 7891426"/>
                <a:gd name="connsiteY36" fmla="*/ 177800 h 1140460"/>
                <a:gd name="connsiteX37" fmla="*/ 7705643 w 7891426"/>
                <a:gd name="connsiteY37" fmla="*/ 88900 h 1140460"/>
                <a:gd name="connsiteX38" fmla="*/ 7846136 w 7891426"/>
                <a:gd name="connsiteY38" fmla="*/ 34925 h 1140460"/>
                <a:gd name="connsiteX39" fmla="*/ 7616743 w 7891426"/>
                <a:gd name="connsiteY39" fmla="*/ 0 h 1140460"/>
                <a:gd name="connsiteX0" fmla="*/ 7616743 w 7891426"/>
                <a:gd name="connsiteY0" fmla="*/ 0 h 1140460"/>
                <a:gd name="connsiteX1" fmla="*/ 181096 w 7891426"/>
                <a:gd name="connsiteY1" fmla="*/ 0 h 1140460"/>
                <a:gd name="connsiteX2" fmla="*/ 108744 w 7891426"/>
                <a:gd name="connsiteY2" fmla="*/ 11906 h 1140460"/>
                <a:gd name="connsiteX3" fmla="*/ 137319 w 7891426"/>
                <a:gd name="connsiteY3" fmla="*/ 94456 h 1140460"/>
                <a:gd name="connsiteX4" fmla="*/ 139700 w 7891426"/>
                <a:gd name="connsiteY4" fmla="*/ 190500 h 1140460"/>
                <a:gd name="connsiteX5" fmla="*/ 76200 w 7891426"/>
                <a:gd name="connsiteY5" fmla="*/ 190500 h 1140460"/>
                <a:gd name="connsiteX6" fmla="*/ 88900 w 7891426"/>
                <a:gd name="connsiteY6" fmla="*/ 279400 h 1140460"/>
                <a:gd name="connsiteX7" fmla="*/ 95250 w 7891426"/>
                <a:gd name="connsiteY7" fmla="*/ 357188 h 1140460"/>
                <a:gd name="connsiteX8" fmla="*/ 114300 w 7891426"/>
                <a:gd name="connsiteY8" fmla="*/ 419100 h 1140460"/>
                <a:gd name="connsiteX9" fmla="*/ 47625 w 7891426"/>
                <a:gd name="connsiteY9" fmla="*/ 492125 h 1140460"/>
                <a:gd name="connsiteX10" fmla="*/ 0 w 7891426"/>
                <a:gd name="connsiteY10" fmla="*/ 558800 h 1140460"/>
                <a:gd name="connsiteX11" fmla="*/ 76200 w 7891426"/>
                <a:gd name="connsiteY11" fmla="*/ 622300 h 1140460"/>
                <a:gd name="connsiteX12" fmla="*/ 101600 w 7891426"/>
                <a:gd name="connsiteY12" fmla="*/ 673100 h 1140460"/>
                <a:gd name="connsiteX13" fmla="*/ 88900 w 7891426"/>
                <a:gd name="connsiteY13" fmla="*/ 736600 h 1140460"/>
                <a:gd name="connsiteX14" fmla="*/ 134144 w 7891426"/>
                <a:gd name="connsiteY14" fmla="*/ 767556 h 1140460"/>
                <a:gd name="connsiteX15" fmla="*/ 88900 w 7891426"/>
                <a:gd name="connsiteY15" fmla="*/ 889000 h 1140460"/>
                <a:gd name="connsiteX16" fmla="*/ 30956 w 7891426"/>
                <a:gd name="connsiteY16" fmla="*/ 900906 h 1140460"/>
                <a:gd name="connsiteX17" fmla="*/ 123031 w 7891426"/>
                <a:gd name="connsiteY17" fmla="*/ 965200 h 1140460"/>
                <a:gd name="connsiteX18" fmla="*/ 12700 w 7891426"/>
                <a:gd name="connsiteY18" fmla="*/ 1104900 h 1140460"/>
                <a:gd name="connsiteX19" fmla="*/ 46037 w 7891426"/>
                <a:gd name="connsiteY19" fmla="*/ 1119982 h 1140460"/>
                <a:gd name="connsiteX20" fmla="*/ 39804 w 7891426"/>
                <a:gd name="connsiteY20" fmla="*/ 1140460 h 1140460"/>
                <a:gd name="connsiteX21" fmla="*/ 7891426 w 7891426"/>
                <a:gd name="connsiteY21" fmla="*/ 1140460 h 1140460"/>
                <a:gd name="connsiteX22" fmla="*/ 7870743 w 7891426"/>
                <a:gd name="connsiteY22" fmla="*/ 1092200 h 1140460"/>
                <a:gd name="connsiteX23" fmla="*/ 7781843 w 7891426"/>
                <a:gd name="connsiteY23" fmla="*/ 1028700 h 1140460"/>
                <a:gd name="connsiteX24" fmla="*/ 7731043 w 7891426"/>
                <a:gd name="connsiteY24" fmla="*/ 952500 h 1140460"/>
                <a:gd name="connsiteX25" fmla="*/ 7794543 w 7891426"/>
                <a:gd name="connsiteY25" fmla="*/ 876300 h 1140460"/>
                <a:gd name="connsiteX26" fmla="*/ 7832643 w 7891426"/>
                <a:gd name="connsiteY26" fmla="*/ 800100 h 1140460"/>
                <a:gd name="connsiteX27" fmla="*/ 7794543 w 7891426"/>
                <a:gd name="connsiteY27" fmla="*/ 723900 h 1140460"/>
                <a:gd name="connsiteX28" fmla="*/ 7781843 w 7891426"/>
                <a:gd name="connsiteY28" fmla="*/ 660400 h 1140460"/>
                <a:gd name="connsiteX29" fmla="*/ 7807243 w 7891426"/>
                <a:gd name="connsiteY29" fmla="*/ 609600 h 1140460"/>
                <a:gd name="connsiteX30" fmla="*/ 7883443 w 7891426"/>
                <a:gd name="connsiteY30" fmla="*/ 546100 h 1140460"/>
                <a:gd name="connsiteX31" fmla="*/ 7883443 w 7891426"/>
                <a:gd name="connsiteY31" fmla="*/ 469900 h 1140460"/>
                <a:gd name="connsiteX32" fmla="*/ 7769143 w 7891426"/>
                <a:gd name="connsiteY32" fmla="*/ 406400 h 1140460"/>
                <a:gd name="connsiteX33" fmla="*/ 7692943 w 7891426"/>
                <a:gd name="connsiteY33" fmla="*/ 368300 h 1140460"/>
                <a:gd name="connsiteX34" fmla="*/ 7794543 w 7891426"/>
                <a:gd name="connsiteY34" fmla="*/ 266700 h 1140460"/>
                <a:gd name="connsiteX35" fmla="*/ 7807243 w 7891426"/>
                <a:gd name="connsiteY35" fmla="*/ 177800 h 1140460"/>
                <a:gd name="connsiteX36" fmla="*/ 7743743 w 7891426"/>
                <a:gd name="connsiteY36" fmla="*/ 177800 h 1140460"/>
                <a:gd name="connsiteX37" fmla="*/ 7705643 w 7891426"/>
                <a:gd name="connsiteY37" fmla="*/ 88900 h 1140460"/>
                <a:gd name="connsiteX38" fmla="*/ 7846136 w 7891426"/>
                <a:gd name="connsiteY38" fmla="*/ 34925 h 1140460"/>
                <a:gd name="connsiteX39" fmla="*/ 7616743 w 7891426"/>
                <a:gd name="connsiteY39" fmla="*/ 0 h 1140460"/>
                <a:gd name="connsiteX0" fmla="*/ 7616743 w 7891426"/>
                <a:gd name="connsiteY0" fmla="*/ 0 h 1140460"/>
                <a:gd name="connsiteX1" fmla="*/ 181096 w 7891426"/>
                <a:gd name="connsiteY1" fmla="*/ 0 h 1140460"/>
                <a:gd name="connsiteX2" fmla="*/ 108744 w 7891426"/>
                <a:gd name="connsiteY2" fmla="*/ 11906 h 1140460"/>
                <a:gd name="connsiteX3" fmla="*/ 137319 w 7891426"/>
                <a:gd name="connsiteY3" fmla="*/ 94456 h 1140460"/>
                <a:gd name="connsiteX4" fmla="*/ 139700 w 7891426"/>
                <a:gd name="connsiteY4" fmla="*/ 190500 h 1140460"/>
                <a:gd name="connsiteX5" fmla="*/ 76200 w 7891426"/>
                <a:gd name="connsiteY5" fmla="*/ 190500 h 1140460"/>
                <a:gd name="connsiteX6" fmla="*/ 88900 w 7891426"/>
                <a:gd name="connsiteY6" fmla="*/ 279400 h 1140460"/>
                <a:gd name="connsiteX7" fmla="*/ 95250 w 7891426"/>
                <a:gd name="connsiteY7" fmla="*/ 357188 h 1140460"/>
                <a:gd name="connsiteX8" fmla="*/ 114300 w 7891426"/>
                <a:gd name="connsiteY8" fmla="*/ 419100 h 1140460"/>
                <a:gd name="connsiteX9" fmla="*/ 47625 w 7891426"/>
                <a:gd name="connsiteY9" fmla="*/ 492125 h 1140460"/>
                <a:gd name="connsiteX10" fmla="*/ 0 w 7891426"/>
                <a:gd name="connsiteY10" fmla="*/ 558800 h 1140460"/>
                <a:gd name="connsiteX11" fmla="*/ 76200 w 7891426"/>
                <a:gd name="connsiteY11" fmla="*/ 622300 h 1140460"/>
                <a:gd name="connsiteX12" fmla="*/ 101600 w 7891426"/>
                <a:gd name="connsiteY12" fmla="*/ 673100 h 1140460"/>
                <a:gd name="connsiteX13" fmla="*/ 88900 w 7891426"/>
                <a:gd name="connsiteY13" fmla="*/ 736600 h 1140460"/>
                <a:gd name="connsiteX14" fmla="*/ 134144 w 7891426"/>
                <a:gd name="connsiteY14" fmla="*/ 767556 h 1140460"/>
                <a:gd name="connsiteX15" fmla="*/ 88900 w 7891426"/>
                <a:gd name="connsiteY15" fmla="*/ 889000 h 1140460"/>
                <a:gd name="connsiteX16" fmla="*/ 30956 w 7891426"/>
                <a:gd name="connsiteY16" fmla="*/ 900906 h 1140460"/>
                <a:gd name="connsiteX17" fmla="*/ 123031 w 7891426"/>
                <a:gd name="connsiteY17" fmla="*/ 965200 h 1140460"/>
                <a:gd name="connsiteX18" fmla="*/ 12700 w 7891426"/>
                <a:gd name="connsiteY18" fmla="*/ 1104900 h 1140460"/>
                <a:gd name="connsiteX19" fmla="*/ 46037 w 7891426"/>
                <a:gd name="connsiteY19" fmla="*/ 1119982 h 1140460"/>
                <a:gd name="connsiteX20" fmla="*/ 39804 w 7891426"/>
                <a:gd name="connsiteY20" fmla="*/ 1140460 h 1140460"/>
                <a:gd name="connsiteX21" fmla="*/ 7891426 w 7891426"/>
                <a:gd name="connsiteY21" fmla="*/ 1140460 h 1140460"/>
                <a:gd name="connsiteX22" fmla="*/ 7870743 w 7891426"/>
                <a:gd name="connsiteY22" fmla="*/ 1092200 h 1140460"/>
                <a:gd name="connsiteX23" fmla="*/ 7781843 w 7891426"/>
                <a:gd name="connsiteY23" fmla="*/ 1028700 h 1140460"/>
                <a:gd name="connsiteX24" fmla="*/ 7731043 w 7891426"/>
                <a:gd name="connsiteY24" fmla="*/ 952500 h 1140460"/>
                <a:gd name="connsiteX25" fmla="*/ 7794543 w 7891426"/>
                <a:gd name="connsiteY25" fmla="*/ 876300 h 1140460"/>
                <a:gd name="connsiteX26" fmla="*/ 7832643 w 7891426"/>
                <a:gd name="connsiteY26" fmla="*/ 800100 h 1140460"/>
                <a:gd name="connsiteX27" fmla="*/ 7794543 w 7891426"/>
                <a:gd name="connsiteY27" fmla="*/ 723900 h 1140460"/>
                <a:gd name="connsiteX28" fmla="*/ 7781843 w 7891426"/>
                <a:gd name="connsiteY28" fmla="*/ 660400 h 1140460"/>
                <a:gd name="connsiteX29" fmla="*/ 7807243 w 7891426"/>
                <a:gd name="connsiteY29" fmla="*/ 609600 h 1140460"/>
                <a:gd name="connsiteX30" fmla="*/ 7883443 w 7891426"/>
                <a:gd name="connsiteY30" fmla="*/ 546100 h 1140460"/>
                <a:gd name="connsiteX31" fmla="*/ 7883443 w 7891426"/>
                <a:gd name="connsiteY31" fmla="*/ 469900 h 1140460"/>
                <a:gd name="connsiteX32" fmla="*/ 7769143 w 7891426"/>
                <a:gd name="connsiteY32" fmla="*/ 406400 h 1140460"/>
                <a:gd name="connsiteX33" fmla="*/ 7692943 w 7891426"/>
                <a:gd name="connsiteY33" fmla="*/ 368300 h 1140460"/>
                <a:gd name="connsiteX34" fmla="*/ 7794543 w 7891426"/>
                <a:gd name="connsiteY34" fmla="*/ 266700 h 1140460"/>
                <a:gd name="connsiteX35" fmla="*/ 7807243 w 7891426"/>
                <a:gd name="connsiteY35" fmla="*/ 177800 h 1140460"/>
                <a:gd name="connsiteX36" fmla="*/ 7743743 w 7891426"/>
                <a:gd name="connsiteY36" fmla="*/ 177800 h 1140460"/>
                <a:gd name="connsiteX37" fmla="*/ 7705643 w 7891426"/>
                <a:gd name="connsiteY37" fmla="*/ 88900 h 1140460"/>
                <a:gd name="connsiteX38" fmla="*/ 7846136 w 7891426"/>
                <a:gd name="connsiteY38" fmla="*/ 34925 h 1140460"/>
                <a:gd name="connsiteX39" fmla="*/ 7616743 w 7891426"/>
                <a:gd name="connsiteY39" fmla="*/ 0 h 1140460"/>
                <a:gd name="connsiteX0" fmla="*/ 7616743 w 7891426"/>
                <a:gd name="connsiteY0" fmla="*/ 0 h 1140460"/>
                <a:gd name="connsiteX1" fmla="*/ 181096 w 7891426"/>
                <a:gd name="connsiteY1" fmla="*/ 0 h 1140460"/>
                <a:gd name="connsiteX2" fmla="*/ 108744 w 7891426"/>
                <a:gd name="connsiteY2" fmla="*/ 11906 h 1140460"/>
                <a:gd name="connsiteX3" fmla="*/ 137319 w 7891426"/>
                <a:gd name="connsiteY3" fmla="*/ 94456 h 1140460"/>
                <a:gd name="connsiteX4" fmla="*/ 139700 w 7891426"/>
                <a:gd name="connsiteY4" fmla="*/ 190500 h 1140460"/>
                <a:gd name="connsiteX5" fmla="*/ 76200 w 7891426"/>
                <a:gd name="connsiteY5" fmla="*/ 190500 h 1140460"/>
                <a:gd name="connsiteX6" fmla="*/ 88900 w 7891426"/>
                <a:gd name="connsiteY6" fmla="*/ 279400 h 1140460"/>
                <a:gd name="connsiteX7" fmla="*/ 95250 w 7891426"/>
                <a:gd name="connsiteY7" fmla="*/ 357188 h 1140460"/>
                <a:gd name="connsiteX8" fmla="*/ 114300 w 7891426"/>
                <a:gd name="connsiteY8" fmla="*/ 419100 h 1140460"/>
                <a:gd name="connsiteX9" fmla="*/ 47625 w 7891426"/>
                <a:gd name="connsiteY9" fmla="*/ 492125 h 1140460"/>
                <a:gd name="connsiteX10" fmla="*/ 0 w 7891426"/>
                <a:gd name="connsiteY10" fmla="*/ 558800 h 1140460"/>
                <a:gd name="connsiteX11" fmla="*/ 76200 w 7891426"/>
                <a:gd name="connsiteY11" fmla="*/ 622300 h 1140460"/>
                <a:gd name="connsiteX12" fmla="*/ 101600 w 7891426"/>
                <a:gd name="connsiteY12" fmla="*/ 673100 h 1140460"/>
                <a:gd name="connsiteX13" fmla="*/ 88900 w 7891426"/>
                <a:gd name="connsiteY13" fmla="*/ 736600 h 1140460"/>
                <a:gd name="connsiteX14" fmla="*/ 134144 w 7891426"/>
                <a:gd name="connsiteY14" fmla="*/ 767556 h 1140460"/>
                <a:gd name="connsiteX15" fmla="*/ 88900 w 7891426"/>
                <a:gd name="connsiteY15" fmla="*/ 889000 h 1140460"/>
                <a:gd name="connsiteX16" fmla="*/ 30956 w 7891426"/>
                <a:gd name="connsiteY16" fmla="*/ 900906 h 1140460"/>
                <a:gd name="connsiteX17" fmla="*/ 123031 w 7891426"/>
                <a:gd name="connsiteY17" fmla="*/ 965200 h 1140460"/>
                <a:gd name="connsiteX18" fmla="*/ 12700 w 7891426"/>
                <a:gd name="connsiteY18" fmla="*/ 1104900 h 1140460"/>
                <a:gd name="connsiteX19" fmla="*/ 46037 w 7891426"/>
                <a:gd name="connsiteY19" fmla="*/ 1119982 h 1140460"/>
                <a:gd name="connsiteX20" fmla="*/ 39804 w 7891426"/>
                <a:gd name="connsiteY20" fmla="*/ 1140460 h 1140460"/>
                <a:gd name="connsiteX21" fmla="*/ 7891426 w 7891426"/>
                <a:gd name="connsiteY21" fmla="*/ 1140460 h 1140460"/>
                <a:gd name="connsiteX22" fmla="*/ 7870743 w 7891426"/>
                <a:gd name="connsiteY22" fmla="*/ 1092200 h 1140460"/>
                <a:gd name="connsiteX23" fmla="*/ 7781843 w 7891426"/>
                <a:gd name="connsiteY23" fmla="*/ 1028700 h 1140460"/>
                <a:gd name="connsiteX24" fmla="*/ 7731043 w 7891426"/>
                <a:gd name="connsiteY24" fmla="*/ 952500 h 1140460"/>
                <a:gd name="connsiteX25" fmla="*/ 7794543 w 7891426"/>
                <a:gd name="connsiteY25" fmla="*/ 876300 h 1140460"/>
                <a:gd name="connsiteX26" fmla="*/ 7832643 w 7891426"/>
                <a:gd name="connsiteY26" fmla="*/ 800100 h 1140460"/>
                <a:gd name="connsiteX27" fmla="*/ 7794543 w 7891426"/>
                <a:gd name="connsiteY27" fmla="*/ 723900 h 1140460"/>
                <a:gd name="connsiteX28" fmla="*/ 7781843 w 7891426"/>
                <a:gd name="connsiteY28" fmla="*/ 660400 h 1140460"/>
                <a:gd name="connsiteX29" fmla="*/ 7807243 w 7891426"/>
                <a:gd name="connsiteY29" fmla="*/ 609600 h 1140460"/>
                <a:gd name="connsiteX30" fmla="*/ 7850106 w 7891426"/>
                <a:gd name="connsiteY30" fmla="*/ 534193 h 1140460"/>
                <a:gd name="connsiteX31" fmla="*/ 7883443 w 7891426"/>
                <a:gd name="connsiteY31" fmla="*/ 469900 h 1140460"/>
                <a:gd name="connsiteX32" fmla="*/ 7769143 w 7891426"/>
                <a:gd name="connsiteY32" fmla="*/ 406400 h 1140460"/>
                <a:gd name="connsiteX33" fmla="*/ 7692943 w 7891426"/>
                <a:gd name="connsiteY33" fmla="*/ 368300 h 1140460"/>
                <a:gd name="connsiteX34" fmla="*/ 7794543 w 7891426"/>
                <a:gd name="connsiteY34" fmla="*/ 266700 h 1140460"/>
                <a:gd name="connsiteX35" fmla="*/ 7807243 w 7891426"/>
                <a:gd name="connsiteY35" fmla="*/ 177800 h 1140460"/>
                <a:gd name="connsiteX36" fmla="*/ 7743743 w 7891426"/>
                <a:gd name="connsiteY36" fmla="*/ 177800 h 1140460"/>
                <a:gd name="connsiteX37" fmla="*/ 7705643 w 7891426"/>
                <a:gd name="connsiteY37" fmla="*/ 88900 h 1140460"/>
                <a:gd name="connsiteX38" fmla="*/ 7846136 w 7891426"/>
                <a:gd name="connsiteY38" fmla="*/ 34925 h 1140460"/>
                <a:gd name="connsiteX39" fmla="*/ 7616743 w 7891426"/>
                <a:gd name="connsiteY39" fmla="*/ 0 h 1140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7891426" h="1140460">
                  <a:moveTo>
                    <a:pt x="7616743" y="0"/>
                  </a:moveTo>
                  <a:lnTo>
                    <a:pt x="181096" y="0"/>
                  </a:lnTo>
                  <a:lnTo>
                    <a:pt x="108744" y="11906"/>
                  </a:lnTo>
                  <a:lnTo>
                    <a:pt x="137319" y="94456"/>
                  </a:lnTo>
                  <a:cubicBezTo>
                    <a:pt x="138113" y="126471"/>
                    <a:pt x="138906" y="158485"/>
                    <a:pt x="139700" y="190500"/>
                  </a:cubicBezTo>
                  <a:lnTo>
                    <a:pt x="76200" y="190500"/>
                  </a:lnTo>
                  <a:lnTo>
                    <a:pt x="88900" y="279400"/>
                  </a:lnTo>
                  <a:lnTo>
                    <a:pt x="95250" y="357188"/>
                  </a:lnTo>
                  <a:lnTo>
                    <a:pt x="114300" y="419100"/>
                  </a:lnTo>
                  <a:lnTo>
                    <a:pt x="47625" y="492125"/>
                  </a:lnTo>
                  <a:lnTo>
                    <a:pt x="0" y="558800"/>
                  </a:lnTo>
                  <a:lnTo>
                    <a:pt x="76200" y="622300"/>
                  </a:lnTo>
                  <a:lnTo>
                    <a:pt x="101600" y="673100"/>
                  </a:lnTo>
                  <a:lnTo>
                    <a:pt x="88900" y="736600"/>
                  </a:lnTo>
                  <a:lnTo>
                    <a:pt x="134144" y="767556"/>
                  </a:lnTo>
                  <a:lnTo>
                    <a:pt x="88900" y="889000"/>
                  </a:lnTo>
                  <a:lnTo>
                    <a:pt x="30956" y="900906"/>
                  </a:lnTo>
                  <a:cubicBezTo>
                    <a:pt x="30691" y="935037"/>
                    <a:pt x="123296" y="931069"/>
                    <a:pt x="123031" y="965200"/>
                  </a:cubicBezTo>
                  <a:lnTo>
                    <a:pt x="12700" y="1104900"/>
                  </a:lnTo>
                  <a:lnTo>
                    <a:pt x="46037" y="1119982"/>
                  </a:lnTo>
                  <a:lnTo>
                    <a:pt x="39804" y="1140460"/>
                  </a:lnTo>
                  <a:lnTo>
                    <a:pt x="7891426" y="1140460"/>
                  </a:lnTo>
                  <a:lnTo>
                    <a:pt x="7870743" y="1092200"/>
                  </a:lnTo>
                  <a:lnTo>
                    <a:pt x="7781843" y="1028700"/>
                  </a:lnTo>
                  <a:lnTo>
                    <a:pt x="7731043" y="952500"/>
                  </a:lnTo>
                  <a:lnTo>
                    <a:pt x="7794543" y="876300"/>
                  </a:lnTo>
                  <a:lnTo>
                    <a:pt x="7832643" y="800100"/>
                  </a:lnTo>
                  <a:lnTo>
                    <a:pt x="7794543" y="723900"/>
                  </a:lnTo>
                  <a:lnTo>
                    <a:pt x="7781843" y="660400"/>
                  </a:lnTo>
                  <a:lnTo>
                    <a:pt x="7807243" y="609600"/>
                  </a:lnTo>
                  <a:lnTo>
                    <a:pt x="7850106" y="534193"/>
                  </a:lnTo>
                  <a:lnTo>
                    <a:pt x="7883443" y="469900"/>
                  </a:lnTo>
                  <a:lnTo>
                    <a:pt x="7769143" y="406400"/>
                  </a:lnTo>
                  <a:lnTo>
                    <a:pt x="7692943" y="368300"/>
                  </a:lnTo>
                  <a:lnTo>
                    <a:pt x="7794543" y="266700"/>
                  </a:lnTo>
                  <a:lnTo>
                    <a:pt x="7807243" y="177800"/>
                  </a:lnTo>
                  <a:lnTo>
                    <a:pt x="7743743" y="177800"/>
                  </a:lnTo>
                  <a:lnTo>
                    <a:pt x="7705643" y="88900"/>
                  </a:lnTo>
                  <a:lnTo>
                    <a:pt x="7846136" y="34925"/>
                  </a:lnTo>
                  <a:cubicBezTo>
                    <a:pt x="7764115" y="15345"/>
                    <a:pt x="7746388" y="21961"/>
                    <a:pt x="7616743" y="0"/>
                  </a:cubicBezTo>
                  <a:close/>
                </a:path>
              </a:pathLst>
            </a:custGeom>
            <a:solidFill>
              <a:schemeClr val="bg1">
                <a:lumMod val="8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6" name="자유형: 도형 5">
              <a:extLst>
                <a:ext uri="{FF2B5EF4-FFF2-40B4-BE49-F238E27FC236}">
                  <a16:creationId xmlns:a16="http://schemas.microsoft.com/office/drawing/2014/main" id="{0FC99B83-E48A-4760-8C51-0582CA4B09D9}"/>
                </a:ext>
              </a:extLst>
            </p:cNvPr>
            <p:cNvSpPr/>
            <p:nvPr/>
          </p:nvSpPr>
          <p:spPr>
            <a:xfrm rot="21249064" flipH="1">
              <a:off x="1911994" y="2455427"/>
              <a:ext cx="3714717" cy="389562"/>
            </a:xfrm>
            <a:custGeom>
              <a:avLst/>
              <a:gdLst>
                <a:gd name="connsiteX0" fmla="*/ 7616743 w 7891426"/>
                <a:gd name="connsiteY0" fmla="*/ 0 h 1140460"/>
                <a:gd name="connsiteX1" fmla="*/ 181096 w 7891426"/>
                <a:gd name="connsiteY1" fmla="*/ 0 h 1140460"/>
                <a:gd name="connsiteX2" fmla="*/ 108744 w 7891426"/>
                <a:gd name="connsiteY2" fmla="*/ 11906 h 1140460"/>
                <a:gd name="connsiteX3" fmla="*/ 137319 w 7891426"/>
                <a:gd name="connsiteY3" fmla="*/ 94456 h 1140460"/>
                <a:gd name="connsiteX4" fmla="*/ 139700 w 7891426"/>
                <a:gd name="connsiteY4" fmla="*/ 190500 h 1140460"/>
                <a:gd name="connsiteX5" fmla="*/ 76200 w 7891426"/>
                <a:gd name="connsiteY5" fmla="*/ 190500 h 1140460"/>
                <a:gd name="connsiteX6" fmla="*/ 88900 w 7891426"/>
                <a:gd name="connsiteY6" fmla="*/ 279400 h 1140460"/>
                <a:gd name="connsiteX7" fmla="*/ 95250 w 7891426"/>
                <a:gd name="connsiteY7" fmla="*/ 357188 h 1140460"/>
                <a:gd name="connsiteX8" fmla="*/ 114300 w 7891426"/>
                <a:gd name="connsiteY8" fmla="*/ 419100 h 1140460"/>
                <a:gd name="connsiteX9" fmla="*/ 47625 w 7891426"/>
                <a:gd name="connsiteY9" fmla="*/ 492125 h 1140460"/>
                <a:gd name="connsiteX10" fmla="*/ 0 w 7891426"/>
                <a:gd name="connsiteY10" fmla="*/ 558800 h 1140460"/>
                <a:gd name="connsiteX11" fmla="*/ 76200 w 7891426"/>
                <a:gd name="connsiteY11" fmla="*/ 622300 h 1140460"/>
                <a:gd name="connsiteX12" fmla="*/ 101600 w 7891426"/>
                <a:gd name="connsiteY12" fmla="*/ 673100 h 1140460"/>
                <a:gd name="connsiteX13" fmla="*/ 88900 w 7891426"/>
                <a:gd name="connsiteY13" fmla="*/ 736600 h 1140460"/>
                <a:gd name="connsiteX14" fmla="*/ 134144 w 7891426"/>
                <a:gd name="connsiteY14" fmla="*/ 767556 h 1140460"/>
                <a:gd name="connsiteX15" fmla="*/ 88900 w 7891426"/>
                <a:gd name="connsiteY15" fmla="*/ 889000 h 1140460"/>
                <a:gd name="connsiteX16" fmla="*/ 30956 w 7891426"/>
                <a:gd name="connsiteY16" fmla="*/ 900906 h 1140460"/>
                <a:gd name="connsiteX17" fmla="*/ 123031 w 7891426"/>
                <a:gd name="connsiteY17" fmla="*/ 965200 h 1140460"/>
                <a:gd name="connsiteX18" fmla="*/ 12700 w 7891426"/>
                <a:gd name="connsiteY18" fmla="*/ 1104900 h 1140460"/>
                <a:gd name="connsiteX19" fmla="*/ 46037 w 7891426"/>
                <a:gd name="connsiteY19" fmla="*/ 1119982 h 1140460"/>
                <a:gd name="connsiteX20" fmla="*/ 39804 w 7891426"/>
                <a:gd name="connsiteY20" fmla="*/ 1140460 h 1140460"/>
                <a:gd name="connsiteX21" fmla="*/ 7891426 w 7891426"/>
                <a:gd name="connsiteY21" fmla="*/ 1140460 h 1140460"/>
                <a:gd name="connsiteX22" fmla="*/ 7870743 w 7891426"/>
                <a:gd name="connsiteY22" fmla="*/ 1092200 h 1140460"/>
                <a:gd name="connsiteX23" fmla="*/ 7781843 w 7891426"/>
                <a:gd name="connsiteY23" fmla="*/ 1028700 h 1140460"/>
                <a:gd name="connsiteX24" fmla="*/ 7731043 w 7891426"/>
                <a:gd name="connsiteY24" fmla="*/ 952500 h 1140460"/>
                <a:gd name="connsiteX25" fmla="*/ 7794543 w 7891426"/>
                <a:gd name="connsiteY25" fmla="*/ 876300 h 1140460"/>
                <a:gd name="connsiteX26" fmla="*/ 7832643 w 7891426"/>
                <a:gd name="connsiteY26" fmla="*/ 800100 h 1140460"/>
                <a:gd name="connsiteX27" fmla="*/ 7794543 w 7891426"/>
                <a:gd name="connsiteY27" fmla="*/ 723900 h 1140460"/>
                <a:gd name="connsiteX28" fmla="*/ 7781843 w 7891426"/>
                <a:gd name="connsiteY28" fmla="*/ 660400 h 1140460"/>
                <a:gd name="connsiteX29" fmla="*/ 7807243 w 7891426"/>
                <a:gd name="connsiteY29" fmla="*/ 609600 h 1140460"/>
                <a:gd name="connsiteX30" fmla="*/ 7883443 w 7891426"/>
                <a:gd name="connsiteY30" fmla="*/ 546100 h 1140460"/>
                <a:gd name="connsiteX31" fmla="*/ 7883443 w 7891426"/>
                <a:gd name="connsiteY31" fmla="*/ 469900 h 1140460"/>
                <a:gd name="connsiteX32" fmla="*/ 7769143 w 7891426"/>
                <a:gd name="connsiteY32" fmla="*/ 406400 h 1140460"/>
                <a:gd name="connsiteX33" fmla="*/ 7692943 w 7891426"/>
                <a:gd name="connsiteY33" fmla="*/ 368300 h 1140460"/>
                <a:gd name="connsiteX34" fmla="*/ 7794543 w 7891426"/>
                <a:gd name="connsiteY34" fmla="*/ 266700 h 1140460"/>
                <a:gd name="connsiteX35" fmla="*/ 7807243 w 7891426"/>
                <a:gd name="connsiteY35" fmla="*/ 177800 h 1140460"/>
                <a:gd name="connsiteX36" fmla="*/ 7743743 w 7891426"/>
                <a:gd name="connsiteY36" fmla="*/ 177800 h 1140460"/>
                <a:gd name="connsiteX37" fmla="*/ 7705643 w 7891426"/>
                <a:gd name="connsiteY37" fmla="*/ 88900 h 1140460"/>
                <a:gd name="connsiteX38" fmla="*/ 7819943 w 7891426"/>
                <a:gd name="connsiteY38" fmla="*/ 101600 h 1140460"/>
                <a:gd name="connsiteX0" fmla="*/ 7616743 w 7891426"/>
                <a:gd name="connsiteY0" fmla="*/ 0 h 1140460"/>
                <a:gd name="connsiteX1" fmla="*/ 181096 w 7891426"/>
                <a:gd name="connsiteY1" fmla="*/ 0 h 1140460"/>
                <a:gd name="connsiteX2" fmla="*/ 108744 w 7891426"/>
                <a:gd name="connsiteY2" fmla="*/ 11906 h 1140460"/>
                <a:gd name="connsiteX3" fmla="*/ 137319 w 7891426"/>
                <a:gd name="connsiteY3" fmla="*/ 94456 h 1140460"/>
                <a:gd name="connsiteX4" fmla="*/ 139700 w 7891426"/>
                <a:gd name="connsiteY4" fmla="*/ 190500 h 1140460"/>
                <a:gd name="connsiteX5" fmla="*/ 76200 w 7891426"/>
                <a:gd name="connsiteY5" fmla="*/ 190500 h 1140460"/>
                <a:gd name="connsiteX6" fmla="*/ 88900 w 7891426"/>
                <a:gd name="connsiteY6" fmla="*/ 279400 h 1140460"/>
                <a:gd name="connsiteX7" fmla="*/ 95250 w 7891426"/>
                <a:gd name="connsiteY7" fmla="*/ 357188 h 1140460"/>
                <a:gd name="connsiteX8" fmla="*/ 114300 w 7891426"/>
                <a:gd name="connsiteY8" fmla="*/ 419100 h 1140460"/>
                <a:gd name="connsiteX9" fmla="*/ 47625 w 7891426"/>
                <a:gd name="connsiteY9" fmla="*/ 492125 h 1140460"/>
                <a:gd name="connsiteX10" fmla="*/ 0 w 7891426"/>
                <a:gd name="connsiteY10" fmla="*/ 558800 h 1140460"/>
                <a:gd name="connsiteX11" fmla="*/ 76200 w 7891426"/>
                <a:gd name="connsiteY11" fmla="*/ 622300 h 1140460"/>
                <a:gd name="connsiteX12" fmla="*/ 101600 w 7891426"/>
                <a:gd name="connsiteY12" fmla="*/ 673100 h 1140460"/>
                <a:gd name="connsiteX13" fmla="*/ 88900 w 7891426"/>
                <a:gd name="connsiteY13" fmla="*/ 736600 h 1140460"/>
                <a:gd name="connsiteX14" fmla="*/ 134144 w 7891426"/>
                <a:gd name="connsiteY14" fmla="*/ 767556 h 1140460"/>
                <a:gd name="connsiteX15" fmla="*/ 88900 w 7891426"/>
                <a:gd name="connsiteY15" fmla="*/ 889000 h 1140460"/>
                <a:gd name="connsiteX16" fmla="*/ 30956 w 7891426"/>
                <a:gd name="connsiteY16" fmla="*/ 900906 h 1140460"/>
                <a:gd name="connsiteX17" fmla="*/ 123031 w 7891426"/>
                <a:gd name="connsiteY17" fmla="*/ 965200 h 1140460"/>
                <a:gd name="connsiteX18" fmla="*/ 12700 w 7891426"/>
                <a:gd name="connsiteY18" fmla="*/ 1104900 h 1140460"/>
                <a:gd name="connsiteX19" fmla="*/ 46037 w 7891426"/>
                <a:gd name="connsiteY19" fmla="*/ 1119982 h 1140460"/>
                <a:gd name="connsiteX20" fmla="*/ 39804 w 7891426"/>
                <a:gd name="connsiteY20" fmla="*/ 1140460 h 1140460"/>
                <a:gd name="connsiteX21" fmla="*/ 7891426 w 7891426"/>
                <a:gd name="connsiteY21" fmla="*/ 1140460 h 1140460"/>
                <a:gd name="connsiteX22" fmla="*/ 7870743 w 7891426"/>
                <a:gd name="connsiteY22" fmla="*/ 1092200 h 1140460"/>
                <a:gd name="connsiteX23" fmla="*/ 7781843 w 7891426"/>
                <a:gd name="connsiteY23" fmla="*/ 1028700 h 1140460"/>
                <a:gd name="connsiteX24" fmla="*/ 7731043 w 7891426"/>
                <a:gd name="connsiteY24" fmla="*/ 952500 h 1140460"/>
                <a:gd name="connsiteX25" fmla="*/ 7794543 w 7891426"/>
                <a:gd name="connsiteY25" fmla="*/ 876300 h 1140460"/>
                <a:gd name="connsiteX26" fmla="*/ 7832643 w 7891426"/>
                <a:gd name="connsiteY26" fmla="*/ 800100 h 1140460"/>
                <a:gd name="connsiteX27" fmla="*/ 7794543 w 7891426"/>
                <a:gd name="connsiteY27" fmla="*/ 723900 h 1140460"/>
                <a:gd name="connsiteX28" fmla="*/ 7781843 w 7891426"/>
                <a:gd name="connsiteY28" fmla="*/ 660400 h 1140460"/>
                <a:gd name="connsiteX29" fmla="*/ 7807243 w 7891426"/>
                <a:gd name="connsiteY29" fmla="*/ 609600 h 1140460"/>
                <a:gd name="connsiteX30" fmla="*/ 7883443 w 7891426"/>
                <a:gd name="connsiteY30" fmla="*/ 546100 h 1140460"/>
                <a:gd name="connsiteX31" fmla="*/ 7883443 w 7891426"/>
                <a:gd name="connsiteY31" fmla="*/ 469900 h 1140460"/>
                <a:gd name="connsiteX32" fmla="*/ 7769143 w 7891426"/>
                <a:gd name="connsiteY32" fmla="*/ 406400 h 1140460"/>
                <a:gd name="connsiteX33" fmla="*/ 7692943 w 7891426"/>
                <a:gd name="connsiteY33" fmla="*/ 368300 h 1140460"/>
                <a:gd name="connsiteX34" fmla="*/ 7794543 w 7891426"/>
                <a:gd name="connsiteY34" fmla="*/ 266700 h 1140460"/>
                <a:gd name="connsiteX35" fmla="*/ 7807243 w 7891426"/>
                <a:gd name="connsiteY35" fmla="*/ 177800 h 1140460"/>
                <a:gd name="connsiteX36" fmla="*/ 7743743 w 7891426"/>
                <a:gd name="connsiteY36" fmla="*/ 177800 h 1140460"/>
                <a:gd name="connsiteX37" fmla="*/ 7705643 w 7891426"/>
                <a:gd name="connsiteY37" fmla="*/ 88900 h 1140460"/>
                <a:gd name="connsiteX38" fmla="*/ 7846136 w 7891426"/>
                <a:gd name="connsiteY38" fmla="*/ 34925 h 1140460"/>
                <a:gd name="connsiteX39" fmla="*/ 7616743 w 7891426"/>
                <a:gd name="connsiteY39" fmla="*/ 0 h 1140460"/>
                <a:gd name="connsiteX0" fmla="*/ 7616743 w 7891426"/>
                <a:gd name="connsiteY0" fmla="*/ 0 h 1140460"/>
                <a:gd name="connsiteX1" fmla="*/ 181096 w 7891426"/>
                <a:gd name="connsiteY1" fmla="*/ 0 h 1140460"/>
                <a:gd name="connsiteX2" fmla="*/ 108744 w 7891426"/>
                <a:gd name="connsiteY2" fmla="*/ 11906 h 1140460"/>
                <a:gd name="connsiteX3" fmla="*/ 137319 w 7891426"/>
                <a:gd name="connsiteY3" fmla="*/ 94456 h 1140460"/>
                <a:gd name="connsiteX4" fmla="*/ 139700 w 7891426"/>
                <a:gd name="connsiteY4" fmla="*/ 190500 h 1140460"/>
                <a:gd name="connsiteX5" fmla="*/ 76200 w 7891426"/>
                <a:gd name="connsiteY5" fmla="*/ 190500 h 1140460"/>
                <a:gd name="connsiteX6" fmla="*/ 88900 w 7891426"/>
                <a:gd name="connsiteY6" fmla="*/ 279400 h 1140460"/>
                <a:gd name="connsiteX7" fmla="*/ 95250 w 7891426"/>
                <a:gd name="connsiteY7" fmla="*/ 357188 h 1140460"/>
                <a:gd name="connsiteX8" fmla="*/ 114300 w 7891426"/>
                <a:gd name="connsiteY8" fmla="*/ 419100 h 1140460"/>
                <a:gd name="connsiteX9" fmla="*/ 47625 w 7891426"/>
                <a:gd name="connsiteY9" fmla="*/ 492125 h 1140460"/>
                <a:gd name="connsiteX10" fmla="*/ 0 w 7891426"/>
                <a:gd name="connsiteY10" fmla="*/ 558800 h 1140460"/>
                <a:gd name="connsiteX11" fmla="*/ 76200 w 7891426"/>
                <a:gd name="connsiteY11" fmla="*/ 622300 h 1140460"/>
                <a:gd name="connsiteX12" fmla="*/ 101600 w 7891426"/>
                <a:gd name="connsiteY12" fmla="*/ 673100 h 1140460"/>
                <a:gd name="connsiteX13" fmla="*/ 88900 w 7891426"/>
                <a:gd name="connsiteY13" fmla="*/ 736600 h 1140460"/>
                <a:gd name="connsiteX14" fmla="*/ 134144 w 7891426"/>
                <a:gd name="connsiteY14" fmla="*/ 767556 h 1140460"/>
                <a:gd name="connsiteX15" fmla="*/ 88900 w 7891426"/>
                <a:gd name="connsiteY15" fmla="*/ 889000 h 1140460"/>
                <a:gd name="connsiteX16" fmla="*/ 30956 w 7891426"/>
                <a:gd name="connsiteY16" fmla="*/ 900906 h 1140460"/>
                <a:gd name="connsiteX17" fmla="*/ 123031 w 7891426"/>
                <a:gd name="connsiteY17" fmla="*/ 965200 h 1140460"/>
                <a:gd name="connsiteX18" fmla="*/ 12700 w 7891426"/>
                <a:gd name="connsiteY18" fmla="*/ 1104900 h 1140460"/>
                <a:gd name="connsiteX19" fmla="*/ 46037 w 7891426"/>
                <a:gd name="connsiteY19" fmla="*/ 1119982 h 1140460"/>
                <a:gd name="connsiteX20" fmla="*/ 39804 w 7891426"/>
                <a:gd name="connsiteY20" fmla="*/ 1140460 h 1140460"/>
                <a:gd name="connsiteX21" fmla="*/ 7891426 w 7891426"/>
                <a:gd name="connsiteY21" fmla="*/ 1140460 h 1140460"/>
                <a:gd name="connsiteX22" fmla="*/ 7870743 w 7891426"/>
                <a:gd name="connsiteY22" fmla="*/ 1092200 h 1140460"/>
                <a:gd name="connsiteX23" fmla="*/ 7781843 w 7891426"/>
                <a:gd name="connsiteY23" fmla="*/ 1028700 h 1140460"/>
                <a:gd name="connsiteX24" fmla="*/ 7731043 w 7891426"/>
                <a:gd name="connsiteY24" fmla="*/ 952500 h 1140460"/>
                <a:gd name="connsiteX25" fmla="*/ 7794543 w 7891426"/>
                <a:gd name="connsiteY25" fmla="*/ 876300 h 1140460"/>
                <a:gd name="connsiteX26" fmla="*/ 7832643 w 7891426"/>
                <a:gd name="connsiteY26" fmla="*/ 800100 h 1140460"/>
                <a:gd name="connsiteX27" fmla="*/ 7794543 w 7891426"/>
                <a:gd name="connsiteY27" fmla="*/ 723900 h 1140460"/>
                <a:gd name="connsiteX28" fmla="*/ 7781843 w 7891426"/>
                <a:gd name="connsiteY28" fmla="*/ 660400 h 1140460"/>
                <a:gd name="connsiteX29" fmla="*/ 7807243 w 7891426"/>
                <a:gd name="connsiteY29" fmla="*/ 609600 h 1140460"/>
                <a:gd name="connsiteX30" fmla="*/ 7883443 w 7891426"/>
                <a:gd name="connsiteY30" fmla="*/ 546100 h 1140460"/>
                <a:gd name="connsiteX31" fmla="*/ 7883443 w 7891426"/>
                <a:gd name="connsiteY31" fmla="*/ 469900 h 1140460"/>
                <a:gd name="connsiteX32" fmla="*/ 7769143 w 7891426"/>
                <a:gd name="connsiteY32" fmla="*/ 406400 h 1140460"/>
                <a:gd name="connsiteX33" fmla="*/ 7692943 w 7891426"/>
                <a:gd name="connsiteY33" fmla="*/ 368300 h 1140460"/>
                <a:gd name="connsiteX34" fmla="*/ 7794543 w 7891426"/>
                <a:gd name="connsiteY34" fmla="*/ 266700 h 1140460"/>
                <a:gd name="connsiteX35" fmla="*/ 7807243 w 7891426"/>
                <a:gd name="connsiteY35" fmla="*/ 177800 h 1140460"/>
                <a:gd name="connsiteX36" fmla="*/ 7743743 w 7891426"/>
                <a:gd name="connsiteY36" fmla="*/ 177800 h 1140460"/>
                <a:gd name="connsiteX37" fmla="*/ 7705643 w 7891426"/>
                <a:gd name="connsiteY37" fmla="*/ 88900 h 1140460"/>
                <a:gd name="connsiteX38" fmla="*/ 7846136 w 7891426"/>
                <a:gd name="connsiteY38" fmla="*/ 34925 h 1140460"/>
                <a:gd name="connsiteX39" fmla="*/ 7616743 w 7891426"/>
                <a:gd name="connsiteY39" fmla="*/ 0 h 1140460"/>
                <a:gd name="connsiteX0" fmla="*/ 7616743 w 7891426"/>
                <a:gd name="connsiteY0" fmla="*/ 0 h 1140460"/>
                <a:gd name="connsiteX1" fmla="*/ 181096 w 7891426"/>
                <a:gd name="connsiteY1" fmla="*/ 0 h 1140460"/>
                <a:gd name="connsiteX2" fmla="*/ 108744 w 7891426"/>
                <a:gd name="connsiteY2" fmla="*/ 11906 h 1140460"/>
                <a:gd name="connsiteX3" fmla="*/ 137319 w 7891426"/>
                <a:gd name="connsiteY3" fmla="*/ 94456 h 1140460"/>
                <a:gd name="connsiteX4" fmla="*/ 139700 w 7891426"/>
                <a:gd name="connsiteY4" fmla="*/ 190500 h 1140460"/>
                <a:gd name="connsiteX5" fmla="*/ 76200 w 7891426"/>
                <a:gd name="connsiteY5" fmla="*/ 190500 h 1140460"/>
                <a:gd name="connsiteX6" fmla="*/ 88900 w 7891426"/>
                <a:gd name="connsiteY6" fmla="*/ 279400 h 1140460"/>
                <a:gd name="connsiteX7" fmla="*/ 95250 w 7891426"/>
                <a:gd name="connsiteY7" fmla="*/ 357188 h 1140460"/>
                <a:gd name="connsiteX8" fmla="*/ 114300 w 7891426"/>
                <a:gd name="connsiteY8" fmla="*/ 419100 h 1140460"/>
                <a:gd name="connsiteX9" fmla="*/ 47625 w 7891426"/>
                <a:gd name="connsiteY9" fmla="*/ 492125 h 1140460"/>
                <a:gd name="connsiteX10" fmla="*/ 0 w 7891426"/>
                <a:gd name="connsiteY10" fmla="*/ 558800 h 1140460"/>
                <a:gd name="connsiteX11" fmla="*/ 76200 w 7891426"/>
                <a:gd name="connsiteY11" fmla="*/ 622300 h 1140460"/>
                <a:gd name="connsiteX12" fmla="*/ 101600 w 7891426"/>
                <a:gd name="connsiteY12" fmla="*/ 673100 h 1140460"/>
                <a:gd name="connsiteX13" fmla="*/ 88900 w 7891426"/>
                <a:gd name="connsiteY13" fmla="*/ 736600 h 1140460"/>
                <a:gd name="connsiteX14" fmla="*/ 134144 w 7891426"/>
                <a:gd name="connsiteY14" fmla="*/ 767556 h 1140460"/>
                <a:gd name="connsiteX15" fmla="*/ 88900 w 7891426"/>
                <a:gd name="connsiteY15" fmla="*/ 889000 h 1140460"/>
                <a:gd name="connsiteX16" fmla="*/ 30956 w 7891426"/>
                <a:gd name="connsiteY16" fmla="*/ 900906 h 1140460"/>
                <a:gd name="connsiteX17" fmla="*/ 123031 w 7891426"/>
                <a:gd name="connsiteY17" fmla="*/ 965200 h 1140460"/>
                <a:gd name="connsiteX18" fmla="*/ 12700 w 7891426"/>
                <a:gd name="connsiteY18" fmla="*/ 1104900 h 1140460"/>
                <a:gd name="connsiteX19" fmla="*/ 46037 w 7891426"/>
                <a:gd name="connsiteY19" fmla="*/ 1119982 h 1140460"/>
                <a:gd name="connsiteX20" fmla="*/ 39804 w 7891426"/>
                <a:gd name="connsiteY20" fmla="*/ 1140460 h 1140460"/>
                <a:gd name="connsiteX21" fmla="*/ 7891426 w 7891426"/>
                <a:gd name="connsiteY21" fmla="*/ 1140460 h 1140460"/>
                <a:gd name="connsiteX22" fmla="*/ 7870743 w 7891426"/>
                <a:gd name="connsiteY22" fmla="*/ 1092200 h 1140460"/>
                <a:gd name="connsiteX23" fmla="*/ 7781843 w 7891426"/>
                <a:gd name="connsiteY23" fmla="*/ 1028700 h 1140460"/>
                <a:gd name="connsiteX24" fmla="*/ 7731043 w 7891426"/>
                <a:gd name="connsiteY24" fmla="*/ 952500 h 1140460"/>
                <a:gd name="connsiteX25" fmla="*/ 7794543 w 7891426"/>
                <a:gd name="connsiteY25" fmla="*/ 876300 h 1140460"/>
                <a:gd name="connsiteX26" fmla="*/ 7832643 w 7891426"/>
                <a:gd name="connsiteY26" fmla="*/ 800100 h 1140460"/>
                <a:gd name="connsiteX27" fmla="*/ 7794543 w 7891426"/>
                <a:gd name="connsiteY27" fmla="*/ 723900 h 1140460"/>
                <a:gd name="connsiteX28" fmla="*/ 7781843 w 7891426"/>
                <a:gd name="connsiteY28" fmla="*/ 660400 h 1140460"/>
                <a:gd name="connsiteX29" fmla="*/ 7807243 w 7891426"/>
                <a:gd name="connsiteY29" fmla="*/ 609600 h 1140460"/>
                <a:gd name="connsiteX30" fmla="*/ 7883443 w 7891426"/>
                <a:gd name="connsiteY30" fmla="*/ 546100 h 1140460"/>
                <a:gd name="connsiteX31" fmla="*/ 7883443 w 7891426"/>
                <a:gd name="connsiteY31" fmla="*/ 469900 h 1140460"/>
                <a:gd name="connsiteX32" fmla="*/ 7769143 w 7891426"/>
                <a:gd name="connsiteY32" fmla="*/ 406400 h 1140460"/>
                <a:gd name="connsiteX33" fmla="*/ 7692943 w 7891426"/>
                <a:gd name="connsiteY33" fmla="*/ 368300 h 1140460"/>
                <a:gd name="connsiteX34" fmla="*/ 7794543 w 7891426"/>
                <a:gd name="connsiteY34" fmla="*/ 266700 h 1140460"/>
                <a:gd name="connsiteX35" fmla="*/ 7807243 w 7891426"/>
                <a:gd name="connsiteY35" fmla="*/ 177800 h 1140460"/>
                <a:gd name="connsiteX36" fmla="*/ 7743743 w 7891426"/>
                <a:gd name="connsiteY36" fmla="*/ 177800 h 1140460"/>
                <a:gd name="connsiteX37" fmla="*/ 7705643 w 7891426"/>
                <a:gd name="connsiteY37" fmla="*/ 88900 h 1140460"/>
                <a:gd name="connsiteX38" fmla="*/ 7846136 w 7891426"/>
                <a:gd name="connsiteY38" fmla="*/ 34925 h 1140460"/>
                <a:gd name="connsiteX39" fmla="*/ 7616743 w 7891426"/>
                <a:gd name="connsiteY39" fmla="*/ 0 h 1140460"/>
                <a:gd name="connsiteX0" fmla="*/ 7616743 w 7891426"/>
                <a:gd name="connsiteY0" fmla="*/ 0 h 1140460"/>
                <a:gd name="connsiteX1" fmla="*/ 181096 w 7891426"/>
                <a:gd name="connsiteY1" fmla="*/ 0 h 1140460"/>
                <a:gd name="connsiteX2" fmla="*/ 108744 w 7891426"/>
                <a:gd name="connsiteY2" fmla="*/ 11906 h 1140460"/>
                <a:gd name="connsiteX3" fmla="*/ 137319 w 7891426"/>
                <a:gd name="connsiteY3" fmla="*/ 94456 h 1140460"/>
                <a:gd name="connsiteX4" fmla="*/ 139700 w 7891426"/>
                <a:gd name="connsiteY4" fmla="*/ 190500 h 1140460"/>
                <a:gd name="connsiteX5" fmla="*/ 76200 w 7891426"/>
                <a:gd name="connsiteY5" fmla="*/ 190500 h 1140460"/>
                <a:gd name="connsiteX6" fmla="*/ 88900 w 7891426"/>
                <a:gd name="connsiteY6" fmla="*/ 279400 h 1140460"/>
                <a:gd name="connsiteX7" fmla="*/ 95250 w 7891426"/>
                <a:gd name="connsiteY7" fmla="*/ 357188 h 1140460"/>
                <a:gd name="connsiteX8" fmla="*/ 114300 w 7891426"/>
                <a:gd name="connsiteY8" fmla="*/ 419100 h 1140460"/>
                <a:gd name="connsiteX9" fmla="*/ 47625 w 7891426"/>
                <a:gd name="connsiteY9" fmla="*/ 492125 h 1140460"/>
                <a:gd name="connsiteX10" fmla="*/ 0 w 7891426"/>
                <a:gd name="connsiteY10" fmla="*/ 558800 h 1140460"/>
                <a:gd name="connsiteX11" fmla="*/ 76200 w 7891426"/>
                <a:gd name="connsiteY11" fmla="*/ 622300 h 1140460"/>
                <a:gd name="connsiteX12" fmla="*/ 101600 w 7891426"/>
                <a:gd name="connsiteY12" fmla="*/ 673100 h 1140460"/>
                <a:gd name="connsiteX13" fmla="*/ 88900 w 7891426"/>
                <a:gd name="connsiteY13" fmla="*/ 736600 h 1140460"/>
                <a:gd name="connsiteX14" fmla="*/ 134144 w 7891426"/>
                <a:gd name="connsiteY14" fmla="*/ 767556 h 1140460"/>
                <a:gd name="connsiteX15" fmla="*/ 88900 w 7891426"/>
                <a:gd name="connsiteY15" fmla="*/ 889000 h 1140460"/>
                <a:gd name="connsiteX16" fmla="*/ 30956 w 7891426"/>
                <a:gd name="connsiteY16" fmla="*/ 900906 h 1140460"/>
                <a:gd name="connsiteX17" fmla="*/ 123031 w 7891426"/>
                <a:gd name="connsiteY17" fmla="*/ 965200 h 1140460"/>
                <a:gd name="connsiteX18" fmla="*/ 12700 w 7891426"/>
                <a:gd name="connsiteY18" fmla="*/ 1104900 h 1140460"/>
                <a:gd name="connsiteX19" fmla="*/ 46037 w 7891426"/>
                <a:gd name="connsiteY19" fmla="*/ 1119982 h 1140460"/>
                <a:gd name="connsiteX20" fmla="*/ 39804 w 7891426"/>
                <a:gd name="connsiteY20" fmla="*/ 1140460 h 1140460"/>
                <a:gd name="connsiteX21" fmla="*/ 7891426 w 7891426"/>
                <a:gd name="connsiteY21" fmla="*/ 1140460 h 1140460"/>
                <a:gd name="connsiteX22" fmla="*/ 7870743 w 7891426"/>
                <a:gd name="connsiteY22" fmla="*/ 1092200 h 1140460"/>
                <a:gd name="connsiteX23" fmla="*/ 7781843 w 7891426"/>
                <a:gd name="connsiteY23" fmla="*/ 1028700 h 1140460"/>
                <a:gd name="connsiteX24" fmla="*/ 7731043 w 7891426"/>
                <a:gd name="connsiteY24" fmla="*/ 952500 h 1140460"/>
                <a:gd name="connsiteX25" fmla="*/ 7794543 w 7891426"/>
                <a:gd name="connsiteY25" fmla="*/ 876300 h 1140460"/>
                <a:gd name="connsiteX26" fmla="*/ 7832643 w 7891426"/>
                <a:gd name="connsiteY26" fmla="*/ 800100 h 1140460"/>
                <a:gd name="connsiteX27" fmla="*/ 7794543 w 7891426"/>
                <a:gd name="connsiteY27" fmla="*/ 723900 h 1140460"/>
                <a:gd name="connsiteX28" fmla="*/ 7781843 w 7891426"/>
                <a:gd name="connsiteY28" fmla="*/ 660400 h 1140460"/>
                <a:gd name="connsiteX29" fmla="*/ 7807243 w 7891426"/>
                <a:gd name="connsiteY29" fmla="*/ 609600 h 1140460"/>
                <a:gd name="connsiteX30" fmla="*/ 7850106 w 7891426"/>
                <a:gd name="connsiteY30" fmla="*/ 534193 h 1140460"/>
                <a:gd name="connsiteX31" fmla="*/ 7883443 w 7891426"/>
                <a:gd name="connsiteY31" fmla="*/ 469900 h 1140460"/>
                <a:gd name="connsiteX32" fmla="*/ 7769143 w 7891426"/>
                <a:gd name="connsiteY32" fmla="*/ 406400 h 1140460"/>
                <a:gd name="connsiteX33" fmla="*/ 7692943 w 7891426"/>
                <a:gd name="connsiteY33" fmla="*/ 368300 h 1140460"/>
                <a:gd name="connsiteX34" fmla="*/ 7794543 w 7891426"/>
                <a:gd name="connsiteY34" fmla="*/ 266700 h 1140460"/>
                <a:gd name="connsiteX35" fmla="*/ 7807243 w 7891426"/>
                <a:gd name="connsiteY35" fmla="*/ 177800 h 1140460"/>
                <a:gd name="connsiteX36" fmla="*/ 7743743 w 7891426"/>
                <a:gd name="connsiteY36" fmla="*/ 177800 h 1140460"/>
                <a:gd name="connsiteX37" fmla="*/ 7705643 w 7891426"/>
                <a:gd name="connsiteY37" fmla="*/ 88900 h 1140460"/>
                <a:gd name="connsiteX38" fmla="*/ 7846136 w 7891426"/>
                <a:gd name="connsiteY38" fmla="*/ 34925 h 1140460"/>
                <a:gd name="connsiteX39" fmla="*/ 7616743 w 7891426"/>
                <a:gd name="connsiteY39" fmla="*/ 0 h 1140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7891426" h="1140460">
                  <a:moveTo>
                    <a:pt x="7616743" y="0"/>
                  </a:moveTo>
                  <a:lnTo>
                    <a:pt x="181096" y="0"/>
                  </a:lnTo>
                  <a:lnTo>
                    <a:pt x="108744" y="11906"/>
                  </a:lnTo>
                  <a:lnTo>
                    <a:pt x="137319" y="94456"/>
                  </a:lnTo>
                  <a:cubicBezTo>
                    <a:pt x="138113" y="126471"/>
                    <a:pt x="138906" y="158485"/>
                    <a:pt x="139700" y="190500"/>
                  </a:cubicBezTo>
                  <a:lnTo>
                    <a:pt x="76200" y="190500"/>
                  </a:lnTo>
                  <a:lnTo>
                    <a:pt x="88900" y="279400"/>
                  </a:lnTo>
                  <a:lnTo>
                    <a:pt x="95250" y="357188"/>
                  </a:lnTo>
                  <a:lnTo>
                    <a:pt x="114300" y="419100"/>
                  </a:lnTo>
                  <a:lnTo>
                    <a:pt x="47625" y="492125"/>
                  </a:lnTo>
                  <a:lnTo>
                    <a:pt x="0" y="558800"/>
                  </a:lnTo>
                  <a:lnTo>
                    <a:pt x="76200" y="622300"/>
                  </a:lnTo>
                  <a:lnTo>
                    <a:pt x="101600" y="673100"/>
                  </a:lnTo>
                  <a:lnTo>
                    <a:pt x="88900" y="736600"/>
                  </a:lnTo>
                  <a:lnTo>
                    <a:pt x="134144" y="767556"/>
                  </a:lnTo>
                  <a:lnTo>
                    <a:pt x="88900" y="889000"/>
                  </a:lnTo>
                  <a:lnTo>
                    <a:pt x="30956" y="900906"/>
                  </a:lnTo>
                  <a:cubicBezTo>
                    <a:pt x="30691" y="935037"/>
                    <a:pt x="123296" y="931069"/>
                    <a:pt x="123031" y="965200"/>
                  </a:cubicBezTo>
                  <a:lnTo>
                    <a:pt x="12700" y="1104900"/>
                  </a:lnTo>
                  <a:lnTo>
                    <a:pt x="46037" y="1119982"/>
                  </a:lnTo>
                  <a:lnTo>
                    <a:pt x="39804" y="1140460"/>
                  </a:lnTo>
                  <a:lnTo>
                    <a:pt x="7891426" y="1140460"/>
                  </a:lnTo>
                  <a:lnTo>
                    <a:pt x="7870743" y="1092200"/>
                  </a:lnTo>
                  <a:lnTo>
                    <a:pt x="7781843" y="1028700"/>
                  </a:lnTo>
                  <a:lnTo>
                    <a:pt x="7731043" y="952500"/>
                  </a:lnTo>
                  <a:lnTo>
                    <a:pt x="7794543" y="876300"/>
                  </a:lnTo>
                  <a:lnTo>
                    <a:pt x="7832643" y="800100"/>
                  </a:lnTo>
                  <a:lnTo>
                    <a:pt x="7794543" y="723900"/>
                  </a:lnTo>
                  <a:lnTo>
                    <a:pt x="7781843" y="660400"/>
                  </a:lnTo>
                  <a:lnTo>
                    <a:pt x="7807243" y="609600"/>
                  </a:lnTo>
                  <a:lnTo>
                    <a:pt x="7850106" y="534193"/>
                  </a:lnTo>
                  <a:lnTo>
                    <a:pt x="7883443" y="469900"/>
                  </a:lnTo>
                  <a:lnTo>
                    <a:pt x="7769143" y="406400"/>
                  </a:lnTo>
                  <a:lnTo>
                    <a:pt x="7692943" y="368300"/>
                  </a:lnTo>
                  <a:lnTo>
                    <a:pt x="7794543" y="266700"/>
                  </a:lnTo>
                  <a:lnTo>
                    <a:pt x="7807243" y="177800"/>
                  </a:lnTo>
                  <a:lnTo>
                    <a:pt x="7743743" y="177800"/>
                  </a:lnTo>
                  <a:lnTo>
                    <a:pt x="7705643" y="88900"/>
                  </a:lnTo>
                  <a:lnTo>
                    <a:pt x="7846136" y="34925"/>
                  </a:lnTo>
                  <a:cubicBezTo>
                    <a:pt x="7764115" y="15345"/>
                    <a:pt x="7746388" y="21961"/>
                    <a:pt x="7616743" y="0"/>
                  </a:cubicBezTo>
                  <a:close/>
                </a:path>
              </a:pathLst>
            </a:custGeom>
            <a:solidFill>
              <a:schemeClr val="bg1">
                <a:lumMod val="8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44EDFF1E-A3FE-4753-95FD-34435FB2ECE5}"/>
              </a:ext>
            </a:extLst>
          </p:cNvPr>
          <p:cNvSpPr txBox="1"/>
          <p:nvPr/>
        </p:nvSpPr>
        <p:spPr>
          <a:xfrm>
            <a:off x="4075297" y="741533"/>
            <a:ext cx="67035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ko-KR" altLang="en-US" sz="4800" b="0" i="0" u="none" strike="noStrike" kern="1200" cap="none" spc="-30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/>
                <a:cs typeface="+mn-cs"/>
              </a:rPr>
              <a:t>개발할 기능 </a:t>
            </a:r>
            <a:r>
              <a:rPr kumimoji="0" lang="en-US" altLang="ko-KR" sz="3200" b="0" i="0" u="none" strike="noStrike" kern="1200" cap="none" spc="-30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/>
                <a:cs typeface="+mn-cs"/>
              </a:rPr>
              <a:t>&amp;</a:t>
            </a:r>
            <a:r>
              <a:rPr kumimoji="0" lang="en-US" altLang="ko-KR" sz="4800" b="0" i="0" u="none" strike="noStrike" kern="1200" cap="none" spc="-30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/>
                <a:cs typeface="+mn-cs"/>
              </a:rPr>
              <a:t> </a:t>
            </a:r>
            <a:r>
              <a:rPr kumimoji="0" lang="ko-KR" altLang="en-US" sz="4800" b="0" i="0" u="none" strike="noStrike" kern="1200" cap="none" spc="-30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/>
                <a:cs typeface="+mn-cs"/>
              </a:rPr>
              <a:t>프로토타입</a:t>
            </a:r>
            <a:endParaRPr lang="ko-KR" altLang="en-US" sz="4800" spc="-300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52542965-7E4D-4C1B-B941-59D94924172A}"/>
              </a:ext>
            </a:extLst>
          </p:cNvPr>
          <p:cNvGrpSpPr/>
          <p:nvPr/>
        </p:nvGrpSpPr>
        <p:grpSpPr>
          <a:xfrm>
            <a:off x="2209800" y="2486063"/>
            <a:ext cx="5867400" cy="6828937"/>
            <a:chOff x="8284334" y="2233291"/>
            <a:chExt cx="1503433" cy="1835043"/>
          </a:xfrm>
        </p:grpSpPr>
        <p:sp>
          <p:nvSpPr>
            <p:cNvPr id="15" name="자유형 32">
              <a:extLst>
                <a:ext uri="{FF2B5EF4-FFF2-40B4-BE49-F238E27FC236}">
                  <a16:creationId xmlns:a16="http://schemas.microsoft.com/office/drawing/2014/main" id="{F0CFCB04-60FE-470D-92BF-E2A217056E67}"/>
                </a:ext>
              </a:extLst>
            </p:cNvPr>
            <p:cNvSpPr/>
            <p:nvPr/>
          </p:nvSpPr>
          <p:spPr>
            <a:xfrm>
              <a:off x="8676669" y="3973014"/>
              <a:ext cx="718762" cy="95320"/>
            </a:xfrm>
            <a:custGeom>
              <a:avLst/>
              <a:gdLst>
                <a:gd name="connsiteX0" fmla="*/ 0 w 718762"/>
                <a:gd name="connsiteY0" fmla="*/ 0 h 95320"/>
                <a:gd name="connsiteX1" fmla="*/ 718762 w 718762"/>
                <a:gd name="connsiteY1" fmla="*/ 0 h 95320"/>
                <a:gd name="connsiteX2" fmla="*/ 651983 w 718762"/>
                <a:gd name="connsiteY2" fmla="*/ 36246 h 95320"/>
                <a:gd name="connsiteX3" fmla="*/ 359381 w 718762"/>
                <a:gd name="connsiteY3" fmla="*/ 95320 h 95320"/>
                <a:gd name="connsiteX4" fmla="*/ 66779 w 718762"/>
                <a:gd name="connsiteY4" fmla="*/ 36246 h 95320"/>
                <a:gd name="connsiteX5" fmla="*/ 0 w 718762"/>
                <a:gd name="connsiteY5" fmla="*/ 0 h 95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18762" h="95320">
                  <a:moveTo>
                    <a:pt x="0" y="0"/>
                  </a:moveTo>
                  <a:lnTo>
                    <a:pt x="718762" y="0"/>
                  </a:lnTo>
                  <a:lnTo>
                    <a:pt x="651983" y="36246"/>
                  </a:lnTo>
                  <a:cubicBezTo>
                    <a:pt x="562049" y="74285"/>
                    <a:pt x="463171" y="95320"/>
                    <a:pt x="359381" y="95320"/>
                  </a:cubicBezTo>
                  <a:cubicBezTo>
                    <a:pt x="255591" y="95320"/>
                    <a:pt x="156713" y="74285"/>
                    <a:pt x="66779" y="3624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자유형 33">
              <a:extLst>
                <a:ext uri="{FF2B5EF4-FFF2-40B4-BE49-F238E27FC236}">
                  <a16:creationId xmlns:a16="http://schemas.microsoft.com/office/drawing/2014/main" id="{810606D0-4A5E-4C92-A3C5-92732CB559C5}"/>
                </a:ext>
              </a:extLst>
            </p:cNvPr>
            <p:cNvSpPr/>
            <p:nvPr/>
          </p:nvSpPr>
          <p:spPr>
            <a:xfrm>
              <a:off x="8520113" y="2233291"/>
              <a:ext cx="1031875" cy="1692076"/>
            </a:xfrm>
            <a:custGeom>
              <a:avLst/>
              <a:gdLst>
                <a:gd name="connsiteX0" fmla="*/ 385720 w 1031875"/>
                <a:gd name="connsiteY0" fmla="*/ 104977 h 1692076"/>
                <a:gd name="connsiteX1" fmla="*/ 367118 w 1031875"/>
                <a:gd name="connsiteY1" fmla="*/ 126021 h 1692076"/>
                <a:gd name="connsiteX2" fmla="*/ 385720 w 1031875"/>
                <a:gd name="connsiteY2" fmla="*/ 147064 h 1692076"/>
                <a:gd name="connsiteX3" fmla="*/ 646152 w 1031875"/>
                <a:gd name="connsiteY3" fmla="*/ 147064 h 1692076"/>
                <a:gd name="connsiteX4" fmla="*/ 664754 w 1031875"/>
                <a:gd name="connsiteY4" fmla="*/ 126021 h 1692076"/>
                <a:gd name="connsiteX5" fmla="*/ 646152 w 1031875"/>
                <a:gd name="connsiteY5" fmla="*/ 104977 h 1692076"/>
                <a:gd name="connsiteX6" fmla="*/ 78918 w 1031875"/>
                <a:gd name="connsiteY6" fmla="*/ 0 h 1692076"/>
                <a:gd name="connsiteX7" fmla="*/ 952957 w 1031875"/>
                <a:gd name="connsiteY7" fmla="*/ 0 h 1692076"/>
                <a:gd name="connsiteX8" fmla="*/ 1031875 w 1031875"/>
                <a:gd name="connsiteY8" fmla="*/ 89273 h 1692076"/>
                <a:gd name="connsiteX9" fmla="*/ 1031875 w 1031875"/>
                <a:gd name="connsiteY9" fmla="*/ 538905 h 1692076"/>
                <a:gd name="connsiteX10" fmla="*/ 1031875 w 1031875"/>
                <a:gd name="connsiteY10" fmla="*/ 1627747 h 1692076"/>
                <a:gd name="connsiteX11" fmla="*/ 953908 w 1031875"/>
                <a:gd name="connsiteY11" fmla="*/ 1692076 h 1692076"/>
                <a:gd name="connsiteX12" fmla="*/ 953908 w 1031875"/>
                <a:gd name="connsiteY12" fmla="*/ 474576 h 1692076"/>
                <a:gd name="connsiteX13" fmla="*/ 953908 w 1031875"/>
                <a:gd name="connsiteY13" fmla="*/ 252041 h 1692076"/>
                <a:gd name="connsiteX14" fmla="*/ 77965 w 1031875"/>
                <a:gd name="connsiteY14" fmla="*/ 252041 h 1692076"/>
                <a:gd name="connsiteX15" fmla="*/ 77965 w 1031875"/>
                <a:gd name="connsiteY15" fmla="*/ 474578 h 1692076"/>
                <a:gd name="connsiteX16" fmla="*/ 77965 w 1031875"/>
                <a:gd name="connsiteY16" fmla="*/ 1692074 h 1692076"/>
                <a:gd name="connsiteX17" fmla="*/ 0 w 1031875"/>
                <a:gd name="connsiteY17" fmla="*/ 1627746 h 1692076"/>
                <a:gd name="connsiteX18" fmla="*/ 0 w 1031875"/>
                <a:gd name="connsiteY18" fmla="*/ 538906 h 1692076"/>
                <a:gd name="connsiteX19" fmla="*/ 0 w 1031875"/>
                <a:gd name="connsiteY19" fmla="*/ 89273 h 1692076"/>
                <a:gd name="connsiteX20" fmla="*/ 78918 w 1031875"/>
                <a:gd name="connsiteY20" fmla="*/ 0 h 1692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031875" h="1692076">
                  <a:moveTo>
                    <a:pt x="385720" y="104977"/>
                  </a:moveTo>
                  <a:cubicBezTo>
                    <a:pt x="375446" y="104977"/>
                    <a:pt x="367118" y="114399"/>
                    <a:pt x="367118" y="126021"/>
                  </a:cubicBezTo>
                  <a:cubicBezTo>
                    <a:pt x="367118" y="137642"/>
                    <a:pt x="375446" y="147064"/>
                    <a:pt x="385720" y="147064"/>
                  </a:cubicBezTo>
                  <a:lnTo>
                    <a:pt x="646152" y="147064"/>
                  </a:lnTo>
                  <a:cubicBezTo>
                    <a:pt x="656425" y="147064"/>
                    <a:pt x="664754" y="137642"/>
                    <a:pt x="664754" y="126021"/>
                  </a:cubicBezTo>
                  <a:cubicBezTo>
                    <a:pt x="664754" y="114399"/>
                    <a:pt x="656425" y="104977"/>
                    <a:pt x="646152" y="104977"/>
                  </a:cubicBezTo>
                  <a:close/>
                  <a:moveTo>
                    <a:pt x="78918" y="0"/>
                  </a:moveTo>
                  <a:lnTo>
                    <a:pt x="952957" y="0"/>
                  </a:lnTo>
                  <a:cubicBezTo>
                    <a:pt x="996542" y="0"/>
                    <a:pt x="1031875" y="39969"/>
                    <a:pt x="1031875" y="89273"/>
                  </a:cubicBezTo>
                  <a:lnTo>
                    <a:pt x="1031875" y="538905"/>
                  </a:lnTo>
                  <a:lnTo>
                    <a:pt x="1031875" y="1627747"/>
                  </a:lnTo>
                  <a:lnTo>
                    <a:pt x="953908" y="1692076"/>
                  </a:lnTo>
                  <a:lnTo>
                    <a:pt x="953908" y="474576"/>
                  </a:lnTo>
                  <a:lnTo>
                    <a:pt x="953908" y="252041"/>
                  </a:lnTo>
                  <a:lnTo>
                    <a:pt x="77965" y="252041"/>
                  </a:lnTo>
                  <a:lnTo>
                    <a:pt x="77965" y="474578"/>
                  </a:lnTo>
                  <a:lnTo>
                    <a:pt x="77965" y="1692074"/>
                  </a:lnTo>
                  <a:lnTo>
                    <a:pt x="0" y="1627746"/>
                  </a:lnTo>
                  <a:lnTo>
                    <a:pt x="0" y="538906"/>
                  </a:lnTo>
                  <a:lnTo>
                    <a:pt x="0" y="89273"/>
                  </a:lnTo>
                  <a:cubicBezTo>
                    <a:pt x="0" y="39969"/>
                    <a:pt x="35333" y="0"/>
                    <a:pt x="7891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 34">
              <a:extLst>
                <a:ext uri="{FF2B5EF4-FFF2-40B4-BE49-F238E27FC236}">
                  <a16:creationId xmlns:a16="http://schemas.microsoft.com/office/drawing/2014/main" id="{B8F281FB-33B3-4383-AF79-EBE6D4F06B5F}"/>
                </a:ext>
              </a:extLst>
            </p:cNvPr>
            <p:cNvSpPr/>
            <p:nvPr/>
          </p:nvSpPr>
          <p:spPr>
            <a:xfrm>
              <a:off x="8598078" y="2485333"/>
              <a:ext cx="875943" cy="1487681"/>
            </a:xfrm>
            <a:custGeom>
              <a:avLst/>
              <a:gdLst>
                <a:gd name="connsiteX0" fmla="*/ 0 w 875943"/>
                <a:gd name="connsiteY0" fmla="*/ 0 h 1487681"/>
                <a:gd name="connsiteX1" fmla="*/ 875943 w 875943"/>
                <a:gd name="connsiteY1" fmla="*/ 0 h 1487681"/>
                <a:gd name="connsiteX2" fmla="*/ 875943 w 875943"/>
                <a:gd name="connsiteY2" fmla="*/ 222534 h 1487681"/>
                <a:gd name="connsiteX3" fmla="*/ 875943 w 875943"/>
                <a:gd name="connsiteY3" fmla="*/ 222535 h 1487681"/>
                <a:gd name="connsiteX4" fmla="*/ 875943 w 875943"/>
                <a:gd name="connsiteY4" fmla="*/ 1440034 h 1487681"/>
                <a:gd name="connsiteX5" fmla="*/ 858265 w 875943"/>
                <a:gd name="connsiteY5" fmla="*/ 1454620 h 1487681"/>
                <a:gd name="connsiteX6" fmla="*/ 797354 w 875943"/>
                <a:gd name="connsiteY6" fmla="*/ 1487681 h 1487681"/>
                <a:gd name="connsiteX7" fmla="*/ 78592 w 875943"/>
                <a:gd name="connsiteY7" fmla="*/ 1487681 h 1487681"/>
                <a:gd name="connsiteX8" fmla="*/ 17681 w 875943"/>
                <a:gd name="connsiteY8" fmla="*/ 1454620 h 1487681"/>
                <a:gd name="connsiteX9" fmla="*/ 0 w 875943"/>
                <a:gd name="connsiteY9" fmla="*/ 1440032 h 1487681"/>
                <a:gd name="connsiteX10" fmla="*/ 0 w 875943"/>
                <a:gd name="connsiteY10" fmla="*/ 222537 h 1487681"/>
                <a:gd name="connsiteX11" fmla="*/ 0 w 875943"/>
                <a:gd name="connsiteY11" fmla="*/ 222536 h 1487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75943" h="1487681">
                  <a:moveTo>
                    <a:pt x="0" y="0"/>
                  </a:moveTo>
                  <a:lnTo>
                    <a:pt x="875943" y="0"/>
                  </a:lnTo>
                  <a:lnTo>
                    <a:pt x="875943" y="222534"/>
                  </a:lnTo>
                  <a:lnTo>
                    <a:pt x="875943" y="222535"/>
                  </a:lnTo>
                  <a:lnTo>
                    <a:pt x="875943" y="1440034"/>
                  </a:lnTo>
                  <a:lnTo>
                    <a:pt x="858265" y="1454620"/>
                  </a:lnTo>
                  <a:lnTo>
                    <a:pt x="797354" y="1487681"/>
                  </a:lnTo>
                  <a:lnTo>
                    <a:pt x="78592" y="1487681"/>
                  </a:lnTo>
                  <a:lnTo>
                    <a:pt x="17681" y="1454620"/>
                  </a:lnTo>
                  <a:lnTo>
                    <a:pt x="0" y="1440032"/>
                  </a:lnTo>
                  <a:lnTo>
                    <a:pt x="0" y="222537"/>
                  </a:lnTo>
                  <a:lnTo>
                    <a:pt x="0" y="222536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8" name="자유형 35">
              <a:extLst>
                <a:ext uri="{FF2B5EF4-FFF2-40B4-BE49-F238E27FC236}">
                  <a16:creationId xmlns:a16="http://schemas.microsoft.com/office/drawing/2014/main" id="{A2E363D5-3D2A-4941-86C2-727CD1ADAF63}"/>
                </a:ext>
              </a:extLst>
            </p:cNvPr>
            <p:cNvSpPr/>
            <p:nvPr/>
          </p:nvSpPr>
          <p:spPr>
            <a:xfrm>
              <a:off x="9551987" y="2772196"/>
              <a:ext cx="235780" cy="1088842"/>
            </a:xfrm>
            <a:custGeom>
              <a:avLst/>
              <a:gdLst>
                <a:gd name="connsiteX0" fmla="*/ 0 w 235780"/>
                <a:gd name="connsiteY0" fmla="*/ 0 h 1088842"/>
                <a:gd name="connsiteX1" fmla="*/ 15607 w 235780"/>
                <a:gd name="connsiteY1" fmla="*/ 12877 h 1088842"/>
                <a:gd name="connsiteX2" fmla="*/ 235780 w 235780"/>
                <a:gd name="connsiteY2" fmla="*/ 544421 h 1088842"/>
                <a:gd name="connsiteX3" fmla="*/ 15607 w 235780"/>
                <a:gd name="connsiteY3" fmla="*/ 1075965 h 1088842"/>
                <a:gd name="connsiteX4" fmla="*/ 0 w 235780"/>
                <a:gd name="connsiteY4" fmla="*/ 1088842 h 1088842"/>
                <a:gd name="connsiteX5" fmla="*/ 0 w 235780"/>
                <a:gd name="connsiteY5" fmla="*/ 0 h 1088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5780" h="1088842">
                  <a:moveTo>
                    <a:pt x="0" y="0"/>
                  </a:moveTo>
                  <a:lnTo>
                    <a:pt x="15607" y="12877"/>
                  </a:lnTo>
                  <a:cubicBezTo>
                    <a:pt x="151641" y="148911"/>
                    <a:pt x="235780" y="336840"/>
                    <a:pt x="235780" y="544421"/>
                  </a:cubicBezTo>
                  <a:cubicBezTo>
                    <a:pt x="235780" y="752002"/>
                    <a:pt x="151641" y="939931"/>
                    <a:pt x="15607" y="1075965"/>
                  </a:cubicBezTo>
                  <a:lnTo>
                    <a:pt x="0" y="10888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36">
              <a:extLst>
                <a:ext uri="{FF2B5EF4-FFF2-40B4-BE49-F238E27FC236}">
                  <a16:creationId xmlns:a16="http://schemas.microsoft.com/office/drawing/2014/main" id="{53760817-900F-44B5-A50C-1612CA58A2D9}"/>
                </a:ext>
              </a:extLst>
            </p:cNvPr>
            <p:cNvSpPr/>
            <p:nvPr/>
          </p:nvSpPr>
          <p:spPr>
            <a:xfrm>
              <a:off x="8284334" y="2772197"/>
              <a:ext cx="235779" cy="1088840"/>
            </a:xfrm>
            <a:custGeom>
              <a:avLst/>
              <a:gdLst>
                <a:gd name="connsiteX0" fmla="*/ 235779 w 235779"/>
                <a:gd name="connsiteY0" fmla="*/ 0 h 1088840"/>
                <a:gd name="connsiteX1" fmla="*/ 235779 w 235779"/>
                <a:gd name="connsiteY1" fmla="*/ 1088840 h 1088840"/>
                <a:gd name="connsiteX2" fmla="*/ 220173 w 235779"/>
                <a:gd name="connsiteY2" fmla="*/ 1075964 h 1088840"/>
                <a:gd name="connsiteX3" fmla="*/ 0 w 235779"/>
                <a:gd name="connsiteY3" fmla="*/ 544420 h 1088840"/>
                <a:gd name="connsiteX4" fmla="*/ 220173 w 235779"/>
                <a:gd name="connsiteY4" fmla="*/ 12876 h 1088840"/>
                <a:gd name="connsiteX5" fmla="*/ 235779 w 235779"/>
                <a:gd name="connsiteY5" fmla="*/ 0 h 1088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5779" h="1088840">
                  <a:moveTo>
                    <a:pt x="235779" y="0"/>
                  </a:moveTo>
                  <a:lnTo>
                    <a:pt x="235779" y="1088840"/>
                  </a:lnTo>
                  <a:lnTo>
                    <a:pt x="220173" y="1075964"/>
                  </a:lnTo>
                  <a:cubicBezTo>
                    <a:pt x="84139" y="939930"/>
                    <a:pt x="0" y="752001"/>
                    <a:pt x="0" y="544420"/>
                  </a:cubicBezTo>
                  <a:cubicBezTo>
                    <a:pt x="0" y="336839"/>
                    <a:pt x="84139" y="148910"/>
                    <a:pt x="220173" y="12876"/>
                  </a:cubicBezTo>
                  <a:lnTo>
                    <a:pt x="235779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3" name="그림 12">
            <a:extLst>
              <a:ext uri="{FF2B5EF4-FFF2-40B4-BE49-F238E27FC236}">
                <a16:creationId xmlns:a16="http://schemas.microsoft.com/office/drawing/2014/main" id="{E913D7E8-3FB7-4939-9AB9-642AC6F2F15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7363" y="3409334"/>
            <a:ext cx="3445391" cy="5569676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36939B10-B2AD-4DD7-A510-03D4E0DCDAF1}"/>
              </a:ext>
            </a:extLst>
          </p:cNvPr>
          <p:cNvSpPr txBox="1"/>
          <p:nvPr/>
        </p:nvSpPr>
        <p:spPr>
          <a:xfrm>
            <a:off x="9601200" y="27813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15A37B6-B16C-4BD3-9536-E1B223E69B44}"/>
              </a:ext>
            </a:extLst>
          </p:cNvPr>
          <p:cNvSpPr txBox="1"/>
          <p:nvPr/>
        </p:nvSpPr>
        <p:spPr>
          <a:xfrm>
            <a:off x="9223569" y="2486063"/>
            <a:ext cx="1492716" cy="830997"/>
          </a:xfrm>
          <a:prstGeom prst="rect">
            <a:avLst/>
          </a:prstGeom>
          <a:solidFill>
            <a:srgbClr val="FFE146"/>
          </a:solidFill>
        </p:spPr>
        <p:txBody>
          <a:bodyPr wrap="none" rtlCol="0">
            <a:spAutoFit/>
          </a:bodyPr>
          <a:lstStyle/>
          <a:p>
            <a:r>
              <a:rPr lang="ko-KR" altLang="en-US" sz="48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3020000020004" pitchFamily="34" charset="-127"/>
              </a:rPr>
              <a:t>첫째</a:t>
            </a:r>
            <a:r>
              <a:rPr lang="en-US" altLang="ko-KR" sz="48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3020000020004" pitchFamily="34" charset="-127"/>
              </a:rPr>
              <a:t>,</a:t>
            </a:r>
            <a:endParaRPr lang="ko-KR" altLang="en-US" sz="4800" spc="-300" dirty="0">
              <a:solidFill>
                <a:schemeClr val="tx1">
                  <a:lumMod val="75000"/>
                  <a:lumOff val="25000"/>
                </a:schemeClr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  <a:cs typeface="Malgun Gothic Semilight" panose="020B0503020000020004" pitchFamily="34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5F0C801-907F-40DD-93D1-7D0AEC67181F}"/>
              </a:ext>
            </a:extLst>
          </p:cNvPr>
          <p:cNvSpPr txBox="1"/>
          <p:nvPr/>
        </p:nvSpPr>
        <p:spPr>
          <a:xfrm>
            <a:off x="8713599" y="3645580"/>
            <a:ext cx="9151864" cy="5509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800" dirty="0">
                <a:solidFill>
                  <a:schemeClr val="tx1">
                    <a:lumMod val="75000"/>
                    <a:lumOff val="25000"/>
                  </a:schemeClr>
                </a:solidFill>
                <a:latin typeface="Bodoni MT Black" panose="02070A03080606020203" pitchFamily="18" charset="0"/>
              </a:rPr>
              <a:t>“</a:t>
            </a:r>
          </a:p>
          <a:p>
            <a:endParaRPr lang="en-US" altLang="ko-KR" sz="8800" dirty="0">
              <a:solidFill>
                <a:schemeClr val="tx1">
                  <a:lumMod val="75000"/>
                  <a:lumOff val="25000"/>
                </a:schemeClr>
              </a:solidFill>
              <a:latin typeface="Bodoni MT Black" panose="02070A03080606020203" pitchFamily="18" charset="0"/>
            </a:endParaRPr>
          </a:p>
          <a:p>
            <a:endParaRPr lang="en-US" altLang="ko-KR" sz="8800" dirty="0">
              <a:solidFill>
                <a:schemeClr val="tx1">
                  <a:lumMod val="75000"/>
                  <a:lumOff val="25000"/>
                </a:schemeClr>
              </a:solidFill>
              <a:latin typeface="Bodoni MT Black" panose="02070A03080606020203" pitchFamily="18" charset="0"/>
            </a:endParaRPr>
          </a:p>
          <a:p>
            <a:r>
              <a:rPr lang="en-US" altLang="ko-KR" sz="8800" dirty="0">
                <a:solidFill>
                  <a:schemeClr val="tx1">
                    <a:lumMod val="75000"/>
                    <a:lumOff val="25000"/>
                  </a:schemeClr>
                </a:solidFill>
                <a:latin typeface="Bodoni MT Black" panose="02070A03080606020203" pitchFamily="18" charset="0"/>
              </a:rPr>
              <a:t>									”</a:t>
            </a:r>
            <a:endParaRPr lang="ko-KR" altLang="en-US" sz="8800" dirty="0">
              <a:solidFill>
                <a:schemeClr val="tx1">
                  <a:lumMod val="75000"/>
                  <a:lumOff val="25000"/>
                </a:schemeClr>
              </a:solidFill>
              <a:latin typeface="Bodoni MT Black" panose="02070A03080606020203" pitchFamily="18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E136F50-4FC5-409E-B9B5-DD49F45026D0}"/>
              </a:ext>
            </a:extLst>
          </p:cNvPr>
          <p:cNvSpPr txBox="1"/>
          <p:nvPr/>
        </p:nvSpPr>
        <p:spPr>
          <a:xfrm>
            <a:off x="9358169" y="4484711"/>
            <a:ext cx="8016938" cy="3816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ko-KR" sz="4800" kern="100" spc="-3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확진자</a:t>
            </a:r>
            <a:r>
              <a:rPr lang="en-US" altLang="ko-KR" sz="4800" kern="100" spc="-3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/ </a:t>
            </a:r>
            <a:r>
              <a:rPr lang="ko-KR" altLang="ko-KR" sz="4800" kern="100" spc="-3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사망자</a:t>
            </a:r>
            <a:r>
              <a:rPr lang="en-US" altLang="ko-KR" sz="4800" kern="100" spc="-3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/ </a:t>
            </a:r>
            <a:r>
              <a:rPr lang="ko-KR" altLang="ko-KR" sz="4800" kern="100" spc="-3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완치자</a:t>
            </a:r>
            <a:r>
              <a:rPr lang="ko-KR" altLang="ko-KR" sz="4800" kern="100" spc="-3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endParaRPr lang="en-US" altLang="ko-KR" sz="4800" kern="100" spc="-3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r>
              <a:rPr lang="ko-KR" altLang="ko-KR" sz="4800" kern="100" spc="-3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최신데이터 알림</a:t>
            </a:r>
            <a:br>
              <a:rPr lang="en-US" altLang="ko-KR" sz="3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3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- </a:t>
            </a:r>
            <a:r>
              <a:rPr lang="ko-KR" altLang="ko-KR" sz="3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줄글 형태</a:t>
            </a:r>
            <a:br>
              <a:rPr lang="en-US" altLang="ko-KR" sz="3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3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- </a:t>
            </a:r>
            <a:r>
              <a:rPr lang="ko-KR" altLang="ko-KR" sz="3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전날 대비 증가된 수치</a:t>
            </a:r>
            <a:br>
              <a:rPr lang="en-US" altLang="ko-KR" sz="3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3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- </a:t>
            </a:r>
            <a:r>
              <a:rPr lang="ko-KR" altLang="ko-KR" sz="3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국내 데이터</a:t>
            </a:r>
            <a:r>
              <a:rPr lang="en-US" altLang="ko-KR" sz="3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3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먼저</a:t>
            </a:r>
            <a:r>
              <a:rPr lang="en-US" altLang="ko-KR" sz="3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3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보여줌</a:t>
            </a:r>
            <a:r>
              <a:rPr lang="en-US" altLang="ko-KR" sz="3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r>
              <a:rPr lang="en-US" altLang="ko-KR" sz="3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3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국외 현황은 </a:t>
            </a:r>
            <a:r>
              <a:rPr lang="en-US" altLang="ko-KR" sz="3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“</a:t>
            </a:r>
            <a:r>
              <a:rPr lang="ko-KR" altLang="ko-KR" sz="3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전세계 현황</a:t>
            </a:r>
            <a:r>
              <a:rPr lang="en-US" altLang="ko-KR" sz="3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”</a:t>
            </a:r>
            <a:r>
              <a:rPr lang="ko-KR" altLang="ko-KR" sz="3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을 검색해야 함</a:t>
            </a:r>
            <a:r>
              <a:rPr lang="en-US" altLang="ko-KR" sz="3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32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561640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표 12">
            <a:extLst>
              <a:ext uri="{FF2B5EF4-FFF2-40B4-BE49-F238E27FC236}">
                <a16:creationId xmlns:a16="http://schemas.microsoft.com/office/drawing/2014/main" id="{AC51CAEF-3C5B-4946-87DB-6B4FAFAE3E16}"/>
              </a:ext>
            </a:extLst>
          </p:cNvPr>
          <p:cNvGraphicFramePr>
            <a:graphicFrameLocks noGrp="1"/>
          </p:cNvGraphicFramePr>
          <p:nvPr/>
        </p:nvGraphicFramePr>
        <p:xfrm>
          <a:off x="228600" y="0"/>
          <a:ext cx="17830800" cy="495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237935577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1047570669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319385043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186037091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4275713182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671234108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1822333551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91471506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054444395"/>
                    </a:ext>
                  </a:extLst>
                </a:gridCol>
              </a:tblGrid>
              <a:tr h="4953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rgbClr val="40404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01</a:t>
                      </a:r>
                      <a:endParaRPr lang="ko-KR" altLang="en-US" sz="2400" b="0" dirty="0">
                        <a:solidFill>
                          <a:srgbClr val="40404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rgbClr val="40404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02</a:t>
                      </a:r>
                      <a:endParaRPr lang="ko-KR" altLang="en-US" sz="2400" b="0" dirty="0">
                        <a:solidFill>
                          <a:srgbClr val="40404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rgbClr val="40404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03</a:t>
                      </a:r>
                      <a:endParaRPr lang="ko-KR" altLang="en-US" sz="2400" b="0" dirty="0">
                        <a:solidFill>
                          <a:srgbClr val="40404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rgbClr val="40404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04</a:t>
                      </a:r>
                      <a:endParaRPr lang="ko-KR" altLang="en-US" sz="2400" b="0" dirty="0">
                        <a:solidFill>
                          <a:srgbClr val="40404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AB9D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rgbClr val="40404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05</a:t>
                      </a:r>
                      <a:endParaRPr lang="ko-KR" altLang="en-US" sz="2400" b="0" dirty="0">
                        <a:solidFill>
                          <a:srgbClr val="40404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rgbClr val="40404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06</a:t>
                      </a:r>
                      <a:endParaRPr lang="ko-KR" altLang="en-US" sz="2400" b="0" dirty="0">
                        <a:solidFill>
                          <a:srgbClr val="40404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rgbClr val="40404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07</a:t>
                      </a:r>
                      <a:endParaRPr lang="ko-KR" altLang="en-US" sz="2400" b="0" dirty="0">
                        <a:solidFill>
                          <a:srgbClr val="40404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rgbClr val="40404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08</a:t>
                      </a:r>
                      <a:endParaRPr lang="ko-KR" altLang="en-US" sz="2400" b="0" dirty="0">
                        <a:solidFill>
                          <a:srgbClr val="40404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rgbClr val="40404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09</a:t>
                      </a:r>
                      <a:endParaRPr lang="ko-KR" altLang="en-US" sz="2400" b="0" dirty="0">
                        <a:solidFill>
                          <a:srgbClr val="40404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170362"/>
                  </a:ext>
                </a:extLst>
              </a:tr>
            </a:tbl>
          </a:graphicData>
        </a:graphic>
      </p:graphicFrame>
      <p:grpSp>
        <p:nvGrpSpPr>
          <p:cNvPr id="10" name="그룹 9">
            <a:extLst>
              <a:ext uri="{FF2B5EF4-FFF2-40B4-BE49-F238E27FC236}">
                <a16:creationId xmlns:a16="http://schemas.microsoft.com/office/drawing/2014/main" id="{4A5B4461-BAE4-4E44-A2EF-CFE687101648}"/>
              </a:ext>
            </a:extLst>
          </p:cNvPr>
          <p:cNvGrpSpPr/>
          <p:nvPr/>
        </p:nvGrpSpPr>
        <p:grpSpPr>
          <a:xfrm>
            <a:off x="2971800" y="952500"/>
            <a:ext cx="8603606" cy="409061"/>
            <a:chOff x="1911994" y="2455427"/>
            <a:chExt cx="3716638" cy="409061"/>
          </a:xfrm>
        </p:grpSpPr>
        <p:sp>
          <p:nvSpPr>
            <p:cNvPr id="3" name="자유형: 도형 2">
              <a:extLst>
                <a:ext uri="{FF2B5EF4-FFF2-40B4-BE49-F238E27FC236}">
                  <a16:creationId xmlns:a16="http://schemas.microsoft.com/office/drawing/2014/main" id="{588A43A3-DAD0-4B93-B648-D3C3F6AD7E01}"/>
                </a:ext>
              </a:extLst>
            </p:cNvPr>
            <p:cNvSpPr/>
            <p:nvPr/>
          </p:nvSpPr>
          <p:spPr>
            <a:xfrm flipH="1">
              <a:off x="1913915" y="2474927"/>
              <a:ext cx="3714717" cy="389561"/>
            </a:xfrm>
            <a:custGeom>
              <a:avLst/>
              <a:gdLst>
                <a:gd name="connsiteX0" fmla="*/ 7616743 w 7891426"/>
                <a:gd name="connsiteY0" fmla="*/ 0 h 1140460"/>
                <a:gd name="connsiteX1" fmla="*/ 181096 w 7891426"/>
                <a:gd name="connsiteY1" fmla="*/ 0 h 1140460"/>
                <a:gd name="connsiteX2" fmla="*/ 108744 w 7891426"/>
                <a:gd name="connsiteY2" fmla="*/ 11906 h 1140460"/>
                <a:gd name="connsiteX3" fmla="*/ 137319 w 7891426"/>
                <a:gd name="connsiteY3" fmla="*/ 94456 h 1140460"/>
                <a:gd name="connsiteX4" fmla="*/ 139700 w 7891426"/>
                <a:gd name="connsiteY4" fmla="*/ 190500 h 1140460"/>
                <a:gd name="connsiteX5" fmla="*/ 76200 w 7891426"/>
                <a:gd name="connsiteY5" fmla="*/ 190500 h 1140460"/>
                <a:gd name="connsiteX6" fmla="*/ 88900 w 7891426"/>
                <a:gd name="connsiteY6" fmla="*/ 279400 h 1140460"/>
                <a:gd name="connsiteX7" fmla="*/ 95250 w 7891426"/>
                <a:gd name="connsiteY7" fmla="*/ 357188 h 1140460"/>
                <a:gd name="connsiteX8" fmla="*/ 114300 w 7891426"/>
                <a:gd name="connsiteY8" fmla="*/ 419100 h 1140460"/>
                <a:gd name="connsiteX9" fmla="*/ 47625 w 7891426"/>
                <a:gd name="connsiteY9" fmla="*/ 492125 h 1140460"/>
                <a:gd name="connsiteX10" fmla="*/ 0 w 7891426"/>
                <a:gd name="connsiteY10" fmla="*/ 558800 h 1140460"/>
                <a:gd name="connsiteX11" fmla="*/ 76200 w 7891426"/>
                <a:gd name="connsiteY11" fmla="*/ 622300 h 1140460"/>
                <a:gd name="connsiteX12" fmla="*/ 101600 w 7891426"/>
                <a:gd name="connsiteY12" fmla="*/ 673100 h 1140460"/>
                <a:gd name="connsiteX13" fmla="*/ 88900 w 7891426"/>
                <a:gd name="connsiteY13" fmla="*/ 736600 h 1140460"/>
                <a:gd name="connsiteX14" fmla="*/ 134144 w 7891426"/>
                <a:gd name="connsiteY14" fmla="*/ 767556 h 1140460"/>
                <a:gd name="connsiteX15" fmla="*/ 88900 w 7891426"/>
                <a:gd name="connsiteY15" fmla="*/ 889000 h 1140460"/>
                <a:gd name="connsiteX16" fmla="*/ 30956 w 7891426"/>
                <a:gd name="connsiteY16" fmla="*/ 900906 h 1140460"/>
                <a:gd name="connsiteX17" fmla="*/ 123031 w 7891426"/>
                <a:gd name="connsiteY17" fmla="*/ 965200 h 1140460"/>
                <a:gd name="connsiteX18" fmla="*/ 12700 w 7891426"/>
                <a:gd name="connsiteY18" fmla="*/ 1104900 h 1140460"/>
                <a:gd name="connsiteX19" fmla="*/ 46037 w 7891426"/>
                <a:gd name="connsiteY19" fmla="*/ 1119982 h 1140460"/>
                <a:gd name="connsiteX20" fmla="*/ 39804 w 7891426"/>
                <a:gd name="connsiteY20" fmla="*/ 1140460 h 1140460"/>
                <a:gd name="connsiteX21" fmla="*/ 7891426 w 7891426"/>
                <a:gd name="connsiteY21" fmla="*/ 1140460 h 1140460"/>
                <a:gd name="connsiteX22" fmla="*/ 7870743 w 7891426"/>
                <a:gd name="connsiteY22" fmla="*/ 1092200 h 1140460"/>
                <a:gd name="connsiteX23" fmla="*/ 7781843 w 7891426"/>
                <a:gd name="connsiteY23" fmla="*/ 1028700 h 1140460"/>
                <a:gd name="connsiteX24" fmla="*/ 7731043 w 7891426"/>
                <a:gd name="connsiteY24" fmla="*/ 952500 h 1140460"/>
                <a:gd name="connsiteX25" fmla="*/ 7794543 w 7891426"/>
                <a:gd name="connsiteY25" fmla="*/ 876300 h 1140460"/>
                <a:gd name="connsiteX26" fmla="*/ 7832643 w 7891426"/>
                <a:gd name="connsiteY26" fmla="*/ 800100 h 1140460"/>
                <a:gd name="connsiteX27" fmla="*/ 7794543 w 7891426"/>
                <a:gd name="connsiteY27" fmla="*/ 723900 h 1140460"/>
                <a:gd name="connsiteX28" fmla="*/ 7781843 w 7891426"/>
                <a:gd name="connsiteY28" fmla="*/ 660400 h 1140460"/>
                <a:gd name="connsiteX29" fmla="*/ 7807243 w 7891426"/>
                <a:gd name="connsiteY29" fmla="*/ 609600 h 1140460"/>
                <a:gd name="connsiteX30" fmla="*/ 7883443 w 7891426"/>
                <a:gd name="connsiteY30" fmla="*/ 546100 h 1140460"/>
                <a:gd name="connsiteX31" fmla="*/ 7883443 w 7891426"/>
                <a:gd name="connsiteY31" fmla="*/ 469900 h 1140460"/>
                <a:gd name="connsiteX32" fmla="*/ 7769143 w 7891426"/>
                <a:gd name="connsiteY32" fmla="*/ 406400 h 1140460"/>
                <a:gd name="connsiteX33" fmla="*/ 7692943 w 7891426"/>
                <a:gd name="connsiteY33" fmla="*/ 368300 h 1140460"/>
                <a:gd name="connsiteX34" fmla="*/ 7794543 w 7891426"/>
                <a:gd name="connsiteY34" fmla="*/ 266700 h 1140460"/>
                <a:gd name="connsiteX35" fmla="*/ 7807243 w 7891426"/>
                <a:gd name="connsiteY35" fmla="*/ 177800 h 1140460"/>
                <a:gd name="connsiteX36" fmla="*/ 7743743 w 7891426"/>
                <a:gd name="connsiteY36" fmla="*/ 177800 h 1140460"/>
                <a:gd name="connsiteX37" fmla="*/ 7705643 w 7891426"/>
                <a:gd name="connsiteY37" fmla="*/ 88900 h 1140460"/>
                <a:gd name="connsiteX38" fmla="*/ 7819943 w 7891426"/>
                <a:gd name="connsiteY38" fmla="*/ 101600 h 1140460"/>
                <a:gd name="connsiteX0" fmla="*/ 7616743 w 7891426"/>
                <a:gd name="connsiteY0" fmla="*/ 0 h 1140460"/>
                <a:gd name="connsiteX1" fmla="*/ 181096 w 7891426"/>
                <a:gd name="connsiteY1" fmla="*/ 0 h 1140460"/>
                <a:gd name="connsiteX2" fmla="*/ 108744 w 7891426"/>
                <a:gd name="connsiteY2" fmla="*/ 11906 h 1140460"/>
                <a:gd name="connsiteX3" fmla="*/ 137319 w 7891426"/>
                <a:gd name="connsiteY3" fmla="*/ 94456 h 1140460"/>
                <a:gd name="connsiteX4" fmla="*/ 139700 w 7891426"/>
                <a:gd name="connsiteY4" fmla="*/ 190500 h 1140460"/>
                <a:gd name="connsiteX5" fmla="*/ 76200 w 7891426"/>
                <a:gd name="connsiteY5" fmla="*/ 190500 h 1140460"/>
                <a:gd name="connsiteX6" fmla="*/ 88900 w 7891426"/>
                <a:gd name="connsiteY6" fmla="*/ 279400 h 1140460"/>
                <a:gd name="connsiteX7" fmla="*/ 95250 w 7891426"/>
                <a:gd name="connsiteY7" fmla="*/ 357188 h 1140460"/>
                <a:gd name="connsiteX8" fmla="*/ 114300 w 7891426"/>
                <a:gd name="connsiteY8" fmla="*/ 419100 h 1140460"/>
                <a:gd name="connsiteX9" fmla="*/ 47625 w 7891426"/>
                <a:gd name="connsiteY9" fmla="*/ 492125 h 1140460"/>
                <a:gd name="connsiteX10" fmla="*/ 0 w 7891426"/>
                <a:gd name="connsiteY10" fmla="*/ 558800 h 1140460"/>
                <a:gd name="connsiteX11" fmla="*/ 76200 w 7891426"/>
                <a:gd name="connsiteY11" fmla="*/ 622300 h 1140460"/>
                <a:gd name="connsiteX12" fmla="*/ 101600 w 7891426"/>
                <a:gd name="connsiteY12" fmla="*/ 673100 h 1140460"/>
                <a:gd name="connsiteX13" fmla="*/ 88900 w 7891426"/>
                <a:gd name="connsiteY13" fmla="*/ 736600 h 1140460"/>
                <a:gd name="connsiteX14" fmla="*/ 134144 w 7891426"/>
                <a:gd name="connsiteY14" fmla="*/ 767556 h 1140460"/>
                <a:gd name="connsiteX15" fmla="*/ 88900 w 7891426"/>
                <a:gd name="connsiteY15" fmla="*/ 889000 h 1140460"/>
                <a:gd name="connsiteX16" fmla="*/ 30956 w 7891426"/>
                <a:gd name="connsiteY16" fmla="*/ 900906 h 1140460"/>
                <a:gd name="connsiteX17" fmla="*/ 123031 w 7891426"/>
                <a:gd name="connsiteY17" fmla="*/ 965200 h 1140460"/>
                <a:gd name="connsiteX18" fmla="*/ 12700 w 7891426"/>
                <a:gd name="connsiteY18" fmla="*/ 1104900 h 1140460"/>
                <a:gd name="connsiteX19" fmla="*/ 46037 w 7891426"/>
                <a:gd name="connsiteY19" fmla="*/ 1119982 h 1140460"/>
                <a:gd name="connsiteX20" fmla="*/ 39804 w 7891426"/>
                <a:gd name="connsiteY20" fmla="*/ 1140460 h 1140460"/>
                <a:gd name="connsiteX21" fmla="*/ 7891426 w 7891426"/>
                <a:gd name="connsiteY21" fmla="*/ 1140460 h 1140460"/>
                <a:gd name="connsiteX22" fmla="*/ 7870743 w 7891426"/>
                <a:gd name="connsiteY22" fmla="*/ 1092200 h 1140460"/>
                <a:gd name="connsiteX23" fmla="*/ 7781843 w 7891426"/>
                <a:gd name="connsiteY23" fmla="*/ 1028700 h 1140460"/>
                <a:gd name="connsiteX24" fmla="*/ 7731043 w 7891426"/>
                <a:gd name="connsiteY24" fmla="*/ 952500 h 1140460"/>
                <a:gd name="connsiteX25" fmla="*/ 7794543 w 7891426"/>
                <a:gd name="connsiteY25" fmla="*/ 876300 h 1140460"/>
                <a:gd name="connsiteX26" fmla="*/ 7832643 w 7891426"/>
                <a:gd name="connsiteY26" fmla="*/ 800100 h 1140460"/>
                <a:gd name="connsiteX27" fmla="*/ 7794543 w 7891426"/>
                <a:gd name="connsiteY27" fmla="*/ 723900 h 1140460"/>
                <a:gd name="connsiteX28" fmla="*/ 7781843 w 7891426"/>
                <a:gd name="connsiteY28" fmla="*/ 660400 h 1140460"/>
                <a:gd name="connsiteX29" fmla="*/ 7807243 w 7891426"/>
                <a:gd name="connsiteY29" fmla="*/ 609600 h 1140460"/>
                <a:gd name="connsiteX30" fmla="*/ 7883443 w 7891426"/>
                <a:gd name="connsiteY30" fmla="*/ 546100 h 1140460"/>
                <a:gd name="connsiteX31" fmla="*/ 7883443 w 7891426"/>
                <a:gd name="connsiteY31" fmla="*/ 469900 h 1140460"/>
                <a:gd name="connsiteX32" fmla="*/ 7769143 w 7891426"/>
                <a:gd name="connsiteY32" fmla="*/ 406400 h 1140460"/>
                <a:gd name="connsiteX33" fmla="*/ 7692943 w 7891426"/>
                <a:gd name="connsiteY33" fmla="*/ 368300 h 1140460"/>
                <a:gd name="connsiteX34" fmla="*/ 7794543 w 7891426"/>
                <a:gd name="connsiteY34" fmla="*/ 266700 h 1140460"/>
                <a:gd name="connsiteX35" fmla="*/ 7807243 w 7891426"/>
                <a:gd name="connsiteY35" fmla="*/ 177800 h 1140460"/>
                <a:gd name="connsiteX36" fmla="*/ 7743743 w 7891426"/>
                <a:gd name="connsiteY36" fmla="*/ 177800 h 1140460"/>
                <a:gd name="connsiteX37" fmla="*/ 7705643 w 7891426"/>
                <a:gd name="connsiteY37" fmla="*/ 88900 h 1140460"/>
                <a:gd name="connsiteX38" fmla="*/ 7846136 w 7891426"/>
                <a:gd name="connsiteY38" fmla="*/ 34925 h 1140460"/>
                <a:gd name="connsiteX39" fmla="*/ 7616743 w 7891426"/>
                <a:gd name="connsiteY39" fmla="*/ 0 h 1140460"/>
                <a:gd name="connsiteX0" fmla="*/ 7616743 w 7891426"/>
                <a:gd name="connsiteY0" fmla="*/ 0 h 1140460"/>
                <a:gd name="connsiteX1" fmla="*/ 181096 w 7891426"/>
                <a:gd name="connsiteY1" fmla="*/ 0 h 1140460"/>
                <a:gd name="connsiteX2" fmla="*/ 108744 w 7891426"/>
                <a:gd name="connsiteY2" fmla="*/ 11906 h 1140460"/>
                <a:gd name="connsiteX3" fmla="*/ 137319 w 7891426"/>
                <a:gd name="connsiteY3" fmla="*/ 94456 h 1140460"/>
                <a:gd name="connsiteX4" fmla="*/ 139700 w 7891426"/>
                <a:gd name="connsiteY4" fmla="*/ 190500 h 1140460"/>
                <a:gd name="connsiteX5" fmla="*/ 76200 w 7891426"/>
                <a:gd name="connsiteY5" fmla="*/ 190500 h 1140460"/>
                <a:gd name="connsiteX6" fmla="*/ 88900 w 7891426"/>
                <a:gd name="connsiteY6" fmla="*/ 279400 h 1140460"/>
                <a:gd name="connsiteX7" fmla="*/ 95250 w 7891426"/>
                <a:gd name="connsiteY7" fmla="*/ 357188 h 1140460"/>
                <a:gd name="connsiteX8" fmla="*/ 114300 w 7891426"/>
                <a:gd name="connsiteY8" fmla="*/ 419100 h 1140460"/>
                <a:gd name="connsiteX9" fmla="*/ 47625 w 7891426"/>
                <a:gd name="connsiteY9" fmla="*/ 492125 h 1140460"/>
                <a:gd name="connsiteX10" fmla="*/ 0 w 7891426"/>
                <a:gd name="connsiteY10" fmla="*/ 558800 h 1140460"/>
                <a:gd name="connsiteX11" fmla="*/ 76200 w 7891426"/>
                <a:gd name="connsiteY11" fmla="*/ 622300 h 1140460"/>
                <a:gd name="connsiteX12" fmla="*/ 101600 w 7891426"/>
                <a:gd name="connsiteY12" fmla="*/ 673100 h 1140460"/>
                <a:gd name="connsiteX13" fmla="*/ 88900 w 7891426"/>
                <a:gd name="connsiteY13" fmla="*/ 736600 h 1140460"/>
                <a:gd name="connsiteX14" fmla="*/ 134144 w 7891426"/>
                <a:gd name="connsiteY14" fmla="*/ 767556 h 1140460"/>
                <a:gd name="connsiteX15" fmla="*/ 88900 w 7891426"/>
                <a:gd name="connsiteY15" fmla="*/ 889000 h 1140460"/>
                <a:gd name="connsiteX16" fmla="*/ 30956 w 7891426"/>
                <a:gd name="connsiteY16" fmla="*/ 900906 h 1140460"/>
                <a:gd name="connsiteX17" fmla="*/ 123031 w 7891426"/>
                <a:gd name="connsiteY17" fmla="*/ 965200 h 1140460"/>
                <a:gd name="connsiteX18" fmla="*/ 12700 w 7891426"/>
                <a:gd name="connsiteY18" fmla="*/ 1104900 h 1140460"/>
                <a:gd name="connsiteX19" fmla="*/ 46037 w 7891426"/>
                <a:gd name="connsiteY19" fmla="*/ 1119982 h 1140460"/>
                <a:gd name="connsiteX20" fmla="*/ 39804 w 7891426"/>
                <a:gd name="connsiteY20" fmla="*/ 1140460 h 1140460"/>
                <a:gd name="connsiteX21" fmla="*/ 7891426 w 7891426"/>
                <a:gd name="connsiteY21" fmla="*/ 1140460 h 1140460"/>
                <a:gd name="connsiteX22" fmla="*/ 7870743 w 7891426"/>
                <a:gd name="connsiteY22" fmla="*/ 1092200 h 1140460"/>
                <a:gd name="connsiteX23" fmla="*/ 7781843 w 7891426"/>
                <a:gd name="connsiteY23" fmla="*/ 1028700 h 1140460"/>
                <a:gd name="connsiteX24" fmla="*/ 7731043 w 7891426"/>
                <a:gd name="connsiteY24" fmla="*/ 952500 h 1140460"/>
                <a:gd name="connsiteX25" fmla="*/ 7794543 w 7891426"/>
                <a:gd name="connsiteY25" fmla="*/ 876300 h 1140460"/>
                <a:gd name="connsiteX26" fmla="*/ 7832643 w 7891426"/>
                <a:gd name="connsiteY26" fmla="*/ 800100 h 1140460"/>
                <a:gd name="connsiteX27" fmla="*/ 7794543 w 7891426"/>
                <a:gd name="connsiteY27" fmla="*/ 723900 h 1140460"/>
                <a:gd name="connsiteX28" fmla="*/ 7781843 w 7891426"/>
                <a:gd name="connsiteY28" fmla="*/ 660400 h 1140460"/>
                <a:gd name="connsiteX29" fmla="*/ 7807243 w 7891426"/>
                <a:gd name="connsiteY29" fmla="*/ 609600 h 1140460"/>
                <a:gd name="connsiteX30" fmla="*/ 7883443 w 7891426"/>
                <a:gd name="connsiteY30" fmla="*/ 546100 h 1140460"/>
                <a:gd name="connsiteX31" fmla="*/ 7883443 w 7891426"/>
                <a:gd name="connsiteY31" fmla="*/ 469900 h 1140460"/>
                <a:gd name="connsiteX32" fmla="*/ 7769143 w 7891426"/>
                <a:gd name="connsiteY32" fmla="*/ 406400 h 1140460"/>
                <a:gd name="connsiteX33" fmla="*/ 7692943 w 7891426"/>
                <a:gd name="connsiteY33" fmla="*/ 368300 h 1140460"/>
                <a:gd name="connsiteX34" fmla="*/ 7794543 w 7891426"/>
                <a:gd name="connsiteY34" fmla="*/ 266700 h 1140460"/>
                <a:gd name="connsiteX35" fmla="*/ 7807243 w 7891426"/>
                <a:gd name="connsiteY35" fmla="*/ 177800 h 1140460"/>
                <a:gd name="connsiteX36" fmla="*/ 7743743 w 7891426"/>
                <a:gd name="connsiteY36" fmla="*/ 177800 h 1140460"/>
                <a:gd name="connsiteX37" fmla="*/ 7705643 w 7891426"/>
                <a:gd name="connsiteY37" fmla="*/ 88900 h 1140460"/>
                <a:gd name="connsiteX38" fmla="*/ 7846136 w 7891426"/>
                <a:gd name="connsiteY38" fmla="*/ 34925 h 1140460"/>
                <a:gd name="connsiteX39" fmla="*/ 7616743 w 7891426"/>
                <a:gd name="connsiteY39" fmla="*/ 0 h 1140460"/>
                <a:gd name="connsiteX0" fmla="*/ 7616743 w 7891426"/>
                <a:gd name="connsiteY0" fmla="*/ 0 h 1140460"/>
                <a:gd name="connsiteX1" fmla="*/ 181096 w 7891426"/>
                <a:gd name="connsiteY1" fmla="*/ 0 h 1140460"/>
                <a:gd name="connsiteX2" fmla="*/ 108744 w 7891426"/>
                <a:gd name="connsiteY2" fmla="*/ 11906 h 1140460"/>
                <a:gd name="connsiteX3" fmla="*/ 137319 w 7891426"/>
                <a:gd name="connsiteY3" fmla="*/ 94456 h 1140460"/>
                <a:gd name="connsiteX4" fmla="*/ 139700 w 7891426"/>
                <a:gd name="connsiteY4" fmla="*/ 190500 h 1140460"/>
                <a:gd name="connsiteX5" fmla="*/ 76200 w 7891426"/>
                <a:gd name="connsiteY5" fmla="*/ 190500 h 1140460"/>
                <a:gd name="connsiteX6" fmla="*/ 88900 w 7891426"/>
                <a:gd name="connsiteY6" fmla="*/ 279400 h 1140460"/>
                <a:gd name="connsiteX7" fmla="*/ 95250 w 7891426"/>
                <a:gd name="connsiteY7" fmla="*/ 357188 h 1140460"/>
                <a:gd name="connsiteX8" fmla="*/ 114300 w 7891426"/>
                <a:gd name="connsiteY8" fmla="*/ 419100 h 1140460"/>
                <a:gd name="connsiteX9" fmla="*/ 47625 w 7891426"/>
                <a:gd name="connsiteY9" fmla="*/ 492125 h 1140460"/>
                <a:gd name="connsiteX10" fmla="*/ 0 w 7891426"/>
                <a:gd name="connsiteY10" fmla="*/ 558800 h 1140460"/>
                <a:gd name="connsiteX11" fmla="*/ 76200 w 7891426"/>
                <a:gd name="connsiteY11" fmla="*/ 622300 h 1140460"/>
                <a:gd name="connsiteX12" fmla="*/ 101600 w 7891426"/>
                <a:gd name="connsiteY12" fmla="*/ 673100 h 1140460"/>
                <a:gd name="connsiteX13" fmla="*/ 88900 w 7891426"/>
                <a:gd name="connsiteY13" fmla="*/ 736600 h 1140460"/>
                <a:gd name="connsiteX14" fmla="*/ 134144 w 7891426"/>
                <a:gd name="connsiteY14" fmla="*/ 767556 h 1140460"/>
                <a:gd name="connsiteX15" fmla="*/ 88900 w 7891426"/>
                <a:gd name="connsiteY15" fmla="*/ 889000 h 1140460"/>
                <a:gd name="connsiteX16" fmla="*/ 30956 w 7891426"/>
                <a:gd name="connsiteY16" fmla="*/ 900906 h 1140460"/>
                <a:gd name="connsiteX17" fmla="*/ 123031 w 7891426"/>
                <a:gd name="connsiteY17" fmla="*/ 965200 h 1140460"/>
                <a:gd name="connsiteX18" fmla="*/ 12700 w 7891426"/>
                <a:gd name="connsiteY18" fmla="*/ 1104900 h 1140460"/>
                <a:gd name="connsiteX19" fmla="*/ 46037 w 7891426"/>
                <a:gd name="connsiteY19" fmla="*/ 1119982 h 1140460"/>
                <a:gd name="connsiteX20" fmla="*/ 39804 w 7891426"/>
                <a:gd name="connsiteY20" fmla="*/ 1140460 h 1140460"/>
                <a:gd name="connsiteX21" fmla="*/ 7891426 w 7891426"/>
                <a:gd name="connsiteY21" fmla="*/ 1140460 h 1140460"/>
                <a:gd name="connsiteX22" fmla="*/ 7870743 w 7891426"/>
                <a:gd name="connsiteY22" fmla="*/ 1092200 h 1140460"/>
                <a:gd name="connsiteX23" fmla="*/ 7781843 w 7891426"/>
                <a:gd name="connsiteY23" fmla="*/ 1028700 h 1140460"/>
                <a:gd name="connsiteX24" fmla="*/ 7731043 w 7891426"/>
                <a:gd name="connsiteY24" fmla="*/ 952500 h 1140460"/>
                <a:gd name="connsiteX25" fmla="*/ 7794543 w 7891426"/>
                <a:gd name="connsiteY25" fmla="*/ 876300 h 1140460"/>
                <a:gd name="connsiteX26" fmla="*/ 7832643 w 7891426"/>
                <a:gd name="connsiteY26" fmla="*/ 800100 h 1140460"/>
                <a:gd name="connsiteX27" fmla="*/ 7794543 w 7891426"/>
                <a:gd name="connsiteY27" fmla="*/ 723900 h 1140460"/>
                <a:gd name="connsiteX28" fmla="*/ 7781843 w 7891426"/>
                <a:gd name="connsiteY28" fmla="*/ 660400 h 1140460"/>
                <a:gd name="connsiteX29" fmla="*/ 7807243 w 7891426"/>
                <a:gd name="connsiteY29" fmla="*/ 609600 h 1140460"/>
                <a:gd name="connsiteX30" fmla="*/ 7883443 w 7891426"/>
                <a:gd name="connsiteY30" fmla="*/ 546100 h 1140460"/>
                <a:gd name="connsiteX31" fmla="*/ 7883443 w 7891426"/>
                <a:gd name="connsiteY31" fmla="*/ 469900 h 1140460"/>
                <a:gd name="connsiteX32" fmla="*/ 7769143 w 7891426"/>
                <a:gd name="connsiteY32" fmla="*/ 406400 h 1140460"/>
                <a:gd name="connsiteX33" fmla="*/ 7692943 w 7891426"/>
                <a:gd name="connsiteY33" fmla="*/ 368300 h 1140460"/>
                <a:gd name="connsiteX34" fmla="*/ 7794543 w 7891426"/>
                <a:gd name="connsiteY34" fmla="*/ 266700 h 1140460"/>
                <a:gd name="connsiteX35" fmla="*/ 7807243 w 7891426"/>
                <a:gd name="connsiteY35" fmla="*/ 177800 h 1140460"/>
                <a:gd name="connsiteX36" fmla="*/ 7743743 w 7891426"/>
                <a:gd name="connsiteY36" fmla="*/ 177800 h 1140460"/>
                <a:gd name="connsiteX37" fmla="*/ 7705643 w 7891426"/>
                <a:gd name="connsiteY37" fmla="*/ 88900 h 1140460"/>
                <a:gd name="connsiteX38" fmla="*/ 7846136 w 7891426"/>
                <a:gd name="connsiteY38" fmla="*/ 34925 h 1140460"/>
                <a:gd name="connsiteX39" fmla="*/ 7616743 w 7891426"/>
                <a:gd name="connsiteY39" fmla="*/ 0 h 1140460"/>
                <a:gd name="connsiteX0" fmla="*/ 7616743 w 7891426"/>
                <a:gd name="connsiteY0" fmla="*/ 0 h 1140460"/>
                <a:gd name="connsiteX1" fmla="*/ 181096 w 7891426"/>
                <a:gd name="connsiteY1" fmla="*/ 0 h 1140460"/>
                <a:gd name="connsiteX2" fmla="*/ 108744 w 7891426"/>
                <a:gd name="connsiteY2" fmla="*/ 11906 h 1140460"/>
                <a:gd name="connsiteX3" fmla="*/ 137319 w 7891426"/>
                <a:gd name="connsiteY3" fmla="*/ 94456 h 1140460"/>
                <a:gd name="connsiteX4" fmla="*/ 139700 w 7891426"/>
                <a:gd name="connsiteY4" fmla="*/ 190500 h 1140460"/>
                <a:gd name="connsiteX5" fmla="*/ 76200 w 7891426"/>
                <a:gd name="connsiteY5" fmla="*/ 190500 h 1140460"/>
                <a:gd name="connsiteX6" fmla="*/ 88900 w 7891426"/>
                <a:gd name="connsiteY6" fmla="*/ 279400 h 1140460"/>
                <a:gd name="connsiteX7" fmla="*/ 95250 w 7891426"/>
                <a:gd name="connsiteY7" fmla="*/ 357188 h 1140460"/>
                <a:gd name="connsiteX8" fmla="*/ 114300 w 7891426"/>
                <a:gd name="connsiteY8" fmla="*/ 419100 h 1140460"/>
                <a:gd name="connsiteX9" fmla="*/ 47625 w 7891426"/>
                <a:gd name="connsiteY9" fmla="*/ 492125 h 1140460"/>
                <a:gd name="connsiteX10" fmla="*/ 0 w 7891426"/>
                <a:gd name="connsiteY10" fmla="*/ 558800 h 1140460"/>
                <a:gd name="connsiteX11" fmla="*/ 76200 w 7891426"/>
                <a:gd name="connsiteY11" fmla="*/ 622300 h 1140460"/>
                <a:gd name="connsiteX12" fmla="*/ 101600 w 7891426"/>
                <a:gd name="connsiteY12" fmla="*/ 673100 h 1140460"/>
                <a:gd name="connsiteX13" fmla="*/ 88900 w 7891426"/>
                <a:gd name="connsiteY13" fmla="*/ 736600 h 1140460"/>
                <a:gd name="connsiteX14" fmla="*/ 134144 w 7891426"/>
                <a:gd name="connsiteY14" fmla="*/ 767556 h 1140460"/>
                <a:gd name="connsiteX15" fmla="*/ 88900 w 7891426"/>
                <a:gd name="connsiteY15" fmla="*/ 889000 h 1140460"/>
                <a:gd name="connsiteX16" fmla="*/ 30956 w 7891426"/>
                <a:gd name="connsiteY16" fmla="*/ 900906 h 1140460"/>
                <a:gd name="connsiteX17" fmla="*/ 123031 w 7891426"/>
                <a:gd name="connsiteY17" fmla="*/ 965200 h 1140460"/>
                <a:gd name="connsiteX18" fmla="*/ 12700 w 7891426"/>
                <a:gd name="connsiteY18" fmla="*/ 1104900 h 1140460"/>
                <a:gd name="connsiteX19" fmla="*/ 46037 w 7891426"/>
                <a:gd name="connsiteY19" fmla="*/ 1119982 h 1140460"/>
                <a:gd name="connsiteX20" fmla="*/ 39804 w 7891426"/>
                <a:gd name="connsiteY20" fmla="*/ 1140460 h 1140460"/>
                <a:gd name="connsiteX21" fmla="*/ 7891426 w 7891426"/>
                <a:gd name="connsiteY21" fmla="*/ 1140460 h 1140460"/>
                <a:gd name="connsiteX22" fmla="*/ 7870743 w 7891426"/>
                <a:gd name="connsiteY22" fmla="*/ 1092200 h 1140460"/>
                <a:gd name="connsiteX23" fmla="*/ 7781843 w 7891426"/>
                <a:gd name="connsiteY23" fmla="*/ 1028700 h 1140460"/>
                <a:gd name="connsiteX24" fmla="*/ 7731043 w 7891426"/>
                <a:gd name="connsiteY24" fmla="*/ 952500 h 1140460"/>
                <a:gd name="connsiteX25" fmla="*/ 7794543 w 7891426"/>
                <a:gd name="connsiteY25" fmla="*/ 876300 h 1140460"/>
                <a:gd name="connsiteX26" fmla="*/ 7832643 w 7891426"/>
                <a:gd name="connsiteY26" fmla="*/ 800100 h 1140460"/>
                <a:gd name="connsiteX27" fmla="*/ 7794543 w 7891426"/>
                <a:gd name="connsiteY27" fmla="*/ 723900 h 1140460"/>
                <a:gd name="connsiteX28" fmla="*/ 7781843 w 7891426"/>
                <a:gd name="connsiteY28" fmla="*/ 660400 h 1140460"/>
                <a:gd name="connsiteX29" fmla="*/ 7807243 w 7891426"/>
                <a:gd name="connsiteY29" fmla="*/ 609600 h 1140460"/>
                <a:gd name="connsiteX30" fmla="*/ 7850106 w 7891426"/>
                <a:gd name="connsiteY30" fmla="*/ 534193 h 1140460"/>
                <a:gd name="connsiteX31" fmla="*/ 7883443 w 7891426"/>
                <a:gd name="connsiteY31" fmla="*/ 469900 h 1140460"/>
                <a:gd name="connsiteX32" fmla="*/ 7769143 w 7891426"/>
                <a:gd name="connsiteY32" fmla="*/ 406400 h 1140460"/>
                <a:gd name="connsiteX33" fmla="*/ 7692943 w 7891426"/>
                <a:gd name="connsiteY33" fmla="*/ 368300 h 1140460"/>
                <a:gd name="connsiteX34" fmla="*/ 7794543 w 7891426"/>
                <a:gd name="connsiteY34" fmla="*/ 266700 h 1140460"/>
                <a:gd name="connsiteX35" fmla="*/ 7807243 w 7891426"/>
                <a:gd name="connsiteY35" fmla="*/ 177800 h 1140460"/>
                <a:gd name="connsiteX36" fmla="*/ 7743743 w 7891426"/>
                <a:gd name="connsiteY36" fmla="*/ 177800 h 1140460"/>
                <a:gd name="connsiteX37" fmla="*/ 7705643 w 7891426"/>
                <a:gd name="connsiteY37" fmla="*/ 88900 h 1140460"/>
                <a:gd name="connsiteX38" fmla="*/ 7846136 w 7891426"/>
                <a:gd name="connsiteY38" fmla="*/ 34925 h 1140460"/>
                <a:gd name="connsiteX39" fmla="*/ 7616743 w 7891426"/>
                <a:gd name="connsiteY39" fmla="*/ 0 h 1140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7891426" h="1140460">
                  <a:moveTo>
                    <a:pt x="7616743" y="0"/>
                  </a:moveTo>
                  <a:lnTo>
                    <a:pt x="181096" y="0"/>
                  </a:lnTo>
                  <a:lnTo>
                    <a:pt x="108744" y="11906"/>
                  </a:lnTo>
                  <a:lnTo>
                    <a:pt x="137319" y="94456"/>
                  </a:lnTo>
                  <a:cubicBezTo>
                    <a:pt x="138113" y="126471"/>
                    <a:pt x="138906" y="158485"/>
                    <a:pt x="139700" y="190500"/>
                  </a:cubicBezTo>
                  <a:lnTo>
                    <a:pt x="76200" y="190500"/>
                  </a:lnTo>
                  <a:lnTo>
                    <a:pt x="88900" y="279400"/>
                  </a:lnTo>
                  <a:lnTo>
                    <a:pt x="95250" y="357188"/>
                  </a:lnTo>
                  <a:lnTo>
                    <a:pt x="114300" y="419100"/>
                  </a:lnTo>
                  <a:lnTo>
                    <a:pt x="47625" y="492125"/>
                  </a:lnTo>
                  <a:lnTo>
                    <a:pt x="0" y="558800"/>
                  </a:lnTo>
                  <a:lnTo>
                    <a:pt x="76200" y="622300"/>
                  </a:lnTo>
                  <a:lnTo>
                    <a:pt x="101600" y="673100"/>
                  </a:lnTo>
                  <a:lnTo>
                    <a:pt x="88900" y="736600"/>
                  </a:lnTo>
                  <a:lnTo>
                    <a:pt x="134144" y="767556"/>
                  </a:lnTo>
                  <a:lnTo>
                    <a:pt x="88900" y="889000"/>
                  </a:lnTo>
                  <a:lnTo>
                    <a:pt x="30956" y="900906"/>
                  </a:lnTo>
                  <a:cubicBezTo>
                    <a:pt x="30691" y="935037"/>
                    <a:pt x="123296" y="931069"/>
                    <a:pt x="123031" y="965200"/>
                  </a:cubicBezTo>
                  <a:lnTo>
                    <a:pt x="12700" y="1104900"/>
                  </a:lnTo>
                  <a:lnTo>
                    <a:pt x="46037" y="1119982"/>
                  </a:lnTo>
                  <a:lnTo>
                    <a:pt x="39804" y="1140460"/>
                  </a:lnTo>
                  <a:lnTo>
                    <a:pt x="7891426" y="1140460"/>
                  </a:lnTo>
                  <a:lnTo>
                    <a:pt x="7870743" y="1092200"/>
                  </a:lnTo>
                  <a:lnTo>
                    <a:pt x="7781843" y="1028700"/>
                  </a:lnTo>
                  <a:lnTo>
                    <a:pt x="7731043" y="952500"/>
                  </a:lnTo>
                  <a:lnTo>
                    <a:pt x="7794543" y="876300"/>
                  </a:lnTo>
                  <a:lnTo>
                    <a:pt x="7832643" y="800100"/>
                  </a:lnTo>
                  <a:lnTo>
                    <a:pt x="7794543" y="723900"/>
                  </a:lnTo>
                  <a:lnTo>
                    <a:pt x="7781843" y="660400"/>
                  </a:lnTo>
                  <a:lnTo>
                    <a:pt x="7807243" y="609600"/>
                  </a:lnTo>
                  <a:lnTo>
                    <a:pt x="7850106" y="534193"/>
                  </a:lnTo>
                  <a:lnTo>
                    <a:pt x="7883443" y="469900"/>
                  </a:lnTo>
                  <a:lnTo>
                    <a:pt x="7769143" y="406400"/>
                  </a:lnTo>
                  <a:lnTo>
                    <a:pt x="7692943" y="368300"/>
                  </a:lnTo>
                  <a:lnTo>
                    <a:pt x="7794543" y="266700"/>
                  </a:lnTo>
                  <a:lnTo>
                    <a:pt x="7807243" y="177800"/>
                  </a:lnTo>
                  <a:lnTo>
                    <a:pt x="7743743" y="177800"/>
                  </a:lnTo>
                  <a:lnTo>
                    <a:pt x="7705643" y="88900"/>
                  </a:lnTo>
                  <a:lnTo>
                    <a:pt x="7846136" y="34925"/>
                  </a:lnTo>
                  <a:cubicBezTo>
                    <a:pt x="7764115" y="15345"/>
                    <a:pt x="7746388" y="21961"/>
                    <a:pt x="7616743" y="0"/>
                  </a:cubicBezTo>
                  <a:close/>
                </a:path>
              </a:pathLst>
            </a:custGeom>
            <a:solidFill>
              <a:schemeClr val="bg1">
                <a:lumMod val="8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6" name="자유형: 도형 5">
              <a:extLst>
                <a:ext uri="{FF2B5EF4-FFF2-40B4-BE49-F238E27FC236}">
                  <a16:creationId xmlns:a16="http://schemas.microsoft.com/office/drawing/2014/main" id="{0FC99B83-E48A-4760-8C51-0582CA4B09D9}"/>
                </a:ext>
              </a:extLst>
            </p:cNvPr>
            <p:cNvSpPr/>
            <p:nvPr/>
          </p:nvSpPr>
          <p:spPr>
            <a:xfrm rot="21249064" flipH="1">
              <a:off x="1911994" y="2455427"/>
              <a:ext cx="3714717" cy="389562"/>
            </a:xfrm>
            <a:custGeom>
              <a:avLst/>
              <a:gdLst>
                <a:gd name="connsiteX0" fmla="*/ 7616743 w 7891426"/>
                <a:gd name="connsiteY0" fmla="*/ 0 h 1140460"/>
                <a:gd name="connsiteX1" fmla="*/ 181096 w 7891426"/>
                <a:gd name="connsiteY1" fmla="*/ 0 h 1140460"/>
                <a:gd name="connsiteX2" fmla="*/ 108744 w 7891426"/>
                <a:gd name="connsiteY2" fmla="*/ 11906 h 1140460"/>
                <a:gd name="connsiteX3" fmla="*/ 137319 w 7891426"/>
                <a:gd name="connsiteY3" fmla="*/ 94456 h 1140460"/>
                <a:gd name="connsiteX4" fmla="*/ 139700 w 7891426"/>
                <a:gd name="connsiteY4" fmla="*/ 190500 h 1140460"/>
                <a:gd name="connsiteX5" fmla="*/ 76200 w 7891426"/>
                <a:gd name="connsiteY5" fmla="*/ 190500 h 1140460"/>
                <a:gd name="connsiteX6" fmla="*/ 88900 w 7891426"/>
                <a:gd name="connsiteY6" fmla="*/ 279400 h 1140460"/>
                <a:gd name="connsiteX7" fmla="*/ 95250 w 7891426"/>
                <a:gd name="connsiteY7" fmla="*/ 357188 h 1140460"/>
                <a:gd name="connsiteX8" fmla="*/ 114300 w 7891426"/>
                <a:gd name="connsiteY8" fmla="*/ 419100 h 1140460"/>
                <a:gd name="connsiteX9" fmla="*/ 47625 w 7891426"/>
                <a:gd name="connsiteY9" fmla="*/ 492125 h 1140460"/>
                <a:gd name="connsiteX10" fmla="*/ 0 w 7891426"/>
                <a:gd name="connsiteY10" fmla="*/ 558800 h 1140460"/>
                <a:gd name="connsiteX11" fmla="*/ 76200 w 7891426"/>
                <a:gd name="connsiteY11" fmla="*/ 622300 h 1140460"/>
                <a:gd name="connsiteX12" fmla="*/ 101600 w 7891426"/>
                <a:gd name="connsiteY12" fmla="*/ 673100 h 1140460"/>
                <a:gd name="connsiteX13" fmla="*/ 88900 w 7891426"/>
                <a:gd name="connsiteY13" fmla="*/ 736600 h 1140460"/>
                <a:gd name="connsiteX14" fmla="*/ 134144 w 7891426"/>
                <a:gd name="connsiteY14" fmla="*/ 767556 h 1140460"/>
                <a:gd name="connsiteX15" fmla="*/ 88900 w 7891426"/>
                <a:gd name="connsiteY15" fmla="*/ 889000 h 1140460"/>
                <a:gd name="connsiteX16" fmla="*/ 30956 w 7891426"/>
                <a:gd name="connsiteY16" fmla="*/ 900906 h 1140460"/>
                <a:gd name="connsiteX17" fmla="*/ 123031 w 7891426"/>
                <a:gd name="connsiteY17" fmla="*/ 965200 h 1140460"/>
                <a:gd name="connsiteX18" fmla="*/ 12700 w 7891426"/>
                <a:gd name="connsiteY18" fmla="*/ 1104900 h 1140460"/>
                <a:gd name="connsiteX19" fmla="*/ 46037 w 7891426"/>
                <a:gd name="connsiteY19" fmla="*/ 1119982 h 1140460"/>
                <a:gd name="connsiteX20" fmla="*/ 39804 w 7891426"/>
                <a:gd name="connsiteY20" fmla="*/ 1140460 h 1140460"/>
                <a:gd name="connsiteX21" fmla="*/ 7891426 w 7891426"/>
                <a:gd name="connsiteY21" fmla="*/ 1140460 h 1140460"/>
                <a:gd name="connsiteX22" fmla="*/ 7870743 w 7891426"/>
                <a:gd name="connsiteY22" fmla="*/ 1092200 h 1140460"/>
                <a:gd name="connsiteX23" fmla="*/ 7781843 w 7891426"/>
                <a:gd name="connsiteY23" fmla="*/ 1028700 h 1140460"/>
                <a:gd name="connsiteX24" fmla="*/ 7731043 w 7891426"/>
                <a:gd name="connsiteY24" fmla="*/ 952500 h 1140460"/>
                <a:gd name="connsiteX25" fmla="*/ 7794543 w 7891426"/>
                <a:gd name="connsiteY25" fmla="*/ 876300 h 1140460"/>
                <a:gd name="connsiteX26" fmla="*/ 7832643 w 7891426"/>
                <a:gd name="connsiteY26" fmla="*/ 800100 h 1140460"/>
                <a:gd name="connsiteX27" fmla="*/ 7794543 w 7891426"/>
                <a:gd name="connsiteY27" fmla="*/ 723900 h 1140460"/>
                <a:gd name="connsiteX28" fmla="*/ 7781843 w 7891426"/>
                <a:gd name="connsiteY28" fmla="*/ 660400 h 1140460"/>
                <a:gd name="connsiteX29" fmla="*/ 7807243 w 7891426"/>
                <a:gd name="connsiteY29" fmla="*/ 609600 h 1140460"/>
                <a:gd name="connsiteX30" fmla="*/ 7883443 w 7891426"/>
                <a:gd name="connsiteY30" fmla="*/ 546100 h 1140460"/>
                <a:gd name="connsiteX31" fmla="*/ 7883443 w 7891426"/>
                <a:gd name="connsiteY31" fmla="*/ 469900 h 1140460"/>
                <a:gd name="connsiteX32" fmla="*/ 7769143 w 7891426"/>
                <a:gd name="connsiteY32" fmla="*/ 406400 h 1140460"/>
                <a:gd name="connsiteX33" fmla="*/ 7692943 w 7891426"/>
                <a:gd name="connsiteY33" fmla="*/ 368300 h 1140460"/>
                <a:gd name="connsiteX34" fmla="*/ 7794543 w 7891426"/>
                <a:gd name="connsiteY34" fmla="*/ 266700 h 1140460"/>
                <a:gd name="connsiteX35" fmla="*/ 7807243 w 7891426"/>
                <a:gd name="connsiteY35" fmla="*/ 177800 h 1140460"/>
                <a:gd name="connsiteX36" fmla="*/ 7743743 w 7891426"/>
                <a:gd name="connsiteY36" fmla="*/ 177800 h 1140460"/>
                <a:gd name="connsiteX37" fmla="*/ 7705643 w 7891426"/>
                <a:gd name="connsiteY37" fmla="*/ 88900 h 1140460"/>
                <a:gd name="connsiteX38" fmla="*/ 7819943 w 7891426"/>
                <a:gd name="connsiteY38" fmla="*/ 101600 h 1140460"/>
                <a:gd name="connsiteX0" fmla="*/ 7616743 w 7891426"/>
                <a:gd name="connsiteY0" fmla="*/ 0 h 1140460"/>
                <a:gd name="connsiteX1" fmla="*/ 181096 w 7891426"/>
                <a:gd name="connsiteY1" fmla="*/ 0 h 1140460"/>
                <a:gd name="connsiteX2" fmla="*/ 108744 w 7891426"/>
                <a:gd name="connsiteY2" fmla="*/ 11906 h 1140460"/>
                <a:gd name="connsiteX3" fmla="*/ 137319 w 7891426"/>
                <a:gd name="connsiteY3" fmla="*/ 94456 h 1140460"/>
                <a:gd name="connsiteX4" fmla="*/ 139700 w 7891426"/>
                <a:gd name="connsiteY4" fmla="*/ 190500 h 1140460"/>
                <a:gd name="connsiteX5" fmla="*/ 76200 w 7891426"/>
                <a:gd name="connsiteY5" fmla="*/ 190500 h 1140460"/>
                <a:gd name="connsiteX6" fmla="*/ 88900 w 7891426"/>
                <a:gd name="connsiteY6" fmla="*/ 279400 h 1140460"/>
                <a:gd name="connsiteX7" fmla="*/ 95250 w 7891426"/>
                <a:gd name="connsiteY7" fmla="*/ 357188 h 1140460"/>
                <a:gd name="connsiteX8" fmla="*/ 114300 w 7891426"/>
                <a:gd name="connsiteY8" fmla="*/ 419100 h 1140460"/>
                <a:gd name="connsiteX9" fmla="*/ 47625 w 7891426"/>
                <a:gd name="connsiteY9" fmla="*/ 492125 h 1140460"/>
                <a:gd name="connsiteX10" fmla="*/ 0 w 7891426"/>
                <a:gd name="connsiteY10" fmla="*/ 558800 h 1140460"/>
                <a:gd name="connsiteX11" fmla="*/ 76200 w 7891426"/>
                <a:gd name="connsiteY11" fmla="*/ 622300 h 1140460"/>
                <a:gd name="connsiteX12" fmla="*/ 101600 w 7891426"/>
                <a:gd name="connsiteY12" fmla="*/ 673100 h 1140460"/>
                <a:gd name="connsiteX13" fmla="*/ 88900 w 7891426"/>
                <a:gd name="connsiteY13" fmla="*/ 736600 h 1140460"/>
                <a:gd name="connsiteX14" fmla="*/ 134144 w 7891426"/>
                <a:gd name="connsiteY14" fmla="*/ 767556 h 1140460"/>
                <a:gd name="connsiteX15" fmla="*/ 88900 w 7891426"/>
                <a:gd name="connsiteY15" fmla="*/ 889000 h 1140460"/>
                <a:gd name="connsiteX16" fmla="*/ 30956 w 7891426"/>
                <a:gd name="connsiteY16" fmla="*/ 900906 h 1140460"/>
                <a:gd name="connsiteX17" fmla="*/ 123031 w 7891426"/>
                <a:gd name="connsiteY17" fmla="*/ 965200 h 1140460"/>
                <a:gd name="connsiteX18" fmla="*/ 12700 w 7891426"/>
                <a:gd name="connsiteY18" fmla="*/ 1104900 h 1140460"/>
                <a:gd name="connsiteX19" fmla="*/ 46037 w 7891426"/>
                <a:gd name="connsiteY19" fmla="*/ 1119982 h 1140460"/>
                <a:gd name="connsiteX20" fmla="*/ 39804 w 7891426"/>
                <a:gd name="connsiteY20" fmla="*/ 1140460 h 1140460"/>
                <a:gd name="connsiteX21" fmla="*/ 7891426 w 7891426"/>
                <a:gd name="connsiteY21" fmla="*/ 1140460 h 1140460"/>
                <a:gd name="connsiteX22" fmla="*/ 7870743 w 7891426"/>
                <a:gd name="connsiteY22" fmla="*/ 1092200 h 1140460"/>
                <a:gd name="connsiteX23" fmla="*/ 7781843 w 7891426"/>
                <a:gd name="connsiteY23" fmla="*/ 1028700 h 1140460"/>
                <a:gd name="connsiteX24" fmla="*/ 7731043 w 7891426"/>
                <a:gd name="connsiteY24" fmla="*/ 952500 h 1140460"/>
                <a:gd name="connsiteX25" fmla="*/ 7794543 w 7891426"/>
                <a:gd name="connsiteY25" fmla="*/ 876300 h 1140460"/>
                <a:gd name="connsiteX26" fmla="*/ 7832643 w 7891426"/>
                <a:gd name="connsiteY26" fmla="*/ 800100 h 1140460"/>
                <a:gd name="connsiteX27" fmla="*/ 7794543 w 7891426"/>
                <a:gd name="connsiteY27" fmla="*/ 723900 h 1140460"/>
                <a:gd name="connsiteX28" fmla="*/ 7781843 w 7891426"/>
                <a:gd name="connsiteY28" fmla="*/ 660400 h 1140460"/>
                <a:gd name="connsiteX29" fmla="*/ 7807243 w 7891426"/>
                <a:gd name="connsiteY29" fmla="*/ 609600 h 1140460"/>
                <a:gd name="connsiteX30" fmla="*/ 7883443 w 7891426"/>
                <a:gd name="connsiteY30" fmla="*/ 546100 h 1140460"/>
                <a:gd name="connsiteX31" fmla="*/ 7883443 w 7891426"/>
                <a:gd name="connsiteY31" fmla="*/ 469900 h 1140460"/>
                <a:gd name="connsiteX32" fmla="*/ 7769143 w 7891426"/>
                <a:gd name="connsiteY32" fmla="*/ 406400 h 1140460"/>
                <a:gd name="connsiteX33" fmla="*/ 7692943 w 7891426"/>
                <a:gd name="connsiteY33" fmla="*/ 368300 h 1140460"/>
                <a:gd name="connsiteX34" fmla="*/ 7794543 w 7891426"/>
                <a:gd name="connsiteY34" fmla="*/ 266700 h 1140460"/>
                <a:gd name="connsiteX35" fmla="*/ 7807243 w 7891426"/>
                <a:gd name="connsiteY35" fmla="*/ 177800 h 1140460"/>
                <a:gd name="connsiteX36" fmla="*/ 7743743 w 7891426"/>
                <a:gd name="connsiteY36" fmla="*/ 177800 h 1140460"/>
                <a:gd name="connsiteX37" fmla="*/ 7705643 w 7891426"/>
                <a:gd name="connsiteY37" fmla="*/ 88900 h 1140460"/>
                <a:gd name="connsiteX38" fmla="*/ 7846136 w 7891426"/>
                <a:gd name="connsiteY38" fmla="*/ 34925 h 1140460"/>
                <a:gd name="connsiteX39" fmla="*/ 7616743 w 7891426"/>
                <a:gd name="connsiteY39" fmla="*/ 0 h 1140460"/>
                <a:gd name="connsiteX0" fmla="*/ 7616743 w 7891426"/>
                <a:gd name="connsiteY0" fmla="*/ 0 h 1140460"/>
                <a:gd name="connsiteX1" fmla="*/ 181096 w 7891426"/>
                <a:gd name="connsiteY1" fmla="*/ 0 h 1140460"/>
                <a:gd name="connsiteX2" fmla="*/ 108744 w 7891426"/>
                <a:gd name="connsiteY2" fmla="*/ 11906 h 1140460"/>
                <a:gd name="connsiteX3" fmla="*/ 137319 w 7891426"/>
                <a:gd name="connsiteY3" fmla="*/ 94456 h 1140460"/>
                <a:gd name="connsiteX4" fmla="*/ 139700 w 7891426"/>
                <a:gd name="connsiteY4" fmla="*/ 190500 h 1140460"/>
                <a:gd name="connsiteX5" fmla="*/ 76200 w 7891426"/>
                <a:gd name="connsiteY5" fmla="*/ 190500 h 1140460"/>
                <a:gd name="connsiteX6" fmla="*/ 88900 w 7891426"/>
                <a:gd name="connsiteY6" fmla="*/ 279400 h 1140460"/>
                <a:gd name="connsiteX7" fmla="*/ 95250 w 7891426"/>
                <a:gd name="connsiteY7" fmla="*/ 357188 h 1140460"/>
                <a:gd name="connsiteX8" fmla="*/ 114300 w 7891426"/>
                <a:gd name="connsiteY8" fmla="*/ 419100 h 1140460"/>
                <a:gd name="connsiteX9" fmla="*/ 47625 w 7891426"/>
                <a:gd name="connsiteY9" fmla="*/ 492125 h 1140460"/>
                <a:gd name="connsiteX10" fmla="*/ 0 w 7891426"/>
                <a:gd name="connsiteY10" fmla="*/ 558800 h 1140460"/>
                <a:gd name="connsiteX11" fmla="*/ 76200 w 7891426"/>
                <a:gd name="connsiteY11" fmla="*/ 622300 h 1140460"/>
                <a:gd name="connsiteX12" fmla="*/ 101600 w 7891426"/>
                <a:gd name="connsiteY12" fmla="*/ 673100 h 1140460"/>
                <a:gd name="connsiteX13" fmla="*/ 88900 w 7891426"/>
                <a:gd name="connsiteY13" fmla="*/ 736600 h 1140460"/>
                <a:gd name="connsiteX14" fmla="*/ 134144 w 7891426"/>
                <a:gd name="connsiteY14" fmla="*/ 767556 h 1140460"/>
                <a:gd name="connsiteX15" fmla="*/ 88900 w 7891426"/>
                <a:gd name="connsiteY15" fmla="*/ 889000 h 1140460"/>
                <a:gd name="connsiteX16" fmla="*/ 30956 w 7891426"/>
                <a:gd name="connsiteY16" fmla="*/ 900906 h 1140460"/>
                <a:gd name="connsiteX17" fmla="*/ 123031 w 7891426"/>
                <a:gd name="connsiteY17" fmla="*/ 965200 h 1140460"/>
                <a:gd name="connsiteX18" fmla="*/ 12700 w 7891426"/>
                <a:gd name="connsiteY18" fmla="*/ 1104900 h 1140460"/>
                <a:gd name="connsiteX19" fmla="*/ 46037 w 7891426"/>
                <a:gd name="connsiteY19" fmla="*/ 1119982 h 1140460"/>
                <a:gd name="connsiteX20" fmla="*/ 39804 w 7891426"/>
                <a:gd name="connsiteY20" fmla="*/ 1140460 h 1140460"/>
                <a:gd name="connsiteX21" fmla="*/ 7891426 w 7891426"/>
                <a:gd name="connsiteY21" fmla="*/ 1140460 h 1140460"/>
                <a:gd name="connsiteX22" fmla="*/ 7870743 w 7891426"/>
                <a:gd name="connsiteY22" fmla="*/ 1092200 h 1140460"/>
                <a:gd name="connsiteX23" fmla="*/ 7781843 w 7891426"/>
                <a:gd name="connsiteY23" fmla="*/ 1028700 h 1140460"/>
                <a:gd name="connsiteX24" fmla="*/ 7731043 w 7891426"/>
                <a:gd name="connsiteY24" fmla="*/ 952500 h 1140460"/>
                <a:gd name="connsiteX25" fmla="*/ 7794543 w 7891426"/>
                <a:gd name="connsiteY25" fmla="*/ 876300 h 1140460"/>
                <a:gd name="connsiteX26" fmla="*/ 7832643 w 7891426"/>
                <a:gd name="connsiteY26" fmla="*/ 800100 h 1140460"/>
                <a:gd name="connsiteX27" fmla="*/ 7794543 w 7891426"/>
                <a:gd name="connsiteY27" fmla="*/ 723900 h 1140460"/>
                <a:gd name="connsiteX28" fmla="*/ 7781843 w 7891426"/>
                <a:gd name="connsiteY28" fmla="*/ 660400 h 1140460"/>
                <a:gd name="connsiteX29" fmla="*/ 7807243 w 7891426"/>
                <a:gd name="connsiteY29" fmla="*/ 609600 h 1140460"/>
                <a:gd name="connsiteX30" fmla="*/ 7883443 w 7891426"/>
                <a:gd name="connsiteY30" fmla="*/ 546100 h 1140460"/>
                <a:gd name="connsiteX31" fmla="*/ 7883443 w 7891426"/>
                <a:gd name="connsiteY31" fmla="*/ 469900 h 1140460"/>
                <a:gd name="connsiteX32" fmla="*/ 7769143 w 7891426"/>
                <a:gd name="connsiteY32" fmla="*/ 406400 h 1140460"/>
                <a:gd name="connsiteX33" fmla="*/ 7692943 w 7891426"/>
                <a:gd name="connsiteY33" fmla="*/ 368300 h 1140460"/>
                <a:gd name="connsiteX34" fmla="*/ 7794543 w 7891426"/>
                <a:gd name="connsiteY34" fmla="*/ 266700 h 1140460"/>
                <a:gd name="connsiteX35" fmla="*/ 7807243 w 7891426"/>
                <a:gd name="connsiteY35" fmla="*/ 177800 h 1140460"/>
                <a:gd name="connsiteX36" fmla="*/ 7743743 w 7891426"/>
                <a:gd name="connsiteY36" fmla="*/ 177800 h 1140460"/>
                <a:gd name="connsiteX37" fmla="*/ 7705643 w 7891426"/>
                <a:gd name="connsiteY37" fmla="*/ 88900 h 1140460"/>
                <a:gd name="connsiteX38" fmla="*/ 7846136 w 7891426"/>
                <a:gd name="connsiteY38" fmla="*/ 34925 h 1140460"/>
                <a:gd name="connsiteX39" fmla="*/ 7616743 w 7891426"/>
                <a:gd name="connsiteY39" fmla="*/ 0 h 1140460"/>
                <a:gd name="connsiteX0" fmla="*/ 7616743 w 7891426"/>
                <a:gd name="connsiteY0" fmla="*/ 0 h 1140460"/>
                <a:gd name="connsiteX1" fmla="*/ 181096 w 7891426"/>
                <a:gd name="connsiteY1" fmla="*/ 0 h 1140460"/>
                <a:gd name="connsiteX2" fmla="*/ 108744 w 7891426"/>
                <a:gd name="connsiteY2" fmla="*/ 11906 h 1140460"/>
                <a:gd name="connsiteX3" fmla="*/ 137319 w 7891426"/>
                <a:gd name="connsiteY3" fmla="*/ 94456 h 1140460"/>
                <a:gd name="connsiteX4" fmla="*/ 139700 w 7891426"/>
                <a:gd name="connsiteY4" fmla="*/ 190500 h 1140460"/>
                <a:gd name="connsiteX5" fmla="*/ 76200 w 7891426"/>
                <a:gd name="connsiteY5" fmla="*/ 190500 h 1140460"/>
                <a:gd name="connsiteX6" fmla="*/ 88900 w 7891426"/>
                <a:gd name="connsiteY6" fmla="*/ 279400 h 1140460"/>
                <a:gd name="connsiteX7" fmla="*/ 95250 w 7891426"/>
                <a:gd name="connsiteY7" fmla="*/ 357188 h 1140460"/>
                <a:gd name="connsiteX8" fmla="*/ 114300 w 7891426"/>
                <a:gd name="connsiteY8" fmla="*/ 419100 h 1140460"/>
                <a:gd name="connsiteX9" fmla="*/ 47625 w 7891426"/>
                <a:gd name="connsiteY9" fmla="*/ 492125 h 1140460"/>
                <a:gd name="connsiteX10" fmla="*/ 0 w 7891426"/>
                <a:gd name="connsiteY10" fmla="*/ 558800 h 1140460"/>
                <a:gd name="connsiteX11" fmla="*/ 76200 w 7891426"/>
                <a:gd name="connsiteY11" fmla="*/ 622300 h 1140460"/>
                <a:gd name="connsiteX12" fmla="*/ 101600 w 7891426"/>
                <a:gd name="connsiteY12" fmla="*/ 673100 h 1140460"/>
                <a:gd name="connsiteX13" fmla="*/ 88900 w 7891426"/>
                <a:gd name="connsiteY13" fmla="*/ 736600 h 1140460"/>
                <a:gd name="connsiteX14" fmla="*/ 134144 w 7891426"/>
                <a:gd name="connsiteY14" fmla="*/ 767556 h 1140460"/>
                <a:gd name="connsiteX15" fmla="*/ 88900 w 7891426"/>
                <a:gd name="connsiteY15" fmla="*/ 889000 h 1140460"/>
                <a:gd name="connsiteX16" fmla="*/ 30956 w 7891426"/>
                <a:gd name="connsiteY16" fmla="*/ 900906 h 1140460"/>
                <a:gd name="connsiteX17" fmla="*/ 123031 w 7891426"/>
                <a:gd name="connsiteY17" fmla="*/ 965200 h 1140460"/>
                <a:gd name="connsiteX18" fmla="*/ 12700 w 7891426"/>
                <a:gd name="connsiteY18" fmla="*/ 1104900 h 1140460"/>
                <a:gd name="connsiteX19" fmla="*/ 46037 w 7891426"/>
                <a:gd name="connsiteY19" fmla="*/ 1119982 h 1140460"/>
                <a:gd name="connsiteX20" fmla="*/ 39804 w 7891426"/>
                <a:gd name="connsiteY20" fmla="*/ 1140460 h 1140460"/>
                <a:gd name="connsiteX21" fmla="*/ 7891426 w 7891426"/>
                <a:gd name="connsiteY21" fmla="*/ 1140460 h 1140460"/>
                <a:gd name="connsiteX22" fmla="*/ 7870743 w 7891426"/>
                <a:gd name="connsiteY22" fmla="*/ 1092200 h 1140460"/>
                <a:gd name="connsiteX23" fmla="*/ 7781843 w 7891426"/>
                <a:gd name="connsiteY23" fmla="*/ 1028700 h 1140460"/>
                <a:gd name="connsiteX24" fmla="*/ 7731043 w 7891426"/>
                <a:gd name="connsiteY24" fmla="*/ 952500 h 1140460"/>
                <a:gd name="connsiteX25" fmla="*/ 7794543 w 7891426"/>
                <a:gd name="connsiteY25" fmla="*/ 876300 h 1140460"/>
                <a:gd name="connsiteX26" fmla="*/ 7832643 w 7891426"/>
                <a:gd name="connsiteY26" fmla="*/ 800100 h 1140460"/>
                <a:gd name="connsiteX27" fmla="*/ 7794543 w 7891426"/>
                <a:gd name="connsiteY27" fmla="*/ 723900 h 1140460"/>
                <a:gd name="connsiteX28" fmla="*/ 7781843 w 7891426"/>
                <a:gd name="connsiteY28" fmla="*/ 660400 h 1140460"/>
                <a:gd name="connsiteX29" fmla="*/ 7807243 w 7891426"/>
                <a:gd name="connsiteY29" fmla="*/ 609600 h 1140460"/>
                <a:gd name="connsiteX30" fmla="*/ 7883443 w 7891426"/>
                <a:gd name="connsiteY30" fmla="*/ 546100 h 1140460"/>
                <a:gd name="connsiteX31" fmla="*/ 7883443 w 7891426"/>
                <a:gd name="connsiteY31" fmla="*/ 469900 h 1140460"/>
                <a:gd name="connsiteX32" fmla="*/ 7769143 w 7891426"/>
                <a:gd name="connsiteY32" fmla="*/ 406400 h 1140460"/>
                <a:gd name="connsiteX33" fmla="*/ 7692943 w 7891426"/>
                <a:gd name="connsiteY33" fmla="*/ 368300 h 1140460"/>
                <a:gd name="connsiteX34" fmla="*/ 7794543 w 7891426"/>
                <a:gd name="connsiteY34" fmla="*/ 266700 h 1140460"/>
                <a:gd name="connsiteX35" fmla="*/ 7807243 w 7891426"/>
                <a:gd name="connsiteY35" fmla="*/ 177800 h 1140460"/>
                <a:gd name="connsiteX36" fmla="*/ 7743743 w 7891426"/>
                <a:gd name="connsiteY36" fmla="*/ 177800 h 1140460"/>
                <a:gd name="connsiteX37" fmla="*/ 7705643 w 7891426"/>
                <a:gd name="connsiteY37" fmla="*/ 88900 h 1140460"/>
                <a:gd name="connsiteX38" fmla="*/ 7846136 w 7891426"/>
                <a:gd name="connsiteY38" fmla="*/ 34925 h 1140460"/>
                <a:gd name="connsiteX39" fmla="*/ 7616743 w 7891426"/>
                <a:gd name="connsiteY39" fmla="*/ 0 h 1140460"/>
                <a:gd name="connsiteX0" fmla="*/ 7616743 w 7891426"/>
                <a:gd name="connsiteY0" fmla="*/ 0 h 1140460"/>
                <a:gd name="connsiteX1" fmla="*/ 181096 w 7891426"/>
                <a:gd name="connsiteY1" fmla="*/ 0 h 1140460"/>
                <a:gd name="connsiteX2" fmla="*/ 108744 w 7891426"/>
                <a:gd name="connsiteY2" fmla="*/ 11906 h 1140460"/>
                <a:gd name="connsiteX3" fmla="*/ 137319 w 7891426"/>
                <a:gd name="connsiteY3" fmla="*/ 94456 h 1140460"/>
                <a:gd name="connsiteX4" fmla="*/ 139700 w 7891426"/>
                <a:gd name="connsiteY4" fmla="*/ 190500 h 1140460"/>
                <a:gd name="connsiteX5" fmla="*/ 76200 w 7891426"/>
                <a:gd name="connsiteY5" fmla="*/ 190500 h 1140460"/>
                <a:gd name="connsiteX6" fmla="*/ 88900 w 7891426"/>
                <a:gd name="connsiteY6" fmla="*/ 279400 h 1140460"/>
                <a:gd name="connsiteX7" fmla="*/ 95250 w 7891426"/>
                <a:gd name="connsiteY7" fmla="*/ 357188 h 1140460"/>
                <a:gd name="connsiteX8" fmla="*/ 114300 w 7891426"/>
                <a:gd name="connsiteY8" fmla="*/ 419100 h 1140460"/>
                <a:gd name="connsiteX9" fmla="*/ 47625 w 7891426"/>
                <a:gd name="connsiteY9" fmla="*/ 492125 h 1140460"/>
                <a:gd name="connsiteX10" fmla="*/ 0 w 7891426"/>
                <a:gd name="connsiteY10" fmla="*/ 558800 h 1140460"/>
                <a:gd name="connsiteX11" fmla="*/ 76200 w 7891426"/>
                <a:gd name="connsiteY11" fmla="*/ 622300 h 1140460"/>
                <a:gd name="connsiteX12" fmla="*/ 101600 w 7891426"/>
                <a:gd name="connsiteY12" fmla="*/ 673100 h 1140460"/>
                <a:gd name="connsiteX13" fmla="*/ 88900 w 7891426"/>
                <a:gd name="connsiteY13" fmla="*/ 736600 h 1140460"/>
                <a:gd name="connsiteX14" fmla="*/ 134144 w 7891426"/>
                <a:gd name="connsiteY14" fmla="*/ 767556 h 1140460"/>
                <a:gd name="connsiteX15" fmla="*/ 88900 w 7891426"/>
                <a:gd name="connsiteY15" fmla="*/ 889000 h 1140460"/>
                <a:gd name="connsiteX16" fmla="*/ 30956 w 7891426"/>
                <a:gd name="connsiteY16" fmla="*/ 900906 h 1140460"/>
                <a:gd name="connsiteX17" fmla="*/ 123031 w 7891426"/>
                <a:gd name="connsiteY17" fmla="*/ 965200 h 1140460"/>
                <a:gd name="connsiteX18" fmla="*/ 12700 w 7891426"/>
                <a:gd name="connsiteY18" fmla="*/ 1104900 h 1140460"/>
                <a:gd name="connsiteX19" fmla="*/ 46037 w 7891426"/>
                <a:gd name="connsiteY19" fmla="*/ 1119982 h 1140460"/>
                <a:gd name="connsiteX20" fmla="*/ 39804 w 7891426"/>
                <a:gd name="connsiteY20" fmla="*/ 1140460 h 1140460"/>
                <a:gd name="connsiteX21" fmla="*/ 7891426 w 7891426"/>
                <a:gd name="connsiteY21" fmla="*/ 1140460 h 1140460"/>
                <a:gd name="connsiteX22" fmla="*/ 7870743 w 7891426"/>
                <a:gd name="connsiteY22" fmla="*/ 1092200 h 1140460"/>
                <a:gd name="connsiteX23" fmla="*/ 7781843 w 7891426"/>
                <a:gd name="connsiteY23" fmla="*/ 1028700 h 1140460"/>
                <a:gd name="connsiteX24" fmla="*/ 7731043 w 7891426"/>
                <a:gd name="connsiteY24" fmla="*/ 952500 h 1140460"/>
                <a:gd name="connsiteX25" fmla="*/ 7794543 w 7891426"/>
                <a:gd name="connsiteY25" fmla="*/ 876300 h 1140460"/>
                <a:gd name="connsiteX26" fmla="*/ 7832643 w 7891426"/>
                <a:gd name="connsiteY26" fmla="*/ 800100 h 1140460"/>
                <a:gd name="connsiteX27" fmla="*/ 7794543 w 7891426"/>
                <a:gd name="connsiteY27" fmla="*/ 723900 h 1140460"/>
                <a:gd name="connsiteX28" fmla="*/ 7781843 w 7891426"/>
                <a:gd name="connsiteY28" fmla="*/ 660400 h 1140460"/>
                <a:gd name="connsiteX29" fmla="*/ 7807243 w 7891426"/>
                <a:gd name="connsiteY29" fmla="*/ 609600 h 1140460"/>
                <a:gd name="connsiteX30" fmla="*/ 7850106 w 7891426"/>
                <a:gd name="connsiteY30" fmla="*/ 534193 h 1140460"/>
                <a:gd name="connsiteX31" fmla="*/ 7883443 w 7891426"/>
                <a:gd name="connsiteY31" fmla="*/ 469900 h 1140460"/>
                <a:gd name="connsiteX32" fmla="*/ 7769143 w 7891426"/>
                <a:gd name="connsiteY32" fmla="*/ 406400 h 1140460"/>
                <a:gd name="connsiteX33" fmla="*/ 7692943 w 7891426"/>
                <a:gd name="connsiteY33" fmla="*/ 368300 h 1140460"/>
                <a:gd name="connsiteX34" fmla="*/ 7794543 w 7891426"/>
                <a:gd name="connsiteY34" fmla="*/ 266700 h 1140460"/>
                <a:gd name="connsiteX35" fmla="*/ 7807243 w 7891426"/>
                <a:gd name="connsiteY35" fmla="*/ 177800 h 1140460"/>
                <a:gd name="connsiteX36" fmla="*/ 7743743 w 7891426"/>
                <a:gd name="connsiteY36" fmla="*/ 177800 h 1140460"/>
                <a:gd name="connsiteX37" fmla="*/ 7705643 w 7891426"/>
                <a:gd name="connsiteY37" fmla="*/ 88900 h 1140460"/>
                <a:gd name="connsiteX38" fmla="*/ 7846136 w 7891426"/>
                <a:gd name="connsiteY38" fmla="*/ 34925 h 1140460"/>
                <a:gd name="connsiteX39" fmla="*/ 7616743 w 7891426"/>
                <a:gd name="connsiteY39" fmla="*/ 0 h 1140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7891426" h="1140460">
                  <a:moveTo>
                    <a:pt x="7616743" y="0"/>
                  </a:moveTo>
                  <a:lnTo>
                    <a:pt x="181096" y="0"/>
                  </a:lnTo>
                  <a:lnTo>
                    <a:pt x="108744" y="11906"/>
                  </a:lnTo>
                  <a:lnTo>
                    <a:pt x="137319" y="94456"/>
                  </a:lnTo>
                  <a:cubicBezTo>
                    <a:pt x="138113" y="126471"/>
                    <a:pt x="138906" y="158485"/>
                    <a:pt x="139700" y="190500"/>
                  </a:cubicBezTo>
                  <a:lnTo>
                    <a:pt x="76200" y="190500"/>
                  </a:lnTo>
                  <a:lnTo>
                    <a:pt x="88900" y="279400"/>
                  </a:lnTo>
                  <a:lnTo>
                    <a:pt x="95250" y="357188"/>
                  </a:lnTo>
                  <a:lnTo>
                    <a:pt x="114300" y="419100"/>
                  </a:lnTo>
                  <a:lnTo>
                    <a:pt x="47625" y="492125"/>
                  </a:lnTo>
                  <a:lnTo>
                    <a:pt x="0" y="558800"/>
                  </a:lnTo>
                  <a:lnTo>
                    <a:pt x="76200" y="622300"/>
                  </a:lnTo>
                  <a:lnTo>
                    <a:pt x="101600" y="673100"/>
                  </a:lnTo>
                  <a:lnTo>
                    <a:pt x="88900" y="736600"/>
                  </a:lnTo>
                  <a:lnTo>
                    <a:pt x="134144" y="767556"/>
                  </a:lnTo>
                  <a:lnTo>
                    <a:pt x="88900" y="889000"/>
                  </a:lnTo>
                  <a:lnTo>
                    <a:pt x="30956" y="900906"/>
                  </a:lnTo>
                  <a:cubicBezTo>
                    <a:pt x="30691" y="935037"/>
                    <a:pt x="123296" y="931069"/>
                    <a:pt x="123031" y="965200"/>
                  </a:cubicBezTo>
                  <a:lnTo>
                    <a:pt x="12700" y="1104900"/>
                  </a:lnTo>
                  <a:lnTo>
                    <a:pt x="46037" y="1119982"/>
                  </a:lnTo>
                  <a:lnTo>
                    <a:pt x="39804" y="1140460"/>
                  </a:lnTo>
                  <a:lnTo>
                    <a:pt x="7891426" y="1140460"/>
                  </a:lnTo>
                  <a:lnTo>
                    <a:pt x="7870743" y="1092200"/>
                  </a:lnTo>
                  <a:lnTo>
                    <a:pt x="7781843" y="1028700"/>
                  </a:lnTo>
                  <a:lnTo>
                    <a:pt x="7731043" y="952500"/>
                  </a:lnTo>
                  <a:lnTo>
                    <a:pt x="7794543" y="876300"/>
                  </a:lnTo>
                  <a:lnTo>
                    <a:pt x="7832643" y="800100"/>
                  </a:lnTo>
                  <a:lnTo>
                    <a:pt x="7794543" y="723900"/>
                  </a:lnTo>
                  <a:lnTo>
                    <a:pt x="7781843" y="660400"/>
                  </a:lnTo>
                  <a:lnTo>
                    <a:pt x="7807243" y="609600"/>
                  </a:lnTo>
                  <a:lnTo>
                    <a:pt x="7850106" y="534193"/>
                  </a:lnTo>
                  <a:lnTo>
                    <a:pt x="7883443" y="469900"/>
                  </a:lnTo>
                  <a:lnTo>
                    <a:pt x="7769143" y="406400"/>
                  </a:lnTo>
                  <a:lnTo>
                    <a:pt x="7692943" y="368300"/>
                  </a:lnTo>
                  <a:lnTo>
                    <a:pt x="7794543" y="266700"/>
                  </a:lnTo>
                  <a:lnTo>
                    <a:pt x="7807243" y="177800"/>
                  </a:lnTo>
                  <a:lnTo>
                    <a:pt x="7743743" y="177800"/>
                  </a:lnTo>
                  <a:lnTo>
                    <a:pt x="7705643" y="88900"/>
                  </a:lnTo>
                  <a:lnTo>
                    <a:pt x="7846136" y="34925"/>
                  </a:lnTo>
                  <a:cubicBezTo>
                    <a:pt x="7764115" y="15345"/>
                    <a:pt x="7746388" y="21961"/>
                    <a:pt x="7616743" y="0"/>
                  </a:cubicBezTo>
                  <a:close/>
                </a:path>
              </a:pathLst>
            </a:custGeom>
            <a:solidFill>
              <a:schemeClr val="bg1">
                <a:lumMod val="8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44EDFF1E-A3FE-4753-95FD-34435FB2ECE5}"/>
              </a:ext>
            </a:extLst>
          </p:cNvPr>
          <p:cNvSpPr txBox="1"/>
          <p:nvPr/>
        </p:nvSpPr>
        <p:spPr>
          <a:xfrm>
            <a:off x="4075297" y="741533"/>
            <a:ext cx="67035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ko-KR" altLang="en-US" sz="4800" b="0" i="0" u="none" strike="noStrike" kern="1200" cap="none" spc="-30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/>
                <a:cs typeface="+mn-cs"/>
              </a:rPr>
              <a:t>개발할 기능 </a:t>
            </a:r>
            <a:r>
              <a:rPr kumimoji="0" lang="en-US" altLang="ko-KR" sz="3200" b="0" i="0" u="none" strike="noStrike" kern="1200" cap="none" spc="-30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/>
                <a:cs typeface="+mn-cs"/>
              </a:rPr>
              <a:t>&amp;</a:t>
            </a:r>
            <a:r>
              <a:rPr kumimoji="0" lang="en-US" altLang="ko-KR" sz="4800" b="0" i="0" u="none" strike="noStrike" kern="1200" cap="none" spc="-30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/>
                <a:cs typeface="+mn-cs"/>
              </a:rPr>
              <a:t> </a:t>
            </a:r>
            <a:r>
              <a:rPr kumimoji="0" lang="ko-KR" altLang="en-US" sz="4800" b="0" i="0" u="none" strike="noStrike" kern="1200" cap="none" spc="-30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/>
                <a:cs typeface="+mn-cs"/>
              </a:rPr>
              <a:t>프로토타입</a:t>
            </a:r>
            <a:endParaRPr lang="ko-KR" altLang="en-US" sz="4800" spc="-300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52542965-7E4D-4C1B-B941-59D94924172A}"/>
              </a:ext>
            </a:extLst>
          </p:cNvPr>
          <p:cNvGrpSpPr/>
          <p:nvPr/>
        </p:nvGrpSpPr>
        <p:grpSpPr>
          <a:xfrm>
            <a:off x="2209800" y="2486063"/>
            <a:ext cx="5867400" cy="6828937"/>
            <a:chOff x="8284334" y="2233291"/>
            <a:chExt cx="1503433" cy="1835043"/>
          </a:xfrm>
        </p:grpSpPr>
        <p:sp>
          <p:nvSpPr>
            <p:cNvPr id="15" name="자유형 32">
              <a:extLst>
                <a:ext uri="{FF2B5EF4-FFF2-40B4-BE49-F238E27FC236}">
                  <a16:creationId xmlns:a16="http://schemas.microsoft.com/office/drawing/2014/main" id="{F0CFCB04-60FE-470D-92BF-E2A217056E67}"/>
                </a:ext>
              </a:extLst>
            </p:cNvPr>
            <p:cNvSpPr/>
            <p:nvPr/>
          </p:nvSpPr>
          <p:spPr>
            <a:xfrm>
              <a:off x="8676669" y="3973014"/>
              <a:ext cx="718762" cy="95320"/>
            </a:xfrm>
            <a:custGeom>
              <a:avLst/>
              <a:gdLst>
                <a:gd name="connsiteX0" fmla="*/ 0 w 718762"/>
                <a:gd name="connsiteY0" fmla="*/ 0 h 95320"/>
                <a:gd name="connsiteX1" fmla="*/ 718762 w 718762"/>
                <a:gd name="connsiteY1" fmla="*/ 0 h 95320"/>
                <a:gd name="connsiteX2" fmla="*/ 651983 w 718762"/>
                <a:gd name="connsiteY2" fmla="*/ 36246 h 95320"/>
                <a:gd name="connsiteX3" fmla="*/ 359381 w 718762"/>
                <a:gd name="connsiteY3" fmla="*/ 95320 h 95320"/>
                <a:gd name="connsiteX4" fmla="*/ 66779 w 718762"/>
                <a:gd name="connsiteY4" fmla="*/ 36246 h 95320"/>
                <a:gd name="connsiteX5" fmla="*/ 0 w 718762"/>
                <a:gd name="connsiteY5" fmla="*/ 0 h 95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18762" h="95320">
                  <a:moveTo>
                    <a:pt x="0" y="0"/>
                  </a:moveTo>
                  <a:lnTo>
                    <a:pt x="718762" y="0"/>
                  </a:lnTo>
                  <a:lnTo>
                    <a:pt x="651983" y="36246"/>
                  </a:lnTo>
                  <a:cubicBezTo>
                    <a:pt x="562049" y="74285"/>
                    <a:pt x="463171" y="95320"/>
                    <a:pt x="359381" y="95320"/>
                  </a:cubicBezTo>
                  <a:cubicBezTo>
                    <a:pt x="255591" y="95320"/>
                    <a:pt x="156713" y="74285"/>
                    <a:pt x="66779" y="3624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자유형 33">
              <a:extLst>
                <a:ext uri="{FF2B5EF4-FFF2-40B4-BE49-F238E27FC236}">
                  <a16:creationId xmlns:a16="http://schemas.microsoft.com/office/drawing/2014/main" id="{810606D0-4A5E-4C92-A3C5-92732CB559C5}"/>
                </a:ext>
              </a:extLst>
            </p:cNvPr>
            <p:cNvSpPr/>
            <p:nvPr/>
          </p:nvSpPr>
          <p:spPr>
            <a:xfrm>
              <a:off x="8520113" y="2233291"/>
              <a:ext cx="1031875" cy="1692076"/>
            </a:xfrm>
            <a:custGeom>
              <a:avLst/>
              <a:gdLst>
                <a:gd name="connsiteX0" fmla="*/ 385720 w 1031875"/>
                <a:gd name="connsiteY0" fmla="*/ 104977 h 1692076"/>
                <a:gd name="connsiteX1" fmla="*/ 367118 w 1031875"/>
                <a:gd name="connsiteY1" fmla="*/ 126021 h 1692076"/>
                <a:gd name="connsiteX2" fmla="*/ 385720 w 1031875"/>
                <a:gd name="connsiteY2" fmla="*/ 147064 h 1692076"/>
                <a:gd name="connsiteX3" fmla="*/ 646152 w 1031875"/>
                <a:gd name="connsiteY3" fmla="*/ 147064 h 1692076"/>
                <a:gd name="connsiteX4" fmla="*/ 664754 w 1031875"/>
                <a:gd name="connsiteY4" fmla="*/ 126021 h 1692076"/>
                <a:gd name="connsiteX5" fmla="*/ 646152 w 1031875"/>
                <a:gd name="connsiteY5" fmla="*/ 104977 h 1692076"/>
                <a:gd name="connsiteX6" fmla="*/ 78918 w 1031875"/>
                <a:gd name="connsiteY6" fmla="*/ 0 h 1692076"/>
                <a:gd name="connsiteX7" fmla="*/ 952957 w 1031875"/>
                <a:gd name="connsiteY7" fmla="*/ 0 h 1692076"/>
                <a:gd name="connsiteX8" fmla="*/ 1031875 w 1031875"/>
                <a:gd name="connsiteY8" fmla="*/ 89273 h 1692076"/>
                <a:gd name="connsiteX9" fmla="*/ 1031875 w 1031875"/>
                <a:gd name="connsiteY9" fmla="*/ 538905 h 1692076"/>
                <a:gd name="connsiteX10" fmla="*/ 1031875 w 1031875"/>
                <a:gd name="connsiteY10" fmla="*/ 1627747 h 1692076"/>
                <a:gd name="connsiteX11" fmla="*/ 953908 w 1031875"/>
                <a:gd name="connsiteY11" fmla="*/ 1692076 h 1692076"/>
                <a:gd name="connsiteX12" fmla="*/ 953908 w 1031875"/>
                <a:gd name="connsiteY12" fmla="*/ 474576 h 1692076"/>
                <a:gd name="connsiteX13" fmla="*/ 953908 w 1031875"/>
                <a:gd name="connsiteY13" fmla="*/ 252041 h 1692076"/>
                <a:gd name="connsiteX14" fmla="*/ 77965 w 1031875"/>
                <a:gd name="connsiteY14" fmla="*/ 252041 h 1692076"/>
                <a:gd name="connsiteX15" fmla="*/ 77965 w 1031875"/>
                <a:gd name="connsiteY15" fmla="*/ 474578 h 1692076"/>
                <a:gd name="connsiteX16" fmla="*/ 77965 w 1031875"/>
                <a:gd name="connsiteY16" fmla="*/ 1692074 h 1692076"/>
                <a:gd name="connsiteX17" fmla="*/ 0 w 1031875"/>
                <a:gd name="connsiteY17" fmla="*/ 1627746 h 1692076"/>
                <a:gd name="connsiteX18" fmla="*/ 0 w 1031875"/>
                <a:gd name="connsiteY18" fmla="*/ 538906 h 1692076"/>
                <a:gd name="connsiteX19" fmla="*/ 0 w 1031875"/>
                <a:gd name="connsiteY19" fmla="*/ 89273 h 1692076"/>
                <a:gd name="connsiteX20" fmla="*/ 78918 w 1031875"/>
                <a:gd name="connsiteY20" fmla="*/ 0 h 1692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031875" h="1692076">
                  <a:moveTo>
                    <a:pt x="385720" y="104977"/>
                  </a:moveTo>
                  <a:cubicBezTo>
                    <a:pt x="375446" y="104977"/>
                    <a:pt x="367118" y="114399"/>
                    <a:pt x="367118" y="126021"/>
                  </a:cubicBezTo>
                  <a:cubicBezTo>
                    <a:pt x="367118" y="137642"/>
                    <a:pt x="375446" y="147064"/>
                    <a:pt x="385720" y="147064"/>
                  </a:cubicBezTo>
                  <a:lnTo>
                    <a:pt x="646152" y="147064"/>
                  </a:lnTo>
                  <a:cubicBezTo>
                    <a:pt x="656425" y="147064"/>
                    <a:pt x="664754" y="137642"/>
                    <a:pt x="664754" y="126021"/>
                  </a:cubicBezTo>
                  <a:cubicBezTo>
                    <a:pt x="664754" y="114399"/>
                    <a:pt x="656425" y="104977"/>
                    <a:pt x="646152" y="104977"/>
                  </a:cubicBezTo>
                  <a:close/>
                  <a:moveTo>
                    <a:pt x="78918" y="0"/>
                  </a:moveTo>
                  <a:lnTo>
                    <a:pt x="952957" y="0"/>
                  </a:lnTo>
                  <a:cubicBezTo>
                    <a:pt x="996542" y="0"/>
                    <a:pt x="1031875" y="39969"/>
                    <a:pt x="1031875" y="89273"/>
                  </a:cubicBezTo>
                  <a:lnTo>
                    <a:pt x="1031875" y="538905"/>
                  </a:lnTo>
                  <a:lnTo>
                    <a:pt x="1031875" y="1627747"/>
                  </a:lnTo>
                  <a:lnTo>
                    <a:pt x="953908" y="1692076"/>
                  </a:lnTo>
                  <a:lnTo>
                    <a:pt x="953908" y="474576"/>
                  </a:lnTo>
                  <a:lnTo>
                    <a:pt x="953908" y="252041"/>
                  </a:lnTo>
                  <a:lnTo>
                    <a:pt x="77965" y="252041"/>
                  </a:lnTo>
                  <a:lnTo>
                    <a:pt x="77965" y="474578"/>
                  </a:lnTo>
                  <a:lnTo>
                    <a:pt x="77965" y="1692074"/>
                  </a:lnTo>
                  <a:lnTo>
                    <a:pt x="0" y="1627746"/>
                  </a:lnTo>
                  <a:lnTo>
                    <a:pt x="0" y="538906"/>
                  </a:lnTo>
                  <a:lnTo>
                    <a:pt x="0" y="89273"/>
                  </a:lnTo>
                  <a:cubicBezTo>
                    <a:pt x="0" y="39969"/>
                    <a:pt x="35333" y="0"/>
                    <a:pt x="7891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 34">
              <a:extLst>
                <a:ext uri="{FF2B5EF4-FFF2-40B4-BE49-F238E27FC236}">
                  <a16:creationId xmlns:a16="http://schemas.microsoft.com/office/drawing/2014/main" id="{B8F281FB-33B3-4383-AF79-EBE6D4F06B5F}"/>
                </a:ext>
              </a:extLst>
            </p:cNvPr>
            <p:cNvSpPr/>
            <p:nvPr/>
          </p:nvSpPr>
          <p:spPr>
            <a:xfrm>
              <a:off x="8598078" y="2485333"/>
              <a:ext cx="875943" cy="1487681"/>
            </a:xfrm>
            <a:custGeom>
              <a:avLst/>
              <a:gdLst>
                <a:gd name="connsiteX0" fmla="*/ 0 w 875943"/>
                <a:gd name="connsiteY0" fmla="*/ 0 h 1487681"/>
                <a:gd name="connsiteX1" fmla="*/ 875943 w 875943"/>
                <a:gd name="connsiteY1" fmla="*/ 0 h 1487681"/>
                <a:gd name="connsiteX2" fmla="*/ 875943 w 875943"/>
                <a:gd name="connsiteY2" fmla="*/ 222534 h 1487681"/>
                <a:gd name="connsiteX3" fmla="*/ 875943 w 875943"/>
                <a:gd name="connsiteY3" fmla="*/ 222535 h 1487681"/>
                <a:gd name="connsiteX4" fmla="*/ 875943 w 875943"/>
                <a:gd name="connsiteY4" fmla="*/ 1440034 h 1487681"/>
                <a:gd name="connsiteX5" fmla="*/ 858265 w 875943"/>
                <a:gd name="connsiteY5" fmla="*/ 1454620 h 1487681"/>
                <a:gd name="connsiteX6" fmla="*/ 797354 w 875943"/>
                <a:gd name="connsiteY6" fmla="*/ 1487681 h 1487681"/>
                <a:gd name="connsiteX7" fmla="*/ 78592 w 875943"/>
                <a:gd name="connsiteY7" fmla="*/ 1487681 h 1487681"/>
                <a:gd name="connsiteX8" fmla="*/ 17681 w 875943"/>
                <a:gd name="connsiteY8" fmla="*/ 1454620 h 1487681"/>
                <a:gd name="connsiteX9" fmla="*/ 0 w 875943"/>
                <a:gd name="connsiteY9" fmla="*/ 1440032 h 1487681"/>
                <a:gd name="connsiteX10" fmla="*/ 0 w 875943"/>
                <a:gd name="connsiteY10" fmla="*/ 222537 h 1487681"/>
                <a:gd name="connsiteX11" fmla="*/ 0 w 875943"/>
                <a:gd name="connsiteY11" fmla="*/ 222536 h 1487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75943" h="1487681">
                  <a:moveTo>
                    <a:pt x="0" y="0"/>
                  </a:moveTo>
                  <a:lnTo>
                    <a:pt x="875943" y="0"/>
                  </a:lnTo>
                  <a:lnTo>
                    <a:pt x="875943" y="222534"/>
                  </a:lnTo>
                  <a:lnTo>
                    <a:pt x="875943" y="222535"/>
                  </a:lnTo>
                  <a:lnTo>
                    <a:pt x="875943" y="1440034"/>
                  </a:lnTo>
                  <a:lnTo>
                    <a:pt x="858265" y="1454620"/>
                  </a:lnTo>
                  <a:lnTo>
                    <a:pt x="797354" y="1487681"/>
                  </a:lnTo>
                  <a:lnTo>
                    <a:pt x="78592" y="1487681"/>
                  </a:lnTo>
                  <a:lnTo>
                    <a:pt x="17681" y="1454620"/>
                  </a:lnTo>
                  <a:lnTo>
                    <a:pt x="0" y="1440032"/>
                  </a:lnTo>
                  <a:lnTo>
                    <a:pt x="0" y="222537"/>
                  </a:lnTo>
                  <a:lnTo>
                    <a:pt x="0" y="222536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8" name="자유형 35">
              <a:extLst>
                <a:ext uri="{FF2B5EF4-FFF2-40B4-BE49-F238E27FC236}">
                  <a16:creationId xmlns:a16="http://schemas.microsoft.com/office/drawing/2014/main" id="{A2E363D5-3D2A-4941-86C2-727CD1ADAF63}"/>
                </a:ext>
              </a:extLst>
            </p:cNvPr>
            <p:cNvSpPr/>
            <p:nvPr/>
          </p:nvSpPr>
          <p:spPr>
            <a:xfrm>
              <a:off x="9551987" y="2772196"/>
              <a:ext cx="235780" cy="1088842"/>
            </a:xfrm>
            <a:custGeom>
              <a:avLst/>
              <a:gdLst>
                <a:gd name="connsiteX0" fmla="*/ 0 w 235780"/>
                <a:gd name="connsiteY0" fmla="*/ 0 h 1088842"/>
                <a:gd name="connsiteX1" fmla="*/ 15607 w 235780"/>
                <a:gd name="connsiteY1" fmla="*/ 12877 h 1088842"/>
                <a:gd name="connsiteX2" fmla="*/ 235780 w 235780"/>
                <a:gd name="connsiteY2" fmla="*/ 544421 h 1088842"/>
                <a:gd name="connsiteX3" fmla="*/ 15607 w 235780"/>
                <a:gd name="connsiteY3" fmla="*/ 1075965 h 1088842"/>
                <a:gd name="connsiteX4" fmla="*/ 0 w 235780"/>
                <a:gd name="connsiteY4" fmla="*/ 1088842 h 1088842"/>
                <a:gd name="connsiteX5" fmla="*/ 0 w 235780"/>
                <a:gd name="connsiteY5" fmla="*/ 0 h 1088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5780" h="1088842">
                  <a:moveTo>
                    <a:pt x="0" y="0"/>
                  </a:moveTo>
                  <a:lnTo>
                    <a:pt x="15607" y="12877"/>
                  </a:lnTo>
                  <a:cubicBezTo>
                    <a:pt x="151641" y="148911"/>
                    <a:pt x="235780" y="336840"/>
                    <a:pt x="235780" y="544421"/>
                  </a:cubicBezTo>
                  <a:cubicBezTo>
                    <a:pt x="235780" y="752002"/>
                    <a:pt x="151641" y="939931"/>
                    <a:pt x="15607" y="1075965"/>
                  </a:cubicBezTo>
                  <a:lnTo>
                    <a:pt x="0" y="10888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36">
              <a:extLst>
                <a:ext uri="{FF2B5EF4-FFF2-40B4-BE49-F238E27FC236}">
                  <a16:creationId xmlns:a16="http://schemas.microsoft.com/office/drawing/2014/main" id="{53760817-900F-44B5-A50C-1612CA58A2D9}"/>
                </a:ext>
              </a:extLst>
            </p:cNvPr>
            <p:cNvSpPr/>
            <p:nvPr/>
          </p:nvSpPr>
          <p:spPr>
            <a:xfrm>
              <a:off x="8284334" y="2772197"/>
              <a:ext cx="235779" cy="1088840"/>
            </a:xfrm>
            <a:custGeom>
              <a:avLst/>
              <a:gdLst>
                <a:gd name="connsiteX0" fmla="*/ 235779 w 235779"/>
                <a:gd name="connsiteY0" fmla="*/ 0 h 1088840"/>
                <a:gd name="connsiteX1" fmla="*/ 235779 w 235779"/>
                <a:gd name="connsiteY1" fmla="*/ 1088840 h 1088840"/>
                <a:gd name="connsiteX2" fmla="*/ 220173 w 235779"/>
                <a:gd name="connsiteY2" fmla="*/ 1075964 h 1088840"/>
                <a:gd name="connsiteX3" fmla="*/ 0 w 235779"/>
                <a:gd name="connsiteY3" fmla="*/ 544420 h 1088840"/>
                <a:gd name="connsiteX4" fmla="*/ 220173 w 235779"/>
                <a:gd name="connsiteY4" fmla="*/ 12876 h 1088840"/>
                <a:gd name="connsiteX5" fmla="*/ 235779 w 235779"/>
                <a:gd name="connsiteY5" fmla="*/ 0 h 1088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5779" h="1088840">
                  <a:moveTo>
                    <a:pt x="235779" y="0"/>
                  </a:moveTo>
                  <a:lnTo>
                    <a:pt x="235779" y="1088840"/>
                  </a:lnTo>
                  <a:lnTo>
                    <a:pt x="220173" y="1075964"/>
                  </a:lnTo>
                  <a:cubicBezTo>
                    <a:pt x="84139" y="939930"/>
                    <a:pt x="0" y="752001"/>
                    <a:pt x="0" y="544420"/>
                  </a:cubicBezTo>
                  <a:cubicBezTo>
                    <a:pt x="0" y="336839"/>
                    <a:pt x="84139" y="148910"/>
                    <a:pt x="220173" y="12876"/>
                  </a:cubicBezTo>
                  <a:lnTo>
                    <a:pt x="235779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3" name="그림 12">
            <a:extLst>
              <a:ext uri="{FF2B5EF4-FFF2-40B4-BE49-F238E27FC236}">
                <a16:creationId xmlns:a16="http://schemas.microsoft.com/office/drawing/2014/main" id="{E913D7E8-3FB7-4939-9AB9-642AC6F2F15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434239" y="3409334"/>
            <a:ext cx="3418515" cy="5569676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36939B10-B2AD-4DD7-A510-03D4E0DCDAF1}"/>
              </a:ext>
            </a:extLst>
          </p:cNvPr>
          <p:cNvSpPr txBox="1"/>
          <p:nvPr/>
        </p:nvSpPr>
        <p:spPr>
          <a:xfrm>
            <a:off x="9601200" y="27813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15A37B6-B16C-4BD3-9536-E1B223E69B44}"/>
              </a:ext>
            </a:extLst>
          </p:cNvPr>
          <p:cNvSpPr txBox="1"/>
          <p:nvPr/>
        </p:nvSpPr>
        <p:spPr>
          <a:xfrm>
            <a:off x="9223569" y="2486063"/>
            <a:ext cx="1492716" cy="830997"/>
          </a:xfrm>
          <a:prstGeom prst="rect">
            <a:avLst/>
          </a:prstGeom>
          <a:solidFill>
            <a:srgbClr val="FFE146"/>
          </a:solidFill>
        </p:spPr>
        <p:txBody>
          <a:bodyPr wrap="none" rtlCol="0">
            <a:spAutoFit/>
          </a:bodyPr>
          <a:lstStyle/>
          <a:p>
            <a:r>
              <a:rPr lang="ko-KR" altLang="en-US" sz="48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3020000020004" pitchFamily="34" charset="-127"/>
              </a:rPr>
              <a:t>둘째</a:t>
            </a:r>
            <a:r>
              <a:rPr lang="en-US" altLang="ko-KR" sz="48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3020000020004" pitchFamily="34" charset="-127"/>
              </a:rPr>
              <a:t>,</a:t>
            </a:r>
            <a:endParaRPr lang="ko-KR" altLang="en-US" sz="4800" spc="-300" dirty="0">
              <a:solidFill>
                <a:schemeClr val="tx1">
                  <a:lumMod val="75000"/>
                  <a:lumOff val="25000"/>
                </a:schemeClr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  <a:cs typeface="Malgun Gothic Semilight" panose="020B0503020000020004" pitchFamily="34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5F0C801-907F-40DD-93D1-7D0AEC67181F}"/>
              </a:ext>
            </a:extLst>
          </p:cNvPr>
          <p:cNvSpPr txBox="1"/>
          <p:nvPr/>
        </p:nvSpPr>
        <p:spPr>
          <a:xfrm>
            <a:off x="9296400" y="3645580"/>
            <a:ext cx="6381875" cy="5509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800" dirty="0">
                <a:solidFill>
                  <a:schemeClr val="tx1">
                    <a:lumMod val="75000"/>
                    <a:lumOff val="25000"/>
                  </a:schemeClr>
                </a:solidFill>
                <a:latin typeface="Bodoni MT Black" panose="02070A03080606020203" pitchFamily="18" charset="0"/>
              </a:rPr>
              <a:t>“</a:t>
            </a:r>
          </a:p>
          <a:p>
            <a:endParaRPr lang="en-US" altLang="ko-KR" sz="8800" dirty="0">
              <a:solidFill>
                <a:schemeClr val="tx1">
                  <a:lumMod val="75000"/>
                  <a:lumOff val="25000"/>
                </a:schemeClr>
              </a:solidFill>
              <a:latin typeface="Bodoni MT Black" panose="02070A03080606020203" pitchFamily="18" charset="0"/>
            </a:endParaRPr>
          </a:p>
          <a:p>
            <a:endParaRPr lang="en-US" altLang="ko-KR" sz="8800" dirty="0">
              <a:solidFill>
                <a:schemeClr val="tx1">
                  <a:lumMod val="75000"/>
                  <a:lumOff val="25000"/>
                </a:schemeClr>
              </a:solidFill>
              <a:latin typeface="Bodoni MT Black" panose="02070A03080606020203" pitchFamily="18" charset="0"/>
            </a:endParaRPr>
          </a:p>
          <a:p>
            <a:r>
              <a:rPr lang="en-US" altLang="ko-KR" sz="8800" dirty="0">
                <a:solidFill>
                  <a:schemeClr val="tx1">
                    <a:lumMod val="75000"/>
                    <a:lumOff val="25000"/>
                  </a:schemeClr>
                </a:solidFill>
                <a:latin typeface="Bodoni MT Black" panose="02070A03080606020203" pitchFamily="18" charset="0"/>
              </a:rPr>
              <a:t>						”</a:t>
            </a:r>
            <a:endParaRPr lang="ko-KR" altLang="en-US" sz="8800" dirty="0">
              <a:solidFill>
                <a:schemeClr val="tx1">
                  <a:lumMod val="75000"/>
                  <a:lumOff val="25000"/>
                </a:schemeClr>
              </a:solidFill>
              <a:latin typeface="Bodoni MT Black" panose="02070A03080606020203" pitchFamily="18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E136F50-4FC5-409E-B9B5-DD49F45026D0}"/>
              </a:ext>
            </a:extLst>
          </p:cNvPr>
          <p:cNvSpPr txBox="1"/>
          <p:nvPr/>
        </p:nvSpPr>
        <p:spPr>
          <a:xfrm>
            <a:off x="10276366" y="4753949"/>
            <a:ext cx="4580100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kern="100" spc="-3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확진자</a:t>
            </a:r>
            <a:r>
              <a:rPr lang="ko-KR" altLang="en-US" sz="4800" kern="100" spc="-3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발생 추이</a:t>
            </a:r>
            <a:endParaRPr lang="en-US" altLang="ko-KR" sz="4800" kern="100" spc="-3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r>
              <a:rPr lang="ko-KR" altLang="en-US" sz="4800" kern="100" spc="-3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그래프 제공</a:t>
            </a:r>
            <a:endParaRPr lang="en-US" altLang="ko-KR" sz="4800" kern="100" spc="-3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endParaRPr lang="en-US" altLang="ko-KR" sz="4800" kern="100" spc="-3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r>
              <a:rPr lang="en-US" altLang="ko-KR" sz="4800" kern="100" spc="-300" dirty="0"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Times New Roman" panose="02020603050405020304" pitchFamily="18" charset="0"/>
              </a:rPr>
              <a:t>=</a:t>
            </a:r>
            <a:r>
              <a:rPr lang="ko-KR" altLang="en-US" sz="4800" kern="100" spc="-300" dirty="0"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Times New Roman" panose="02020603050405020304" pitchFamily="18" charset="0"/>
              </a:rPr>
              <a:t> 시각화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931871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표 12">
            <a:extLst>
              <a:ext uri="{FF2B5EF4-FFF2-40B4-BE49-F238E27FC236}">
                <a16:creationId xmlns:a16="http://schemas.microsoft.com/office/drawing/2014/main" id="{AC51CAEF-3C5B-4946-87DB-6B4FAFAE3E16}"/>
              </a:ext>
            </a:extLst>
          </p:cNvPr>
          <p:cNvGraphicFramePr>
            <a:graphicFrameLocks noGrp="1"/>
          </p:cNvGraphicFramePr>
          <p:nvPr/>
        </p:nvGraphicFramePr>
        <p:xfrm>
          <a:off x="228600" y="0"/>
          <a:ext cx="17830800" cy="495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237935577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1047570669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319385043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186037091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4275713182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671234108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1822333551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91471506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054444395"/>
                    </a:ext>
                  </a:extLst>
                </a:gridCol>
              </a:tblGrid>
              <a:tr h="4953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rgbClr val="40404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01</a:t>
                      </a:r>
                      <a:endParaRPr lang="ko-KR" altLang="en-US" sz="2400" b="0" dirty="0">
                        <a:solidFill>
                          <a:srgbClr val="40404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rgbClr val="40404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02</a:t>
                      </a:r>
                      <a:endParaRPr lang="ko-KR" altLang="en-US" sz="2400" b="0" dirty="0">
                        <a:solidFill>
                          <a:srgbClr val="40404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rgbClr val="40404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03</a:t>
                      </a:r>
                      <a:endParaRPr lang="ko-KR" altLang="en-US" sz="2400" b="0" dirty="0">
                        <a:solidFill>
                          <a:srgbClr val="40404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rgbClr val="40404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04</a:t>
                      </a:r>
                      <a:endParaRPr lang="ko-KR" altLang="en-US" sz="2400" b="0" dirty="0">
                        <a:solidFill>
                          <a:srgbClr val="40404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AB9D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rgbClr val="40404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05</a:t>
                      </a:r>
                      <a:endParaRPr lang="ko-KR" altLang="en-US" sz="2400" b="0" dirty="0">
                        <a:solidFill>
                          <a:srgbClr val="40404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rgbClr val="40404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06</a:t>
                      </a:r>
                      <a:endParaRPr lang="ko-KR" altLang="en-US" sz="2400" b="0" dirty="0">
                        <a:solidFill>
                          <a:srgbClr val="40404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rgbClr val="40404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07</a:t>
                      </a:r>
                      <a:endParaRPr lang="ko-KR" altLang="en-US" sz="2400" b="0" dirty="0">
                        <a:solidFill>
                          <a:srgbClr val="40404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rgbClr val="40404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08</a:t>
                      </a:r>
                      <a:endParaRPr lang="ko-KR" altLang="en-US" sz="2400" b="0" dirty="0">
                        <a:solidFill>
                          <a:srgbClr val="40404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rgbClr val="40404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09</a:t>
                      </a:r>
                      <a:endParaRPr lang="ko-KR" altLang="en-US" sz="2400" b="0" dirty="0">
                        <a:solidFill>
                          <a:srgbClr val="40404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170362"/>
                  </a:ext>
                </a:extLst>
              </a:tr>
            </a:tbl>
          </a:graphicData>
        </a:graphic>
      </p:graphicFrame>
      <p:grpSp>
        <p:nvGrpSpPr>
          <p:cNvPr id="10" name="그룹 9">
            <a:extLst>
              <a:ext uri="{FF2B5EF4-FFF2-40B4-BE49-F238E27FC236}">
                <a16:creationId xmlns:a16="http://schemas.microsoft.com/office/drawing/2014/main" id="{4A5B4461-BAE4-4E44-A2EF-CFE687101648}"/>
              </a:ext>
            </a:extLst>
          </p:cNvPr>
          <p:cNvGrpSpPr/>
          <p:nvPr/>
        </p:nvGrpSpPr>
        <p:grpSpPr>
          <a:xfrm>
            <a:off x="2971800" y="952500"/>
            <a:ext cx="8603606" cy="409061"/>
            <a:chOff x="1911994" y="2455427"/>
            <a:chExt cx="3716638" cy="409061"/>
          </a:xfrm>
        </p:grpSpPr>
        <p:sp>
          <p:nvSpPr>
            <p:cNvPr id="3" name="자유형: 도형 2">
              <a:extLst>
                <a:ext uri="{FF2B5EF4-FFF2-40B4-BE49-F238E27FC236}">
                  <a16:creationId xmlns:a16="http://schemas.microsoft.com/office/drawing/2014/main" id="{588A43A3-DAD0-4B93-B648-D3C3F6AD7E01}"/>
                </a:ext>
              </a:extLst>
            </p:cNvPr>
            <p:cNvSpPr/>
            <p:nvPr/>
          </p:nvSpPr>
          <p:spPr>
            <a:xfrm flipH="1">
              <a:off x="1913915" y="2474927"/>
              <a:ext cx="3714717" cy="389561"/>
            </a:xfrm>
            <a:custGeom>
              <a:avLst/>
              <a:gdLst>
                <a:gd name="connsiteX0" fmla="*/ 7616743 w 7891426"/>
                <a:gd name="connsiteY0" fmla="*/ 0 h 1140460"/>
                <a:gd name="connsiteX1" fmla="*/ 181096 w 7891426"/>
                <a:gd name="connsiteY1" fmla="*/ 0 h 1140460"/>
                <a:gd name="connsiteX2" fmla="*/ 108744 w 7891426"/>
                <a:gd name="connsiteY2" fmla="*/ 11906 h 1140460"/>
                <a:gd name="connsiteX3" fmla="*/ 137319 w 7891426"/>
                <a:gd name="connsiteY3" fmla="*/ 94456 h 1140460"/>
                <a:gd name="connsiteX4" fmla="*/ 139700 w 7891426"/>
                <a:gd name="connsiteY4" fmla="*/ 190500 h 1140460"/>
                <a:gd name="connsiteX5" fmla="*/ 76200 w 7891426"/>
                <a:gd name="connsiteY5" fmla="*/ 190500 h 1140460"/>
                <a:gd name="connsiteX6" fmla="*/ 88900 w 7891426"/>
                <a:gd name="connsiteY6" fmla="*/ 279400 h 1140460"/>
                <a:gd name="connsiteX7" fmla="*/ 95250 w 7891426"/>
                <a:gd name="connsiteY7" fmla="*/ 357188 h 1140460"/>
                <a:gd name="connsiteX8" fmla="*/ 114300 w 7891426"/>
                <a:gd name="connsiteY8" fmla="*/ 419100 h 1140460"/>
                <a:gd name="connsiteX9" fmla="*/ 47625 w 7891426"/>
                <a:gd name="connsiteY9" fmla="*/ 492125 h 1140460"/>
                <a:gd name="connsiteX10" fmla="*/ 0 w 7891426"/>
                <a:gd name="connsiteY10" fmla="*/ 558800 h 1140460"/>
                <a:gd name="connsiteX11" fmla="*/ 76200 w 7891426"/>
                <a:gd name="connsiteY11" fmla="*/ 622300 h 1140460"/>
                <a:gd name="connsiteX12" fmla="*/ 101600 w 7891426"/>
                <a:gd name="connsiteY12" fmla="*/ 673100 h 1140460"/>
                <a:gd name="connsiteX13" fmla="*/ 88900 w 7891426"/>
                <a:gd name="connsiteY13" fmla="*/ 736600 h 1140460"/>
                <a:gd name="connsiteX14" fmla="*/ 134144 w 7891426"/>
                <a:gd name="connsiteY14" fmla="*/ 767556 h 1140460"/>
                <a:gd name="connsiteX15" fmla="*/ 88900 w 7891426"/>
                <a:gd name="connsiteY15" fmla="*/ 889000 h 1140460"/>
                <a:gd name="connsiteX16" fmla="*/ 30956 w 7891426"/>
                <a:gd name="connsiteY16" fmla="*/ 900906 h 1140460"/>
                <a:gd name="connsiteX17" fmla="*/ 123031 w 7891426"/>
                <a:gd name="connsiteY17" fmla="*/ 965200 h 1140460"/>
                <a:gd name="connsiteX18" fmla="*/ 12700 w 7891426"/>
                <a:gd name="connsiteY18" fmla="*/ 1104900 h 1140460"/>
                <a:gd name="connsiteX19" fmla="*/ 46037 w 7891426"/>
                <a:gd name="connsiteY19" fmla="*/ 1119982 h 1140460"/>
                <a:gd name="connsiteX20" fmla="*/ 39804 w 7891426"/>
                <a:gd name="connsiteY20" fmla="*/ 1140460 h 1140460"/>
                <a:gd name="connsiteX21" fmla="*/ 7891426 w 7891426"/>
                <a:gd name="connsiteY21" fmla="*/ 1140460 h 1140460"/>
                <a:gd name="connsiteX22" fmla="*/ 7870743 w 7891426"/>
                <a:gd name="connsiteY22" fmla="*/ 1092200 h 1140460"/>
                <a:gd name="connsiteX23" fmla="*/ 7781843 w 7891426"/>
                <a:gd name="connsiteY23" fmla="*/ 1028700 h 1140460"/>
                <a:gd name="connsiteX24" fmla="*/ 7731043 w 7891426"/>
                <a:gd name="connsiteY24" fmla="*/ 952500 h 1140460"/>
                <a:gd name="connsiteX25" fmla="*/ 7794543 w 7891426"/>
                <a:gd name="connsiteY25" fmla="*/ 876300 h 1140460"/>
                <a:gd name="connsiteX26" fmla="*/ 7832643 w 7891426"/>
                <a:gd name="connsiteY26" fmla="*/ 800100 h 1140460"/>
                <a:gd name="connsiteX27" fmla="*/ 7794543 w 7891426"/>
                <a:gd name="connsiteY27" fmla="*/ 723900 h 1140460"/>
                <a:gd name="connsiteX28" fmla="*/ 7781843 w 7891426"/>
                <a:gd name="connsiteY28" fmla="*/ 660400 h 1140460"/>
                <a:gd name="connsiteX29" fmla="*/ 7807243 w 7891426"/>
                <a:gd name="connsiteY29" fmla="*/ 609600 h 1140460"/>
                <a:gd name="connsiteX30" fmla="*/ 7883443 w 7891426"/>
                <a:gd name="connsiteY30" fmla="*/ 546100 h 1140460"/>
                <a:gd name="connsiteX31" fmla="*/ 7883443 w 7891426"/>
                <a:gd name="connsiteY31" fmla="*/ 469900 h 1140460"/>
                <a:gd name="connsiteX32" fmla="*/ 7769143 w 7891426"/>
                <a:gd name="connsiteY32" fmla="*/ 406400 h 1140460"/>
                <a:gd name="connsiteX33" fmla="*/ 7692943 w 7891426"/>
                <a:gd name="connsiteY33" fmla="*/ 368300 h 1140460"/>
                <a:gd name="connsiteX34" fmla="*/ 7794543 w 7891426"/>
                <a:gd name="connsiteY34" fmla="*/ 266700 h 1140460"/>
                <a:gd name="connsiteX35" fmla="*/ 7807243 w 7891426"/>
                <a:gd name="connsiteY35" fmla="*/ 177800 h 1140460"/>
                <a:gd name="connsiteX36" fmla="*/ 7743743 w 7891426"/>
                <a:gd name="connsiteY36" fmla="*/ 177800 h 1140460"/>
                <a:gd name="connsiteX37" fmla="*/ 7705643 w 7891426"/>
                <a:gd name="connsiteY37" fmla="*/ 88900 h 1140460"/>
                <a:gd name="connsiteX38" fmla="*/ 7819943 w 7891426"/>
                <a:gd name="connsiteY38" fmla="*/ 101600 h 1140460"/>
                <a:gd name="connsiteX0" fmla="*/ 7616743 w 7891426"/>
                <a:gd name="connsiteY0" fmla="*/ 0 h 1140460"/>
                <a:gd name="connsiteX1" fmla="*/ 181096 w 7891426"/>
                <a:gd name="connsiteY1" fmla="*/ 0 h 1140460"/>
                <a:gd name="connsiteX2" fmla="*/ 108744 w 7891426"/>
                <a:gd name="connsiteY2" fmla="*/ 11906 h 1140460"/>
                <a:gd name="connsiteX3" fmla="*/ 137319 w 7891426"/>
                <a:gd name="connsiteY3" fmla="*/ 94456 h 1140460"/>
                <a:gd name="connsiteX4" fmla="*/ 139700 w 7891426"/>
                <a:gd name="connsiteY4" fmla="*/ 190500 h 1140460"/>
                <a:gd name="connsiteX5" fmla="*/ 76200 w 7891426"/>
                <a:gd name="connsiteY5" fmla="*/ 190500 h 1140460"/>
                <a:gd name="connsiteX6" fmla="*/ 88900 w 7891426"/>
                <a:gd name="connsiteY6" fmla="*/ 279400 h 1140460"/>
                <a:gd name="connsiteX7" fmla="*/ 95250 w 7891426"/>
                <a:gd name="connsiteY7" fmla="*/ 357188 h 1140460"/>
                <a:gd name="connsiteX8" fmla="*/ 114300 w 7891426"/>
                <a:gd name="connsiteY8" fmla="*/ 419100 h 1140460"/>
                <a:gd name="connsiteX9" fmla="*/ 47625 w 7891426"/>
                <a:gd name="connsiteY9" fmla="*/ 492125 h 1140460"/>
                <a:gd name="connsiteX10" fmla="*/ 0 w 7891426"/>
                <a:gd name="connsiteY10" fmla="*/ 558800 h 1140460"/>
                <a:gd name="connsiteX11" fmla="*/ 76200 w 7891426"/>
                <a:gd name="connsiteY11" fmla="*/ 622300 h 1140460"/>
                <a:gd name="connsiteX12" fmla="*/ 101600 w 7891426"/>
                <a:gd name="connsiteY12" fmla="*/ 673100 h 1140460"/>
                <a:gd name="connsiteX13" fmla="*/ 88900 w 7891426"/>
                <a:gd name="connsiteY13" fmla="*/ 736600 h 1140460"/>
                <a:gd name="connsiteX14" fmla="*/ 134144 w 7891426"/>
                <a:gd name="connsiteY14" fmla="*/ 767556 h 1140460"/>
                <a:gd name="connsiteX15" fmla="*/ 88900 w 7891426"/>
                <a:gd name="connsiteY15" fmla="*/ 889000 h 1140460"/>
                <a:gd name="connsiteX16" fmla="*/ 30956 w 7891426"/>
                <a:gd name="connsiteY16" fmla="*/ 900906 h 1140460"/>
                <a:gd name="connsiteX17" fmla="*/ 123031 w 7891426"/>
                <a:gd name="connsiteY17" fmla="*/ 965200 h 1140460"/>
                <a:gd name="connsiteX18" fmla="*/ 12700 w 7891426"/>
                <a:gd name="connsiteY18" fmla="*/ 1104900 h 1140460"/>
                <a:gd name="connsiteX19" fmla="*/ 46037 w 7891426"/>
                <a:gd name="connsiteY19" fmla="*/ 1119982 h 1140460"/>
                <a:gd name="connsiteX20" fmla="*/ 39804 w 7891426"/>
                <a:gd name="connsiteY20" fmla="*/ 1140460 h 1140460"/>
                <a:gd name="connsiteX21" fmla="*/ 7891426 w 7891426"/>
                <a:gd name="connsiteY21" fmla="*/ 1140460 h 1140460"/>
                <a:gd name="connsiteX22" fmla="*/ 7870743 w 7891426"/>
                <a:gd name="connsiteY22" fmla="*/ 1092200 h 1140460"/>
                <a:gd name="connsiteX23" fmla="*/ 7781843 w 7891426"/>
                <a:gd name="connsiteY23" fmla="*/ 1028700 h 1140460"/>
                <a:gd name="connsiteX24" fmla="*/ 7731043 w 7891426"/>
                <a:gd name="connsiteY24" fmla="*/ 952500 h 1140460"/>
                <a:gd name="connsiteX25" fmla="*/ 7794543 w 7891426"/>
                <a:gd name="connsiteY25" fmla="*/ 876300 h 1140460"/>
                <a:gd name="connsiteX26" fmla="*/ 7832643 w 7891426"/>
                <a:gd name="connsiteY26" fmla="*/ 800100 h 1140460"/>
                <a:gd name="connsiteX27" fmla="*/ 7794543 w 7891426"/>
                <a:gd name="connsiteY27" fmla="*/ 723900 h 1140460"/>
                <a:gd name="connsiteX28" fmla="*/ 7781843 w 7891426"/>
                <a:gd name="connsiteY28" fmla="*/ 660400 h 1140460"/>
                <a:gd name="connsiteX29" fmla="*/ 7807243 w 7891426"/>
                <a:gd name="connsiteY29" fmla="*/ 609600 h 1140460"/>
                <a:gd name="connsiteX30" fmla="*/ 7883443 w 7891426"/>
                <a:gd name="connsiteY30" fmla="*/ 546100 h 1140460"/>
                <a:gd name="connsiteX31" fmla="*/ 7883443 w 7891426"/>
                <a:gd name="connsiteY31" fmla="*/ 469900 h 1140460"/>
                <a:gd name="connsiteX32" fmla="*/ 7769143 w 7891426"/>
                <a:gd name="connsiteY32" fmla="*/ 406400 h 1140460"/>
                <a:gd name="connsiteX33" fmla="*/ 7692943 w 7891426"/>
                <a:gd name="connsiteY33" fmla="*/ 368300 h 1140460"/>
                <a:gd name="connsiteX34" fmla="*/ 7794543 w 7891426"/>
                <a:gd name="connsiteY34" fmla="*/ 266700 h 1140460"/>
                <a:gd name="connsiteX35" fmla="*/ 7807243 w 7891426"/>
                <a:gd name="connsiteY35" fmla="*/ 177800 h 1140460"/>
                <a:gd name="connsiteX36" fmla="*/ 7743743 w 7891426"/>
                <a:gd name="connsiteY36" fmla="*/ 177800 h 1140460"/>
                <a:gd name="connsiteX37" fmla="*/ 7705643 w 7891426"/>
                <a:gd name="connsiteY37" fmla="*/ 88900 h 1140460"/>
                <a:gd name="connsiteX38" fmla="*/ 7846136 w 7891426"/>
                <a:gd name="connsiteY38" fmla="*/ 34925 h 1140460"/>
                <a:gd name="connsiteX39" fmla="*/ 7616743 w 7891426"/>
                <a:gd name="connsiteY39" fmla="*/ 0 h 1140460"/>
                <a:gd name="connsiteX0" fmla="*/ 7616743 w 7891426"/>
                <a:gd name="connsiteY0" fmla="*/ 0 h 1140460"/>
                <a:gd name="connsiteX1" fmla="*/ 181096 w 7891426"/>
                <a:gd name="connsiteY1" fmla="*/ 0 h 1140460"/>
                <a:gd name="connsiteX2" fmla="*/ 108744 w 7891426"/>
                <a:gd name="connsiteY2" fmla="*/ 11906 h 1140460"/>
                <a:gd name="connsiteX3" fmla="*/ 137319 w 7891426"/>
                <a:gd name="connsiteY3" fmla="*/ 94456 h 1140460"/>
                <a:gd name="connsiteX4" fmla="*/ 139700 w 7891426"/>
                <a:gd name="connsiteY4" fmla="*/ 190500 h 1140460"/>
                <a:gd name="connsiteX5" fmla="*/ 76200 w 7891426"/>
                <a:gd name="connsiteY5" fmla="*/ 190500 h 1140460"/>
                <a:gd name="connsiteX6" fmla="*/ 88900 w 7891426"/>
                <a:gd name="connsiteY6" fmla="*/ 279400 h 1140460"/>
                <a:gd name="connsiteX7" fmla="*/ 95250 w 7891426"/>
                <a:gd name="connsiteY7" fmla="*/ 357188 h 1140460"/>
                <a:gd name="connsiteX8" fmla="*/ 114300 w 7891426"/>
                <a:gd name="connsiteY8" fmla="*/ 419100 h 1140460"/>
                <a:gd name="connsiteX9" fmla="*/ 47625 w 7891426"/>
                <a:gd name="connsiteY9" fmla="*/ 492125 h 1140460"/>
                <a:gd name="connsiteX10" fmla="*/ 0 w 7891426"/>
                <a:gd name="connsiteY10" fmla="*/ 558800 h 1140460"/>
                <a:gd name="connsiteX11" fmla="*/ 76200 w 7891426"/>
                <a:gd name="connsiteY11" fmla="*/ 622300 h 1140460"/>
                <a:gd name="connsiteX12" fmla="*/ 101600 w 7891426"/>
                <a:gd name="connsiteY12" fmla="*/ 673100 h 1140460"/>
                <a:gd name="connsiteX13" fmla="*/ 88900 w 7891426"/>
                <a:gd name="connsiteY13" fmla="*/ 736600 h 1140460"/>
                <a:gd name="connsiteX14" fmla="*/ 134144 w 7891426"/>
                <a:gd name="connsiteY14" fmla="*/ 767556 h 1140460"/>
                <a:gd name="connsiteX15" fmla="*/ 88900 w 7891426"/>
                <a:gd name="connsiteY15" fmla="*/ 889000 h 1140460"/>
                <a:gd name="connsiteX16" fmla="*/ 30956 w 7891426"/>
                <a:gd name="connsiteY16" fmla="*/ 900906 h 1140460"/>
                <a:gd name="connsiteX17" fmla="*/ 123031 w 7891426"/>
                <a:gd name="connsiteY17" fmla="*/ 965200 h 1140460"/>
                <a:gd name="connsiteX18" fmla="*/ 12700 w 7891426"/>
                <a:gd name="connsiteY18" fmla="*/ 1104900 h 1140460"/>
                <a:gd name="connsiteX19" fmla="*/ 46037 w 7891426"/>
                <a:gd name="connsiteY19" fmla="*/ 1119982 h 1140460"/>
                <a:gd name="connsiteX20" fmla="*/ 39804 w 7891426"/>
                <a:gd name="connsiteY20" fmla="*/ 1140460 h 1140460"/>
                <a:gd name="connsiteX21" fmla="*/ 7891426 w 7891426"/>
                <a:gd name="connsiteY21" fmla="*/ 1140460 h 1140460"/>
                <a:gd name="connsiteX22" fmla="*/ 7870743 w 7891426"/>
                <a:gd name="connsiteY22" fmla="*/ 1092200 h 1140460"/>
                <a:gd name="connsiteX23" fmla="*/ 7781843 w 7891426"/>
                <a:gd name="connsiteY23" fmla="*/ 1028700 h 1140460"/>
                <a:gd name="connsiteX24" fmla="*/ 7731043 w 7891426"/>
                <a:gd name="connsiteY24" fmla="*/ 952500 h 1140460"/>
                <a:gd name="connsiteX25" fmla="*/ 7794543 w 7891426"/>
                <a:gd name="connsiteY25" fmla="*/ 876300 h 1140460"/>
                <a:gd name="connsiteX26" fmla="*/ 7832643 w 7891426"/>
                <a:gd name="connsiteY26" fmla="*/ 800100 h 1140460"/>
                <a:gd name="connsiteX27" fmla="*/ 7794543 w 7891426"/>
                <a:gd name="connsiteY27" fmla="*/ 723900 h 1140460"/>
                <a:gd name="connsiteX28" fmla="*/ 7781843 w 7891426"/>
                <a:gd name="connsiteY28" fmla="*/ 660400 h 1140460"/>
                <a:gd name="connsiteX29" fmla="*/ 7807243 w 7891426"/>
                <a:gd name="connsiteY29" fmla="*/ 609600 h 1140460"/>
                <a:gd name="connsiteX30" fmla="*/ 7883443 w 7891426"/>
                <a:gd name="connsiteY30" fmla="*/ 546100 h 1140460"/>
                <a:gd name="connsiteX31" fmla="*/ 7883443 w 7891426"/>
                <a:gd name="connsiteY31" fmla="*/ 469900 h 1140460"/>
                <a:gd name="connsiteX32" fmla="*/ 7769143 w 7891426"/>
                <a:gd name="connsiteY32" fmla="*/ 406400 h 1140460"/>
                <a:gd name="connsiteX33" fmla="*/ 7692943 w 7891426"/>
                <a:gd name="connsiteY33" fmla="*/ 368300 h 1140460"/>
                <a:gd name="connsiteX34" fmla="*/ 7794543 w 7891426"/>
                <a:gd name="connsiteY34" fmla="*/ 266700 h 1140460"/>
                <a:gd name="connsiteX35" fmla="*/ 7807243 w 7891426"/>
                <a:gd name="connsiteY35" fmla="*/ 177800 h 1140460"/>
                <a:gd name="connsiteX36" fmla="*/ 7743743 w 7891426"/>
                <a:gd name="connsiteY36" fmla="*/ 177800 h 1140460"/>
                <a:gd name="connsiteX37" fmla="*/ 7705643 w 7891426"/>
                <a:gd name="connsiteY37" fmla="*/ 88900 h 1140460"/>
                <a:gd name="connsiteX38" fmla="*/ 7846136 w 7891426"/>
                <a:gd name="connsiteY38" fmla="*/ 34925 h 1140460"/>
                <a:gd name="connsiteX39" fmla="*/ 7616743 w 7891426"/>
                <a:gd name="connsiteY39" fmla="*/ 0 h 1140460"/>
                <a:gd name="connsiteX0" fmla="*/ 7616743 w 7891426"/>
                <a:gd name="connsiteY0" fmla="*/ 0 h 1140460"/>
                <a:gd name="connsiteX1" fmla="*/ 181096 w 7891426"/>
                <a:gd name="connsiteY1" fmla="*/ 0 h 1140460"/>
                <a:gd name="connsiteX2" fmla="*/ 108744 w 7891426"/>
                <a:gd name="connsiteY2" fmla="*/ 11906 h 1140460"/>
                <a:gd name="connsiteX3" fmla="*/ 137319 w 7891426"/>
                <a:gd name="connsiteY3" fmla="*/ 94456 h 1140460"/>
                <a:gd name="connsiteX4" fmla="*/ 139700 w 7891426"/>
                <a:gd name="connsiteY4" fmla="*/ 190500 h 1140460"/>
                <a:gd name="connsiteX5" fmla="*/ 76200 w 7891426"/>
                <a:gd name="connsiteY5" fmla="*/ 190500 h 1140460"/>
                <a:gd name="connsiteX6" fmla="*/ 88900 w 7891426"/>
                <a:gd name="connsiteY6" fmla="*/ 279400 h 1140460"/>
                <a:gd name="connsiteX7" fmla="*/ 95250 w 7891426"/>
                <a:gd name="connsiteY7" fmla="*/ 357188 h 1140460"/>
                <a:gd name="connsiteX8" fmla="*/ 114300 w 7891426"/>
                <a:gd name="connsiteY8" fmla="*/ 419100 h 1140460"/>
                <a:gd name="connsiteX9" fmla="*/ 47625 w 7891426"/>
                <a:gd name="connsiteY9" fmla="*/ 492125 h 1140460"/>
                <a:gd name="connsiteX10" fmla="*/ 0 w 7891426"/>
                <a:gd name="connsiteY10" fmla="*/ 558800 h 1140460"/>
                <a:gd name="connsiteX11" fmla="*/ 76200 w 7891426"/>
                <a:gd name="connsiteY11" fmla="*/ 622300 h 1140460"/>
                <a:gd name="connsiteX12" fmla="*/ 101600 w 7891426"/>
                <a:gd name="connsiteY12" fmla="*/ 673100 h 1140460"/>
                <a:gd name="connsiteX13" fmla="*/ 88900 w 7891426"/>
                <a:gd name="connsiteY13" fmla="*/ 736600 h 1140460"/>
                <a:gd name="connsiteX14" fmla="*/ 134144 w 7891426"/>
                <a:gd name="connsiteY14" fmla="*/ 767556 h 1140460"/>
                <a:gd name="connsiteX15" fmla="*/ 88900 w 7891426"/>
                <a:gd name="connsiteY15" fmla="*/ 889000 h 1140460"/>
                <a:gd name="connsiteX16" fmla="*/ 30956 w 7891426"/>
                <a:gd name="connsiteY16" fmla="*/ 900906 h 1140460"/>
                <a:gd name="connsiteX17" fmla="*/ 123031 w 7891426"/>
                <a:gd name="connsiteY17" fmla="*/ 965200 h 1140460"/>
                <a:gd name="connsiteX18" fmla="*/ 12700 w 7891426"/>
                <a:gd name="connsiteY18" fmla="*/ 1104900 h 1140460"/>
                <a:gd name="connsiteX19" fmla="*/ 46037 w 7891426"/>
                <a:gd name="connsiteY19" fmla="*/ 1119982 h 1140460"/>
                <a:gd name="connsiteX20" fmla="*/ 39804 w 7891426"/>
                <a:gd name="connsiteY20" fmla="*/ 1140460 h 1140460"/>
                <a:gd name="connsiteX21" fmla="*/ 7891426 w 7891426"/>
                <a:gd name="connsiteY21" fmla="*/ 1140460 h 1140460"/>
                <a:gd name="connsiteX22" fmla="*/ 7870743 w 7891426"/>
                <a:gd name="connsiteY22" fmla="*/ 1092200 h 1140460"/>
                <a:gd name="connsiteX23" fmla="*/ 7781843 w 7891426"/>
                <a:gd name="connsiteY23" fmla="*/ 1028700 h 1140460"/>
                <a:gd name="connsiteX24" fmla="*/ 7731043 w 7891426"/>
                <a:gd name="connsiteY24" fmla="*/ 952500 h 1140460"/>
                <a:gd name="connsiteX25" fmla="*/ 7794543 w 7891426"/>
                <a:gd name="connsiteY25" fmla="*/ 876300 h 1140460"/>
                <a:gd name="connsiteX26" fmla="*/ 7832643 w 7891426"/>
                <a:gd name="connsiteY26" fmla="*/ 800100 h 1140460"/>
                <a:gd name="connsiteX27" fmla="*/ 7794543 w 7891426"/>
                <a:gd name="connsiteY27" fmla="*/ 723900 h 1140460"/>
                <a:gd name="connsiteX28" fmla="*/ 7781843 w 7891426"/>
                <a:gd name="connsiteY28" fmla="*/ 660400 h 1140460"/>
                <a:gd name="connsiteX29" fmla="*/ 7807243 w 7891426"/>
                <a:gd name="connsiteY29" fmla="*/ 609600 h 1140460"/>
                <a:gd name="connsiteX30" fmla="*/ 7883443 w 7891426"/>
                <a:gd name="connsiteY30" fmla="*/ 546100 h 1140460"/>
                <a:gd name="connsiteX31" fmla="*/ 7883443 w 7891426"/>
                <a:gd name="connsiteY31" fmla="*/ 469900 h 1140460"/>
                <a:gd name="connsiteX32" fmla="*/ 7769143 w 7891426"/>
                <a:gd name="connsiteY32" fmla="*/ 406400 h 1140460"/>
                <a:gd name="connsiteX33" fmla="*/ 7692943 w 7891426"/>
                <a:gd name="connsiteY33" fmla="*/ 368300 h 1140460"/>
                <a:gd name="connsiteX34" fmla="*/ 7794543 w 7891426"/>
                <a:gd name="connsiteY34" fmla="*/ 266700 h 1140460"/>
                <a:gd name="connsiteX35" fmla="*/ 7807243 w 7891426"/>
                <a:gd name="connsiteY35" fmla="*/ 177800 h 1140460"/>
                <a:gd name="connsiteX36" fmla="*/ 7743743 w 7891426"/>
                <a:gd name="connsiteY36" fmla="*/ 177800 h 1140460"/>
                <a:gd name="connsiteX37" fmla="*/ 7705643 w 7891426"/>
                <a:gd name="connsiteY37" fmla="*/ 88900 h 1140460"/>
                <a:gd name="connsiteX38" fmla="*/ 7846136 w 7891426"/>
                <a:gd name="connsiteY38" fmla="*/ 34925 h 1140460"/>
                <a:gd name="connsiteX39" fmla="*/ 7616743 w 7891426"/>
                <a:gd name="connsiteY39" fmla="*/ 0 h 1140460"/>
                <a:gd name="connsiteX0" fmla="*/ 7616743 w 7891426"/>
                <a:gd name="connsiteY0" fmla="*/ 0 h 1140460"/>
                <a:gd name="connsiteX1" fmla="*/ 181096 w 7891426"/>
                <a:gd name="connsiteY1" fmla="*/ 0 h 1140460"/>
                <a:gd name="connsiteX2" fmla="*/ 108744 w 7891426"/>
                <a:gd name="connsiteY2" fmla="*/ 11906 h 1140460"/>
                <a:gd name="connsiteX3" fmla="*/ 137319 w 7891426"/>
                <a:gd name="connsiteY3" fmla="*/ 94456 h 1140460"/>
                <a:gd name="connsiteX4" fmla="*/ 139700 w 7891426"/>
                <a:gd name="connsiteY4" fmla="*/ 190500 h 1140460"/>
                <a:gd name="connsiteX5" fmla="*/ 76200 w 7891426"/>
                <a:gd name="connsiteY5" fmla="*/ 190500 h 1140460"/>
                <a:gd name="connsiteX6" fmla="*/ 88900 w 7891426"/>
                <a:gd name="connsiteY6" fmla="*/ 279400 h 1140460"/>
                <a:gd name="connsiteX7" fmla="*/ 95250 w 7891426"/>
                <a:gd name="connsiteY7" fmla="*/ 357188 h 1140460"/>
                <a:gd name="connsiteX8" fmla="*/ 114300 w 7891426"/>
                <a:gd name="connsiteY8" fmla="*/ 419100 h 1140460"/>
                <a:gd name="connsiteX9" fmla="*/ 47625 w 7891426"/>
                <a:gd name="connsiteY9" fmla="*/ 492125 h 1140460"/>
                <a:gd name="connsiteX10" fmla="*/ 0 w 7891426"/>
                <a:gd name="connsiteY10" fmla="*/ 558800 h 1140460"/>
                <a:gd name="connsiteX11" fmla="*/ 76200 w 7891426"/>
                <a:gd name="connsiteY11" fmla="*/ 622300 h 1140460"/>
                <a:gd name="connsiteX12" fmla="*/ 101600 w 7891426"/>
                <a:gd name="connsiteY12" fmla="*/ 673100 h 1140460"/>
                <a:gd name="connsiteX13" fmla="*/ 88900 w 7891426"/>
                <a:gd name="connsiteY13" fmla="*/ 736600 h 1140460"/>
                <a:gd name="connsiteX14" fmla="*/ 134144 w 7891426"/>
                <a:gd name="connsiteY14" fmla="*/ 767556 h 1140460"/>
                <a:gd name="connsiteX15" fmla="*/ 88900 w 7891426"/>
                <a:gd name="connsiteY15" fmla="*/ 889000 h 1140460"/>
                <a:gd name="connsiteX16" fmla="*/ 30956 w 7891426"/>
                <a:gd name="connsiteY16" fmla="*/ 900906 h 1140460"/>
                <a:gd name="connsiteX17" fmla="*/ 123031 w 7891426"/>
                <a:gd name="connsiteY17" fmla="*/ 965200 h 1140460"/>
                <a:gd name="connsiteX18" fmla="*/ 12700 w 7891426"/>
                <a:gd name="connsiteY18" fmla="*/ 1104900 h 1140460"/>
                <a:gd name="connsiteX19" fmla="*/ 46037 w 7891426"/>
                <a:gd name="connsiteY19" fmla="*/ 1119982 h 1140460"/>
                <a:gd name="connsiteX20" fmla="*/ 39804 w 7891426"/>
                <a:gd name="connsiteY20" fmla="*/ 1140460 h 1140460"/>
                <a:gd name="connsiteX21" fmla="*/ 7891426 w 7891426"/>
                <a:gd name="connsiteY21" fmla="*/ 1140460 h 1140460"/>
                <a:gd name="connsiteX22" fmla="*/ 7870743 w 7891426"/>
                <a:gd name="connsiteY22" fmla="*/ 1092200 h 1140460"/>
                <a:gd name="connsiteX23" fmla="*/ 7781843 w 7891426"/>
                <a:gd name="connsiteY23" fmla="*/ 1028700 h 1140460"/>
                <a:gd name="connsiteX24" fmla="*/ 7731043 w 7891426"/>
                <a:gd name="connsiteY24" fmla="*/ 952500 h 1140460"/>
                <a:gd name="connsiteX25" fmla="*/ 7794543 w 7891426"/>
                <a:gd name="connsiteY25" fmla="*/ 876300 h 1140460"/>
                <a:gd name="connsiteX26" fmla="*/ 7832643 w 7891426"/>
                <a:gd name="connsiteY26" fmla="*/ 800100 h 1140460"/>
                <a:gd name="connsiteX27" fmla="*/ 7794543 w 7891426"/>
                <a:gd name="connsiteY27" fmla="*/ 723900 h 1140460"/>
                <a:gd name="connsiteX28" fmla="*/ 7781843 w 7891426"/>
                <a:gd name="connsiteY28" fmla="*/ 660400 h 1140460"/>
                <a:gd name="connsiteX29" fmla="*/ 7807243 w 7891426"/>
                <a:gd name="connsiteY29" fmla="*/ 609600 h 1140460"/>
                <a:gd name="connsiteX30" fmla="*/ 7850106 w 7891426"/>
                <a:gd name="connsiteY30" fmla="*/ 534193 h 1140460"/>
                <a:gd name="connsiteX31" fmla="*/ 7883443 w 7891426"/>
                <a:gd name="connsiteY31" fmla="*/ 469900 h 1140460"/>
                <a:gd name="connsiteX32" fmla="*/ 7769143 w 7891426"/>
                <a:gd name="connsiteY32" fmla="*/ 406400 h 1140460"/>
                <a:gd name="connsiteX33" fmla="*/ 7692943 w 7891426"/>
                <a:gd name="connsiteY33" fmla="*/ 368300 h 1140460"/>
                <a:gd name="connsiteX34" fmla="*/ 7794543 w 7891426"/>
                <a:gd name="connsiteY34" fmla="*/ 266700 h 1140460"/>
                <a:gd name="connsiteX35" fmla="*/ 7807243 w 7891426"/>
                <a:gd name="connsiteY35" fmla="*/ 177800 h 1140460"/>
                <a:gd name="connsiteX36" fmla="*/ 7743743 w 7891426"/>
                <a:gd name="connsiteY36" fmla="*/ 177800 h 1140460"/>
                <a:gd name="connsiteX37" fmla="*/ 7705643 w 7891426"/>
                <a:gd name="connsiteY37" fmla="*/ 88900 h 1140460"/>
                <a:gd name="connsiteX38" fmla="*/ 7846136 w 7891426"/>
                <a:gd name="connsiteY38" fmla="*/ 34925 h 1140460"/>
                <a:gd name="connsiteX39" fmla="*/ 7616743 w 7891426"/>
                <a:gd name="connsiteY39" fmla="*/ 0 h 1140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7891426" h="1140460">
                  <a:moveTo>
                    <a:pt x="7616743" y="0"/>
                  </a:moveTo>
                  <a:lnTo>
                    <a:pt x="181096" y="0"/>
                  </a:lnTo>
                  <a:lnTo>
                    <a:pt x="108744" y="11906"/>
                  </a:lnTo>
                  <a:lnTo>
                    <a:pt x="137319" y="94456"/>
                  </a:lnTo>
                  <a:cubicBezTo>
                    <a:pt x="138113" y="126471"/>
                    <a:pt x="138906" y="158485"/>
                    <a:pt x="139700" y="190500"/>
                  </a:cubicBezTo>
                  <a:lnTo>
                    <a:pt x="76200" y="190500"/>
                  </a:lnTo>
                  <a:lnTo>
                    <a:pt x="88900" y="279400"/>
                  </a:lnTo>
                  <a:lnTo>
                    <a:pt x="95250" y="357188"/>
                  </a:lnTo>
                  <a:lnTo>
                    <a:pt x="114300" y="419100"/>
                  </a:lnTo>
                  <a:lnTo>
                    <a:pt x="47625" y="492125"/>
                  </a:lnTo>
                  <a:lnTo>
                    <a:pt x="0" y="558800"/>
                  </a:lnTo>
                  <a:lnTo>
                    <a:pt x="76200" y="622300"/>
                  </a:lnTo>
                  <a:lnTo>
                    <a:pt x="101600" y="673100"/>
                  </a:lnTo>
                  <a:lnTo>
                    <a:pt x="88900" y="736600"/>
                  </a:lnTo>
                  <a:lnTo>
                    <a:pt x="134144" y="767556"/>
                  </a:lnTo>
                  <a:lnTo>
                    <a:pt x="88900" y="889000"/>
                  </a:lnTo>
                  <a:lnTo>
                    <a:pt x="30956" y="900906"/>
                  </a:lnTo>
                  <a:cubicBezTo>
                    <a:pt x="30691" y="935037"/>
                    <a:pt x="123296" y="931069"/>
                    <a:pt x="123031" y="965200"/>
                  </a:cubicBezTo>
                  <a:lnTo>
                    <a:pt x="12700" y="1104900"/>
                  </a:lnTo>
                  <a:lnTo>
                    <a:pt x="46037" y="1119982"/>
                  </a:lnTo>
                  <a:lnTo>
                    <a:pt x="39804" y="1140460"/>
                  </a:lnTo>
                  <a:lnTo>
                    <a:pt x="7891426" y="1140460"/>
                  </a:lnTo>
                  <a:lnTo>
                    <a:pt x="7870743" y="1092200"/>
                  </a:lnTo>
                  <a:lnTo>
                    <a:pt x="7781843" y="1028700"/>
                  </a:lnTo>
                  <a:lnTo>
                    <a:pt x="7731043" y="952500"/>
                  </a:lnTo>
                  <a:lnTo>
                    <a:pt x="7794543" y="876300"/>
                  </a:lnTo>
                  <a:lnTo>
                    <a:pt x="7832643" y="800100"/>
                  </a:lnTo>
                  <a:lnTo>
                    <a:pt x="7794543" y="723900"/>
                  </a:lnTo>
                  <a:lnTo>
                    <a:pt x="7781843" y="660400"/>
                  </a:lnTo>
                  <a:lnTo>
                    <a:pt x="7807243" y="609600"/>
                  </a:lnTo>
                  <a:lnTo>
                    <a:pt x="7850106" y="534193"/>
                  </a:lnTo>
                  <a:lnTo>
                    <a:pt x="7883443" y="469900"/>
                  </a:lnTo>
                  <a:lnTo>
                    <a:pt x="7769143" y="406400"/>
                  </a:lnTo>
                  <a:lnTo>
                    <a:pt x="7692943" y="368300"/>
                  </a:lnTo>
                  <a:lnTo>
                    <a:pt x="7794543" y="266700"/>
                  </a:lnTo>
                  <a:lnTo>
                    <a:pt x="7807243" y="177800"/>
                  </a:lnTo>
                  <a:lnTo>
                    <a:pt x="7743743" y="177800"/>
                  </a:lnTo>
                  <a:lnTo>
                    <a:pt x="7705643" y="88900"/>
                  </a:lnTo>
                  <a:lnTo>
                    <a:pt x="7846136" y="34925"/>
                  </a:lnTo>
                  <a:cubicBezTo>
                    <a:pt x="7764115" y="15345"/>
                    <a:pt x="7746388" y="21961"/>
                    <a:pt x="7616743" y="0"/>
                  </a:cubicBezTo>
                  <a:close/>
                </a:path>
              </a:pathLst>
            </a:custGeom>
            <a:solidFill>
              <a:schemeClr val="bg1">
                <a:lumMod val="8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6" name="자유형: 도형 5">
              <a:extLst>
                <a:ext uri="{FF2B5EF4-FFF2-40B4-BE49-F238E27FC236}">
                  <a16:creationId xmlns:a16="http://schemas.microsoft.com/office/drawing/2014/main" id="{0FC99B83-E48A-4760-8C51-0582CA4B09D9}"/>
                </a:ext>
              </a:extLst>
            </p:cNvPr>
            <p:cNvSpPr/>
            <p:nvPr/>
          </p:nvSpPr>
          <p:spPr>
            <a:xfrm rot="21249064" flipH="1">
              <a:off x="1911994" y="2455427"/>
              <a:ext cx="3714717" cy="389562"/>
            </a:xfrm>
            <a:custGeom>
              <a:avLst/>
              <a:gdLst>
                <a:gd name="connsiteX0" fmla="*/ 7616743 w 7891426"/>
                <a:gd name="connsiteY0" fmla="*/ 0 h 1140460"/>
                <a:gd name="connsiteX1" fmla="*/ 181096 w 7891426"/>
                <a:gd name="connsiteY1" fmla="*/ 0 h 1140460"/>
                <a:gd name="connsiteX2" fmla="*/ 108744 w 7891426"/>
                <a:gd name="connsiteY2" fmla="*/ 11906 h 1140460"/>
                <a:gd name="connsiteX3" fmla="*/ 137319 w 7891426"/>
                <a:gd name="connsiteY3" fmla="*/ 94456 h 1140460"/>
                <a:gd name="connsiteX4" fmla="*/ 139700 w 7891426"/>
                <a:gd name="connsiteY4" fmla="*/ 190500 h 1140460"/>
                <a:gd name="connsiteX5" fmla="*/ 76200 w 7891426"/>
                <a:gd name="connsiteY5" fmla="*/ 190500 h 1140460"/>
                <a:gd name="connsiteX6" fmla="*/ 88900 w 7891426"/>
                <a:gd name="connsiteY6" fmla="*/ 279400 h 1140460"/>
                <a:gd name="connsiteX7" fmla="*/ 95250 w 7891426"/>
                <a:gd name="connsiteY7" fmla="*/ 357188 h 1140460"/>
                <a:gd name="connsiteX8" fmla="*/ 114300 w 7891426"/>
                <a:gd name="connsiteY8" fmla="*/ 419100 h 1140460"/>
                <a:gd name="connsiteX9" fmla="*/ 47625 w 7891426"/>
                <a:gd name="connsiteY9" fmla="*/ 492125 h 1140460"/>
                <a:gd name="connsiteX10" fmla="*/ 0 w 7891426"/>
                <a:gd name="connsiteY10" fmla="*/ 558800 h 1140460"/>
                <a:gd name="connsiteX11" fmla="*/ 76200 w 7891426"/>
                <a:gd name="connsiteY11" fmla="*/ 622300 h 1140460"/>
                <a:gd name="connsiteX12" fmla="*/ 101600 w 7891426"/>
                <a:gd name="connsiteY12" fmla="*/ 673100 h 1140460"/>
                <a:gd name="connsiteX13" fmla="*/ 88900 w 7891426"/>
                <a:gd name="connsiteY13" fmla="*/ 736600 h 1140460"/>
                <a:gd name="connsiteX14" fmla="*/ 134144 w 7891426"/>
                <a:gd name="connsiteY14" fmla="*/ 767556 h 1140460"/>
                <a:gd name="connsiteX15" fmla="*/ 88900 w 7891426"/>
                <a:gd name="connsiteY15" fmla="*/ 889000 h 1140460"/>
                <a:gd name="connsiteX16" fmla="*/ 30956 w 7891426"/>
                <a:gd name="connsiteY16" fmla="*/ 900906 h 1140460"/>
                <a:gd name="connsiteX17" fmla="*/ 123031 w 7891426"/>
                <a:gd name="connsiteY17" fmla="*/ 965200 h 1140460"/>
                <a:gd name="connsiteX18" fmla="*/ 12700 w 7891426"/>
                <a:gd name="connsiteY18" fmla="*/ 1104900 h 1140460"/>
                <a:gd name="connsiteX19" fmla="*/ 46037 w 7891426"/>
                <a:gd name="connsiteY19" fmla="*/ 1119982 h 1140460"/>
                <a:gd name="connsiteX20" fmla="*/ 39804 w 7891426"/>
                <a:gd name="connsiteY20" fmla="*/ 1140460 h 1140460"/>
                <a:gd name="connsiteX21" fmla="*/ 7891426 w 7891426"/>
                <a:gd name="connsiteY21" fmla="*/ 1140460 h 1140460"/>
                <a:gd name="connsiteX22" fmla="*/ 7870743 w 7891426"/>
                <a:gd name="connsiteY22" fmla="*/ 1092200 h 1140460"/>
                <a:gd name="connsiteX23" fmla="*/ 7781843 w 7891426"/>
                <a:gd name="connsiteY23" fmla="*/ 1028700 h 1140460"/>
                <a:gd name="connsiteX24" fmla="*/ 7731043 w 7891426"/>
                <a:gd name="connsiteY24" fmla="*/ 952500 h 1140460"/>
                <a:gd name="connsiteX25" fmla="*/ 7794543 w 7891426"/>
                <a:gd name="connsiteY25" fmla="*/ 876300 h 1140460"/>
                <a:gd name="connsiteX26" fmla="*/ 7832643 w 7891426"/>
                <a:gd name="connsiteY26" fmla="*/ 800100 h 1140460"/>
                <a:gd name="connsiteX27" fmla="*/ 7794543 w 7891426"/>
                <a:gd name="connsiteY27" fmla="*/ 723900 h 1140460"/>
                <a:gd name="connsiteX28" fmla="*/ 7781843 w 7891426"/>
                <a:gd name="connsiteY28" fmla="*/ 660400 h 1140460"/>
                <a:gd name="connsiteX29" fmla="*/ 7807243 w 7891426"/>
                <a:gd name="connsiteY29" fmla="*/ 609600 h 1140460"/>
                <a:gd name="connsiteX30" fmla="*/ 7883443 w 7891426"/>
                <a:gd name="connsiteY30" fmla="*/ 546100 h 1140460"/>
                <a:gd name="connsiteX31" fmla="*/ 7883443 w 7891426"/>
                <a:gd name="connsiteY31" fmla="*/ 469900 h 1140460"/>
                <a:gd name="connsiteX32" fmla="*/ 7769143 w 7891426"/>
                <a:gd name="connsiteY32" fmla="*/ 406400 h 1140460"/>
                <a:gd name="connsiteX33" fmla="*/ 7692943 w 7891426"/>
                <a:gd name="connsiteY33" fmla="*/ 368300 h 1140460"/>
                <a:gd name="connsiteX34" fmla="*/ 7794543 w 7891426"/>
                <a:gd name="connsiteY34" fmla="*/ 266700 h 1140460"/>
                <a:gd name="connsiteX35" fmla="*/ 7807243 w 7891426"/>
                <a:gd name="connsiteY35" fmla="*/ 177800 h 1140460"/>
                <a:gd name="connsiteX36" fmla="*/ 7743743 w 7891426"/>
                <a:gd name="connsiteY36" fmla="*/ 177800 h 1140460"/>
                <a:gd name="connsiteX37" fmla="*/ 7705643 w 7891426"/>
                <a:gd name="connsiteY37" fmla="*/ 88900 h 1140460"/>
                <a:gd name="connsiteX38" fmla="*/ 7819943 w 7891426"/>
                <a:gd name="connsiteY38" fmla="*/ 101600 h 1140460"/>
                <a:gd name="connsiteX0" fmla="*/ 7616743 w 7891426"/>
                <a:gd name="connsiteY0" fmla="*/ 0 h 1140460"/>
                <a:gd name="connsiteX1" fmla="*/ 181096 w 7891426"/>
                <a:gd name="connsiteY1" fmla="*/ 0 h 1140460"/>
                <a:gd name="connsiteX2" fmla="*/ 108744 w 7891426"/>
                <a:gd name="connsiteY2" fmla="*/ 11906 h 1140460"/>
                <a:gd name="connsiteX3" fmla="*/ 137319 w 7891426"/>
                <a:gd name="connsiteY3" fmla="*/ 94456 h 1140460"/>
                <a:gd name="connsiteX4" fmla="*/ 139700 w 7891426"/>
                <a:gd name="connsiteY4" fmla="*/ 190500 h 1140460"/>
                <a:gd name="connsiteX5" fmla="*/ 76200 w 7891426"/>
                <a:gd name="connsiteY5" fmla="*/ 190500 h 1140460"/>
                <a:gd name="connsiteX6" fmla="*/ 88900 w 7891426"/>
                <a:gd name="connsiteY6" fmla="*/ 279400 h 1140460"/>
                <a:gd name="connsiteX7" fmla="*/ 95250 w 7891426"/>
                <a:gd name="connsiteY7" fmla="*/ 357188 h 1140460"/>
                <a:gd name="connsiteX8" fmla="*/ 114300 w 7891426"/>
                <a:gd name="connsiteY8" fmla="*/ 419100 h 1140460"/>
                <a:gd name="connsiteX9" fmla="*/ 47625 w 7891426"/>
                <a:gd name="connsiteY9" fmla="*/ 492125 h 1140460"/>
                <a:gd name="connsiteX10" fmla="*/ 0 w 7891426"/>
                <a:gd name="connsiteY10" fmla="*/ 558800 h 1140460"/>
                <a:gd name="connsiteX11" fmla="*/ 76200 w 7891426"/>
                <a:gd name="connsiteY11" fmla="*/ 622300 h 1140460"/>
                <a:gd name="connsiteX12" fmla="*/ 101600 w 7891426"/>
                <a:gd name="connsiteY12" fmla="*/ 673100 h 1140460"/>
                <a:gd name="connsiteX13" fmla="*/ 88900 w 7891426"/>
                <a:gd name="connsiteY13" fmla="*/ 736600 h 1140460"/>
                <a:gd name="connsiteX14" fmla="*/ 134144 w 7891426"/>
                <a:gd name="connsiteY14" fmla="*/ 767556 h 1140460"/>
                <a:gd name="connsiteX15" fmla="*/ 88900 w 7891426"/>
                <a:gd name="connsiteY15" fmla="*/ 889000 h 1140460"/>
                <a:gd name="connsiteX16" fmla="*/ 30956 w 7891426"/>
                <a:gd name="connsiteY16" fmla="*/ 900906 h 1140460"/>
                <a:gd name="connsiteX17" fmla="*/ 123031 w 7891426"/>
                <a:gd name="connsiteY17" fmla="*/ 965200 h 1140460"/>
                <a:gd name="connsiteX18" fmla="*/ 12700 w 7891426"/>
                <a:gd name="connsiteY18" fmla="*/ 1104900 h 1140460"/>
                <a:gd name="connsiteX19" fmla="*/ 46037 w 7891426"/>
                <a:gd name="connsiteY19" fmla="*/ 1119982 h 1140460"/>
                <a:gd name="connsiteX20" fmla="*/ 39804 w 7891426"/>
                <a:gd name="connsiteY20" fmla="*/ 1140460 h 1140460"/>
                <a:gd name="connsiteX21" fmla="*/ 7891426 w 7891426"/>
                <a:gd name="connsiteY21" fmla="*/ 1140460 h 1140460"/>
                <a:gd name="connsiteX22" fmla="*/ 7870743 w 7891426"/>
                <a:gd name="connsiteY22" fmla="*/ 1092200 h 1140460"/>
                <a:gd name="connsiteX23" fmla="*/ 7781843 w 7891426"/>
                <a:gd name="connsiteY23" fmla="*/ 1028700 h 1140460"/>
                <a:gd name="connsiteX24" fmla="*/ 7731043 w 7891426"/>
                <a:gd name="connsiteY24" fmla="*/ 952500 h 1140460"/>
                <a:gd name="connsiteX25" fmla="*/ 7794543 w 7891426"/>
                <a:gd name="connsiteY25" fmla="*/ 876300 h 1140460"/>
                <a:gd name="connsiteX26" fmla="*/ 7832643 w 7891426"/>
                <a:gd name="connsiteY26" fmla="*/ 800100 h 1140460"/>
                <a:gd name="connsiteX27" fmla="*/ 7794543 w 7891426"/>
                <a:gd name="connsiteY27" fmla="*/ 723900 h 1140460"/>
                <a:gd name="connsiteX28" fmla="*/ 7781843 w 7891426"/>
                <a:gd name="connsiteY28" fmla="*/ 660400 h 1140460"/>
                <a:gd name="connsiteX29" fmla="*/ 7807243 w 7891426"/>
                <a:gd name="connsiteY29" fmla="*/ 609600 h 1140460"/>
                <a:gd name="connsiteX30" fmla="*/ 7883443 w 7891426"/>
                <a:gd name="connsiteY30" fmla="*/ 546100 h 1140460"/>
                <a:gd name="connsiteX31" fmla="*/ 7883443 w 7891426"/>
                <a:gd name="connsiteY31" fmla="*/ 469900 h 1140460"/>
                <a:gd name="connsiteX32" fmla="*/ 7769143 w 7891426"/>
                <a:gd name="connsiteY32" fmla="*/ 406400 h 1140460"/>
                <a:gd name="connsiteX33" fmla="*/ 7692943 w 7891426"/>
                <a:gd name="connsiteY33" fmla="*/ 368300 h 1140460"/>
                <a:gd name="connsiteX34" fmla="*/ 7794543 w 7891426"/>
                <a:gd name="connsiteY34" fmla="*/ 266700 h 1140460"/>
                <a:gd name="connsiteX35" fmla="*/ 7807243 w 7891426"/>
                <a:gd name="connsiteY35" fmla="*/ 177800 h 1140460"/>
                <a:gd name="connsiteX36" fmla="*/ 7743743 w 7891426"/>
                <a:gd name="connsiteY36" fmla="*/ 177800 h 1140460"/>
                <a:gd name="connsiteX37" fmla="*/ 7705643 w 7891426"/>
                <a:gd name="connsiteY37" fmla="*/ 88900 h 1140460"/>
                <a:gd name="connsiteX38" fmla="*/ 7846136 w 7891426"/>
                <a:gd name="connsiteY38" fmla="*/ 34925 h 1140460"/>
                <a:gd name="connsiteX39" fmla="*/ 7616743 w 7891426"/>
                <a:gd name="connsiteY39" fmla="*/ 0 h 1140460"/>
                <a:gd name="connsiteX0" fmla="*/ 7616743 w 7891426"/>
                <a:gd name="connsiteY0" fmla="*/ 0 h 1140460"/>
                <a:gd name="connsiteX1" fmla="*/ 181096 w 7891426"/>
                <a:gd name="connsiteY1" fmla="*/ 0 h 1140460"/>
                <a:gd name="connsiteX2" fmla="*/ 108744 w 7891426"/>
                <a:gd name="connsiteY2" fmla="*/ 11906 h 1140460"/>
                <a:gd name="connsiteX3" fmla="*/ 137319 w 7891426"/>
                <a:gd name="connsiteY3" fmla="*/ 94456 h 1140460"/>
                <a:gd name="connsiteX4" fmla="*/ 139700 w 7891426"/>
                <a:gd name="connsiteY4" fmla="*/ 190500 h 1140460"/>
                <a:gd name="connsiteX5" fmla="*/ 76200 w 7891426"/>
                <a:gd name="connsiteY5" fmla="*/ 190500 h 1140460"/>
                <a:gd name="connsiteX6" fmla="*/ 88900 w 7891426"/>
                <a:gd name="connsiteY6" fmla="*/ 279400 h 1140460"/>
                <a:gd name="connsiteX7" fmla="*/ 95250 w 7891426"/>
                <a:gd name="connsiteY7" fmla="*/ 357188 h 1140460"/>
                <a:gd name="connsiteX8" fmla="*/ 114300 w 7891426"/>
                <a:gd name="connsiteY8" fmla="*/ 419100 h 1140460"/>
                <a:gd name="connsiteX9" fmla="*/ 47625 w 7891426"/>
                <a:gd name="connsiteY9" fmla="*/ 492125 h 1140460"/>
                <a:gd name="connsiteX10" fmla="*/ 0 w 7891426"/>
                <a:gd name="connsiteY10" fmla="*/ 558800 h 1140460"/>
                <a:gd name="connsiteX11" fmla="*/ 76200 w 7891426"/>
                <a:gd name="connsiteY11" fmla="*/ 622300 h 1140460"/>
                <a:gd name="connsiteX12" fmla="*/ 101600 w 7891426"/>
                <a:gd name="connsiteY12" fmla="*/ 673100 h 1140460"/>
                <a:gd name="connsiteX13" fmla="*/ 88900 w 7891426"/>
                <a:gd name="connsiteY13" fmla="*/ 736600 h 1140460"/>
                <a:gd name="connsiteX14" fmla="*/ 134144 w 7891426"/>
                <a:gd name="connsiteY14" fmla="*/ 767556 h 1140460"/>
                <a:gd name="connsiteX15" fmla="*/ 88900 w 7891426"/>
                <a:gd name="connsiteY15" fmla="*/ 889000 h 1140460"/>
                <a:gd name="connsiteX16" fmla="*/ 30956 w 7891426"/>
                <a:gd name="connsiteY16" fmla="*/ 900906 h 1140460"/>
                <a:gd name="connsiteX17" fmla="*/ 123031 w 7891426"/>
                <a:gd name="connsiteY17" fmla="*/ 965200 h 1140460"/>
                <a:gd name="connsiteX18" fmla="*/ 12700 w 7891426"/>
                <a:gd name="connsiteY18" fmla="*/ 1104900 h 1140460"/>
                <a:gd name="connsiteX19" fmla="*/ 46037 w 7891426"/>
                <a:gd name="connsiteY19" fmla="*/ 1119982 h 1140460"/>
                <a:gd name="connsiteX20" fmla="*/ 39804 w 7891426"/>
                <a:gd name="connsiteY20" fmla="*/ 1140460 h 1140460"/>
                <a:gd name="connsiteX21" fmla="*/ 7891426 w 7891426"/>
                <a:gd name="connsiteY21" fmla="*/ 1140460 h 1140460"/>
                <a:gd name="connsiteX22" fmla="*/ 7870743 w 7891426"/>
                <a:gd name="connsiteY22" fmla="*/ 1092200 h 1140460"/>
                <a:gd name="connsiteX23" fmla="*/ 7781843 w 7891426"/>
                <a:gd name="connsiteY23" fmla="*/ 1028700 h 1140460"/>
                <a:gd name="connsiteX24" fmla="*/ 7731043 w 7891426"/>
                <a:gd name="connsiteY24" fmla="*/ 952500 h 1140460"/>
                <a:gd name="connsiteX25" fmla="*/ 7794543 w 7891426"/>
                <a:gd name="connsiteY25" fmla="*/ 876300 h 1140460"/>
                <a:gd name="connsiteX26" fmla="*/ 7832643 w 7891426"/>
                <a:gd name="connsiteY26" fmla="*/ 800100 h 1140460"/>
                <a:gd name="connsiteX27" fmla="*/ 7794543 w 7891426"/>
                <a:gd name="connsiteY27" fmla="*/ 723900 h 1140460"/>
                <a:gd name="connsiteX28" fmla="*/ 7781843 w 7891426"/>
                <a:gd name="connsiteY28" fmla="*/ 660400 h 1140460"/>
                <a:gd name="connsiteX29" fmla="*/ 7807243 w 7891426"/>
                <a:gd name="connsiteY29" fmla="*/ 609600 h 1140460"/>
                <a:gd name="connsiteX30" fmla="*/ 7883443 w 7891426"/>
                <a:gd name="connsiteY30" fmla="*/ 546100 h 1140460"/>
                <a:gd name="connsiteX31" fmla="*/ 7883443 w 7891426"/>
                <a:gd name="connsiteY31" fmla="*/ 469900 h 1140460"/>
                <a:gd name="connsiteX32" fmla="*/ 7769143 w 7891426"/>
                <a:gd name="connsiteY32" fmla="*/ 406400 h 1140460"/>
                <a:gd name="connsiteX33" fmla="*/ 7692943 w 7891426"/>
                <a:gd name="connsiteY33" fmla="*/ 368300 h 1140460"/>
                <a:gd name="connsiteX34" fmla="*/ 7794543 w 7891426"/>
                <a:gd name="connsiteY34" fmla="*/ 266700 h 1140460"/>
                <a:gd name="connsiteX35" fmla="*/ 7807243 w 7891426"/>
                <a:gd name="connsiteY35" fmla="*/ 177800 h 1140460"/>
                <a:gd name="connsiteX36" fmla="*/ 7743743 w 7891426"/>
                <a:gd name="connsiteY36" fmla="*/ 177800 h 1140460"/>
                <a:gd name="connsiteX37" fmla="*/ 7705643 w 7891426"/>
                <a:gd name="connsiteY37" fmla="*/ 88900 h 1140460"/>
                <a:gd name="connsiteX38" fmla="*/ 7846136 w 7891426"/>
                <a:gd name="connsiteY38" fmla="*/ 34925 h 1140460"/>
                <a:gd name="connsiteX39" fmla="*/ 7616743 w 7891426"/>
                <a:gd name="connsiteY39" fmla="*/ 0 h 1140460"/>
                <a:gd name="connsiteX0" fmla="*/ 7616743 w 7891426"/>
                <a:gd name="connsiteY0" fmla="*/ 0 h 1140460"/>
                <a:gd name="connsiteX1" fmla="*/ 181096 w 7891426"/>
                <a:gd name="connsiteY1" fmla="*/ 0 h 1140460"/>
                <a:gd name="connsiteX2" fmla="*/ 108744 w 7891426"/>
                <a:gd name="connsiteY2" fmla="*/ 11906 h 1140460"/>
                <a:gd name="connsiteX3" fmla="*/ 137319 w 7891426"/>
                <a:gd name="connsiteY3" fmla="*/ 94456 h 1140460"/>
                <a:gd name="connsiteX4" fmla="*/ 139700 w 7891426"/>
                <a:gd name="connsiteY4" fmla="*/ 190500 h 1140460"/>
                <a:gd name="connsiteX5" fmla="*/ 76200 w 7891426"/>
                <a:gd name="connsiteY5" fmla="*/ 190500 h 1140460"/>
                <a:gd name="connsiteX6" fmla="*/ 88900 w 7891426"/>
                <a:gd name="connsiteY6" fmla="*/ 279400 h 1140460"/>
                <a:gd name="connsiteX7" fmla="*/ 95250 w 7891426"/>
                <a:gd name="connsiteY7" fmla="*/ 357188 h 1140460"/>
                <a:gd name="connsiteX8" fmla="*/ 114300 w 7891426"/>
                <a:gd name="connsiteY8" fmla="*/ 419100 h 1140460"/>
                <a:gd name="connsiteX9" fmla="*/ 47625 w 7891426"/>
                <a:gd name="connsiteY9" fmla="*/ 492125 h 1140460"/>
                <a:gd name="connsiteX10" fmla="*/ 0 w 7891426"/>
                <a:gd name="connsiteY10" fmla="*/ 558800 h 1140460"/>
                <a:gd name="connsiteX11" fmla="*/ 76200 w 7891426"/>
                <a:gd name="connsiteY11" fmla="*/ 622300 h 1140460"/>
                <a:gd name="connsiteX12" fmla="*/ 101600 w 7891426"/>
                <a:gd name="connsiteY12" fmla="*/ 673100 h 1140460"/>
                <a:gd name="connsiteX13" fmla="*/ 88900 w 7891426"/>
                <a:gd name="connsiteY13" fmla="*/ 736600 h 1140460"/>
                <a:gd name="connsiteX14" fmla="*/ 134144 w 7891426"/>
                <a:gd name="connsiteY14" fmla="*/ 767556 h 1140460"/>
                <a:gd name="connsiteX15" fmla="*/ 88900 w 7891426"/>
                <a:gd name="connsiteY15" fmla="*/ 889000 h 1140460"/>
                <a:gd name="connsiteX16" fmla="*/ 30956 w 7891426"/>
                <a:gd name="connsiteY16" fmla="*/ 900906 h 1140460"/>
                <a:gd name="connsiteX17" fmla="*/ 123031 w 7891426"/>
                <a:gd name="connsiteY17" fmla="*/ 965200 h 1140460"/>
                <a:gd name="connsiteX18" fmla="*/ 12700 w 7891426"/>
                <a:gd name="connsiteY18" fmla="*/ 1104900 h 1140460"/>
                <a:gd name="connsiteX19" fmla="*/ 46037 w 7891426"/>
                <a:gd name="connsiteY19" fmla="*/ 1119982 h 1140460"/>
                <a:gd name="connsiteX20" fmla="*/ 39804 w 7891426"/>
                <a:gd name="connsiteY20" fmla="*/ 1140460 h 1140460"/>
                <a:gd name="connsiteX21" fmla="*/ 7891426 w 7891426"/>
                <a:gd name="connsiteY21" fmla="*/ 1140460 h 1140460"/>
                <a:gd name="connsiteX22" fmla="*/ 7870743 w 7891426"/>
                <a:gd name="connsiteY22" fmla="*/ 1092200 h 1140460"/>
                <a:gd name="connsiteX23" fmla="*/ 7781843 w 7891426"/>
                <a:gd name="connsiteY23" fmla="*/ 1028700 h 1140460"/>
                <a:gd name="connsiteX24" fmla="*/ 7731043 w 7891426"/>
                <a:gd name="connsiteY24" fmla="*/ 952500 h 1140460"/>
                <a:gd name="connsiteX25" fmla="*/ 7794543 w 7891426"/>
                <a:gd name="connsiteY25" fmla="*/ 876300 h 1140460"/>
                <a:gd name="connsiteX26" fmla="*/ 7832643 w 7891426"/>
                <a:gd name="connsiteY26" fmla="*/ 800100 h 1140460"/>
                <a:gd name="connsiteX27" fmla="*/ 7794543 w 7891426"/>
                <a:gd name="connsiteY27" fmla="*/ 723900 h 1140460"/>
                <a:gd name="connsiteX28" fmla="*/ 7781843 w 7891426"/>
                <a:gd name="connsiteY28" fmla="*/ 660400 h 1140460"/>
                <a:gd name="connsiteX29" fmla="*/ 7807243 w 7891426"/>
                <a:gd name="connsiteY29" fmla="*/ 609600 h 1140460"/>
                <a:gd name="connsiteX30" fmla="*/ 7883443 w 7891426"/>
                <a:gd name="connsiteY30" fmla="*/ 546100 h 1140460"/>
                <a:gd name="connsiteX31" fmla="*/ 7883443 w 7891426"/>
                <a:gd name="connsiteY31" fmla="*/ 469900 h 1140460"/>
                <a:gd name="connsiteX32" fmla="*/ 7769143 w 7891426"/>
                <a:gd name="connsiteY32" fmla="*/ 406400 h 1140460"/>
                <a:gd name="connsiteX33" fmla="*/ 7692943 w 7891426"/>
                <a:gd name="connsiteY33" fmla="*/ 368300 h 1140460"/>
                <a:gd name="connsiteX34" fmla="*/ 7794543 w 7891426"/>
                <a:gd name="connsiteY34" fmla="*/ 266700 h 1140460"/>
                <a:gd name="connsiteX35" fmla="*/ 7807243 w 7891426"/>
                <a:gd name="connsiteY35" fmla="*/ 177800 h 1140460"/>
                <a:gd name="connsiteX36" fmla="*/ 7743743 w 7891426"/>
                <a:gd name="connsiteY36" fmla="*/ 177800 h 1140460"/>
                <a:gd name="connsiteX37" fmla="*/ 7705643 w 7891426"/>
                <a:gd name="connsiteY37" fmla="*/ 88900 h 1140460"/>
                <a:gd name="connsiteX38" fmla="*/ 7846136 w 7891426"/>
                <a:gd name="connsiteY38" fmla="*/ 34925 h 1140460"/>
                <a:gd name="connsiteX39" fmla="*/ 7616743 w 7891426"/>
                <a:gd name="connsiteY39" fmla="*/ 0 h 1140460"/>
                <a:gd name="connsiteX0" fmla="*/ 7616743 w 7891426"/>
                <a:gd name="connsiteY0" fmla="*/ 0 h 1140460"/>
                <a:gd name="connsiteX1" fmla="*/ 181096 w 7891426"/>
                <a:gd name="connsiteY1" fmla="*/ 0 h 1140460"/>
                <a:gd name="connsiteX2" fmla="*/ 108744 w 7891426"/>
                <a:gd name="connsiteY2" fmla="*/ 11906 h 1140460"/>
                <a:gd name="connsiteX3" fmla="*/ 137319 w 7891426"/>
                <a:gd name="connsiteY3" fmla="*/ 94456 h 1140460"/>
                <a:gd name="connsiteX4" fmla="*/ 139700 w 7891426"/>
                <a:gd name="connsiteY4" fmla="*/ 190500 h 1140460"/>
                <a:gd name="connsiteX5" fmla="*/ 76200 w 7891426"/>
                <a:gd name="connsiteY5" fmla="*/ 190500 h 1140460"/>
                <a:gd name="connsiteX6" fmla="*/ 88900 w 7891426"/>
                <a:gd name="connsiteY6" fmla="*/ 279400 h 1140460"/>
                <a:gd name="connsiteX7" fmla="*/ 95250 w 7891426"/>
                <a:gd name="connsiteY7" fmla="*/ 357188 h 1140460"/>
                <a:gd name="connsiteX8" fmla="*/ 114300 w 7891426"/>
                <a:gd name="connsiteY8" fmla="*/ 419100 h 1140460"/>
                <a:gd name="connsiteX9" fmla="*/ 47625 w 7891426"/>
                <a:gd name="connsiteY9" fmla="*/ 492125 h 1140460"/>
                <a:gd name="connsiteX10" fmla="*/ 0 w 7891426"/>
                <a:gd name="connsiteY10" fmla="*/ 558800 h 1140460"/>
                <a:gd name="connsiteX11" fmla="*/ 76200 w 7891426"/>
                <a:gd name="connsiteY11" fmla="*/ 622300 h 1140460"/>
                <a:gd name="connsiteX12" fmla="*/ 101600 w 7891426"/>
                <a:gd name="connsiteY12" fmla="*/ 673100 h 1140460"/>
                <a:gd name="connsiteX13" fmla="*/ 88900 w 7891426"/>
                <a:gd name="connsiteY13" fmla="*/ 736600 h 1140460"/>
                <a:gd name="connsiteX14" fmla="*/ 134144 w 7891426"/>
                <a:gd name="connsiteY14" fmla="*/ 767556 h 1140460"/>
                <a:gd name="connsiteX15" fmla="*/ 88900 w 7891426"/>
                <a:gd name="connsiteY15" fmla="*/ 889000 h 1140460"/>
                <a:gd name="connsiteX16" fmla="*/ 30956 w 7891426"/>
                <a:gd name="connsiteY16" fmla="*/ 900906 h 1140460"/>
                <a:gd name="connsiteX17" fmla="*/ 123031 w 7891426"/>
                <a:gd name="connsiteY17" fmla="*/ 965200 h 1140460"/>
                <a:gd name="connsiteX18" fmla="*/ 12700 w 7891426"/>
                <a:gd name="connsiteY18" fmla="*/ 1104900 h 1140460"/>
                <a:gd name="connsiteX19" fmla="*/ 46037 w 7891426"/>
                <a:gd name="connsiteY19" fmla="*/ 1119982 h 1140460"/>
                <a:gd name="connsiteX20" fmla="*/ 39804 w 7891426"/>
                <a:gd name="connsiteY20" fmla="*/ 1140460 h 1140460"/>
                <a:gd name="connsiteX21" fmla="*/ 7891426 w 7891426"/>
                <a:gd name="connsiteY21" fmla="*/ 1140460 h 1140460"/>
                <a:gd name="connsiteX22" fmla="*/ 7870743 w 7891426"/>
                <a:gd name="connsiteY22" fmla="*/ 1092200 h 1140460"/>
                <a:gd name="connsiteX23" fmla="*/ 7781843 w 7891426"/>
                <a:gd name="connsiteY23" fmla="*/ 1028700 h 1140460"/>
                <a:gd name="connsiteX24" fmla="*/ 7731043 w 7891426"/>
                <a:gd name="connsiteY24" fmla="*/ 952500 h 1140460"/>
                <a:gd name="connsiteX25" fmla="*/ 7794543 w 7891426"/>
                <a:gd name="connsiteY25" fmla="*/ 876300 h 1140460"/>
                <a:gd name="connsiteX26" fmla="*/ 7832643 w 7891426"/>
                <a:gd name="connsiteY26" fmla="*/ 800100 h 1140460"/>
                <a:gd name="connsiteX27" fmla="*/ 7794543 w 7891426"/>
                <a:gd name="connsiteY27" fmla="*/ 723900 h 1140460"/>
                <a:gd name="connsiteX28" fmla="*/ 7781843 w 7891426"/>
                <a:gd name="connsiteY28" fmla="*/ 660400 h 1140460"/>
                <a:gd name="connsiteX29" fmla="*/ 7807243 w 7891426"/>
                <a:gd name="connsiteY29" fmla="*/ 609600 h 1140460"/>
                <a:gd name="connsiteX30" fmla="*/ 7850106 w 7891426"/>
                <a:gd name="connsiteY30" fmla="*/ 534193 h 1140460"/>
                <a:gd name="connsiteX31" fmla="*/ 7883443 w 7891426"/>
                <a:gd name="connsiteY31" fmla="*/ 469900 h 1140460"/>
                <a:gd name="connsiteX32" fmla="*/ 7769143 w 7891426"/>
                <a:gd name="connsiteY32" fmla="*/ 406400 h 1140460"/>
                <a:gd name="connsiteX33" fmla="*/ 7692943 w 7891426"/>
                <a:gd name="connsiteY33" fmla="*/ 368300 h 1140460"/>
                <a:gd name="connsiteX34" fmla="*/ 7794543 w 7891426"/>
                <a:gd name="connsiteY34" fmla="*/ 266700 h 1140460"/>
                <a:gd name="connsiteX35" fmla="*/ 7807243 w 7891426"/>
                <a:gd name="connsiteY35" fmla="*/ 177800 h 1140460"/>
                <a:gd name="connsiteX36" fmla="*/ 7743743 w 7891426"/>
                <a:gd name="connsiteY36" fmla="*/ 177800 h 1140460"/>
                <a:gd name="connsiteX37" fmla="*/ 7705643 w 7891426"/>
                <a:gd name="connsiteY37" fmla="*/ 88900 h 1140460"/>
                <a:gd name="connsiteX38" fmla="*/ 7846136 w 7891426"/>
                <a:gd name="connsiteY38" fmla="*/ 34925 h 1140460"/>
                <a:gd name="connsiteX39" fmla="*/ 7616743 w 7891426"/>
                <a:gd name="connsiteY39" fmla="*/ 0 h 1140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7891426" h="1140460">
                  <a:moveTo>
                    <a:pt x="7616743" y="0"/>
                  </a:moveTo>
                  <a:lnTo>
                    <a:pt x="181096" y="0"/>
                  </a:lnTo>
                  <a:lnTo>
                    <a:pt x="108744" y="11906"/>
                  </a:lnTo>
                  <a:lnTo>
                    <a:pt x="137319" y="94456"/>
                  </a:lnTo>
                  <a:cubicBezTo>
                    <a:pt x="138113" y="126471"/>
                    <a:pt x="138906" y="158485"/>
                    <a:pt x="139700" y="190500"/>
                  </a:cubicBezTo>
                  <a:lnTo>
                    <a:pt x="76200" y="190500"/>
                  </a:lnTo>
                  <a:lnTo>
                    <a:pt x="88900" y="279400"/>
                  </a:lnTo>
                  <a:lnTo>
                    <a:pt x="95250" y="357188"/>
                  </a:lnTo>
                  <a:lnTo>
                    <a:pt x="114300" y="419100"/>
                  </a:lnTo>
                  <a:lnTo>
                    <a:pt x="47625" y="492125"/>
                  </a:lnTo>
                  <a:lnTo>
                    <a:pt x="0" y="558800"/>
                  </a:lnTo>
                  <a:lnTo>
                    <a:pt x="76200" y="622300"/>
                  </a:lnTo>
                  <a:lnTo>
                    <a:pt x="101600" y="673100"/>
                  </a:lnTo>
                  <a:lnTo>
                    <a:pt x="88900" y="736600"/>
                  </a:lnTo>
                  <a:lnTo>
                    <a:pt x="134144" y="767556"/>
                  </a:lnTo>
                  <a:lnTo>
                    <a:pt x="88900" y="889000"/>
                  </a:lnTo>
                  <a:lnTo>
                    <a:pt x="30956" y="900906"/>
                  </a:lnTo>
                  <a:cubicBezTo>
                    <a:pt x="30691" y="935037"/>
                    <a:pt x="123296" y="931069"/>
                    <a:pt x="123031" y="965200"/>
                  </a:cubicBezTo>
                  <a:lnTo>
                    <a:pt x="12700" y="1104900"/>
                  </a:lnTo>
                  <a:lnTo>
                    <a:pt x="46037" y="1119982"/>
                  </a:lnTo>
                  <a:lnTo>
                    <a:pt x="39804" y="1140460"/>
                  </a:lnTo>
                  <a:lnTo>
                    <a:pt x="7891426" y="1140460"/>
                  </a:lnTo>
                  <a:lnTo>
                    <a:pt x="7870743" y="1092200"/>
                  </a:lnTo>
                  <a:lnTo>
                    <a:pt x="7781843" y="1028700"/>
                  </a:lnTo>
                  <a:lnTo>
                    <a:pt x="7731043" y="952500"/>
                  </a:lnTo>
                  <a:lnTo>
                    <a:pt x="7794543" y="876300"/>
                  </a:lnTo>
                  <a:lnTo>
                    <a:pt x="7832643" y="800100"/>
                  </a:lnTo>
                  <a:lnTo>
                    <a:pt x="7794543" y="723900"/>
                  </a:lnTo>
                  <a:lnTo>
                    <a:pt x="7781843" y="660400"/>
                  </a:lnTo>
                  <a:lnTo>
                    <a:pt x="7807243" y="609600"/>
                  </a:lnTo>
                  <a:lnTo>
                    <a:pt x="7850106" y="534193"/>
                  </a:lnTo>
                  <a:lnTo>
                    <a:pt x="7883443" y="469900"/>
                  </a:lnTo>
                  <a:lnTo>
                    <a:pt x="7769143" y="406400"/>
                  </a:lnTo>
                  <a:lnTo>
                    <a:pt x="7692943" y="368300"/>
                  </a:lnTo>
                  <a:lnTo>
                    <a:pt x="7794543" y="266700"/>
                  </a:lnTo>
                  <a:lnTo>
                    <a:pt x="7807243" y="177800"/>
                  </a:lnTo>
                  <a:lnTo>
                    <a:pt x="7743743" y="177800"/>
                  </a:lnTo>
                  <a:lnTo>
                    <a:pt x="7705643" y="88900"/>
                  </a:lnTo>
                  <a:lnTo>
                    <a:pt x="7846136" y="34925"/>
                  </a:lnTo>
                  <a:cubicBezTo>
                    <a:pt x="7764115" y="15345"/>
                    <a:pt x="7746388" y="21961"/>
                    <a:pt x="7616743" y="0"/>
                  </a:cubicBezTo>
                  <a:close/>
                </a:path>
              </a:pathLst>
            </a:custGeom>
            <a:solidFill>
              <a:schemeClr val="bg1">
                <a:lumMod val="8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44EDFF1E-A3FE-4753-95FD-34435FB2ECE5}"/>
              </a:ext>
            </a:extLst>
          </p:cNvPr>
          <p:cNvSpPr txBox="1"/>
          <p:nvPr/>
        </p:nvSpPr>
        <p:spPr>
          <a:xfrm>
            <a:off x="4075297" y="741533"/>
            <a:ext cx="67035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ko-KR" altLang="en-US" sz="4800" b="0" i="0" u="none" strike="noStrike" kern="1200" cap="none" spc="-30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/>
                <a:cs typeface="+mn-cs"/>
              </a:rPr>
              <a:t>개발할 기능 </a:t>
            </a:r>
            <a:r>
              <a:rPr kumimoji="0" lang="en-US" altLang="ko-KR" sz="3200" b="0" i="0" u="none" strike="noStrike" kern="1200" cap="none" spc="-30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/>
                <a:cs typeface="+mn-cs"/>
              </a:rPr>
              <a:t>&amp;</a:t>
            </a:r>
            <a:r>
              <a:rPr kumimoji="0" lang="en-US" altLang="ko-KR" sz="4800" b="0" i="0" u="none" strike="noStrike" kern="1200" cap="none" spc="-30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/>
                <a:cs typeface="+mn-cs"/>
              </a:rPr>
              <a:t> </a:t>
            </a:r>
            <a:r>
              <a:rPr kumimoji="0" lang="ko-KR" altLang="en-US" sz="4800" b="0" i="0" u="none" strike="noStrike" kern="1200" cap="none" spc="-30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/>
                <a:cs typeface="+mn-cs"/>
              </a:rPr>
              <a:t>프로토타입</a:t>
            </a:r>
            <a:endParaRPr lang="ko-KR" altLang="en-US" sz="4800" spc="-300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52542965-7E4D-4C1B-B941-59D94924172A}"/>
              </a:ext>
            </a:extLst>
          </p:cNvPr>
          <p:cNvGrpSpPr/>
          <p:nvPr/>
        </p:nvGrpSpPr>
        <p:grpSpPr>
          <a:xfrm>
            <a:off x="2209800" y="2486063"/>
            <a:ext cx="5867400" cy="6828937"/>
            <a:chOff x="8284334" y="2233291"/>
            <a:chExt cx="1503433" cy="1835043"/>
          </a:xfrm>
        </p:grpSpPr>
        <p:sp>
          <p:nvSpPr>
            <p:cNvPr id="15" name="자유형 32">
              <a:extLst>
                <a:ext uri="{FF2B5EF4-FFF2-40B4-BE49-F238E27FC236}">
                  <a16:creationId xmlns:a16="http://schemas.microsoft.com/office/drawing/2014/main" id="{F0CFCB04-60FE-470D-92BF-E2A217056E67}"/>
                </a:ext>
              </a:extLst>
            </p:cNvPr>
            <p:cNvSpPr/>
            <p:nvPr/>
          </p:nvSpPr>
          <p:spPr>
            <a:xfrm>
              <a:off x="8676669" y="3973014"/>
              <a:ext cx="718762" cy="95320"/>
            </a:xfrm>
            <a:custGeom>
              <a:avLst/>
              <a:gdLst>
                <a:gd name="connsiteX0" fmla="*/ 0 w 718762"/>
                <a:gd name="connsiteY0" fmla="*/ 0 h 95320"/>
                <a:gd name="connsiteX1" fmla="*/ 718762 w 718762"/>
                <a:gd name="connsiteY1" fmla="*/ 0 h 95320"/>
                <a:gd name="connsiteX2" fmla="*/ 651983 w 718762"/>
                <a:gd name="connsiteY2" fmla="*/ 36246 h 95320"/>
                <a:gd name="connsiteX3" fmla="*/ 359381 w 718762"/>
                <a:gd name="connsiteY3" fmla="*/ 95320 h 95320"/>
                <a:gd name="connsiteX4" fmla="*/ 66779 w 718762"/>
                <a:gd name="connsiteY4" fmla="*/ 36246 h 95320"/>
                <a:gd name="connsiteX5" fmla="*/ 0 w 718762"/>
                <a:gd name="connsiteY5" fmla="*/ 0 h 95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18762" h="95320">
                  <a:moveTo>
                    <a:pt x="0" y="0"/>
                  </a:moveTo>
                  <a:lnTo>
                    <a:pt x="718762" y="0"/>
                  </a:lnTo>
                  <a:lnTo>
                    <a:pt x="651983" y="36246"/>
                  </a:lnTo>
                  <a:cubicBezTo>
                    <a:pt x="562049" y="74285"/>
                    <a:pt x="463171" y="95320"/>
                    <a:pt x="359381" y="95320"/>
                  </a:cubicBezTo>
                  <a:cubicBezTo>
                    <a:pt x="255591" y="95320"/>
                    <a:pt x="156713" y="74285"/>
                    <a:pt x="66779" y="3624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자유형 33">
              <a:extLst>
                <a:ext uri="{FF2B5EF4-FFF2-40B4-BE49-F238E27FC236}">
                  <a16:creationId xmlns:a16="http://schemas.microsoft.com/office/drawing/2014/main" id="{810606D0-4A5E-4C92-A3C5-92732CB559C5}"/>
                </a:ext>
              </a:extLst>
            </p:cNvPr>
            <p:cNvSpPr/>
            <p:nvPr/>
          </p:nvSpPr>
          <p:spPr>
            <a:xfrm>
              <a:off x="8520113" y="2233291"/>
              <a:ext cx="1031875" cy="1692076"/>
            </a:xfrm>
            <a:custGeom>
              <a:avLst/>
              <a:gdLst>
                <a:gd name="connsiteX0" fmla="*/ 385720 w 1031875"/>
                <a:gd name="connsiteY0" fmla="*/ 104977 h 1692076"/>
                <a:gd name="connsiteX1" fmla="*/ 367118 w 1031875"/>
                <a:gd name="connsiteY1" fmla="*/ 126021 h 1692076"/>
                <a:gd name="connsiteX2" fmla="*/ 385720 w 1031875"/>
                <a:gd name="connsiteY2" fmla="*/ 147064 h 1692076"/>
                <a:gd name="connsiteX3" fmla="*/ 646152 w 1031875"/>
                <a:gd name="connsiteY3" fmla="*/ 147064 h 1692076"/>
                <a:gd name="connsiteX4" fmla="*/ 664754 w 1031875"/>
                <a:gd name="connsiteY4" fmla="*/ 126021 h 1692076"/>
                <a:gd name="connsiteX5" fmla="*/ 646152 w 1031875"/>
                <a:gd name="connsiteY5" fmla="*/ 104977 h 1692076"/>
                <a:gd name="connsiteX6" fmla="*/ 78918 w 1031875"/>
                <a:gd name="connsiteY6" fmla="*/ 0 h 1692076"/>
                <a:gd name="connsiteX7" fmla="*/ 952957 w 1031875"/>
                <a:gd name="connsiteY7" fmla="*/ 0 h 1692076"/>
                <a:gd name="connsiteX8" fmla="*/ 1031875 w 1031875"/>
                <a:gd name="connsiteY8" fmla="*/ 89273 h 1692076"/>
                <a:gd name="connsiteX9" fmla="*/ 1031875 w 1031875"/>
                <a:gd name="connsiteY9" fmla="*/ 538905 h 1692076"/>
                <a:gd name="connsiteX10" fmla="*/ 1031875 w 1031875"/>
                <a:gd name="connsiteY10" fmla="*/ 1627747 h 1692076"/>
                <a:gd name="connsiteX11" fmla="*/ 953908 w 1031875"/>
                <a:gd name="connsiteY11" fmla="*/ 1692076 h 1692076"/>
                <a:gd name="connsiteX12" fmla="*/ 953908 w 1031875"/>
                <a:gd name="connsiteY12" fmla="*/ 474576 h 1692076"/>
                <a:gd name="connsiteX13" fmla="*/ 953908 w 1031875"/>
                <a:gd name="connsiteY13" fmla="*/ 252041 h 1692076"/>
                <a:gd name="connsiteX14" fmla="*/ 77965 w 1031875"/>
                <a:gd name="connsiteY14" fmla="*/ 252041 h 1692076"/>
                <a:gd name="connsiteX15" fmla="*/ 77965 w 1031875"/>
                <a:gd name="connsiteY15" fmla="*/ 474578 h 1692076"/>
                <a:gd name="connsiteX16" fmla="*/ 77965 w 1031875"/>
                <a:gd name="connsiteY16" fmla="*/ 1692074 h 1692076"/>
                <a:gd name="connsiteX17" fmla="*/ 0 w 1031875"/>
                <a:gd name="connsiteY17" fmla="*/ 1627746 h 1692076"/>
                <a:gd name="connsiteX18" fmla="*/ 0 w 1031875"/>
                <a:gd name="connsiteY18" fmla="*/ 538906 h 1692076"/>
                <a:gd name="connsiteX19" fmla="*/ 0 w 1031875"/>
                <a:gd name="connsiteY19" fmla="*/ 89273 h 1692076"/>
                <a:gd name="connsiteX20" fmla="*/ 78918 w 1031875"/>
                <a:gd name="connsiteY20" fmla="*/ 0 h 1692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031875" h="1692076">
                  <a:moveTo>
                    <a:pt x="385720" y="104977"/>
                  </a:moveTo>
                  <a:cubicBezTo>
                    <a:pt x="375446" y="104977"/>
                    <a:pt x="367118" y="114399"/>
                    <a:pt x="367118" y="126021"/>
                  </a:cubicBezTo>
                  <a:cubicBezTo>
                    <a:pt x="367118" y="137642"/>
                    <a:pt x="375446" y="147064"/>
                    <a:pt x="385720" y="147064"/>
                  </a:cubicBezTo>
                  <a:lnTo>
                    <a:pt x="646152" y="147064"/>
                  </a:lnTo>
                  <a:cubicBezTo>
                    <a:pt x="656425" y="147064"/>
                    <a:pt x="664754" y="137642"/>
                    <a:pt x="664754" y="126021"/>
                  </a:cubicBezTo>
                  <a:cubicBezTo>
                    <a:pt x="664754" y="114399"/>
                    <a:pt x="656425" y="104977"/>
                    <a:pt x="646152" y="104977"/>
                  </a:cubicBezTo>
                  <a:close/>
                  <a:moveTo>
                    <a:pt x="78918" y="0"/>
                  </a:moveTo>
                  <a:lnTo>
                    <a:pt x="952957" y="0"/>
                  </a:lnTo>
                  <a:cubicBezTo>
                    <a:pt x="996542" y="0"/>
                    <a:pt x="1031875" y="39969"/>
                    <a:pt x="1031875" y="89273"/>
                  </a:cubicBezTo>
                  <a:lnTo>
                    <a:pt x="1031875" y="538905"/>
                  </a:lnTo>
                  <a:lnTo>
                    <a:pt x="1031875" y="1627747"/>
                  </a:lnTo>
                  <a:lnTo>
                    <a:pt x="953908" y="1692076"/>
                  </a:lnTo>
                  <a:lnTo>
                    <a:pt x="953908" y="474576"/>
                  </a:lnTo>
                  <a:lnTo>
                    <a:pt x="953908" y="252041"/>
                  </a:lnTo>
                  <a:lnTo>
                    <a:pt x="77965" y="252041"/>
                  </a:lnTo>
                  <a:lnTo>
                    <a:pt x="77965" y="474578"/>
                  </a:lnTo>
                  <a:lnTo>
                    <a:pt x="77965" y="1692074"/>
                  </a:lnTo>
                  <a:lnTo>
                    <a:pt x="0" y="1627746"/>
                  </a:lnTo>
                  <a:lnTo>
                    <a:pt x="0" y="538906"/>
                  </a:lnTo>
                  <a:lnTo>
                    <a:pt x="0" y="89273"/>
                  </a:lnTo>
                  <a:cubicBezTo>
                    <a:pt x="0" y="39969"/>
                    <a:pt x="35333" y="0"/>
                    <a:pt x="7891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 34">
              <a:extLst>
                <a:ext uri="{FF2B5EF4-FFF2-40B4-BE49-F238E27FC236}">
                  <a16:creationId xmlns:a16="http://schemas.microsoft.com/office/drawing/2014/main" id="{B8F281FB-33B3-4383-AF79-EBE6D4F06B5F}"/>
                </a:ext>
              </a:extLst>
            </p:cNvPr>
            <p:cNvSpPr/>
            <p:nvPr/>
          </p:nvSpPr>
          <p:spPr>
            <a:xfrm>
              <a:off x="8598078" y="2485333"/>
              <a:ext cx="875943" cy="1487681"/>
            </a:xfrm>
            <a:custGeom>
              <a:avLst/>
              <a:gdLst>
                <a:gd name="connsiteX0" fmla="*/ 0 w 875943"/>
                <a:gd name="connsiteY0" fmla="*/ 0 h 1487681"/>
                <a:gd name="connsiteX1" fmla="*/ 875943 w 875943"/>
                <a:gd name="connsiteY1" fmla="*/ 0 h 1487681"/>
                <a:gd name="connsiteX2" fmla="*/ 875943 w 875943"/>
                <a:gd name="connsiteY2" fmla="*/ 222534 h 1487681"/>
                <a:gd name="connsiteX3" fmla="*/ 875943 w 875943"/>
                <a:gd name="connsiteY3" fmla="*/ 222535 h 1487681"/>
                <a:gd name="connsiteX4" fmla="*/ 875943 w 875943"/>
                <a:gd name="connsiteY4" fmla="*/ 1440034 h 1487681"/>
                <a:gd name="connsiteX5" fmla="*/ 858265 w 875943"/>
                <a:gd name="connsiteY5" fmla="*/ 1454620 h 1487681"/>
                <a:gd name="connsiteX6" fmla="*/ 797354 w 875943"/>
                <a:gd name="connsiteY6" fmla="*/ 1487681 h 1487681"/>
                <a:gd name="connsiteX7" fmla="*/ 78592 w 875943"/>
                <a:gd name="connsiteY7" fmla="*/ 1487681 h 1487681"/>
                <a:gd name="connsiteX8" fmla="*/ 17681 w 875943"/>
                <a:gd name="connsiteY8" fmla="*/ 1454620 h 1487681"/>
                <a:gd name="connsiteX9" fmla="*/ 0 w 875943"/>
                <a:gd name="connsiteY9" fmla="*/ 1440032 h 1487681"/>
                <a:gd name="connsiteX10" fmla="*/ 0 w 875943"/>
                <a:gd name="connsiteY10" fmla="*/ 222537 h 1487681"/>
                <a:gd name="connsiteX11" fmla="*/ 0 w 875943"/>
                <a:gd name="connsiteY11" fmla="*/ 222536 h 1487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75943" h="1487681">
                  <a:moveTo>
                    <a:pt x="0" y="0"/>
                  </a:moveTo>
                  <a:lnTo>
                    <a:pt x="875943" y="0"/>
                  </a:lnTo>
                  <a:lnTo>
                    <a:pt x="875943" y="222534"/>
                  </a:lnTo>
                  <a:lnTo>
                    <a:pt x="875943" y="222535"/>
                  </a:lnTo>
                  <a:lnTo>
                    <a:pt x="875943" y="1440034"/>
                  </a:lnTo>
                  <a:lnTo>
                    <a:pt x="858265" y="1454620"/>
                  </a:lnTo>
                  <a:lnTo>
                    <a:pt x="797354" y="1487681"/>
                  </a:lnTo>
                  <a:lnTo>
                    <a:pt x="78592" y="1487681"/>
                  </a:lnTo>
                  <a:lnTo>
                    <a:pt x="17681" y="1454620"/>
                  </a:lnTo>
                  <a:lnTo>
                    <a:pt x="0" y="1440032"/>
                  </a:lnTo>
                  <a:lnTo>
                    <a:pt x="0" y="222537"/>
                  </a:lnTo>
                  <a:lnTo>
                    <a:pt x="0" y="222536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8" name="자유형 35">
              <a:extLst>
                <a:ext uri="{FF2B5EF4-FFF2-40B4-BE49-F238E27FC236}">
                  <a16:creationId xmlns:a16="http://schemas.microsoft.com/office/drawing/2014/main" id="{A2E363D5-3D2A-4941-86C2-727CD1ADAF63}"/>
                </a:ext>
              </a:extLst>
            </p:cNvPr>
            <p:cNvSpPr/>
            <p:nvPr/>
          </p:nvSpPr>
          <p:spPr>
            <a:xfrm>
              <a:off x="9551987" y="2772196"/>
              <a:ext cx="235780" cy="1088842"/>
            </a:xfrm>
            <a:custGeom>
              <a:avLst/>
              <a:gdLst>
                <a:gd name="connsiteX0" fmla="*/ 0 w 235780"/>
                <a:gd name="connsiteY0" fmla="*/ 0 h 1088842"/>
                <a:gd name="connsiteX1" fmla="*/ 15607 w 235780"/>
                <a:gd name="connsiteY1" fmla="*/ 12877 h 1088842"/>
                <a:gd name="connsiteX2" fmla="*/ 235780 w 235780"/>
                <a:gd name="connsiteY2" fmla="*/ 544421 h 1088842"/>
                <a:gd name="connsiteX3" fmla="*/ 15607 w 235780"/>
                <a:gd name="connsiteY3" fmla="*/ 1075965 h 1088842"/>
                <a:gd name="connsiteX4" fmla="*/ 0 w 235780"/>
                <a:gd name="connsiteY4" fmla="*/ 1088842 h 1088842"/>
                <a:gd name="connsiteX5" fmla="*/ 0 w 235780"/>
                <a:gd name="connsiteY5" fmla="*/ 0 h 1088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5780" h="1088842">
                  <a:moveTo>
                    <a:pt x="0" y="0"/>
                  </a:moveTo>
                  <a:lnTo>
                    <a:pt x="15607" y="12877"/>
                  </a:lnTo>
                  <a:cubicBezTo>
                    <a:pt x="151641" y="148911"/>
                    <a:pt x="235780" y="336840"/>
                    <a:pt x="235780" y="544421"/>
                  </a:cubicBezTo>
                  <a:cubicBezTo>
                    <a:pt x="235780" y="752002"/>
                    <a:pt x="151641" y="939931"/>
                    <a:pt x="15607" y="1075965"/>
                  </a:cubicBezTo>
                  <a:lnTo>
                    <a:pt x="0" y="10888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36">
              <a:extLst>
                <a:ext uri="{FF2B5EF4-FFF2-40B4-BE49-F238E27FC236}">
                  <a16:creationId xmlns:a16="http://schemas.microsoft.com/office/drawing/2014/main" id="{53760817-900F-44B5-A50C-1612CA58A2D9}"/>
                </a:ext>
              </a:extLst>
            </p:cNvPr>
            <p:cNvSpPr/>
            <p:nvPr/>
          </p:nvSpPr>
          <p:spPr>
            <a:xfrm>
              <a:off x="8284334" y="2772197"/>
              <a:ext cx="235779" cy="1088840"/>
            </a:xfrm>
            <a:custGeom>
              <a:avLst/>
              <a:gdLst>
                <a:gd name="connsiteX0" fmla="*/ 235779 w 235779"/>
                <a:gd name="connsiteY0" fmla="*/ 0 h 1088840"/>
                <a:gd name="connsiteX1" fmla="*/ 235779 w 235779"/>
                <a:gd name="connsiteY1" fmla="*/ 1088840 h 1088840"/>
                <a:gd name="connsiteX2" fmla="*/ 220173 w 235779"/>
                <a:gd name="connsiteY2" fmla="*/ 1075964 h 1088840"/>
                <a:gd name="connsiteX3" fmla="*/ 0 w 235779"/>
                <a:gd name="connsiteY3" fmla="*/ 544420 h 1088840"/>
                <a:gd name="connsiteX4" fmla="*/ 220173 w 235779"/>
                <a:gd name="connsiteY4" fmla="*/ 12876 h 1088840"/>
                <a:gd name="connsiteX5" fmla="*/ 235779 w 235779"/>
                <a:gd name="connsiteY5" fmla="*/ 0 h 1088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5779" h="1088840">
                  <a:moveTo>
                    <a:pt x="235779" y="0"/>
                  </a:moveTo>
                  <a:lnTo>
                    <a:pt x="235779" y="1088840"/>
                  </a:lnTo>
                  <a:lnTo>
                    <a:pt x="220173" y="1075964"/>
                  </a:lnTo>
                  <a:cubicBezTo>
                    <a:pt x="84139" y="939930"/>
                    <a:pt x="0" y="752001"/>
                    <a:pt x="0" y="544420"/>
                  </a:cubicBezTo>
                  <a:cubicBezTo>
                    <a:pt x="0" y="336839"/>
                    <a:pt x="84139" y="148910"/>
                    <a:pt x="220173" y="12876"/>
                  </a:cubicBezTo>
                  <a:lnTo>
                    <a:pt x="235779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3" name="그림 12">
            <a:extLst>
              <a:ext uri="{FF2B5EF4-FFF2-40B4-BE49-F238E27FC236}">
                <a16:creationId xmlns:a16="http://schemas.microsoft.com/office/drawing/2014/main" id="{E913D7E8-3FB7-4939-9AB9-642AC6F2F15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431534" y="3409334"/>
            <a:ext cx="3418516" cy="5569676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36939B10-B2AD-4DD7-A510-03D4E0DCDAF1}"/>
              </a:ext>
            </a:extLst>
          </p:cNvPr>
          <p:cNvSpPr txBox="1"/>
          <p:nvPr/>
        </p:nvSpPr>
        <p:spPr>
          <a:xfrm>
            <a:off x="9601200" y="27813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15A37B6-B16C-4BD3-9536-E1B223E69B44}"/>
              </a:ext>
            </a:extLst>
          </p:cNvPr>
          <p:cNvSpPr txBox="1"/>
          <p:nvPr/>
        </p:nvSpPr>
        <p:spPr>
          <a:xfrm>
            <a:off x="9223569" y="2486063"/>
            <a:ext cx="1492716" cy="830997"/>
          </a:xfrm>
          <a:prstGeom prst="rect">
            <a:avLst/>
          </a:prstGeom>
          <a:solidFill>
            <a:srgbClr val="FFE146"/>
          </a:solidFill>
        </p:spPr>
        <p:txBody>
          <a:bodyPr wrap="none" rtlCol="0">
            <a:spAutoFit/>
          </a:bodyPr>
          <a:lstStyle/>
          <a:p>
            <a:r>
              <a:rPr lang="ko-KR" altLang="en-US" sz="48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3020000020004" pitchFamily="34" charset="-127"/>
              </a:rPr>
              <a:t>셋째</a:t>
            </a:r>
            <a:r>
              <a:rPr lang="en-US" altLang="ko-KR" sz="48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3020000020004" pitchFamily="34" charset="-127"/>
              </a:rPr>
              <a:t>,</a:t>
            </a:r>
            <a:endParaRPr lang="ko-KR" altLang="en-US" sz="4800" spc="-300" dirty="0">
              <a:solidFill>
                <a:schemeClr val="tx1">
                  <a:lumMod val="75000"/>
                  <a:lumOff val="25000"/>
                </a:schemeClr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  <a:cs typeface="Malgun Gothic Semilight" panose="020B0503020000020004" pitchFamily="34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5F0C801-907F-40DD-93D1-7D0AEC67181F}"/>
              </a:ext>
            </a:extLst>
          </p:cNvPr>
          <p:cNvSpPr txBox="1"/>
          <p:nvPr/>
        </p:nvSpPr>
        <p:spPr>
          <a:xfrm>
            <a:off x="8610600" y="3467100"/>
            <a:ext cx="9151864" cy="5509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800" dirty="0">
                <a:solidFill>
                  <a:schemeClr val="tx1">
                    <a:lumMod val="75000"/>
                    <a:lumOff val="25000"/>
                  </a:schemeClr>
                </a:solidFill>
                <a:latin typeface="Bodoni MT Black" panose="02070A03080606020203" pitchFamily="18" charset="0"/>
              </a:rPr>
              <a:t>“</a:t>
            </a:r>
          </a:p>
          <a:p>
            <a:endParaRPr lang="en-US" altLang="ko-KR" sz="8800" dirty="0">
              <a:solidFill>
                <a:schemeClr val="tx1">
                  <a:lumMod val="75000"/>
                  <a:lumOff val="25000"/>
                </a:schemeClr>
              </a:solidFill>
              <a:latin typeface="Bodoni MT Black" panose="02070A03080606020203" pitchFamily="18" charset="0"/>
            </a:endParaRPr>
          </a:p>
          <a:p>
            <a:r>
              <a:rPr lang="en-US" altLang="ko-KR" sz="8800" dirty="0">
                <a:solidFill>
                  <a:schemeClr val="tx1">
                    <a:lumMod val="75000"/>
                    <a:lumOff val="25000"/>
                  </a:schemeClr>
                </a:solidFill>
                <a:latin typeface="Bodoni MT Black" panose="02070A03080606020203" pitchFamily="18" charset="0"/>
              </a:rPr>
              <a:t>									</a:t>
            </a:r>
          </a:p>
          <a:p>
            <a:r>
              <a:rPr lang="en-US" altLang="ko-KR" sz="8800" dirty="0">
                <a:solidFill>
                  <a:schemeClr val="tx1">
                    <a:lumMod val="75000"/>
                    <a:lumOff val="25000"/>
                  </a:schemeClr>
                </a:solidFill>
                <a:latin typeface="Bodoni MT Black" panose="02070A03080606020203" pitchFamily="18" charset="0"/>
              </a:rPr>
              <a:t>									”</a:t>
            </a:r>
            <a:endParaRPr lang="ko-KR" altLang="en-US" sz="8800" dirty="0">
              <a:solidFill>
                <a:schemeClr val="tx1">
                  <a:lumMod val="75000"/>
                  <a:lumOff val="25000"/>
                </a:schemeClr>
              </a:solidFill>
              <a:latin typeface="Bodoni MT Black" panose="02070A03080606020203" pitchFamily="18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E136F50-4FC5-409E-B9B5-DD49F45026D0}"/>
              </a:ext>
            </a:extLst>
          </p:cNvPr>
          <p:cNvSpPr txBox="1"/>
          <p:nvPr/>
        </p:nvSpPr>
        <p:spPr>
          <a:xfrm>
            <a:off x="9207383" y="4776807"/>
            <a:ext cx="8220520" cy="26912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 latinLnBrk="1">
              <a:lnSpc>
                <a:spcPct val="115000"/>
              </a:lnSpc>
              <a:spcAft>
                <a:spcPts val="800"/>
              </a:spcAft>
            </a:pPr>
            <a:r>
              <a:rPr lang="ko-KR" altLang="ko-KR" sz="4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가까운 선별 진료소 보여주기</a:t>
            </a:r>
            <a:br>
              <a:rPr lang="en-US" altLang="ko-KR" sz="4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3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- </a:t>
            </a:r>
            <a:r>
              <a:rPr lang="ko-KR" altLang="ko-KR" sz="3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연락처</a:t>
            </a:r>
            <a:r>
              <a:rPr lang="en-US" altLang="ko-KR" sz="3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/ </a:t>
            </a:r>
            <a:r>
              <a:rPr lang="ko-KR" altLang="ko-KR" sz="3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운영시간 정</a:t>
            </a:r>
            <a:r>
              <a:rPr lang="ko-KR" altLang="en-US" sz="3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보</a:t>
            </a:r>
            <a:br>
              <a:rPr lang="en-US" altLang="ko-KR" sz="3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3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- </a:t>
            </a:r>
            <a:r>
              <a:rPr lang="ko-KR" altLang="ko-KR" sz="32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길찾기</a:t>
            </a:r>
            <a:r>
              <a:rPr lang="ko-KR" altLang="ko-KR" sz="3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정보 제공</a:t>
            </a:r>
            <a:endParaRPr lang="en-US" altLang="ko-KR" sz="32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algn="just" latinLnBrk="1">
              <a:lnSpc>
                <a:spcPct val="115000"/>
              </a:lnSpc>
              <a:spcAft>
                <a:spcPts val="800"/>
              </a:spcAft>
            </a:pPr>
            <a:r>
              <a:rPr lang="en-US" altLang="ko-KR" sz="3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ko-KR" altLang="ko-KR" sz="32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카카오맵</a:t>
            </a:r>
            <a:r>
              <a:rPr lang="ko-KR" altLang="ko-KR" sz="3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3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API </a:t>
            </a:r>
            <a:r>
              <a:rPr lang="ko-KR" altLang="ko-KR" sz="3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활용 예정</a:t>
            </a:r>
            <a:r>
              <a:rPr lang="en-US" altLang="ko-KR" sz="3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endParaRPr lang="ko-KR" altLang="ko-KR" sz="32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60327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612</TotalTime>
  <Words>801</Words>
  <Application>Microsoft Office PowerPoint</Application>
  <PresentationFormat>사용자 지정</PresentationFormat>
  <Paragraphs>326</Paragraphs>
  <Slides>19</Slides>
  <Notes>10</Notes>
  <HiddenSlides>0</HiddenSlides>
  <MMClips>0</MMClips>
  <ScaleCrop>false</ScaleCrop>
  <HeadingPairs>
    <vt:vector size="8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30" baseType="lpstr">
      <vt:lpstr>맑은 고딕</vt:lpstr>
      <vt:lpstr>Arial</vt:lpstr>
      <vt:lpstr>Bodoni MT Black</vt:lpstr>
      <vt:lpstr>정선동강</vt:lpstr>
      <vt:lpstr>Calibri</vt:lpstr>
      <vt:lpstr>?? ??</vt:lpstr>
      <vt:lpstr>Bahnschrift Condensed</vt:lpstr>
      <vt:lpstr>휴먼둥근헤드라인</vt:lpstr>
      <vt:lpstr>Bodoni MT Poster Compressed</vt:lpstr>
      <vt:lpstr>Office Theme</vt:lpstr>
      <vt:lpstr>Microsoft Word 문서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권 나영</cp:lastModifiedBy>
  <cp:revision>38</cp:revision>
  <dcterms:created xsi:type="dcterms:W3CDTF">2020-10-31T22:50:00Z</dcterms:created>
  <dcterms:modified xsi:type="dcterms:W3CDTF">2020-11-01T12:31:23Z</dcterms:modified>
</cp:coreProperties>
</file>