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CC"/>
    <a:srgbClr val="990099"/>
    <a:srgbClr val="FF00FF"/>
    <a:srgbClr val="FF99FF"/>
    <a:srgbClr val="FFFF66"/>
    <a:srgbClr val="4D4D4D"/>
    <a:srgbClr val="FF9999"/>
    <a:srgbClr val="A5002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7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DD8F2-9944-4824-8E34-4975EB5A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7A66D-7E22-4778-8FC3-5199FA7C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E5D25-B7D5-47F4-8332-50CD8BAB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0A86D-0F3E-4052-BFE0-4950D7B8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190B4-DCFF-4ED6-9A10-35BEAFFE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8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EC63F-3E0A-49C3-95D5-4AC95E9E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53A3C-F115-45EA-8F20-75AF39F9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84AFB-03C8-444E-ACB3-18F31A44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C7AB-6531-4DD1-92C5-0066B914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76136-DFE4-4897-B70B-17627C90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0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5FDD6-F1D6-4996-9E6F-76DF8D0B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4B92DC-9A60-41C5-88FB-50C5C6AE9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6D96D-AE03-4A22-9C5F-2ECA4FA7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01704-9DD4-4C2C-85F1-E0967F99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49322-70D9-4273-95FC-7B91AB8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5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A750-9450-4702-9F77-65626629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2BC7D-E3A2-4ACC-B8B6-B2C137C7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94239-E0F0-4665-BFF5-2EED01C5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5218-01AE-4080-8BB4-F9AFADEF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3AC42-0B88-4A83-AAF4-023F7A5C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C92D6-4474-41AD-8543-71134158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7D609-61D5-4063-AB6C-9A6C4095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3E2C0-CB15-4F08-B8FD-C477682E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89027-57D0-4272-8345-63F9736B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A3285-B2C2-4644-9473-497DFA8D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9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54BE2-EC38-4E0A-9645-34A8AD08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BD37C-1DB9-4846-A726-6793FA067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2A3FC-8C3A-47ED-A033-1489D8866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3D6B0-9008-4A54-A888-9C3F8AD4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C17F75-00D8-48B4-BC19-92B76C54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0F8D7-7362-476A-B3FE-83F7D02D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1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881D4-CA83-4AC1-A81F-EB908A69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EAD91-6858-413E-82A9-0491FA83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2A0E1-3A79-45EB-958A-EAA06785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1B6489-8982-4327-8C1C-0F12EA6CC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04C0-7736-4E9F-B027-A3583E4B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0200B-D87C-442C-931F-E6FA27C0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689E99-FE29-4093-97FF-F9080EB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98BF4E-CFA5-4AE4-BF23-7923F893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04709-5D8D-42C4-BD9A-DC33A792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21DAC-54C3-4B3D-9463-E241155D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BB7396-5C7C-4727-9A75-9637F977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15CA63-E4E3-4ABD-9559-6308C40F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8D1C85-3230-4CBA-829C-623A804C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704127-658A-496F-8364-E0A19A0B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1543D-84C5-407A-A02F-087B84EB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1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23F89-FD89-4233-A696-C947CD29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066A-68E8-4993-9196-BDE2547C1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9B4C1F-565E-48DC-8954-1CECAEBBF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4111E-32DA-4B50-9F4C-08E192F5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BA055-7705-453E-AC1A-C1774997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B1301-4DF2-40CB-8E75-BB7BC107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6BB86-733F-4546-BC31-D09E169F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AE2C91-341A-402D-8C0D-A55806E35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B77D8-8128-48DF-B1FC-6D9C2AB4D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18F99-1ED5-4975-8E9E-74625FF5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6A673-3977-41A0-85CA-93E04C1D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CDDD4-8232-4515-BF3B-8803B62F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6941B-EB2B-44B4-A600-03DB6EEE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699BC-7AE0-41BA-ACB6-E21D141F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59194-50A6-4612-8BA6-D4ABF830C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CA57-9859-4A16-8739-2543E6A7467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61A80-28DE-45D7-8985-0275F8AFB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24670-770A-4D74-BE88-51B55DE60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3371-65C7-493C-8A81-610F12C5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55F3C-0356-4115-A029-1257FD8D03F8}"/>
              </a:ext>
            </a:extLst>
          </p:cNvPr>
          <p:cNvSpPr txBox="1"/>
          <p:nvPr/>
        </p:nvSpPr>
        <p:spPr>
          <a:xfrm>
            <a:off x="963370" y="883023"/>
            <a:ext cx="1417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Card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19036-554F-4AED-8E29-03D38CE11365}"/>
              </a:ext>
            </a:extLst>
          </p:cNvPr>
          <p:cNvSpPr txBox="1"/>
          <p:nvPr/>
        </p:nvSpPr>
        <p:spPr>
          <a:xfrm>
            <a:off x="2066364" y="1006133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Small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Medium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Large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82A328-BD98-4CB4-A04C-1FC8374B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20" y="2339443"/>
            <a:ext cx="4865369" cy="28823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ED3BDD-B8FA-4A98-A4C1-4242DD77A26C}"/>
              </a:ext>
            </a:extLst>
          </p:cNvPr>
          <p:cNvSpPr/>
          <p:nvPr/>
        </p:nvSpPr>
        <p:spPr>
          <a:xfrm>
            <a:off x="5734905" y="2647220"/>
            <a:ext cx="4043083" cy="242047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4ED08-0AEF-4D59-9FCA-696E302BE010}"/>
              </a:ext>
            </a:extLst>
          </p:cNvPr>
          <p:cNvSpPr txBox="1"/>
          <p:nvPr/>
        </p:nvSpPr>
        <p:spPr>
          <a:xfrm>
            <a:off x="5652543" y="2216333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card-container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6F101-3615-47FB-801D-F8A9685DD70F}"/>
              </a:ext>
            </a:extLst>
          </p:cNvPr>
          <p:cNvSpPr/>
          <p:nvPr/>
        </p:nvSpPr>
        <p:spPr>
          <a:xfrm>
            <a:off x="5827059" y="2750856"/>
            <a:ext cx="3854824" cy="22290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CCFDC-49C8-466B-A36F-3BB45CD6F8FD}"/>
              </a:ext>
            </a:extLst>
          </p:cNvPr>
          <p:cNvSpPr txBox="1"/>
          <p:nvPr/>
        </p:nvSpPr>
        <p:spPr>
          <a:xfrm>
            <a:off x="9904051" y="2621361"/>
            <a:ext cx="1290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card-inner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086B7F-4BE6-4F9E-B3CA-7F048F9924F3}"/>
              </a:ext>
            </a:extLst>
          </p:cNvPr>
          <p:cNvSpPr/>
          <p:nvPr/>
        </p:nvSpPr>
        <p:spPr>
          <a:xfrm>
            <a:off x="5896268" y="2837390"/>
            <a:ext cx="3703074" cy="4032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EB66C8-1870-41BB-93A7-8097EDD3579C}"/>
              </a:ext>
            </a:extLst>
          </p:cNvPr>
          <p:cNvSpPr/>
          <p:nvPr/>
        </p:nvSpPr>
        <p:spPr>
          <a:xfrm>
            <a:off x="5914198" y="3327812"/>
            <a:ext cx="3685143" cy="1095309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369C95-00AE-4A2A-A03C-8EF920E181B9}"/>
              </a:ext>
            </a:extLst>
          </p:cNvPr>
          <p:cNvSpPr/>
          <p:nvPr/>
        </p:nvSpPr>
        <p:spPr>
          <a:xfrm>
            <a:off x="5914199" y="4507253"/>
            <a:ext cx="3685142" cy="393392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3631B-E6D9-43FE-AAB4-28E5472A6FF7}"/>
              </a:ext>
            </a:extLst>
          </p:cNvPr>
          <p:cNvSpPr txBox="1"/>
          <p:nvPr/>
        </p:nvSpPr>
        <p:spPr>
          <a:xfrm>
            <a:off x="9904051" y="2964157"/>
            <a:ext cx="14477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card-header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29E725-1884-4E60-8AE8-C3044C6FC659}"/>
              </a:ext>
            </a:extLst>
          </p:cNvPr>
          <p:cNvSpPr txBox="1"/>
          <p:nvPr/>
        </p:nvSpPr>
        <p:spPr>
          <a:xfrm>
            <a:off x="9948295" y="3595077"/>
            <a:ext cx="1255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card-body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1C4A4-0368-40FE-B573-9EA899611C27}"/>
              </a:ext>
            </a:extLst>
          </p:cNvPr>
          <p:cNvSpPr txBox="1"/>
          <p:nvPr/>
        </p:nvSpPr>
        <p:spPr>
          <a:xfrm>
            <a:off x="9948295" y="4487585"/>
            <a:ext cx="13592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card-footer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5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19D7EEE-53EC-420B-AA85-B2BAA87ED52C}"/>
              </a:ext>
            </a:extLst>
          </p:cNvPr>
          <p:cNvGrpSpPr/>
          <p:nvPr/>
        </p:nvGrpSpPr>
        <p:grpSpPr>
          <a:xfrm>
            <a:off x="1091808" y="1942331"/>
            <a:ext cx="4360841" cy="2491454"/>
            <a:chOff x="4728080" y="1148661"/>
            <a:chExt cx="2918544" cy="16674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80276D-0B97-4823-AF2C-830FC4BB7382}"/>
                </a:ext>
              </a:extLst>
            </p:cNvPr>
            <p:cNvSpPr/>
            <p:nvPr/>
          </p:nvSpPr>
          <p:spPr>
            <a:xfrm>
              <a:off x="4728080" y="1148661"/>
              <a:ext cx="2918544" cy="1667435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3F228A-CAF1-4601-8320-F60C143C07C7}"/>
                </a:ext>
              </a:extLst>
            </p:cNvPr>
            <p:cNvSpPr/>
            <p:nvPr/>
          </p:nvSpPr>
          <p:spPr>
            <a:xfrm>
              <a:off x="5363453" y="1318993"/>
              <a:ext cx="1647799" cy="1011832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90B197-78B6-4D3E-9F69-A8ADF4CC48D9}"/>
                </a:ext>
              </a:extLst>
            </p:cNvPr>
            <p:cNvSpPr/>
            <p:nvPr/>
          </p:nvSpPr>
          <p:spPr>
            <a:xfrm>
              <a:off x="5363454" y="2484865"/>
              <a:ext cx="1647797" cy="198884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290011-F69E-45A8-A068-E020E8C5556A}"/>
              </a:ext>
            </a:extLst>
          </p:cNvPr>
          <p:cNvSpPr txBox="1"/>
          <p:nvPr/>
        </p:nvSpPr>
        <p:spPr>
          <a:xfrm>
            <a:off x="1005989" y="1580192"/>
            <a:ext cx="130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card-item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BE9F3-0927-418F-B6F4-471DA1B6B5BB}"/>
              </a:ext>
            </a:extLst>
          </p:cNvPr>
          <p:cNvSpPr txBox="1"/>
          <p:nvPr/>
        </p:nvSpPr>
        <p:spPr>
          <a:xfrm>
            <a:off x="3687891" y="4411763"/>
            <a:ext cx="208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Card (component)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336E3-2C9A-4243-A58A-B7FC7359AF0C}"/>
              </a:ext>
            </a:extLst>
          </p:cNvPr>
          <p:cNvSpPr txBox="1"/>
          <p:nvPr/>
        </p:nvSpPr>
        <p:spPr>
          <a:xfrm>
            <a:off x="3959786" y="4698770"/>
            <a:ext cx="188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card-nickname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C21D2-5D95-478D-9760-51161E004E6F}"/>
              </a:ext>
            </a:extLst>
          </p:cNvPr>
          <p:cNvSpPr txBox="1"/>
          <p:nvPr/>
        </p:nvSpPr>
        <p:spPr>
          <a:xfrm>
            <a:off x="6043025" y="2059327"/>
            <a:ext cx="582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Card (component): </a:t>
            </a:r>
            <a:r>
              <a:rPr lang="ko-KR" altLang="en-US" sz="1600" dirty="0">
                <a:solidFill>
                  <a:srgbClr val="0070C0"/>
                </a:solidFill>
              </a:rPr>
              <a:t>카드 컴포넌트 인스턴스 </a:t>
            </a:r>
            <a:r>
              <a:rPr lang="en-US" altLang="ko-KR" sz="1600" dirty="0">
                <a:solidFill>
                  <a:srgbClr val="0070C0"/>
                </a:solidFill>
              </a:rPr>
              <a:t>(Small)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F8B3C-C39D-4041-A9FC-F18512C488AF}"/>
              </a:ext>
            </a:extLst>
          </p:cNvPr>
          <p:cNvSpPr txBox="1"/>
          <p:nvPr/>
        </p:nvSpPr>
        <p:spPr>
          <a:xfrm>
            <a:off x="6142768" y="3769588"/>
            <a:ext cx="425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card-nickname: </a:t>
            </a:r>
            <a:r>
              <a:rPr lang="ko-KR" altLang="en-US" sz="1600" dirty="0">
                <a:solidFill>
                  <a:srgbClr val="00B0F0"/>
                </a:solidFill>
              </a:rPr>
              <a:t>카드 별칭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>
                <a:solidFill>
                  <a:srgbClr val="00B0F0"/>
                </a:solidFill>
              </a:rPr>
              <a:t>최대 </a:t>
            </a:r>
            <a:r>
              <a:rPr lang="en-US" altLang="ko-KR" sz="1600" dirty="0">
                <a:solidFill>
                  <a:srgbClr val="00B0F0"/>
                </a:solidFill>
              </a:rPr>
              <a:t>40</a:t>
            </a:r>
            <a:r>
              <a:rPr lang="ko-KR" altLang="en-US" sz="1600" dirty="0">
                <a:solidFill>
                  <a:srgbClr val="00B0F0"/>
                </a:solidFill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90226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5FB00-3419-4F7A-A16A-FF20FEAA5152}"/>
              </a:ext>
            </a:extLst>
          </p:cNvPr>
          <p:cNvSpPr txBox="1"/>
          <p:nvPr/>
        </p:nvSpPr>
        <p:spPr>
          <a:xfrm>
            <a:off x="873723" y="536991"/>
            <a:ext cx="4827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Card-Registered </a:t>
            </a:r>
            <a:r>
              <a:rPr lang="en-US" altLang="ko-KR" sz="2000" dirty="0"/>
              <a:t>(Page-body)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E965C0-395A-4658-9FE4-0DD4702F566C}"/>
              </a:ext>
            </a:extLst>
          </p:cNvPr>
          <p:cNvSpPr/>
          <p:nvPr/>
        </p:nvSpPr>
        <p:spPr>
          <a:xfrm>
            <a:off x="6078071" y="1955199"/>
            <a:ext cx="3240739" cy="374635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F72F4-0D92-4E17-865E-D5011A0DB288}"/>
              </a:ext>
            </a:extLst>
          </p:cNvPr>
          <p:cNvSpPr txBox="1"/>
          <p:nvPr/>
        </p:nvSpPr>
        <p:spPr>
          <a:xfrm>
            <a:off x="5970690" y="1612761"/>
            <a:ext cx="42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card-registered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F85D79-C043-427E-8B06-AAC131E84188}"/>
              </a:ext>
            </a:extLst>
          </p:cNvPr>
          <p:cNvSpPr/>
          <p:nvPr/>
        </p:nvSpPr>
        <p:spPr>
          <a:xfrm>
            <a:off x="6239168" y="2117742"/>
            <a:ext cx="2918544" cy="16674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F74FB-9AA4-41CD-91DA-FB0753F136AE}"/>
              </a:ext>
            </a:extLst>
          </p:cNvPr>
          <p:cNvSpPr/>
          <p:nvPr/>
        </p:nvSpPr>
        <p:spPr>
          <a:xfrm>
            <a:off x="6239168" y="3887092"/>
            <a:ext cx="2918544" cy="166743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3268C-7324-451A-9FC3-AC481C820666}"/>
              </a:ext>
            </a:extLst>
          </p:cNvPr>
          <p:cNvSpPr txBox="1"/>
          <p:nvPr/>
        </p:nvSpPr>
        <p:spPr>
          <a:xfrm>
            <a:off x="9318808" y="2075436"/>
            <a:ext cx="324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card-registered-message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03A72-42D8-4B17-AB56-28A60E0812B8}"/>
              </a:ext>
            </a:extLst>
          </p:cNvPr>
          <p:cNvSpPr txBox="1"/>
          <p:nvPr/>
        </p:nvSpPr>
        <p:spPr>
          <a:xfrm>
            <a:off x="9318808" y="3803034"/>
            <a:ext cx="27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card-registered-preview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13102-3F62-4C06-94C8-FB918CEF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3" y="1541928"/>
            <a:ext cx="3476625" cy="441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8C0D3-5CB4-4A53-84AB-E617B0B5B4F2}"/>
              </a:ext>
            </a:extLst>
          </p:cNvPr>
          <p:cNvSpPr txBox="1"/>
          <p:nvPr/>
        </p:nvSpPr>
        <p:spPr>
          <a:xfrm>
            <a:off x="6477593" y="2797570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카드등록이 완료되었습니다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0454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80276D-0B97-4823-AF2C-830FC4BB7382}"/>
              </a:ext>
            </a:extLst>
          </p:cNvPr>
          <p:cNvSpPr/>
          <p:nvPr/>
        </p:nvSpPr>
        <p:spPr>
          <a:xfrm>
            <a:off x="1091808" y="1969226"/>
            <a:ext cx="4360841" cy="249145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3F228A-CAF1-4601-8320-F60C143C07C7}"/>
              </a:ext>
            </a:extLst>
          </p:cNvPr>
          <p:cNvSpPr/>
          <p:nvPr/>
        </p:nvSpPr>
        <p:spPr>
          <a:xfrm>
            <a:off x="2041170" y="2223733"/>
            <a:ext cx="2462114" cy="15118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0B197-78B6-4D3E-9F69-A8ADF4CC48D9}"/>
              </a:ext>
            </a:extLst>
          </p:cNvPr>
          <p:cNvSpPr/>
          <p:nvPr/>
        </p:nvSpPr>
        <p:spPr>
          <a:xfrm>
            <a:off x="2041169" y="3965757"/>
            <a:ext cx="2462114" cy="2971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90011-F69E-45A8-A068-E020E8C5556A}"/>
              </a:ext>
            </a:extLst>
          </p:cNvPr>
          <p:cNvSpPr txBox="1"/>
          <p:nvPr/>
        </p:nvSpPr>
        <p:spPr>
          <a:xfrm>
            <a:off x="1005988" y="1607087"/>
            <a:ext cx="436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card-registered-preview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BE9F3-0927-418F-B6F4-471DA1B6B5BB}"/>
              </a:ext>
            </a:extLst>
          </p:cNvPr>
          <p:cNvSpPr txBox="1"/>
          <p:nvPr/>
        </p:nvSpPr>
        <p:spPr>
          <a:xfrm>
            <a:off x="3687891" y="4438658"/>
            <a:ext cx="208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Card (component)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336E3-2C9A-4243-A58A-B7FC7359AF0C}"/>
              </a:ext>
            </a:extLst>
          </p:cNvPr>
          <p:cNvSpPr txBox="1"/>
          <p:nvPr/>
        </p:nvSpPr>
        <p:spPr>
          <a:xfrm>
            <a:off x="3396144" y="4743009"/>
            <a:ext cx="221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card-nickname-input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C21D2-5D95-478D-9760-51161E004E6F}"/>
              </a:ext>
            </a:extLst>
          </p:cNvPr>
          <p:cNvSpPr txBox="1"/>
          <p:nvPr/>
        </p:nvSpPr>
        <p:spPr>
          <a:xfrm>
            <a:off x="6043025" y="2086222"/>
            <a:ext cx="582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Card (component): </a:t>
            </a:r>
            <a:r>
              <a:rPr lang="ko-KR" altLang="en-US" sz="1600" dirty="0">
                <a:solidFill>
                  <a:srgbClr val="0070C0"/>
                </a:solidFill>
              </a:rPr>
              <a:t>카드 컴포넌트 인스턴스 </a:t>
            </a:r>
            <a:r>
              <a:rPr lang="en-US" altLang="ko-KR" sz="1600" dirty="0">
                <a:solidFill>
                  <a:srgbClr val="0070C0"/>
                </a:solidFill>
              </a:rPr>
              <a:t>(Large)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F8B3C-C39D-4041-A9FC-F18512C488AF}"/>
              </a:ext>
            </a:extLst>
          </p:cNvPr>
          <p:cNvSpPr txBox="1"/>
          <p:nvPr/>
        </p:nvSpPr>
        <p:spPr>
          <a:xfrm>
            <a:off x="6142768" y="3796483"/>
            <a:ext cx="425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card-nickname-input: </a:t>
            </a:r>
            <a:r>
              <a:rPr lang="ko-KR" altLang="en-US" sz="1600" dirty="0">
                <a:solidFill>
                  <a:srgbClr val="00B0F0"/>
                </a:solidFill>
              </a:rPr>
              <a:t>카드 별칭 최대 </a:t>
            </a:r>
            <a:r>
              <a:rPr lang="en-US" altLang="ko-KR" sz="1600" dirty="0">
                <a:solidFill>
                  <a:srgbClr val="00B0F0"/>
                </a:solidFill>
              </a:rPr>
              <a:t>40</a:t>
            </a:r>
            <a:r>
              <a:rPr lang="ko-KR" altLang="en-US" sz="1600" dirty="0">
                <a:solidFill>
                  <a:srgbClr val="00B0F0"/>
                </a:solidFill>
              </a:rPr>
              <a:t>자 </a:t>
            </a:r>
          </a:p>
        </p:txBody>
      </p:sp>
    </p:spTree>
    <p:extLst>
      <p:ext uri="{BB962C8B-B14F-4D97-AF65-F5344CB8AC3E}">
        <p14:creationId xmlns:p14="http://schemas.microsoft.com/office/powerpoint/2010/main" val="351977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94F88F-6F49-42C3-B77C-CDECC7BC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70" y="1219199"/>
            <a:ext cx="2880472" cy="4892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58D9B-E86F-4D2E-A312-50F532A36A6E}"/>
              </a:ext>
            </a:extLst>
          </p:cNvPr>
          <p:cNvSpPr txBox="1"/>
          <p:nvPr/>
        </p:nvSpPr>
        <p:spPr>
          <a:xfrm>
            <a:off x="873723" y="536991"/>
            <a:ext cx="424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Card-Register </a:t>
            </a:r>
            <a:r>
              <a:rPr lang="en-US" altLang="ko-KR" sz="2000" dirty="0"/>
              <a:t>(Page-body)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6B3D21-0388-4678-8C02-DFB7C708B2B5}"/>
              </a:ext>
            </a:extLst>
          </p:cNvPr>
          <p:cNvSpPr/>
          <p:nvPr/>
        </p:nvSpPr>
        <p:spPr>
          <a:xfrm>
            <a:off x="5862918" y="1320765"/>
            <a:ext cx="3240739" cy="5010379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919C3-11EF-4FA7-BBD4-C818AF364A1D}"/>
              </a:ext>
            </a:extLst>
          </p:cNvPr>
          <p:cNvSpPr txBox="1"/>
          <p:nvPr/>
        </p:nvSpPr>
        <p:spPr>
          <a:xfrm>
            <a:off x="5755537" y="978327"/>
            <a:ext cx="42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card-register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35000A-292D-4AB1-B858-338748B3A41C}"/>
              </a:ext>
            </a:extLst>
          </p:cNvPr>
          <p:cNvSpPr/>
          <p:nvPr/>
        </p:nvSpPr>
        <p:spPr>
          <a:xfrm>
            <a:off x="6024015" y="1483308"/>
            <a:ext cx="2918544" cy="16674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DDC8D-4EB7-4E46-9341-777536C65815}"/>
              </a:ext>
            </a:extLst>
          </p:cNvPr>
          <p:cNvSpPr/>
          <p:nvPr/>
        </p:nvSpPr>
        <p:spPr>
          <a:xfrm>
            <a:off x="6024015" y="3252658"/>
            <a:ext cx="2918544" cy="293505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C4F7-A13C-43A7-B046-37403392F8FF}"/>
              </a:ext>
            </a:extLst>
          </p:cNvPr>
          <p:cNvSpPr txBox="1"/>
          <p:nvPr/>
        </p:nvSpPr>
        <p:spPr>
          <a:xfrm>
            <a:off x="9103654" y="3168600"/>
            <a:ext cx="369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card-input-form-container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9DF75-DB29-4E91-B78B-CD21C57C52CE}"/>
              </a:ext>
            </a:extLst>
          </p:cNvPr>
          <p:cNvSpPr txBox="1"/>
          <p:nvPr/>
        </p:nvSpPr>
        <p:spPr>
          <a:xfrm>
            <a:off x="9103654" y="1395617"/>
            <a:ext cx="369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card-company-picker-container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3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35000A-292D-4AB1-B858-338748B3A41C}"/>
              </a:ext>
            </a:extLst>
          </p:cNvPr>
          <p:cNvSpPr/>
          <p:nvPr/>
        </p:nvSpPr>
        <p:spPr>
          <a:xfrm>
            <a:off x="1066534" y="849829"/>
            <a:ext cx="3317208" cy="17678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DDC8D-4EB7-4E46-9341-777536C65815}"/>
              </a:ext>
            </a:extLst>
          </p:cNvPr>
          <p:cNvSpPr/>
          <p:nvPr/>
        </p:nvSpPr>
        <p:spPr>
          <a:xfrm>
            <a:off x="1066534" y="3335595"/>
            <a:ext cx="3317208" cy="27873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C4F7-A13C-43A7-B046-37403392F8FF}"/>
              </a:ext>
            </a:extLst>
          </p:cNvPr>
          <p:cNvSpPr txBox="1"/>
          <p:nvPr/>
        </p:nvSpPr>
        <p:spPr>
          <a:xfrm>
            <a:off x="963701" y="2997040"/>
            <a:ext cx="369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card-input-form-container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9DF75-DB29-4E91-B78B-CD21C57C52CE}"/>
              </a:ext>
            </a:extLst>
          </p:cNvPr>
          <p:cNvSpPr txBox="1"/>
          <p:nvPr/>
        </p:nvSpPr>
        <p:spPr>
          <a:xfrm>
            <a:off x="963701" y="511274"/>
            <a:ext cx="369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card-company-picker-container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FBBB99-105C-4377-992F-464932A7BA34}"/>
              </a:ext>
            </a:extLst>
          </p:cNvPr>
          <p:cNvSpPr/>
          <p:nvPr/>
        </p:nvSpPr>
        <p:spPr>
          <a:xfrm>
            <a:off x="1521217" y="977893"/>
            <a:ext cx="2462114" cy="1511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57A29-A0CB-4699-A1F0-E40E81A73FF2}"/>
              </a:ext>
            </a:extLst>
          </p:cNvPr>
          <p:cNvSpPr txBox="1"/>
          <p:nvPr/>
        </p:nvSpPr>
        <p:spPr>
          <a:xfrm>
            <a:off x="2647986" y="2630903"/>
            <a:ext cx="208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Card (component)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0ADACF-C35F-4BF3-AC91-F17764B46B4F}"/>
              </a:ext>
            </a:extLst>
          </p:cNvPr>
          <p:cNvSpPr/>
          <p:nvPr/>
        </p:nvSpPr>
        <p:spPr>
          <a:xfrm>
            <a:off x="1519475" y="3541794"/>
            <a:ext cx="2462114" cy="23652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A8F1B-94B3-4FD9-B8EC-1D0A8805C61A}"/>
              </a:ext>
            </a:extLst>
          </p:cNvPr>
          <p:cNvSpPr txBox="1"/>
          <p:nvPr/>
        </p:nvSpPr>
        <p:spPr>
          <a:xfrm>
            <a:off x="1519475" y="6102117"/>
            <a:ext cx="370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Card-Input-Form (component)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4D048-27E5-4D57-86EA-7AEEAF6183C0}"/>
              </a:ext>
            </a:extLst>
          </p:cNvPr>
          <p:cNvSpPr txBox="1"/>
          <p:nvPr/>
        </p:nvSpPr>
        <p:spPr>
          <a:xfrm>
            <a:off x="5607381" y="3429000"/>
            <a:ext cx="6692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Card-Input-Form (component): Card-Input-Form</a:t>
            </a:r>
            <a:r>
              <a:rPr lang="ko-KR" altLang="en-US" sz="1600" dirty="0">
                <a:solidFill>
                  <a:srgbClr val="0070C0"/>
                </a:solidFill>
              </a:rPr>
              <a:t> 컴포넌트 인스턴스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DC014-08CD-4E47-B2FD-3F1DA6759837}"/>
              </a:ext>
            </a:extLst>
          </p:cNvPr>
          <p:cNvSpPr txBox="1"/>
          <p:nvPr/>
        </p:nvSpPr>
        <p:spPr>
          <a:xfrm>
            <a:off x="5607381" y="856082"/>
            <a:ext cx="507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Card (component): Card</a:t>
            </a:r>
            <a:r>
              <a:rPr lang="ko-KR" altLang="en-US" sz="1600" dirty="0">
                <a:solidFill>
                  <a:srgbClr val="FF0000"/>
                </a:solidFill>
              </a:rPr>
              <a:t> 컴포넌트 인스턴스 </a:t>
            </a:r>
            <a:r>
              <a:rPr lang="en-US" altLang="ko-KR" sz="1600" dirty="0">
                <a:solidFill>
                  <a:srgbClr val="FF0000"/>
                </a:solidFill>
              </a:rPr>
              <a:t>(Medium)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520C4-B0D2-487C-B728-2C833179D22B}"/>
              </a:ext>
            </a:extLst>
          </p:cNvPr>
          <p:cNvSpPr txBox="1"/>
          <p:nvPr/>
        </p:nvSpPr>
        <p:spPr>
          <a:xfrm>
            <a:off x="3161547" y="2164408"/>
            <a:ext cx="208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button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DC3BEA-F2DC-4DBA-A9FB-92341F02C05B}"/>
              </a:ext>
            </a:extLst>
          </p:cNvPr>
          <p:cNvSpPr/>
          <p:nvPr/>
        </p:nvSpPr>
        <p:spPr>
          <a:xfrm>
            <a:off x="1447694" y="2756525"/>
            <a:ext cx="863919" cy="39691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6EA02-4304-4A0A-87B3-0FC96F20211C}"/>
              </a:ext>
            </a:extLst>
          </p:cNvPr>
          <p:cNvSpPr/>
          <p:nvPr/>
        </p:nvSpPr>
        <p:spPr>
          <a:xfrm>
            <a:off x="1456660" y="3246538"/>
            <a:ext cx="3630306" cy="41285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1EF92-048E-4C14-809A-E4CDDEC63A82}"/>
              </a:ext>
            </a:extLst>
          </p:cNvPr>
          <p:cNvSpPr txBox="1"/>
          <p:nvPr/>
        </p:nvSpPr>
        <p:spPr>
          <a:xfrm>
            <a:off x="2281504" y="2663428"/>
            <a:ext cx="8079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-chip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D38AF-3A60-4C74-8CF7-BF93215922BD}"/>
              </a:ext>
            </a:extLst>
          </p:cNvPr>
          <p:cNvSpPr txBox="1"/>
          <p:nvPr/>
        </p:nvSpPr>
        <p:spPr>
          <a:xfrm>
            <a:off x="2875565" y="2917389"/>
            <a:ext cx="2389866" cy="33855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card-number-container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F3C4A-7786-4769-A3C5-BEFDFEA52C63}"/>
              </a:ext>
            </a:extLst>
          </p:cNvPr>
          <p:cNvSpPr/>
          <p:nvPr/>
        </p:nvSpPr>
        <p:spPr>
          <a:xfrm>
            <a:off x="1541365" y="3316954"/>
            <a:ext cx="722775" cy="258990"/>
          </a:xfrm>
          <a:prstGeom prst="rect">
            <a:avLst/>
          </a:prstGeom>
          <a:noFill/>
          <a:ln w="571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9337E4-0EEF-45C6-86CD-23AB4137E91A}"/>
              </a:ext>
            </a:extLst>
          </p:cNvPr>
          <p:cNvSpPr/>
          <p:nvPr/>
        </p:nvSpPr>
        <p:spPr>
          <a:xfrm>
            <a:off x="2444544" y="3316954"/>
            <a:ext cx="722775" cy="258990"/>
          </a:xfrm>
          <a:prstGeom prst="rect">
            <a:avLst/>
          </a:prstGeom>
          <a:noFill/>
          <a:ln w="571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99863E-30B3-49F2-AE98-3CBFAD4A26FD}"/>
              </a:ext>
            </a:extLst>
          </p:cNvPr>
          <p:cNvSpPr/>
          <p:nvPr/>
        </p:nvSpPr>
        <p:spPr>
          <a:xfrm>
            <a:off x="3347723" y="3316954"/>
            <a:ext cx="722775" cy="258990"/>
          </a:xfrm>
          <a:prstGeom prst="rect">
            <a:avLst/>
          </a:prstGeom>
          <a:noFill/>
          <a:ln w="5715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19AD46-F3A1-40E6-B91E-4F8BC3038745}"/>
              </a:ext>
            </a:extLst>
          </p:cNvPr>
          <p:cNvSpPr/>
          <p:nvPr/>
        </p:nvSpPr>
        <p:spPr>
          <a:xfrm>
            <a:off x="4250902" y="3316954"/>
            <a:ext cx="722775" cy="258990"/>
          </a:xfrm>
          <a:prstGeom prst="rect">
            <a:avLst/>
          </a:prstGeom>
          <a:noFill/>
          <a:ln w="5715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E3D75-EE39-4EA4-A8B6-6AA4C468911A}"/>
              </a:ext>
            </a:extLst>
          </p:cNvPr>
          <p:cNvSpPr txBox="1"/>
          <p:nvPr/>
        </p:nvSpPr>
        <p:spPr>
          <a:xfrm>
            <a:off x="1447694" y="3744081"/>
            <a:ext cx="15786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CC00"/>
                </a:solidFill>
              </a:rPr>
              <a:t>card-numbers</a:t>
            </a:r>
            <a:endParaRPr lang="ko-KR" altLang="en-US" sz="1600" dirty="0">
              <a:solidFill>
                <a:srgbClr val="00CC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F69C8C-7499-4C8E-B04A-F73C3991EEE3}"/>
              </a:ext>
            </a:extLst>
          </p:cNvPr>
          <p:cNvSpPr/>
          <p:nvPr/>
        </p:nvSpPr>
        <p:spPr>
          <a:xfrm>
            <a:off x="1431331" y="5111305"/>
            <a:ext cx="1070705" cy="2403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9FE0F-4A75-4615-9FD1-4E7FA23C0E78}"/>
              </a:ext>
            </a:extLst>
          </p:cNvPr>
          <p:cNvSpPr txBox="1"/>
          <p:nvPr/>
        </p:nvSpPr>
        <p:spPr>
          <a:xfrm>
            <a:off x="1363349" y="5436323"/>
            <a:ext cx="12429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card-owner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39CF08-FAAC-4821-BDC5-ADB657715D88}"/>
              </a:ext>
            </a:extLst>
          </p:cNvPr>
          <p:cNvSpPr/>
          <p:nvPr/>
        </p:nvSpPr>
        <p:spPr>
          <a:xfrm>
            <a:off x="1322921" y="1090921"/>
            <a:ext cx="3856661" cy="4032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405C89-DEBB-4590-9A31-AE71651F1292}"/>
              </a:ext>
            </a:extLst>
          </p:cNvPr>
          <p:cNvSpPr txBox="1"/>
          <p:nvPr/>
        </p:nvSpPr>
        <p:spPr>
          <a:xfrm>
            <a:off x="1224870" y="715533"/>
            <a:ext cx="14477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card-header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7E6E09-94F8-4D53-92EC-265944BA4717}"/>
              </a:ext>
            </a:extLst>
          </p:cNvPr>
          <p:cNvSpPr/>
          <p:nvPr/>
        </p:nvSpPr>
        <p:spPr>
          <a:xfrm>
            <a:off x="1340386" y="2655293"/>
            <a:ext cx="3837986" cy="1095309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7CA3D1-36F6-4389-A24B-BC52C96E7293}"/>
              </a:ext>
            </a:extLst>
          </p:cNvPr>
          <p:cNvSpPr txBox="1"/>
          <p:nvPr/>
        </p:nvSpPr>
        <p:spPr>
          <a:xfrm>
            <a:off x="1251949" y="2245978"/>
            <a:ext cx="1255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card-body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BA9F10-FB41-42CE-A093-D22593E7D938}"/>
              </a:ext>
            </a:extLst>
          </p:cNvPr>
          <p:cNvSpPr/>
          <p:nvPr/>
        </p:nvSpPr>
        <p:spPr>
          <a:xfrm>
            <a:off x="1343616" y="5022511"/>
            <a:ext cx="3837985" cy="417923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4909D9-09BD-4F54-AF82-B8720EE26906}"/>
              </a:ext>
            </a:extLst>
          </p:cNvPr>
          <p:cNvSpPr txBox="1"/>
          <p:nvPr/>
        </p:nvSpPr>
        <p:spPr>
          <a:xfrm>
            <a:off x="1246168" y="4626097"/>
            <a:ext cx="13592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card-footer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BDA504-C87A-4894-A6EA-163FBE707D6D}"/>
              </a:ext>
            </a:extLst>
          </p:cNvPr>
          <p:cNvSpPr txBox="1"/>
          <p:nvPr/>
        </p:nvSpPr>
        <p:spPr>
          <a:xfrm>
            <a:off x="3347723" y="3771163"/>
            <a:ext cx="155190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39933"/>
                </a:solidFill>
              </a:rPr>
              <a:t>blind-numbers</a:t>
            </a:r>
            <a:endParaRPr lang="ko-KR" altLang="en-US" sz="1600" dirty="0">
              <a:solidFill>
                <a:srgbClr val="339933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2A62B2-1D27-4190-B908-31288376820C}"/>
              </a:ext>
            </a:extLst>
          </p:cNvPr>
          <p:cNvSpPr/>
          <p:nvPr/>
        </p:nvSpPr>
        <p:spPr>
          <a:xfrm>
            <a:off x="1413401" y="1183593"/>
            <a:ext cx="1001290" cy="240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50B8A-54DF-4CBF-A8B2-752EED63EAC1}"/>
              </a:ext>
            </a:extLst>
          </p:cNvPr>
          <p:cNvSpPr txBox="1"/>
          <p:nvPr/>
        </p:nvSpPr>
        <p:spPr>
          <a:xfrm>
            <a:off x="1322921" y="1516253"/>
            <a:ext cx="15494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card-company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6C99E8-12BE-4BCB-B3AD-95FFFFAD8B17}"/>
              </a:ext>
            </a:extLst>
          </p:cNvPr>
          <p:cNvSpPr/>
          <p:nvPr/>
        </p:nvSpPr>
        <p:spPr>
          <a:xfrm>
            <a:off x="4003385" y="5111305"/>
            <a:ext cx="1070705" cy="240334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5893B-C1CF-4198-B1E7-939C0DB1A96C}"/>
              </a:ext>
            </a:extLst>
          </p:cNvPr>
          <p:cNvSpPr txBox="1"/>
          <p:nvPr/>
        </p:nvSpPr>
        <p:spPr>
          <a:xfrm>
            <a:off x="4003385" y="5436323"/>
            <a:ext cx="11086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valid-date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C5DE7-3449-4B23-B03C-189C24565AFA}"/>
              </a:ext>
            </a:extLst>
          </p:cNvPr>
          <p:cNvSpPr txBox="1"/>
          <p:nvPr/>
        </p:nvSpPr>
        <p:spPr>
          <a:xfrm>
            <a:off x="5715084" y="1085373"/>
            <a:ext cx="22499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card-company: </a:t>
            </a:r>
            <a:r>
              <a:rPr lang="ko-KR" altLang="en-US" sz="1600" dirty="0">
                <a:solidFill>
                  <a:srgbClr val="FF0000"/>
                </a:solidFill>
              </a:rPr>
              <a:t>카드사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AB0E26-5C77-4BE9-861D-21E69A40080F}"/>
              </a:ext>
            </a:extLst>
          </p:cNvPr>
          <p:cNvSpPr txBox="1"/>
          <p:nvPr/>
        </p:nvSpPr>
        <p:spPr>
          <a:xfrm>
            <a:off x="5715083" y="2793990"/>
            <a:ext cx="41954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CC00"/>
                </a:solidFill>
              </a:rPr>
              <a:t>card-numbers: </a:t>
            </a:r>
            <a:r>
              <a:rPr lang="ko-KR" altLang="en-US" sz="1600" dirty="0">
                <a:solidFill>
                  <a:srgbClr val="00CC00"/>
                </a:solidFill>
              </a:rPr>
              <a:t>카드번호 앞 </a:t>
            </a:r>
            <a:r>
              <a:rPr lang="en-US" altLang="ko-KR" sz="1600" dirty="0">
                <a:solidFill>
                  <a:srgbClr val="00CC00"/>
                </a:solidFill>
              </a:rPr>
              <a:t>8</a:t>
            </a:r>
            <a:r>
              <a:rPr lang="ko-KR" altLang="en-US" sz="1600" dirty="0">
                <a:solidFill>
                  <a:srgbClr val="00CC00"/>
                </a:solidFill>
              </a:rPr>
              <a:t>자리</a:t>
            </a:r>
            <a:r>
              <a:rPr lang="en-US" altLang="ko-KR" sz="1600" dirty="0">
                <a:solidFill>
                  <a:srgbClr val="00CC00"/>
                </a:solidFill>
              </a:rPr>
              <a:t>(</a:t>
            </a:r>
            <a:r>
              <a:rPr lang="ko-KR" altLang="en-US" sz="1600" dirty="0">
                <a:solidFill>
                  <a:srgbClr val="00CC00"/>
                </a:solidFill>
              </a:rPr>
              <a:t>각 </a:t>
            </a:r>
            <a:r>
              <a:rPr lang="en-US" altLang="ko-KR" sz="1600" dirty="0">
                <a:solidFill>
                  <a:srgbClr val="00CC00"/>
                </a:solidFill>
              </a:rPr>
              <a:t>4</a:t>
            </a:r>
            <a:r>
              <a:rPr lang="ko-KR" altLang="en-US" sz="1600" dirty="0">
                <a:solidFill>
                  <a:srgbClr val="00CC00"/>
                </a:solidFill>
              </a:rPr>
              <a:t>자리</a:t>
            </a:r>
            <a:r>
              <a:rPr lang="en-US" altLang="ko-KR" sz="1600" dirty="0">
                <a:solidFill>
                  <a:srgbClr val="00CC00"/>
                </a:solidFill>
              </a:rPr>
              <a:t>) </a:t>
            </a:r>
            <a:endParaRPr lang="ko-KR" altLang="en-US" sz="1600" dirty="0">
              <a:solidFill>
                <a:srgbClr val="00CC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B2384B-2EEE-482F-B322-23D00FDBCCF3}"/>
              </a:ext>
            </a:extLst>
          </p:cNvPr>
          <p:cNvSpPr txBox="1"/>
          <p:nvPr/>
        </p:nvSpPr>
        <p:spPr>
          <a:xfrm>
            <a:off x="5715082" y="3134888"/>
            <a:ext cx="56252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39933"/>
                </a:solidFill>
              </a:rPr>
              <a:t>blind-numbers: </a:t>
            </a:r>
            <a:r>
              <a:rPr lang="ko-KR" altLang="en-US" sz="1600" dirty="0">
                <a:solidFill>
                  <a:srgbClr val="339933"/>
                </a:solidFill>
              </a:rPr>
              <a:t>카드번호 </a:t>
            </a:r>
            <a:r>
              <a:rPr lang="ko-KR" altLang="en-US" sz="1600" dirty="0" err="1">
                <a:solidFill>
                  <a:srgbClr val="339933"/>
                </a:solidFill>
              </a:rPr>
              <a:t>뒷</a:t>
            </a:r>
            <a:r>
              <a:rPr lang="ko-KR" altLang="en-US" sz="1600" dirty="0">
                <a:solidFill>
                  <a:srgbClr val="339933"/>
                </a:solidFill>
              </a:rPr>
              <a:t> </a:t>
            </a:r>
            <a:r>
              <a:rPr lang="en-US" altLang="ko-KR" sz="1600" dirty="0">
                <a:solidFill>
                  <a:srgbClr val="339933"/>
                </a:solidFill>
              </a:rPr>
              <a:t>8</a:t>
            </a:r>
            <a:r>
              <a:rPr lang="ko-KR" altLang="en-US" sz="1600" dirty="0">
                <a:solidFill>
                  <a:srgbClr val="339933"/>
                </a:solidFill>
              </a:rPr>
              <a:t>자리</a:t>
            </a:r>
            <a:r>
              <a:rPr lang="en-US" altLang="ko-KR" sz="1600" dirty="0">
                <a:solidFill>
                  <a:srgbClr val="339933"/>
                </a:solidFill>
              </a:rPr>
              <a:t>(</a:t>
            </a:r>
            <a:r>
              <a:rPr lang="ko-KR" altLang="en-US" sz="1600" dirty="0">
                <a:solidFill>
                  <a:srgbClr val="339933"/>
                </a:solidFill>
              </a:rPr>
              <a:t>각</a:t>
            </a:r>
            <a:r>
              <a:rPr lang="en-US" altLang="ko-KR" sz="1600" dirty="0">
                <a:solidFill>
                  <a:srgbClr val="339933"/>
                </a:solidFill>
              </a:rPr>
              <a:t> 4</a:t>
            </a:r>
            <a:r>
              <a:rPr lang="ko-KR" altLang="en-US" sz="1600" dirty="0">
                <a:solidFill>
                  <a:srgbClr val="339933"/>
                </a:solidFill>
              </a:rPr>
              <a:t>자리</a:t>
            </a:r>
            <a:r>
              <a:rPr lang="en-US" altLang="ko-KR" sz="1600" dirty="0">
                <a:solidFill>
                  <a:srgbClr val="339933"/>
                </a:solidFill>
              </a:rPr>
              <a:t>, </a:t>
            </a:r>
            <a:r>
              <a:rPr lang="ko-KR" altLang="en-US" sz="1600" dirty="0">
                <a:solidFill>
                  <a:srgbClr val="339933"/>
                </a:solidFill>
              </a:rPr>
              <a:t>블라인드 처리</a:t>
            </a:r>
            <a:r>
              <a:rPr lang="en-US" altLang="ko-KR" sz="1600" dirty="0">
                <a:solidFill>
                  <a:srgbClr val="339933"/>
                </a:solidFill>
              </a:rPr>
              <a:t>)</a:t>
            </a:r>
            <a:endParaRPr lang="ko-KR" altLang="en-US" sz="1600" dirty="0">
              <a:solidFill>
                <a:srgbClr val="339933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C8A76D-B4EB-4845-A5A5-DABE4A0AB63A}"/>
              </a:ext>
            </a:extLst>
          </p:cNvPr>
          <p:cNvSpPr txBox="1"/>
          <p:nvPr/>
        </p:nvSpPr>
        <p:spPr>
          <a:xfrm>
            <a:off x="5718266" y="4867628"/>
            <a:ext cx="29494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card-owner: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카드 소유자 이름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149BA7-D2D7-4377-B5FA-BB250DC53153}"/>
              </a:ext>
            </a:extLst>
          </p:cNvPr>
          <p:cNvSpPr txBox="1"/>
          <p:nvPr/>
        </p:nvSpPr>
        <p:spPr>
          <a:xfrm>
            <a:off x="5715082" y="5231472"/>
            <a:ext cx="34858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valid-date: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카드 유효기간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(MM / YY)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1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55F3C-0356-4115-A029-1257FD8D03F8}"/>
              </a:ext>
            </a:extLst>
          </p:cNvPr>
          <p:cNvSpPr txBox="1"/>
          <p:nvPr/>
        </p:nvSpPr>
        <p:spPr>
          <a:xfrm>
            <a:off x="963370" y="883023"/>
            <a:ext cx="6166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Card Input Form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ED3BDD-B8FA-4A98-A4C1-4242DD77A26C}"/>
              </a:ext>
            </a:extLst>
          </p:cNvPr>
          <p:cNvSpPr/>
          <p:nvPr/>
        </p:nvSpPr>
        <p:spPr>
          <a:xfrm>
            <a:off x="5222425" y="1761086"/>
            <a:ext cx="4043083" cy="454109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4ED08-0AEF-4D59-9FCA-696E302BE010}"/>
              </a:ext>
            </a:extLst>
          </p:cNvPr>
          <p:cNvSpPr txBox="1"/>
          <p:nvPr/>
        </p:nvSpPr>
        <p:spPr>
          <a:xfrm>
            <a:off x="5140063" y="1330199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card-input-form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086B7F-4BE6-4F9E-B3CA-7F048F9924F3}"/>
              </a:ext>
            </a:extLst>
          </p:cNvPr>
          <p:cNvSpPr/>
          <p:nvPr/>
        </p:nvSpPr>
        <p:spPr>
          <a:xfrm>
            <a:off x="5352149" y="1868955"/>
            <a:ext cx="3772866" cy="761305"/>
          </a:xfrm>
          <a:prstGeom prst="rect">
            <a:avLst/>
          </a:prstGeom>
          <a:noFill/>
          <a:ln w="571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1C4A4-0368-40FE-B573-9EA899611C27}"/>
              </a:ext>
            </a:extLst>
          </p:cNvPr>
          <p:cNvSpPr txBox="1"/>
          <p:nvPr/>
        </p:nvSpPr>
        <p:spPr>
          <a:xfrm>
            <a:off x="9267934" y="1804463"/>
            <a:ext cx="17803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D4D4D"/>
                </a:solidFill>
              </a:rPr>
              <a:t>input-container</a:t>
            </a:r>
            <a:endParaRPr lang="ko-KR" altLang="en-US" dirty="0">
              <a:solidFill>
                <a:srgbClr val="4D4D4D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AA18B-35BA-462E-A986-1AE0DB8E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65" y="1742915"/>
            <a:ext cx="3288429" cy="415164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182896-F1F3-4A1C-B467-73634F2908ED}"/>
              </a:ext>
            </a:extLst>
          </p:cNvPr>
          <p:cNvSpPr/>
          <p:nvPr/>
        </p:nvSpPr>
        <p:spPr>
          <a:xfrm>
            <a:off x="5352149" y="2761254"/>
            <a:ext cx="3772866" cy="761305"/>
          </a:xfrm>
          <a:prstGeom prst="rect">
            <a:avLst/>
          </a:prstGeom>
          <a:noFill/>
          <a:ln w="571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C46238-81EF-41D7-9F6D-E29DE2E80C1E}"/>
              </a:ext>
            </a:extLst>
          </p:cNvPr>
          <p:cNvSpPr/>
          <p:nvPr/>
        </p:nvSpPr>
        <p:spPr>
          <a:xfrm>
            <a:off x="5352149" y="3653553"/>
            <a:ext cx="3772866" cy="761305"/>
          </a:xfrm>
          <a:prstGeom prst="rect">
            <a:avLst/>
          </a:prstGeom>
          <a:noFill/>
          <a:ln w="571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ABD0DA-DAE9-4C70-BE3C-A1A60A891E80}"/>
              </a:ext>
            </a:extLst>
          </p:cNvPr>
          <p:cNvSpPr/>
          <p:nvPr/>
        </p:nvSpPr>
        <p:spPr>
          <a:xfrm>
            <a:off x="5352149" y="4545852"/>
            <a:ext cx="3772866" cy="761305"/>
          </a:xfrm>
          <a:prstGeom prst="rect">
            <a:avLst/>
          </a:prstGeom>
          <a:noFill/>
          <a:ln w="571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4B80F4-38C9-4119-B7C9-192C2A70DCE4}"/>
              </a:ext>
            </a:extLst>
          </p:cNvPr>
          <p:cNvSpPr/>
          <p:nvPr/>
        </p:nvSpPr>
        <p:spPr>
          <a:xfrm>
            <a:off x="5352149" y="5438151"/>
            <a:ext cx="3772866" cy="761305"/>
          </a:xfrm>
          <a:prstGeom prst="rect">
            <a:avLst/>
          </a:prstGeom>
          <a:noFill/>
          <a:ln w="571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1ABF6D-E6CC-452A-94C1-DC86911236AB}"/>
              </a:ext>
            </a:extLst>
          </p:cNvPr>
          <p:cNvSpPr/>
          <p:nvPr/>
        </p:nvSpPr>
        <p:spPr>
          <a:xfrm>
            <a:off x="5455494" y="1971086"/>
            <a:ext cx="882784" cy="23373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2A8D1B-26EE-40C9-BDD0-4E28E8A559EE}"/>
              </a:ext>
            </a:extLst>
          </p:cNvPr>
          <p:cNvSpPr/>
          <p:nvPr/>
        </p:nvSpPr>
        <p:spPr>
          <a:xfrm>
            <a:off x="6465911" y="1971086"/>
            <a:ext cx="2550056" cy="233732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114F82-0DA8-4CB5-B511-CEA877FF8992}"/>
              </a:ext>
            </a:extLst>
          </p:cNvPr>
          <p:cNvSpPr txBox="1"/>
          <p:nvPr/>
        </p:nvSpPr>
        <p:spPr>
          <a:xfrm>
            <a:off x="5419177" y="1937270"/>
            <a:ext cx="9818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</a:rPr>
              <a:t>input-title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BD5F15-E398-4C2E-A6B4-673496794FD8}"/>
              </a:ext>
            </a:extLst>
          </p:cNvPr>
          <p:cNvSpPr txBox="1"/>
          <p:nvPr/>
        </p:nvSpPr>
        <p:spPr>
          <a:xfrm>
            <a:off x="6438931" y="1933388"/>
            <a:ext cx="22402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input-validation-message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2ABE92-C03B-40D8-84DC-C5E9B613FC17}"/>
              </a:ext>
            </a:extLst>
          </p:cNvPr>
          <p:cNvSpPr/>
          <p:nvPr/>
        </p:nvSpPr>
        <p:spPr>
          <a:xfrm>
            <a:off x="5455493" y="2293349"/>
            <a:ext cx="3560473" cy="2495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9249BC-0350-4119-A5D7-E6B3842708CB}"/>
              </a:ext>
            </a:extLst>
          </p:cNvPr>
          <p:cNvSpPr txBox="1"/>
          <p:nvPr/>
        </p:nvSpPr>
        <p:spPr>
          <a:xfrm>
            <a:off x="9300389" y="2264487"/>
            <a:ext cx="10812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input-body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9D98D9-8B76-4857-9CC2-B1F57B2169B4}"/>
              </a:ext>
            </a:extLst>
          </p:cNvPr>
          <p:cNvSpPr/>
          <p:nvPr/>
        </p:nvSpPr>
        <p:spPr>
          <a:xfrm>
            <a:off x="5455493" y="3178428"/>
            <a:ext cx="3560473" cy="24958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8354B2A-2F63-40B1-A030-6454DEB48765}"/>
              </a:ext>
            </a:extLst>
          </p:cNvPr>
          <p:cNvSpPr/>
          <p:nvPr/>
        </p:nvSpPr>
        <p:spPr>
          <a:xfrm>
            <a:off x="5455493" y="4060961"/>
            <a:ext cx="3560473" cy="2495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EB3A1DD-2297-4735-A6A2-D06B8F580858}"/>
              </a:ext>
            </a:extLst>
          </p:cNvPr>
          <p:cNvSpPr/>
          <p:nvPr/>
        </p:nvSpPr>
        <p:spPr>
          <a:xfrm>
            <a:off x="5455493" y="4970389"/>
            <a:ext cx="3560473" cy="24958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54505DC-CBED-4EC4-B685-B949479BEBEB}"/>
              </a:ext>
            </a:extLst>
          </p:cNvPr>
          <p:cNvSpPr/>
          <p:nvPr/>
        </p:nvSpPr>
        <p:spPr>
          <a:xfrm>
            <a:off x="5455493" y="5861887"/>
            <a:ext cx="3560473" cy="249582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9D8ED6-2695-4067-8907-7989A8BFCA68}"/>
              </a:ext>
            </a:extLst>
          </p:cNvPr>
          <p:cNvSpPr/>
          <p:nvPr/>
        </p:nvSpPr>
        <p:spPr>
          <a:xfrm>
            <a:off x="5455494" y="2857858"/>
            <a:ext cx="882784" cy="23373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5990443-883D-42CB-B5CD-1DD7055B1BFC}"/>
              </a:ext>
            </a:extLst>
          </p:cNvPr>
          <p:cNvSpPr/>
          <p:nvPr/>
        </p:nvSpPr>
        <p:spPr>
          <a:xfrm>
            <a:off x="6465911" y="2857858"/>
            <a:ext cx="2550056" cy="233732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4B2B426-2557-4B27-8787-A5FECFDECDC0}"/>
              </a:ext>
            </a:extLst>
          </p:cNvPr>
          <p:cNvSpPr/>
          <p:nvPr/>
        </p:nvSpPr>
        <p:spPr>
          <a:xfrm>
            <a:off x="5455494" y="3744630"/>
            <a:ext cx="882784" cy="23373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A19D85-19F2-4E5A-AAB2-DDBBF0A27972}"/>
              </a:ext>
            </a:extLst>
          </p:cNvPr>
          <p:cNvSpPr/>
          <p:nvPr/>
        </p:nvSpPr>
        <p:spPr>
          <a:xfrm>
            <a:off x="6465911" y="3744630"/>
            <a:ext cx="2550056" cy="233732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6D88C8B-417E-4746-8711-1930586CBD54}"/>
              </a:ext>
            </a:extLst>
          </p:cNvPr>
          <p:cNvSpPr/>
          <p:nvPr/>
        </p:nvSpPr>
        <p:spPr>
          <a:xfrm>
            <a:off x="5455494" y="4631402"/>
            <a:ext cx="882784" cy="23373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3CC9051-AF8E-43FA-AE72-A15E4561A71F}"/>
              </a:ext>
            </a:extLst>
          </p:cNvPr>
          <p:cNvSpPr/>
          <p:nvPr/>
        </p:nvSpPr>
        <p:spPr>
          <a:xfrm>
            <a:off x="6465911" y="4631402"/>
            <a:ext cx="2550056" cy="233732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731F009-5687-4339-95BD-9F02A285208A}"/>
              </a:ext>
            </a:extLst>
          </p:cNvPr>
          <p:cNvSpPr/>
          <p:nvPr/>
        </p:nvSpPr>
        <p:spPr>
          <a:xfrm>
            <a:off x="5455494" y="5536104"/>
            <a:ext cx="882784" cy="23373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7EB67EA-CE97-4B5E-B48E-4F59763C0B70}"/>
              </a:ext>
            </a:extLst>
          </p:cNvPr>
          <p:cNvSpPr/>
          <p:nvPr/>
        </p:nvSpPr>
        <p:spPr>
          <a:xfrm>
            <a:off x="6465911" y="5536104"/>
            <a:ext cx="2550056" cy="233732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5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086B7F-4BE6-4F9E-B3CA-7F048F9924F3}"/>
              </a:ext>
            </a:extLst>
          </p:cNvPr>
          <p:cNvSpPr/>
          <p:nvPr/>
        </p:nvSpPr>
        <p:spPr>
          <a:xfrm>
            <a:off x="866216" y="540796"/>
            <a:ext cx="4844302" cy="6157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1C4A4-0368-40FE-B573-9EA899611C27}"/>
              </a:ext>
            </a:extLst>
          </p:cNvPr>
          <p:cNvSpPr txBox="1"/>
          <p:nvPr/>
        </p:nvSpPr>
        <p:spPr>
          <a:xfrm>
            <a:off x="709885" y="181289"/>
            <a:ext cx="321376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card-number-input-container</a:t>
            </a:r>
            <a:endParaRPr lang="ko-KR" altLang="en-US" dirty="0">
              <a:solidFill>
                <a:srgbClr val="C00000"/>
              </a:solidFill>
            </a:endParaRPr>
          </a:p>
          <a:p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182896-F1F3-4A1C-B467-73634F2908ED}"/>
              </a:ext>
            </a:extLst>
          </p:cNvPr>
          <p:cNvSpPr/>
          <p:nvPr/>
        </p:nvSpPr>
        <p:spPr>
          <a:xfrm>
            <a:off x="866216" y="1796923"/>
            <a:ext cx="2216980" cy="6157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7E4368-B5F4-446C-B7BE-1FB55B05D58E}"/>
              </a:ext>
            </a:extLst>
          </p:cNvPr>
          <p:cNvSpPr txBox="1"/>
          <p:nvPr/>
        </p:nvSpPr>
        <p:spPr>
          <a:xfrm>
            <a:off x="709885" y="1447242"/>
            <a:ext cx="2910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valid-date-input-container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C46238-81EF-41D7-9F6D-E29DE2E80C1E}"/>
              </a:ext>
            </a:extLst>
          </p:cNvPr>
          <p:cNvSpPr/>
          <p:nvPr/>
        </p:nvSpPr>
        <p:spPr>
          <a:xfrm>
            <a:off x="866216" y="3058909"/>
            <a:ext cx="4844302" cy="61577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3940E1-26C6-413B-8847-43DDDB22D85D}"/>
              </a:ext>
            </a:extLst>
          </p:cNvPr>
          <p:cNvSpPr txBox="1"/>
          <p:nvPr/>
        </p:nvSpPr>
        <p:spPr>
          <a:xfrm>
            <a:off x="776185" y="2711516"/>
            <a:ext cx="250530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owner-input-container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ABD0DA-DAE9-4C70-BE3C-A1A60A891E80}"/>
              </a:ext>
            </a:extLst>
          </p:cNvPr>
          <p:cNvSpPr/>
          <p:nvPr/>
        </p:nvSpPr>
        <p:spPr>
          <a:xfrm>
            <a:off x="866216" y="4290901"/>
            <a:ext cx="2358650" cy="6157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36041-9F03-4638-B2FF-52CE0C8ABF14}"/>
              </a:ext>
            </a:extLst>
          </p:cNvPr>
          <p:cNvSpPr txBox="1"/>
          <p:nvPr/>
        </p:nvSpPr>
        <p:spPr>
          <a:xfrm>
            <a:off x="776185" y="3951562"/>
            <a:ext cx="220368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cvc</a:t>
            </a:r>
            <a:r>
              <a:rPr lang="en-US" altLang="ko-KR" dirty="0">
                <a:solidFill>
                  <a:srgbClr val="0070C0"/>
                </a:solidFill>
              </a:rPr>
              <a:t>-input-container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4B80F4-38C9-4119-B7C9-192C2A70DCE4}"/>
              </a:ext>
            </a:extLst>
          </p:cNvPr>
          <p:cNvSpPr/>
          <p:nvPr/>
        </p:nvSpPr>
        <p:spPr>
          <a:xfrm>
            <a:off x="866216" y="5566680"/>
            <a:ext cx="2415270" cy="615772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06E77C-2157-4190-AD06-409B8E9B9813}"/>
              </a:ext>
            </a:extLst>
          </p:cNvPr>
          <p:cNvSpPr txBox="1"/>
          <p:nvPr/>
        </p:nvSpPr>
        <p:spPr>
          <a:xfrm>
            <a:off x="776185" y="5226092"/>
            <a:ext cx="28535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password-input-container</a:t>
            </a:r>
            <a:endParaRPr lang="ko-KR" altLang="en-US" dirty="0">
              <a:solidFill>
                <a:srgbClr val="FF00FF"/>
              </a:solidFill>
            </a:endParaRPr>
          </a:p>
          <a:p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BBCB83-70B8-4DF2-A90A-EAB6B0483806}"/>
              </a:ext>
            </a:extLst>
          </p:cNvPr>
          <p:cNvSpPr txBox="1"/>
          <p:nvPr/>
        </p:nvSpPr>
        <p:spPr>
          <a:xfrm>
            <a:off x="3661906" y="1111051"/>
            <a:ext cx="22391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card-number-input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074ACF-0EA6-4D1C-987E-5F09731B1E91}"/>
              </a:ext>
            </a:extLst>
          </p:cNvPr>
          <p:cNvSpPr txBox="1"/>
          <p:nvPr/>
        </p:nvSpPr>
        <p:spPr>
          <a:xfrm>
            <a:off x="1369871" y="2390756"/>
            <a:ext cx="18549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9900"/>
                </a:solidFill>
              </a:rPr>
              <a:t>valid-date-input</a:t>
            </a:r>
            <a:endParaRPr lang="ko-KR" altLang="en-US" dirty="0">
              <a:solidFill>
                <a:srgbClr val="FF99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41C86B-DC48-49C6-A01B-5C72CBB00A96}"/>
              </a:ext>
            </a:extLst>
          </p:cNvPr>
          <p:cNvSpPr txBox="1"/>
          <p:nvPr/>
        </p:nvSpPr>
        <p:spPr>
          <a:xfrm>
            <a:off x="4337469" y="3635352"/>
            <a:ext cx="1449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owner-input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0291F0-58E4-4407-8900-8778DE28C539}"/>
              </a:ext>
            </a:extLst>
          </p:cNvPr>
          <p:cNvSpPr txBox="1"/>
          <p:nvPr/>
        </p:nvSpPr>
        <p:spPr>
          <a:xfrm>
            <a:off x="1502188" y="4869283"/>
            <a:ext cx="11481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cvc</a:t>
            </a:r>
            <a:r>
              <a:rPr lang="en-US" altLang="ko-KR" dirty="0">
                <a:solidFill>
                  <a:srgbClr val="00B0F0"/>
                </a:solidFill>
              </a:rPr>
              <a:t>-input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E6BCC6-499E-413D-B1DA-A6109463A05D}"/>
              </a:ext>
            </a:extLst>
          </p:cNvPr>
          <p:cNvSpPr txBox="1"/>
          <p:nvPr/>
        </p:nvSpPr>
        <p:spPr>
          <a:xfrm>
            <a:off x="866216" y="6162437"/>
            <a:ext cx="17980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99FF"/>
                </a:solidFill>
              </a:rPr>
              <a:t>password-input</a:t>
            </a:r>
            <a:endParaRPr lang="ko-KR" altLang="en-US" dirty="0">
              <a:solidFill>
                <a:srgbClr val="FF99FF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20CEC52-3F87-47EF-AB08-8E217A5E7137}"/>
              </a:ext>
            </a:extLst>
          </p:cNvPr>
          <p:cNvSpPr/>
          <p:nvPr/>
        </p:nvSpPr>
        <p:spPr>
          <a:xfrm>
            <a:off x="978225" y="685754"/>
            <a:ext cx="850696" cy="303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C1A16F2-45EC-4FD1-9FDA-1122F2778232}"/>
              </a:ext>
            </a:extLst>
          </p:cNvPr>
          <p:cNvSpPr/>
          <p:nvPr/>
        </p:nvSpPr>
        <p:spPr>
          <a:xfrm>
            <a:off x="2232499" y="682291"/>
            <a:ext cx="850696" cy="303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428FD9-431F-417C-A6DA-BA990591E318}"/>
              </a:ext>
            </a:extLst>
          </p:cNvPr>
          <p:cNvSpPr/>
          <p:nvPr/>
        </p:nvSpPr>
        <p:spPr>
          <a:xfrm>
            <a:off x="3486773" y="682291"/>
            <a:ext cx="850696" cy="303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90BDF8-220E-4CF1-ACB9-DC5975F79269}"/>
              </a:ext>
            </a:extLst>
          </p:cNvPr>
          <p:cNvSpPr/>
          <p:nvPr/>
        </p:nvSpPr>
        <p:spPr>
          <a:xfrm>
            <a:off x="4741048" y="682290"/>
            <a:ext cx="850696" cy="303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8E35C6-1D88-4C7D-816B-75EA57133830}"/>
              </a:ext>
            </a:extLst>
          </p:cNvPr>
          <p:cNvCxnSpPr/>
          <p:nvPr/>
        </p:nvCxnSpPr>
        <p:spPr>
          <a:xfrm>
            <a:off x="1906853" y="835897"/>
            <a:ext cx="24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3E16416-1A41-4D55-B509-883F473C5370}"/>
              </a:ext>
            </a:extLst>
          </p:cNvPr>
          <p:cNvCxnSpPr/>
          <p:nvPr/>
        </p:nvCxnSpPr>
        <p:spPr>
          <a:xfrm>
            <a:off x="3167343" y="834202"/>
            <a:ext cx="24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CA47407-12FB-4612-8893-01375D64DB69}"/>
              </a:ext>
            </a:extLst>
          </p:cNvPr>
          <p:cNvCxnSpPr/>
          <p:nvPr/>
        </p:nvCxnSpPr>
        <p:spPr>
          <a:xfrm>
            <a:off x="4427833" y="832507"/>
            <a:ext cx="24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4B1F775-40F7-4647-B9F8-102C22DDA0E9}"/>
              </a:ext>
            </a:extLst>
          </p:cNvPr>
          <p:cNvSpPr/>
          <p:nvPr/>
        </p:nvSpPr>
        <p:spPr>
          <a:xfrm>
            <a:off x="978225" y="1948490"/>
            <a:ext cx="850696" cy="303825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8CA515A-1D29-44EB-B0AF-9458599FB40A}"/>
              </a:ext>
            </a:extLst>
          </p:cNvPr>
          <p:cNvSpPr/>
          <p:nvPr/>
        </p:nvSpPr>
        <p:spPr>
          <a:xfrm>
            <a:off x="2121610" y="1941679"/>
            <a:ext cx="850696" cy="303825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10D747F-4024-4346-B061-298B2F5062BA}"/>
              </a:ext>
            </a:extLst>
          </p:cNvPr>
          <p:cNvCxnSpPr>
            <a:cxnSpLocks/>
          </p:cNvCxnSpPr>
          <p:nvPr/>
        </p:nvCxnSpPr>
        <p:spPr>
          <a:xfrm flipV="1">
            <a:off x="1953078" y="1910089"/>
            <a:ext cx="65834" cy="3887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E54B85D-E0D6-447B-870B-7867507D6965}"/>
              </a:ext>
            </a:extLst>
          </p:cNvPr>
          <p:cNvSpPr/>
          <p:nvPr/>
        </p:nvSpPr>
        <p:spPr>
          <a:xfrm>
            <a:off x="971680" y="4380556"/>
            <a:ext cx="1556590" cy="43147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DBA8CD-3498-49B2-AD4E-C5C20B03BA09}"/>
              </a:ext>
            </a:extLst>
          </p:cNvPr>
          <p:cNvSpPr txBox="1"/>
          <p:nvPr/>
        </p:nvSpPr>
        <p:spPr>
          <a:xfrm>
            <a:off x="3209357" y="4230007"/>
            <a:ext cx="12936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cvc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-inform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E94D476-0012-4A56-AEE7-BD1FB807D5E3}"/>
              </a:ext>
            </a:extLst>
          </p:cNvPr>
          <p:cNvSpPr/>
          <p:nvPr/>
        </p:nvSpPr>
        <p:spPr>
          <a:xfrm>
            <a:off x="981962" y="3151058"/>
            <a:ext cx="4609782" cy="43147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20A631-7033-46F6-A5AB-B4482135DE11}"/>
              </a:ext>
            </a:extLst>
          </p:cNvPr>
          <p:cNvSpPr/>
          <p:nvPr/>
        </p:nvSpPr>
        <p:spPr>
          <a:xfrm>
            <a:off x="978225" y="5656686"/>
            <a:ext cx="460560" cy="431473"/>
          </a:xfrm>
          <a:prstGeom prst="rect">
            <a:avLst/>
          </a:prstGeom>
          <a:noFill/>
          <a:ln w="571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1B2AD2C-3ACD-4655-9F58-8E9B659D7BEC}"/>
              </a:ext>
            </a:extLst>
          </p:cNvPr>
          <p:cNvSpPr/>
          <p:nvPr/>
        </p:nvSpPr>
        <p:spPr>
          <a:xfrm>
            <a:off x="1550794" y="5656686"/>
            <a:ext cx="460560" cy="431473"/>
          </a:xfrm>
          <a:prstGeom prst="rect">
            <a:avLst/>
          </a:prstGeom>
          <a:noFill/>
          <a:ln w="571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FC93CE-EF4D-492D-9F0E-190C03B1DDE6}"/>
              </a:ext>
            </a:extLst>
          </p:cNvPr>
          <p:cNvSpPr/>
          <p:nvPr/>
        </p:nvSpPr>
        <p:spPr>
          <a:xfrm>
            <a:off x="2125967" y="5656686"/>
            <a:ext cx="460560" cy="431473"/>
          </a:xfrm>
          <a:prstGeom prst="rect">
            <a:avLst/>
          </a:prstGeom>
          <a:noFill/>
          <a:ln w="57150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4E7F74A-C27C-445B-B970-B4C9E9D07FB0}"/>
              </a:ext>
            </a:extLst>
          </p:cNvPr>
          <p:cNvSpPr/>
          <p:nvPr/>
        </p:nvSpPr>
        <p:spPr>
          <a:xfrm>
            <a:off x="2710105" y="5656686"/>
            <a:ext cx="460560" cy="431473"/>
          </a:xfrm>
          <a:prstGeom prst="rect">
            <a:avLst/>
          </a:prstGeom>
          <a:noFill/>
          <a:ln w="57150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4A84B2-4871-4429-9D7D-16FB3D01B7F7}"/>
              </a:ext>
            </a:extLst>
          </p:cNvPr>
          <p:cNvSpPr txBox="1"/>
          <p:nvPr/>
        </p:nvSpPr>
        <p:spPr>
          <a:xfrm>
            <a:off x="3288367" y="5549257"/>
            <a:ext cx="2117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90099"/>
                </a:solidFill>
              </a:rPr>
              <a:t>password-blind</a:t>
            </a:r>
            <a:endParaRPr lang="ko-KR" altLang="en-US" dirty="0">
              <a:solidFill>
                <a:srgbClr val="990099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D3076F-1A76-41BF-BA12-9D3E796AA8E7}"/>
              </a:ext>
            </a:extLst>
          </p:cNvPr>
          <p:cNvSpPr/>
          <p:nvPr/>
        </p:nvSpPr>
        <p:spPr>
          <a:xfrm>
            <a:off x="2278293" y="5794468"/>
            <a:ext cx="155908" cy="155908"/>
          </a:xfrm>
          <a:prstGeom prst="ellipse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09F5625-ED40-45E0-9E93-5EBDFD65E1DF}"/>
              </a:ext>
            </a:extLst>
          </p:cNvPr>
          <p:cNvSpPr/>
          <p:nvPr/>
        </p:nvSpPr>
        <p:spPr>
          <a:xfrm>
            <a:off x="2862431" y="5794468"/>
            <a:ext cx="155908" cy="155908"/>
          </a:xfrm>
          <a:prstGeom prst="ellipse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8C3A51-6656-4FC7-9971-DF9CD7F60FA5}"/>
              </a:ext>
            </a:extLst>
          </p:cNvPr>
          <p:cNvSpPr txBox="1"/>
          <p:nvPr/>
        </p:nvSpPr>
        <p:spPr>
          <a:xfrm>
            <a:off x="5970493" y="479350"/>
            <a:ext cx="38291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card-number-input: </a:t>
            </a:r>
            <a:r>
              <a:rPr lang="ko-KR" altLang="en-US" sz="1600" dirty="0">
                <a:solidFill>
                  <a:srgbClr val="FF0000"/>
                </a:solidFill>
              </a:rPr>
              <a:t>카드 번호 각 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r>
              <a:rPr lang="ko-KR" altLang="en-US" sz="1600" dirty="0">
                <a:solidFill>
                  <a:srgbClr val="FF0000"/>
                </a:solidFill>
              </a:rPr>
              <a:t>자리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E14348-F895-41C9-B864-C89B215B8062}"/>
              </a:ext>
            </a:extLst>
          </p:cNvPr>
          <p:cNvSpPr txBox="1"/>
          <p:nvPr/>
        </p:nvSpPr>
        <p:spPr>
          <a:xfrm>
            <a:off x="5970493" y="1724259"/>
            <a:ext cx="49253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9900"/>
                </a:solidFill>
              </a:rPr>
              <a:t>valid-date-input: </a:t>
            </a:r>
            <a:r>
              <a:rPr lang="ko-KR" altLang="en-US" sz="1600" dirty="0">
                <a:solidFill>
                  <a:srgbClr val="FF9900"/>
                </a:solidFill>
              </a:rPr>
              <a:t>카드 만료일자 </a:t>
            </a:r>
            <a:r>
              <a:rPr lang="en-US" altLang="ko-KR" sz="1600" dirty="0">
                <a:solidFill>
                  <a:srgbClr val="FF9900"/>
                </a:solidFill>
              </a:rPr>
              <a:t>MM</a:t>
            </a:r>
            <a:r>
              <a:rPr lang="ko-KR" altLang="en-US" sz="1600" dirty="0">
                <a:solidFill>
                  <a:srgbClr val="FF9900"/>
                </a:solidFill>
              </a:rPr>
              <a:t>과 </a:t>
            </a:r>
            <a:r>
              <a:rPr lang="en-US" altLang="ko-KR" sz="1600" dirty="0">
                <a:solidFill>
                  <a:srgbClr val="FF9900"/>
                </a:solidFill>
              </a:rPr>
              <a:t>YY </a:t>
            </a:r>
            <a:r>
              <a:rPr lang="ko-KR" altLang="en-US" sz="1600" dirty="0">
                <a:solidFill>
                  <a:srgbClr val="FF9900"/>
                </a:solidFill>
              </a:rPr>
              <a:t>각 </a:t>
            </a:r>
            <a:r>
              <a:rPr lang="en-US" altLang="ko-KR" sz="1600" dirty="0">
                <a:solidFill>
                  <a:srgbClr val="FF9900"/>
                </a:solidFill>
              </a:rPr>
              <a:t>2</a:t>
            </a:r>
            <a:r>
              <a:rPr lang="ko-KR" altLang="en-US" sz="1600" dirty="0">
                <a:solidFill>
                  <a:srgbClr val="FF9900"/>
                </a:solidFill>
              </a:rPr>
              <a:t>자리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DC9948-1F0D-42CF-A9FB-E1F9841B485B}"/>
              </a:ext>
            </a:extLst>
          </p:cNvPr>
          <p:cNvSpPr txBox="1"/>
          <p:nvPr/>
        </p:nvSpPr>
        <p:spPr>
          <a:xfrm>
            <a:off x="5970493" y="2960822"/>
            <a:ext cx="39987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owner-input: </a:t>
            </a:r>
            <a:r>
              <a:rPr lang="ko-KR" altLang="en-US" sz="1600" dirty="0">
                <a:solidFill>
                  <a:srgbClr val="92D050"/>
                </a:solidFill>
              </a:rPr>
              <a:t>카드 소유자 이름 최대 </a:t>
            </a:r>
            <a:r>
              <a:rPr lang="en-US" altLang="ko-KR" sz="1600" dirty="0">
                <a:solidFill>
                  <a:srgbClr val="92D050"/>
                </a:solidFill>
              </a:rPr>
              <a:t>30</a:t>
            </a:r>
            <a:r>
              <a:rPr lang="ko-KR" altLang="en-US" sz="1600" dirty="0">
                <a:solidFill>
                  <a:srgbClr val="92D050"/>
                </a:solidFill>
              </a:rPr>
              <a:t>자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D04598-A701-4758-BE77-981DBBFEDAB0}"/>
              </a:ext>
            </a:extLst>
          </p:cNvPr>
          <p:cNvSpPr txBox="1"/>
          <p:nvPr/>
        </p:nvSpPr>
        <p:spPr>
          <a:xfrm>
            <a:off x="5970493" y="4128028"/>
            <a:ext cx="26265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00B0F0"/>
                </a:solidFill>
              </a:rPr>
              <a:t>cvc</a:t>
            </a:r>
            <a:r>
              <a:rPr lang="en-US" altLang="ko-KR" sz="1600" dirty="0">
                <a:solidFill>
                  <a:srgbClr val="00B0F0"/>
                </a:solidFill>
              </a:rPr>
              <a:t>-input: CVC</a:t>
            </a:r>
            <a:r>
              <a:rPr lang="ko-KR" altLang="en-US" sz="1600" dirty="0">
                <a:solidFill>
                  <a:srgbClr val="00B0F0"/>
                </a:solidFill>
              </a:rPr>
              <a:t> 번호</a:t>
            </a:r>
            <a:r>
              <a:rPr lang="en-US" altLang="ko-KR" sz="1600" dirty="0">
                <a:solidFill>
                  <a:srgbClr val="00B0F0"/>
                </a:solidFill>
              </a:rPr>
              <a:t> 3</a:t>
            </a:r>
            <a:r>
              <a:rPr lang="ko-KR" altLang="en-US" sz="1600" dirty="0">
                <a:solidFill>
                  <a:srgbClr val="00B0F0"/>
                </a:solidFill>
              </a:rPr>
              <a:t>자리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E0FC7C-19A3-4042-8BE1-4A166D6AEDB3}"/>
              </a:ext>
            </a:extLst>
          </p:cNvPr>
          <p:cNvSpPr txBox="1"/>
          <p:nvPr/>
        </p:nvSpPr>
        <p:spPr>
          <a:xfrm>
            <a:off x="5970493" y="4530554"/>
            <a:ext cx="284738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</a:rPr>
              <a:t>cvc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-inform: CVC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에 대한 설명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98F7A1-3469-4C29-8A09-2CE693000216}"/>
              </a:ext>
            </a:extLst>
          </p:cNvPr>
          <p:cNvSpPr txBox="1"/>
          <p:nvPr/>
        </p:nvSpPr>
        <p:spPr>
          <a:xfrm>
            <a:off x="5970493" y="5362292"/>
            <a:ext cx="6263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99FF"/>
                </a:solidFill>
              </a:rPr>
              <a:t>password-input: </a:t>
            </a:r>
            <a:r>
              <a:rPr lang="ko-KR" altLang="en-US" sz="1600" dirty="0">
                <a:solidFill>
                  <a:srgbClr val="FF99FF"/>
                </a:solidFill>
              </a:rPr>
              <a:t>카드 비밀번호 앞 </a:t>
            </a:r>
            <a:r>
              <a:rPr lang="en-US" altLang="ko-KR" sz="1600" dirty="0">
                <a:solidFill>
                  <a:srgbClr val="FF99FF"/>
                </a:solidFill>
              </a:rPr>
              <a:t>2</a:t>
            </a:r>
            <a:r>
              <a:rPr lang="ko-KR" altLang="en-US" sz="1600" dirty="0">
                <a:solidFill>
                  <a:srgbClr val="FF99FF"/>
                </a:solidFill>
              </a:rPr>
              <a:t>자리</a:t>
            </a:r>
            <a:r>
              <a:rPr lang="en-US" altLang="ko-KR" sz="1600" dirty="0">
                <a:solidFill>
                  <a:srgbClr val="FF99FF"/>
                </a:solidFill>
              </a:rPr>
              <a:t>(</a:t>
            </a:r>
            <a:r>
              <a:rPr lang="ko-KR" altLang="en-US" sz="1600" dirty="0">
                <a:solidFill>
                  <a:srgbClr val="FF99FF"/>
                </a:solidFill>
              </a:rPr>
              <a:t>각 </a:t>
            </a:r>
            <a:r>
              <a:rPr lang="en-US" altLang="ko-KR" sz="1600" dirty="0">
                <a:solidFill>
                  <a:srgbClr val="FF99FF"/>
                </a:solidFill>
              </a:rPr>
              <a:t>1</a:t>
            </a:r>
            <a:r>
              <a:rPr lang="ko-KR" altLang="en-US" sz="1600" dirty="0">
                <a:solidFill>
                  <a:srgbClr val="FF99FF"/>
                </a:solidFill>
              </a:rPr>
              <a:t>자리</a:t>
            </a:r>
            <a:r>
              <a:rPr lang="en-US" altLang="ko-KR" sz="1600" dirty="0">
                <a:solidFill>
                  <a:srgbClr val="FF99FF"/>
                </a:solidFill>
              </a:rPr>
              <a:t>, </a:t>
            </a:r>
            <a:r>
              <a:rPr lang="ko-KR" altLang="en-US" sz="1600" dirty="0">
                <a:solidFill>
                  <a:srgbClr val="FF99FF"/>
                </a:solidFill>
              </a:rPr>
              <a:t>블라인드 처리</a:t>
            </a:r>
            <a:r>
              <a:rPr lang="en-US" altLang="ko-KR" sz="1600" dirty="0">
                <a:solidFill>
                  <a:srgbClr val="FF99FF"/>
                </a:solidFill>
              </a:rPr>
              <a:t>)</a:t>
            </a:r>
            <a:endParaRPr lang="ko-KR" altLang="en-US" sz="1600" dirty="0">
              <a:solidFill>
                <a:srgbClr val="FF99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0C3C54-5763-4D7C-9E29-E5E1FD4B028E}"/>
              </a:ext>
            </a:extLst>
          </p:cNvPr>
          <p:cNvSpPr txBox="1"/>
          <p:nvPr/>
        </p:nvSpPr>
        <p:spPr>
          <a:xfrm>
            <a:off x="5975326" y="57931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990099"/>
                </a:solidFill>
              </a:rPr>
              <a:t>password-blind: </a:t>
            </a:r>
            <a:r>
              <a:rPr lang="ko-KR" altLang="en-US" sz="1600" dirty="0">
                <a:solidFill>
                  <a:srgbClr val="990099"/>
                </a:solidFill>
              </a:rPr>
              <a:t>카드 비밀번호 뒤 </a:t>
            </a:r>
            <a:r>
              <a:rPr lang="en-US" altLang="ko-KR" sz="1600" dirty="0">
                <a:solidFill>
                  <a:srgbClr val="990099"/>
                </a:solidFill>
              </a:rPr>
              <a:t>2</a:t>
            </a:r>
            <a:r>
              <a:rPr lang="ko-KR" altLang="en-US" sz="1600" dirty="0">
                <a:solidFill>
                  <a:srgbClr val="990099"/>
                </a:solidFill>
              </a:rPr>
              <a:t>자리</a:t>
            </a:r>
            <a:r>
              <a:rPr lang="en-US" altLang="ko-KR" sz="1600" dirty="0">
                <a:solidFill>
                  <a:srgbClr val="990099"/>
                </a:solidFill>
              </a:rPr>
              <a:t>(</a:t>
            </a:r>
            <a:r>
              <a:rPr lang="ko-KR" altLang="en-US" sz="1600" dirty="0">
                <a:solidFill>
                  <a:srgbClr val="990099"/>
                </a:solidFill>
              </a:rPr>
              <a:t>각 </a:t>
            </a:r>
            <a:r>
              <a:rPr lang="en-US" altLang="ko-KR" sz="1600" dirty="0">
                <a:solidFill>
                  <a:srgbClr val="990099"/>
                </a:solidFill>
              </a:rPr>
              <a:t>1</a:t>
            </a:r>
            <a:r>
              <a:rPr lang="ko-KR" altLang="en-US" sz="1600" dirty="0">
                <a:solidFill>
                  <a:srgbClr val="990099"/>
                </a:solidFill>
              </a:rPr>
              <a:t>자리</a:t>
            </a:r>
            <a:r>
              <a:rPr lang="en-US" altLang="ko-KR" sz="1600" dirty="0">
                <a:solidFill>
                  <a:srgbClr val="990099"/>
                </a:solidFill>
              </a:rPr>
              <a:t>)</a:t>
            </a:r>
            <a:endParaRPr lang="ko-KR" altLang="en-US" sz="1600" dirty="0">
              <a:solidFill>
                <a:srgbClr val="990099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89271A-9407-41DD-BF24-508A58EFA991}"/>
              </a:ext>
            </a:extLst>
          </p:cNvPr>
          <p:cNvSpPr/>
          <p:nvPr/>
        </p:nvSpPr>
        <p:spPr>
          <a:xfrm>
            <a:off x="5211867" y="2805948"/>
            <a:ext cx="460560" cy="15283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E2FD7D4-2A84-41FA-8F63-677D0100BECA}"/>
              </a:ext>
            </a:extLst>
          </p:cNvPr>
          <p:cNvSpPr txBox="1"/>
          <p:nvPr/>
        </p:nvSpPr>
        <p:spPr>
          <a:xfrm>
            <a:off x="3591367" y="2426847"/>
            <a:ext cx="21959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owner-input-length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514B4E-4EC4-4E8A-AA4C-4A85B71AEE9E}"/>
              </a:ext>
            </a:extLst>
          </p:cNvPr>
          <p:cNvSpPr txBox="1"/>
          <p:nvPr/>
        </p:nvSpPr>
        <p:spPr>
          <a:xfrm>
            <a:off x="5853986" y="3290143"/>
            <a:ext cx="423173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owner-input-length: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카드 소유자 이름 길이 </a:t>
            </a:r>
            <a:b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(input-validation-message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에 포함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실행 단추: 도움말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8D7C61-55D0-457A-AB79-05C88A339556}"/>
              </a:ext>
            </a:extLst>
          </p:cNvPr>
          <p:cNvSpPr/>
          <p:nvPr/>
        </p:nvSpPr>
        <p:spPr>
          <a:xfrm>
            <a:off x="2661795" y="4380556"/>
            <a:ext cx="432816" cy="432816"/>
          </a:xfrm>
          <a:prstGeom prst="actionButtonHelp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5FB00-3419-4F7A-A16A-FF20FEAA5152}"/>
              </a:ext>
            </a:extLst>
          </p:cNvPr>
          <p:cNvSpPr txBox="1"/>
          <p:nvPr/>
        </p:nvSpPr>
        <p:spPr>
          <a:xfrm>
            <a:off x="963370" y="721657"/>
            <a:ext cx="1417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Modal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413E09-4B95-4549-8964-61BF8893DDDF}"/>
              </a:ext>
            </a:extLst>
          </p:cNvPr>
          <p:cNvSpPr/>
          <p:nvPr/>
        </p:nvSpPr>
        <p:spPr>
          <a:xfrm>
            <a:off x="1045225" y="1452281"/>
            <a:ext cx="2800634" cy="4876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1C851-976A-4AB1-ACBC-AA58331B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25" y="4742589"/>
            <a:ext cx="2800634" cy="15864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DF986B-D399-46B0-BAE4-20E8D29371E6}"/>
              </a:ext>
            </a:extLst>
          </p:cNvPr>
          <p:cNvSpPr/>
          <p:nvPr/>
        </p:nvSpPr>
        <p:spPr>
          <a:xfrm>
            <a:off x="6167718" y="1389528"/>
            <a:ext cx="3128682" cy="48768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D3FDF-3047-43F9-9423-2942B50BC7D4}"/>
              </a:ext>
            </a:extLst>
          </p:cNvPr>
          <p:cNvSpPr txBox="1"/>
          <p:nvPr/>
        </p:nvSpPr>
        <p:spPr>
          <a:xfrm>
            <a:off x="6096000" y="102019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modal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6CEB9-F924-40D5-B01B-C49CADEBEC71}"/>
              </a:ext>
            </a:extLst>
          </p:cNvPr>
          <p:cNvSpPr/>
          <p:nvPr/>
        </p:nvSpPr>
        <p:spPr>
          <a:xfrm>
            <a:off x="6275294" y="4419599"/>
            <a:ext cx="2904565" cy="1743635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2F6FD-3320-4F65-B761-1A0C122D95C4}"/>
              </a:ext>
            </a:extLst>
          </p:cNvPr>
          <p:cNvSpPr txBox="1"/>
          <p:nvPr/>
        </p:nvSpPr>
        <p:spPr>
          <a:xfrm>
            <a:off x="6205966" y="4050267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modal-inner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E965C0-395A-4658-9FE4-0DD4702F566C}"/>
              </a:ext>
            </a:extLst>
          </p:cNvPr>
          <p:cNvSpPr/>
          <p:nvPr/>
        </p:nvSpPr>
        <p:spPr>
          <a:xfrm>
            <a:off x="6382870" y="4522693"/>
            <a:ext cx="2698377" cy="15374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A333-214E-433E-8A6B-25E6435BE679}"/>
              </a:ext>
            </a:extLst>
          </p:cNvPr>
          <p:cNvSpPr txBox="1"/>
          <p:nvPr/>
        </p:nvSpPr>
        <p:spPr>
          <a:xfrm>
            <a:off x="6382870" y="4522693"/>
            <a:ext cx="14654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modal-body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7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87D15C-067B-4844-8C3F-61D3F5123B7F}"/>
              </a:ext>
            </a:extLst>
          </p:cNvPr>
          <p:cNvSpPr/>
          <p:nvPr/>
        </p:nvSpPr>
        <p:spPr>
          <a:xfrm>
            <a:off x="1242801" y="886845"/>
            <a:ext cx="4216706" cy="24025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DF73D-5B1B-462D-84BD-79ECDC4700BE}"/>
              </a:ext>
            </a:extLst>
          </p:cNvPr>
          <p:cNvSpPr txBox="1"/>
          <p:nvPr/>
        </p:nvSpPr>
        <p:spPr>
          <a:xfrm>
            <a:off x="1157376" y="490212"/>
            <a:ext cx="20648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card-company-list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0A491-F242-4FEF-91E6-130B73AB769A}"/>
              </a:ext>
            </a:extLst>
          </p:cNvPr>
          <p:cNvSpPr/>
          <p:nvPr/>
        </p:nvSpPr>
        <p:spPr>
          <a:xfrm>
            <a:off x="1404165" y="1029356"/>
            <a:ext cx="847743" cy="946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89AA9C-AA5C-47B5-B894-9D08B562EAFD}"/>
              </a:ext>
            </a:extLst>
          </p:cNvPr>
          <p:cNvSpPr/>
          <p:nvPr/>
        </p:nvSpPr>
        <p:spPr>
          <a:xfrm>
            <a:off x="2420411" y="1029356"/>
            <a:ext cx="847743" cy="946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7D1B3D-6D22-4472-B808-123EA12CBBEB}"/>
              </a:ext>
            </a:extLst>
          </p:cNvPr>
          <p:cNvSpPr/>
          <p:nvPr/>
        </p:nvSpPr>
        <p:spPr>
          <a:xfrm>
            <a:off x="3436657" y="1029356"/>
            <a:ext cx="847743" cy="946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C1B157-CF38-49D5-AD03-F471D77DB3F1}"/>
              </a:ext>
            </a:extLst>
          </p:cNvPr>
          <p:cNvSpPr/>
          <p:nvPr/>
        </p:nvSpPr>
        <p:spPr>
          <a:xfrm>
            <a:off x="4452902" y="1029356"/>
            <a:ext cx="847743" cy="946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B0D78F-B5D4-4CA2-83C7-7FBC893F6980}"/>
              </a:ext>
            </a:extLst>
          </p:cNvPr>
          <p:cNvSpPr/>
          <p:nvPr/>
        </p:nvSpPr>
        <p:spPr>
          <a:xfrm>
            <a:off x="1404165" y="2159371"/>
            <a:ext cx="847743" cy="946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085420-3CD9-47D5-9703-86171FB9C312}"/>
              </a:ext>
            </a:extLst>
          </p:cNvPr>
          <p:cNvSpPr/>
          <p:nvPr/>
        </p:nvSpPr>
        <p:spPr>
          <a:xfrm>
            <a:off x="2420411" y="2159371"/>
            <a:ext cx="847743" cy="946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54835-3AC4-4FD6-8B45-54C659D1FD6F}"/>
              </a:ext>
            </a:extLst>
          </p:cNvPr>
          <p:cNvSpPr/>
          <p:nvPr/>
        </p:nvSpPr>
        <p:spPr>
          <a:xfrm>
            <a:off x="3436657" y="2159371"/>
            <a:ext cx="847743" cy="946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C76565-CB8D-4178-9BBC-82EC268C6737}"/>
              </a:ext>
            </a:extLst>
          </p:cNvPr>
          <p:cNvSpPr/>
          <p:nvPr/>
        </p:nvSpPr>
        <p:spPr>
          <a:xfrm>
            <a:off x="4452902" y="2159371"/>
            <a:ext cx="847743" cy="946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E8A4DC-97BA-4AC0-9E76-D3644579BF12}"/>
              </a:ext>
            </a:extLst>
          </p:cNvPr>
          <p:cNvSpPr txBox="1"/>
          <p:nvPr/>
        </p:nvSpPr>
        <p:spPr>
          <a:xfrm>
            <a:off x="3335673" y="3250339"/>
            <a:ext cx="22344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card-company-item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6244D8-88F2-4A3F-8149-7FBA2D6B814B}"/>
              </a:ext>
            </a:extLst>
          </p:cNvPr>
          <p:cNvSpPr/>
          <p:nvPr/>
        </p:nvSpPr>
        <p:spPr>
          <a:xfrm>
            <a:off x="1325954" y="4092953"/>
            <a:ext cx="1545222" cy="1806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C3623E-BE07-433B-A630-07EC9B50BA29}"/>
              </a:ext>
            </a:extLst>
          </p:cNvPr>
          <p:cNvSpPr/>
          <p:nvPr/>
        </p:nvSpPr>
        <p:spPr>
          <a:xfrm>
            <a:off x="1538379" y="4258684"/>
            <a:ext cx="1124913" cy="1066375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1011944-9900-4938-808A-55590B5D5748}"/>
              </a:ext>
            </a:extLst>
          </p:cNvPr>
          <p:cNvSpPr/>
          <p:nvPr/>
        </p:nvSpPr>
        <p:spPr>
          <a:xfrm>
            <a:off x="1538379" y="5475302"/>
            <a:ext cx="1124913" cy="28162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C8D846-9497-4A79-8EA9-A95A759EA410}"/>
              </a:ext>
            </a:extLst>
          </p:cNvPr>
          <p:cNvSpPr txBox="1"/>
          <p:nvPr/>
        </p:nvSpPr>
        <p:spPr>
          <a:xfrm>
            <a:off x="2871176" y="3987687"/>
            <a:ext cx="22344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card-company-item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1D3CC-DE59-41C7-B02D-B75C63DD1578}"/>
              </a:ext>
            </a:extLst>
          </p:cNvPr>
          <p:cNvSpPr txBox="1"/>
          <p:nvPr/>
        </p:nvSpPr>
        <p:spPr>
          <a:xfrm>
            <a:off x="2871176" y="5001702"/>
            <a:ext cx="22956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9900"/>
                </a:solidFill>
              </a:rPr>
              <a:t>card-company-color</a:t>
            </a:r>
            <a:endParaRPr lang="ko-KR" altLang="en-US" dirty="0">
              <a:solidFill>
                <a:srgbClr val="FF99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15EA7-DACB-4DAA-8F01-726D6C7E6354}"/>
              </a:ext>
            </a:extLst>
          </p:cNvPr>
          <p:cNvSpPr txBox="1"/>
          <p:nvPr/>
        </p:nvSpPr>
        <p:spPr>
          <a:xfrm>
            <a:off x="2871176" y="5494230"/>
            <a:ext cx="23534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card-company-name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B0009-E80E-4F56-A3CC-04065BA18CB1}"/>
              </a:ext>
            </a:extLst>
          </p:cNvPr>
          <p:cNvSpPr txBox="1"/>
          <p:nvPr/>
        </p:nvSpPr>
        <p:spPr>
          <a:xfrm>
            <a:off x="6159682" y="890932"/>
            <a:ext cx="34338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card-company-list: </a:t>
            </a:r>
            <a:r>
              <a:rPr lang="ko-KR" altLang="en-US" dirty="0">
                <a:solidFill>
                  <a:srgbClr val="C00000"/>
                </a:solidFill>
              </a:rPr>
              <a:t>카드사 목록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ED41F1-1200-49C4-8A4B-3EE65B96CB64}"/>
              </a:ext>
            </a:extLst>
          </p:cNvPr>
          <p:cNvSpPr txBox="1"/>
          <p:nvPr/>
        </p:nvSpPr>
        <p:spPr>
          <a:xfrm>
            <a:off x="6159682" y="1317809"/>
            <a:ext cx="3603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card-company-item: </a:t>
            </a:r>
            <a:r>
              <a:rPr lang="ko-KR" altLang="en-US" dirty="0">
                <a:solidFill>
                  <a:srgbClr val="FF0000"/>
                </a:solidFill>
              </a:rPr>
              <a:t>카드사 항목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DD8F93-5CA2-4990-A662-DDF38E8BBD6E}"/>
              </a:ext>
            </a:extLst>
          </p:cNvPr>
          <p:cNvSpPr txBox="1"/>
          <p:nvPr/>
        </p:nvSpPr>
        <p:spPr>
          <a:xfrm>
            <a:off x="6159682" y="4097721"/>
            <a:ext cx="42180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9900"/>
                </a:solidFill>
              </a:rPr>
              <a:t>card-company-color: </a:t>
            </a:r>
            <a:r>
              <a:rPr lang="ko-KR" altLang="en-US" dirty="0">
                <a:solidFill>
                  <a:srgbClr val="FF9900"/>
                </a:solidFill>
              </a:rPr>
              <a:t>카드사 대표 색상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609B2-99B0-4430-BC37-A082078A2154}"/>
              </a:ext>
            </a:extLst>
          </p:cNvPr>
          <p:cNvSpPr txBox="1"/>
          <p:nvPr/>
        </p:nvSpPr>
        <p:spPr>
          <a:xfrm>
            <a:off x="6159682" y="4543971"/>
            <a:ext cx="34915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card-company-name: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카드사 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C28FE4-F440-4385-8776-F5335938E19D}"/>
              </a:ext>
            </a:extLst>
          </p:cNvPr>
          <p:cNvSpPr txBox="1"/>
          <p:nvPr/>
        </p:nvSpPr>
        <p:spPr>
          <a:xfrm>
            <a:off x="1828773" y="49737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9900"/>
                </a:solidFill>
              </a:rPr>
              <a:t>button</a:t>
            </a:r>
            <a:endParaRPr lang="ko-KR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3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5FB00-3419-4F7A-A16A-FF20FEAA5152}"/>
              </a:ext>
            </a:extLst>
          </p:cNvPr>
          <p:cNvSpPr txBox="1"/>
          <p:nvPr/>
        </p:nvSpPr>
        <p:spPr>
          <a:xfrm>
            <a:off x="1286101" y="536991"/>
            <a:ext cx="1417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Page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DF986B-D399-46B0-BAE4-20E8D29371E6}"/>
              </a:ext>
            </a:extLst>
          </p:cNvPr>
          <p:cNvSpPr/>
          <p:nvPr/>
        </p:nvSpPr>
        <p:spPr>
          <a:xfrm>
            <a:off x="5997392" y="720769"/>
            <a:ext cx="3128682" cy="566569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D3FDF-3047-43F9-9423-2942B50BC7D4}"/>
              </a:ext>
            </a:extLst>
          </p:cNvPr>
          <p:cNvSpPr txBox="1"/>
          <p:nvPr/>
        </p:nvSpPr>
        <p:spPr>
          <a:xfrm>
            <a:off x="5904619" y="301895"/>
            <a:ext cx="7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page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6CEB9-F924-40D5-B01B-C49CADEBEC71}"/>
              </a:ext>
            </a:extLst>
          </p:cNvPr>
          <p:cNvSpPr/>
          <p:nvPr/>
        </p:nvSpPr>
        <p:spPr>
          <a:xfrm>
            <a:off x="6109451" y="819854"/>
            <a:ext cx="2904565" cy="5427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E965C0-395A-4658-9FE4-0DD4702F566C}"/>
              </a:ext>
            </a:extLst>
          </p:cNvPr>
          <p:cNvSpPr/>
          <p:nvPr/>
        </p:nvSpPr>
        <p:spPr>
          <a:xfrm>
            <a:off x="6109451" y="1461721"/>
            <a:ext cx="2904565" cy="4168114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A333-214E-433E-8A6B-25E6435BE679}"/>
              </a:ext>
            </a:extLst>
          </p:cNvPr>
          <p:cNvSpPr txBox="1"/>
          <p:nvPr/>
        </p:nvSpPr>
        <p:spPr>
          <a:xfrm>
            <a:off x="9126074" y="1461721"/>
            <a:ext cx="1325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page-body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77BF3-04D4-4CC6-8FA6-D634FE7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01" y="1204862"/>
            <a:ext cx="2767209" cy="518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A5C6E6-4797-4AED-86A5-8EB2F30F5F24}"/>
              </a:ext>
            </a:extLst>
          </p:cNvPr>
          <p:cNvSpPr txBox="1"/>
          <p:nvPr/>
        </p:nvSpPr>
        <p:spPr>
          <a:xfrm>
            <a:off x="9108247" y="721913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page-header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DC73D1-8A40-4B1E-B456-A78663312A95}"/>
              </a:ext>
            </a:extLst>
          </p:cNvPr>
          <p:cNvSpPr/>
          <p:nvPr/>
        </p:nvSpPr>
        <p:spPr>
          <a:xfrm>
            <a:off x="6109451" y="5728920"/>
            <a:ext cx="2904565" cy="542782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6EED4-1DE4-4248-8E62-687A48F9E6B9}"/>
              </a:ext>
            </a:extLst>
          </p:cNvPr>
          <p:cNvSpPr txBox="1"/>
          <p:nvPr/>
        </p:nvSpPr>
        <p:spPr>
          <a:xfrm>
            <a:off x="9152491" y="5620870"/>
            <a:ext cx="14298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page-footer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8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5FB00-3419-4F7A-A16A-FF20FEAA5152}"/>
              </a:ext>
            </a:extLst>
          </p:cNvPr>
          <p:cNvSpPr txBox="1"/>
          <p:nvPr/>
        </p:nvSpPr>
        <p:spPr>
          <a:xfrm>
            <a:off x="1498536" y="536991"/>
            <a:ext cx="3470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Page-header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6CEB9-F924-40D5-B01B-C49CADEBEC71}"/>
              </a:ext>
            </a:extLst>
          </p:cNvPr>
          <p:cNvSpPr/>
          <p:nvPr/>
        </p:nvSpPr>
        <p:spPr>
          <a:xfrm>
            <a:off x="1498535" y="2403343"/>
            <a:ext cx="3724275" cy="6095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5C6E6-4797-4AED-86A5-8EB2F30F5F24}"/>
              </a:ext>
            </a:extLst>
          </p:cNvPr>
          <p:cNvSpPr txBox="1"/>
          <p:nvPr/>
        </p:nvSpPr>
        <p:spPr>
          <a:xfrm>
            <a:off x="1368173" y="2028095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page-header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DC73D1-8A40-4B1E-B456-A78663312A95}"/>
              </a:ext>
            </a:extLst>
          </p:cNvPr>
          <p:cNvSpPr/>
          <p:nvPr/>
        </p:nvSpPr>
        <p:spPr>
          <a:xfrm>
            <a:off x="1498535" y="5368714"/>
            <a:ext cx="3724275" cy="609600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6EED4-1DE4-4248-8E62-687A48F9E6B9}"/>
              </a:ext>
            </a:extLst>
          </p:cNvPr>
          <p:cNvSpPr txBox="1"/>
          <p:nvPr/>
        </p:nvSpPr>
        <p:spPr>
          <a:xfrm>
            <a:off x="1412415" y="5003241"/>
            <a:ext cx="14298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page-footer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92362-49A7-4521-B7C7-4C3F3310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36" y="1203041"/>
            <a:ext cx="37242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419342-3A5A-456D-AAF3-EAA91418AC51}"/>
              </a:ext>
            </a:extLst>
          </p:cNvPr>
          <p:cNvSpPr txBox="1"/>
          <p:nvPr/>
        </p:nvSpPr>
        <p:spPr>
          <a:xfrm>
            <a:off x="1498536" y="3621442"/>
            <a:ext cx="3470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Page-footer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AECEB3-5F01-491B-B81E-B38A3049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35" y="4354847"/>
            <a:ext cx="37242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B7217C-B3E0-4BF2-B9B5-6B8A7994B744}"/>
              </a:ext>
            </a:extLst>
          </p:cNvPr>
          <p:cNvSpPr/>
          <p:nvPr/>
        </p:nvSpPr>
        <p:spPr>
          <a:xfrm>
            <a:off x="1597863" y="2515010"/>
            <a:ext cx="847204" cy="366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89EB0C-E8A7-44D0-BE1E-D770251973EF}"/>
              </a:ext>
            </a:extLst>
          </p:cNvPr>
          <p:cNvSpPr/>
          <p:nvPr/>
        </p:nvSpPr>
        <p:spPr>
          <a:xfrm>
            <a:off x="2539820" y="2501120"/>
            <a:ext cx="2567888" cy="38259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A1222-683D-4846-8ABB-9079E399BF3E}"/>
              </a:ext>
            </a:extLst>
          </p:cNvPr>
          <p:cNvSpPr txBox="1"/>
          <p:nvPr/>
        </p:nvSpPr>
        <p:spPr>
          <a:xfrm>
            <a:off x="1597863" y="2551208"/>
            <a:ext cx="95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button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ABAA0-2ABB-452F-9E3F-3FC32339F179}"/>
              </a:ext>
            </a:extLst>
          </p:cNvPr>
          <p:cNvSpPr txBox="1"/>
          <p:nvPr/>
        </p:nvSpPr>
        <p:spPr>
          <a:xfrm>
            <a:off x="3284272" y="2992295"/>
            <a:ext cx="206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page-header-button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7D589-30ED-487F-AB70-0257A4CFFB14}"/>
              </a:ext>
            </a:extLst>
          </p:cNvPr>
          <p:cNvSpPr txBox="1"/>
          <p:nvPr/>
        </p:nvSpPr>
        <p:spPr>
          <a:xfrm>
            <a:off x="3545399" y="323588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9900"/>
                </a:solidFill>
              </a:rPr>
              <a:t>page-header-title</a:t>
            </a:r>
            <a:endParaRPr lang="ko-KR" altLang="en-US" sz="1600" dirty="0">
              <a:solidFill>
                <a:srgbClr val="FF99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59D8BF-E145-4642-957F-C5F50B777E36}"/>
              </a:ext>
            </a:extLst>
          </p:cNvPr>
          <p:cNvSpPr/>
          <p:nvPr/>
        </p:nvSpPr>
        <p:spPr>
          <a:xfrm>
            <a:off x="4260504" y="5471591"/>
            <a:ext cx="847204" cy="3667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807B1-BEC5-4D10-A442-7F6B40F2B3EC}"/>
              </a:ext>
            </a:extLst>
          </p:cNvPr>
          <p:cNvSpPr txBox="1"/>
          <p:nvPr/>
        </p:nvSpPr>
        <p:spPr>
          <a:xfrm>
            <a:off x="4260504" y="5507789"/>
            <a:ext cx="95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button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CC95C-CD48-4B74-A016-E4D5E56EBF6D}"/>
              </a:ext>
            </a:extLst>
          </p:cNvPr>
          <p:cNvSpPr txBox="1"/>
          <p:nvPr/>
        </p:nvSpPr>
        <p:spPr>
          <a:xfrm>
            <a:off x="3261882" y="5948112"/>
            <a:ext cx="1990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page-footer-button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D3AC4-39F5-4CEC-A2B4-A0EF2B4213CA}"/>
              </a:ext>
            </a:extLst>
          </p:cNvPr>
          <p:cNvSpPr txBox="1"/>
          <p:nvPr/>
        </p:nvSpPr>
        <p:spPr>
          <a:xfrm>
            <a:off x="5931213" y="2212761"/>
            <a:ext cx="390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page-header: </a:t>
            </a:r>
            <a:r>
              <a:rPr lang="ko-KR" altLang="en-US" dirty="0">
                <a:solidFill>
                  <a:srgbClr val="C00000"/>
                </a:solidFill>
              </a:rPr>
              <a:t>하위 컴포넌트는 선택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EA1FBE-1312-4A0E-A1F7-97ACEE64D8BD}"/>
              </a:ext>
            </a:extLst>
          </p:cNvPr>
          <p:cNvSpPr txBox="1"/>
          <p:nvPr/>
        </p:nvSpPr>
        <p:spPr>
          <a:xfrm>
            <a:off x="5931213" y="5184048"/>
            <a:ext cx="38138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page-footer: </a:t>
            </a:r>
            <a:r>
              <a:rPr lang="ko-KR" altLang="en-US" dirty="0">
                <a:solidFill>
                  <a:srgbClr val="002060"/>
                </a:solidFill>
              </a:rPr>
              <a:t>하위 컴포넌트는 선택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212F31-18E4-46A4-A1EA-4630334F15A1}"/>
              </a:ext>
            </a:extLst>
          </p:cNvPr>
          <p:cNvSpPr txBox="1"/>
          <p:nvPr/>
        </p:nvSpPr>
        <p:spPr>
          <a:xfrm>
            <a:off x="5924941" y="5553380"/>
            <a:ext cx="394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page-footer-button: text</a:t>
            </a:r>
            <a:r>
              <a:rPr lang="ko-KR" altLang="en-US" sz="1600" dirty="0">
                <a:solidFill>
                  <a:srgbClr val="0070C0"/>
                </a:solidFill>
              </a:rPr>
              <a:t>를 </a:t>
            </a:r>
            <a:r>
              <a:rPr lang="en-US" altLang="ko-KR" sz="1600" dirty="0">
                <a:solidFill>
                  <a:srgbClr val="0070C0"/>
                </a:solidFill>
              </a:rPr>
              <a:t>props</a:t>
            </a:r>
            <a:r>
              <a:rPr lang="ko-KR" altLang="en-US" sz="1600" dirty="0">
                <a:solidFill>
                  <a:srgbClr val="0070C0"/>
                </a:solidFill>
              </a:rPr>
              <a:t>로 받음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1565F3-13CE-4485-8531-3631331E07CE}"/>
              </a:ext>
            </a:extLst>
          </p:cNvPr>
          <p:cNvSpPr txBox="1"/>
          <p:nvPr/>
        </p:nvSpPr>
        <p:spPr>
          <a:xfrm>
            <a:off x="5858293" y="25848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9900"/>
                </a:solidFill>
              </a:rPr>
              <a:t>page-header-title: text</a:t>
            </a:r>
            <a:r>
              <a:rPr lang="ko-KR" altLang="en-US" sz="1600" dirty="0">
                <a:solidFill>
                  <a:srgbClr val="FF9900"/>
                </a:solidFill>
              </a:rPr>
              <a:t>를 </a:t>
            </a:r>
            <a:r>
              <a:rPr lang="en-US" altLang="ko-KR" sz="1600" dirty="0">
                <a:solidFill>
                  <a:srgbClr val="FF9900"/>
                </a:solidFill>
              </a:rPr>
              <a:t>props</a:t>
            </a:r>
            <a:r>
              <a:rPr lang="ko-KR" altLang="en-US" sz="1600" dirty="0">
                <a:solidFill>
                  <a:srgbClr val="FF9900"/>
                </a:solidFill>
              </a:rPr>
              <a:t>로 받음</a:t>
            </a:r>
          </a:p>
        </p:txBody>
      </p:sp>
    </p:spTree>
    <p:extLst>
      <p:ext uri="{BB962C8B-B14F-4D97-AF65-F5344CB8AC3E}">
        <p14:creationId xmlns:p14="http://schemas.microsoft.com/office/powerpoint/2010/main" val="281114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5FB00-3419-4F7A-A16A-FF20FEAA5152}"/>
              </a:ext>
            </a:extLst>
          </p:cNvPr>
          <p:cNvSpPr txBox="1"/>
          <p:nvPr/>
        </p:nvSpPr>
        <p:spPr>
          <a:xfrm>
            <a:off x="1393678" y="536991"/>
            <a:ext cx="424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Card-List </a:t>
            </a:r>
            <a:r>
              <a:rPr lang="en-US" altLang="ko-KR" sz="2000" dirty="0"/>
              <a:t>(Page-body)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E965C0-395A-4658-9FE4-0DD4702F566C}"/>
              </a:ext>
            </a:extLst>
          </p:cNvPr>
          <p:cNvSpPr/>
          <p:nvPr/>
        </p:nvSpPr>
        <p:spPr>
          <a:xfrm>
            <a:off x="6046159" y="986118"/>
            <a:ext cx="3240739" cy="5531223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710D83-0CDA-4E59-A0C4-7E70E18F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78" y="1121766"/>
            <a:ext cx="2605119" cy="50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5F72F4-0D92-4E17-865E-D5011A0DB288}"/>
              </a:ext>
            </a:extLst>
          </p:cNvPr>
          <p:cNvSpPr txBox="1"/>
          <p:nvPr/>
        </p:nvSpPr>
        <p:spPr>
          <a:xfrm>
            <a:off x="5938778" y="643680"/>
            <a:ext cx="42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card-list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F85D79-C043-427E-8B06-AAC131E84188}"/>
              </a:ext>
            </a:extLst>
          </p:cNvPr>
          <p:cNvSpPr/>
          <p:nvPr/>
        </p:nvSpPr>
        <p:spPr>
          <a:xfrm>
            <a:off x="6207256" y="1148661"/>
            <a:ext cx="2918544" cy="166743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F74FB-9AA4-41CD-91DA-FB0753F136AE}"/>
              </a:ext>
            </a:extLst>
          </p:cNvPr>
          <p:cNvSpPr/>
          <p:nvPr/>
        </p:nvSpPr>
        <p:spPr>
          <a:xfrm>
            <a:off x="6207256" y="2918011"/>
            <a:ext cx="2918544" cy="166743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6DB5D-1FF3-49C7-A4FB-389A4A316B12}"/>
              </a:ext>
            </a:extLst>
          </p:cNvPr>
          <p:cNvSpPr/>
          <p:nvPr/>
        </p:nvSpPr>
        <p:spPr>
          <a:xfrm>
            <a:off x="6207256" y="4687361"/>
            <a:ext cx="2918544" cy="166743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DDF52EC-15BF-483C-989F-AD1787A13FBD}"/>
              </a:ext>
            </a:extLst>
          </p:cNvPr>
          <p:cNvSpPr/>
          <p:nvPr/>
        </p:nvSpPr>
        <p:spPr>
          <a:xfrm>
            <a:off x="7316905" y="5171455"/>
            <a:ext cx="699247" cy="699247"/>
          </a:xfrm>
          <a:prstGeom prst="mathPlus">
            <a:avLst>
              <a:gd name="adj1" fmla="val 813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3268C-7324-451A-9FC3-AC481C820666}"/>
              </a:ext>
            </a:extLst>
          </p:cNvPr>
          <p:cNvSpPr txBox="1"/>
          <p:nvPr/>
        </p:nvSpPr>
        <p:spPr>
          <a:xfrm>
            <a:off x="9298343" y="1031675"/>
            <a:ext cx="130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card-item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03A72-42D8-4B17-AB56-28A60E0812B8}"/>
              </a:ext>
            </a:extLst>
          </p:cNvPr>
          <p:cNvSpPr txBox="1"/>
          <p:nvPr/>
        </p:nvSpPr>
        <p:spPr>
          <a:xfrm>
            <a:off x="9298343" y="4585446"/>
            <a:ext cx="215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card-add-button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BEB395-C3C1-42DD-AA16-1F607B062A33}"/>
              </a:ext>
            </a:extLst>
          </p:cNvPr>
          <p:cNvSpPr txBox="1"/>
          <p:nvPr/>
        </p:nvSpPr>
        <p:spPr>
          <a:xfrm>
            <a:off x="8286260" y="60228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0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323</Words>
  <Application>Microsoft Office PowerPoint</Application>
  <PresentationFormat>와이드스크린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HyunCheol</dc:creator>
  <cp:lastModifiedBy>HyunCheol</cp:lastModifiedBy>
  <cp:revision>50</cp:revision>
  <dcterms:created xsi:type="dcterms:W3CDTF">2021-04-21T06:33:55Z</dcterms:created>
  <dcterms:modified xsi:type="dcterms:W3CDTF">2021-04-21T10:26:08Z</dcterms:modified>
</cp:coreProperties>
</file>