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4" r:id="rId5"/>
    <p:sldId id="261" r:id="rId6"/>
    <p:sldId id="265" r:id="rId7"/>
    <p:sldId id="262" r:id="rId8"/>
    <p:sldId id="257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A68DB1-DA7F-4F79-ACAC-3A78A5BD409A}" type="datetimeFigureOut">
              <a:rPr lang="en-US" smtClean="0"/>
              <a:t>2016-12-26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CD616-E96E-470A-8A3E-61BB98AA1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6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Rekursin</a:t>
            </a:r>
            <a:r>
              <a:rPr lang="lt-LT" dirty="0" smtClean="0"/>
              <a:t>ės f-jos</a:t>
            </a:r>
            <a:endParaRPr lang="en-US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3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Turimas daugiamatis masyvas su navigacijos informacija</a:t>
            </a:r>
          </a:p>
          <a:p>
            <a:r>
              <a:rPr lang="lt-LT" dirty="0" smtClean="0"/>
              <a:t>(pilnas masyvas pateikiamas faile mas2.txt)</a:t>
            </a:r>
          </a:p>
          <a:p>
            <a:endParaRPr lang="lt-LT" dirty="0"/>
          </a:p>
          <a:p>
            <a:r>
              <a:rPr lang="lt-LT" dirty="0" smtClean="0"/>
              <a:t>Sukurkite dviejų lygmenų navigaciją, tokią kaip parodyta žemiau:</a:t>
            </a:r>
          </a:p>
          <a:p>
            <a:endParaRPr lang="lt-LT" dirty="0"/>
          </a:p>
        </p:txBody>
      </p:sp>
      <p:pic>
        <p:nvPicPr>
          <p:cNvPr id="7" name="Paveikslėlis 6"/>
          <p:cNvPicPr>
            <a:picLocks noChangeAspect="1"/>
          </p:cNvPicPr>
          <p:nvPr/>
        </p:nvPicPr>
        <p:blipFill rotWithShape="1">
          <a:blip r:embed="rId2"/>
          <a:srcRect l="1348" t="14290" r="36170" b="67778"/>
          <a:stretch/>
        </p:blipFill>
        <p:spPr>
          <a:xfrm>
            <a:off x="1097280" y="3967455"/>
            <a:ext cx="4868214" cy="11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Rekursin</a:t>
            </a:r>
            <a:r>
              <a:rPr lang="lt-LT" dirty="0" smtClean="0"/>
              <a:t>ė f-ja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/>
              <a:t>Rekursija</a:t>
            </a:r>
            <a:r>
              <a:rPr lang="lt-LT" dirty="0"/>
              <a:t> – tai atkartojimas. Funkcija arba procedūra gali kreiptis į save pačią ir tuo pačiu atkartoti savo pačios veiksmus vėl nuo pradžios, tik su kitais parametrais. Toks atkartojimas vadinamas </a:t>
            </a:r>
            <a:r>
              <a:rPr lang="lt-LT" dirty="0" err="1"/>
              <a:t>rekursija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dirty="0" err="1" smtClean="0"/>
              <a:t>Rekursijos</a:t>
            </a:r>
            <a:r>
              <a:rPr lang="lt-LT" dirty="0" smtClean="0"/>
              <a:t> pavyzdys galėtų būti </a:t>
            </a:r>
            <a:r>
              <a:rPr lang="lt-LT" dirty="0" err="1" smtClean="0"/>
              <a:t>faktorialo</a:t>
            </a:r>
            <a:r>
              <a:rPr lang="lt-LT" dirty="0" smtClean="0"/>
              <a:t> skaičiavimas, kadangi:</a:t>
            </a:r>
          </a:p>
          <a:p>
            <a:pPr lvl="1"/>
            <a:r>
              <a:rPr lang="en-US" sz="2000" dirty="0" smtClean="0"/>
              <a:t>n!=(n-1)!*n</a:t>
            </a:r>
          </a:p>
          <a:p>
            <a:pPr lvl="1"/>
            <a:r>
              <a:rPr lang="en-US" sz="2000" dirty="0" smtClean="0"/>
              <a:t>1!=1</a:t>
            </a:r>
            <a:endParaRPr lang="lt-LT" dirty="0" smtClean="0"/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163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lt-LT" dirty="0" err="1" smtClean="0"/>
              <a:t>žduotis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Pamėginkite parašyti rekursinę funkciją kuri pakeltų skaičių laipsniu:</a:t>
            </a:r>
          </a:p>
          <a:p>
            <a:endParaRPr lang="lt-LT" dirty="0"/>
          </a:p>
          <a:p>
            <a:r>
              <a:rPr lang="lt-LT" dirty="0" err="1" smtClean="0"/>
              <a:t>function</a:t>
            </a:r>
            <a:r>
              <a:rPr lang="lt-LT" dirty="0" smtClean="0"/>
              <a:t> laipsniu</a:t>
            </a:r>
            <a:r>
              <a:rPr lang="en-US" dirty="0" smtClean="0"/>
              <a:t>($</a:t>
            </a:r>
            <a:r>
              <a:rPr lang="lt-LT" dirty="0" smtClean="0"/>
              <a:t>x</a:t>
            </a:r>
            <a:r>
              <a:rPr lang="en-US" dirty="0" smtClean="0"/>
              <a:t>, $</a:t>
            </a:r>
            <a:r>
              <a:rPr lang="lt-LT" dirty="0" smtClean="0"/>
              <a:t>n</a:t>
            </a:r>
            <a:r>
              <a:rPr lang="en-US" dirty="0" smtClean="0"/>
              <a:t>){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Laikykim</a:t>
            </a:r>
            <a:r>
              <a:rPr lang="lt-LT" dirty="0" smtClean="0"/>
              <a:t>ės taisyklių:</a:t>
            </a:r>
          </a:p>
          <a:p>
            <a:pPr lvl="1"/>
            <a:r>
              <a:rPr lang="lt-LT" dirty="0" err="1" smtClean="0"/>
              <a:t>x</a:t>
            </a:r>
            <a:r>
              <a:rPr lang="lt-LT" baseline="30000" dirty="0" err="1" smtClean="0"/>
              <a:t>n</a:t>
            </a:r>
            <a:r>
              <a:rPr lang="en-US" dirty="0" smtClean="0"/>
              <a:t>=x</a:t>
            </a:r>
            <a:r>
              <a:rPr lang="en-US" baseline="30000" dirty="0" smtClean="0"/>
              <a:t>(n-1) </a:t>
            </a:r>
            <a:r>
              <a:rPr lang="en-US" dirty="0" smtClean="0"/>
              <a:t>* x</a:t>
            </a:r>
          </a:p>
          <a:p>
            <a:pPr lvl="1"/>
            <a:r>
              <a:rPr lang="lt-LT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=x</a:t>
            </a:r>
          </a:p>
          <a:p>
            <a:pPr lvl="1"/>
            <a:endParaRPr lang="en-US" dirty="0"/>
          </a:p>
          <a:p>
            <a:r>
              <a:rPr lang="en-US" dirty="0" err="1" smtClean="0"/>
              <a:t>Atlikdami</a:t>
            </a:r>
            <a:r>
              <a:rPr lang="en-US" dirty="0" smtClean="0"/>
              <a:t> u</a:t>
            </a:r>
            <a:r>
              <a:rPr lang="lt-LT" dirty="0" err="1" smtClean="0"/>
              <a:t>žduotį</a:t>
            </a:r>
            <a:r>
              <a:rPr lang="lt-LT" dirty="0" smtClean="0"/>
              <a:t> nenaudokite ciklų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7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Turimas daugiamatis masyvas su navigacijos informacija</a:t>
            </a:r>
          </a:p>
          <a:p>
            <a:r>
              <a:rPr lang="lt-LT" dirty="0" smtClean="0"/>
              <a:t>(pilnas masyvas pateikiamas faile mas2.txt)</a:t>
            </a:r>
          </a:p>
          <a:p>
            <a:endParaRPr lang="lt-LT" dirty="0"/>
          </a:p>
          <a:p>
            <a:r>
              <a:rPr lang="lt-LT" dirty="0" smtClean="0"/>
              <a:t>Sukurkime svetainės medį panaudodami rekursines f-jas</a:t>
            </a:r>
            <a:endParaRPr lang="lt-LT" dirty="0" smtClean="0"/>
          </a:p>
          <a:p>
            <a:endParaRPr lang="lt-LT" dirty="0"/>
          </a:p>
        </p:txBody>
      </p:sp>
      <p:sp>
        <p:nvSpPr>
          <p:cNvPr id="5" name="Stačiakampis 4"/>
          <p:cNvSpPr/>
          <p:nvPr/>
        </p:nvSpPr>
        <p:spPr>
          <a:xfrm>
            <a:off x="6731357" y="28660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$navigacija=</a:t>
            </a:r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=&gt;1,</a:t>
            </a:r>
          </a:p>
          <a:p>
            <a:pPr lvl="2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caption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'Apie mus'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subMenu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pPr lvl="3"/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4"/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5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=&gt;2,</a:t>
            </a:r>
          </a:p>
          <a:p>
            <a:pPr lvl="5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caption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'Mūsų vizija'</a:t>
            </a:r>
          </a:p>
          <a:p>
            <a:pPr lvl="4"/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4"/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5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=&gt;3,</a:t>
            </a:r>
          </a:p>
          <a:p>
            <a:pPr lvl="5"/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 err="1">
                <a:solidFill>
                  <a:srgbClr val="0000C0"/>
                </a:solidFill>
                <a:latin typeface="Consolas" panose="020B0609020204030204" pitchFamily="49" charset="0"/>
              </a:rPr>
              <a:t>caption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lt-LT" dirty="0">
                <a:solidFill>
                  <a:srgbClr val="0000C0"/>
                </a:solidFill>
                <a:latin typeface="Consolas" panose="020B0609020204030204" pitchFamily="49" charset="0"/>
              </a:rPr>
              <a:t>'Istorija'</a:t>
            </a:r>
          </a:p>
          <a:p>
            <a:pPr lvl="4"/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lt-LT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lt-LT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array</a:t>
            </a:r>
            <a:r>
              <a:rPr lang="lt-LT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  ...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479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 smtClean="0"/>
              <a:t>Failinės</a:t>
            </a:r>
            <a:r>
              <a:rPr lang="lt-LT" dirty="0"/>
              <a:t> </a:t>
            </a:r>
            <a:r>
              <a:rPr lang="lt-LT" dirty="0" smtClean="0"/>
              <a:t>sistemos ir jų skaitymas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Funkcijos </a:t>
            </a:r>
            <a:r>
              <a:rPr lang="lt-LT" dirty="0"/>
              <a:t>skirtos darbui su katalogai, jų atidarymu ir uždarymu:</a:t>
            </a:r>
          </a:p>
          <a:p>
            <a:pPr lvl="1"/>
            <a:r>
              <a:rPr lang="lt-LT" sz="2000" dirty="0"/>
              <a:t>$</a:t>
            </a:r>
            <a:r>
              <a:rPr lang="lt-LT" sz="2000" dirty="0" err="1"/>
              <a:t>res</a:t>
            </a:r>
            <a:r>
              <a:rPr lang="lt-LT" sz="2000" dirty="0"/>
              <a:t>=</a:t>
            </a:r>
            <a:r>
              <a:rPr lang="lt-LT" sz="2000" dirty="0" err="1"/>
              <a:t>opendir</a:t>
            </a:r>
            <a:r>
              <a:rPr lang="lt-LT" sz="2000" dirty="0"/>
              <a:t>('</a:t>
            </a:r>
            <a:r>
              <a:rPr lang="lt-LT" sz="2000" dirty="0" err="1"/>
              <a:t>kalogas</a:t>
            </a:r>
            <a:r>
              <a:rPr lang="lt-LT" sz="2000" dirty="0"/>
              <a:t>');  //F-ja skirta katalogo atidarymui, grąžina </a:t>
            </a:r>
            <a:r>
              <a:rPr lang="lt-LT" sz="2000" dirty="0" err="1" smtClean="0"/>
              <a:t>resursą</a:t>
            </a:r>
            <a:endParaRPr lang="lt-LT" sz="2000" dirty="0"/>
          </a:p>
          <a:p>
            <a:pPr lvl="1"/>
            <a:r>
              <a:rPr lang="lt-LT" sz="2000" dirty="0" err="1"/>
              <a:t>closedir</a:t>
            </a:r>
            <a:r>
              <a:rPr lang="lt-LT" sz="2000" dirty="0"/>
              <a:t>($</a:t>
            </a:r>
            <a:r>
              <a:rPr lang="lt-LT" sz="2000" dirty="0" err="1"/>
              <a:t>res</a:t>
            </a:r>
            <a:r>
              <a:rPr lang="lt-LT" sz="2000" dirty="0"/>
              <a:t>); // f-ja skirta katalogo </a:t>
            </a:r>
            <a:r>
              <a:rPr lang="lt-LT" sz="2000" dirty="0" smtClean="0"/>
              <a:t>uždarymui</a:t>
            </a:r>
          </a:p>
          <a:p>
            <a:pPr lvl="1"/>
            <a:endParaRPr lang="lt-LT" sz="2000" dirty="0"/>
          </a:p>
          <a:p>
            <a:r>
              <a:rPr lang="lt-LT" dirty="0"/>
              <a:t>Funkcija failų sąrašo gavimui:</a:t>
            </a:r>
          </a:p>
          <a:p>
            <a:pPr lvl="1"/>
            <a:r>
              <a:rPr lang="lt-LT" sz="2000" dirty="0" err="1"/>
              <a:t>readdir</a:t>
            </a:r>
            <a:r>
              <a:rPr lang="lt-LT" sz="2000" dirty="0"/>
              <a:t>( $</a:t>
            </a:r>
            <a:r>
              <a:rPr lang="lt-LT" sz="2000" dirty="0" err="1"/>
              <a:t>res</a:t>
            </a:r>
            <a:r>
              <a:rPr lang="lt-LT" sz="2000" dirty="0"/>
              <a:t> ) – gražins sekančio failo pavadinimą, arba </a:t>
            </a:r>
            <a:r>
              <a:rPr lang="lt-LT" sz="2000" dirty="0" err="1"/>
              <a:t>false</a:t>
            </a:r>
            <a:r>
              <a:rPr lang="lt-LT" sz="2000" dirty="0"/>
              <a:t> – jei </a:t>
            </a:r>
            <a:r>
              <a:rPr lang="lt-LT" sz="2000" dirty="0" smtClean="0"/>
              <a:t>failų nėra</a:t>
            </a:r>
          </a:p>
          <a:p>
            <a:pPr lvl="1"/>
            <a:endParaRPr lang="lt-LT" sz="2000" dirty="0" smtClean="0"/>
          </a:p>
          <a:p>
            <a:r>
              <a:rPr lang="lt-LT" dirty="0"/>
              <a:t>Funkcija failų sąrašo gavimui</a:t>
            </a:r>
            <a:r>
              <a:rPr lang="lt-LT" dirty="0" smtClean="0"/>
              <a:t>:</a:t>
            </a:r>
          </a:p>
          <a:p>
            <a:pPr lvl="1"/>
            <a:r>
              <a:rPr lang="lt-LT" sz="2000" dirty="0" err="1" smtClean="0"/>
              <a:t>is_file</a:t>
            </a:r>
            <a:r>
              <a:rPr lang="lt-LT" sz="2000" dirty="0" smtClean="0"/>
              <a:t>( </a:t>
            </a:r>
            <a:r>
              <a:rPr lang="lt-LT" sz="2000" dirty="0"/>
              <a:t>"kelias" ) – gražins </a:t>
            </a:r>
            <a:r>
              <a:rPr lang="lt-LT" sz="2000" dirty="0" err="1"/>
              <a:t>true</a:t>
            </a:r>
            <a:r>
              <a:rPr lang="lt-LT" sz="2000" dirty="0"/>
              <a:t> jei tai </a:t>
            </a:r>
            <a:r>
              <a:rPr lang="lt-LT" sz="2000" dirty="0" smtClean="0"/>
              <a:t>failas, </a:t>
            </a:r>
            <a:r>
              <a:rPr lang="lt-LT" sz="2000" dirty="0"/>
              <a:t>kitu atveju </a:t>
            </a:r>
            <a:r>
              <a:rPr lang="lt-LT" sz="2000" dirty="0" err="1" smtClean="0"/>
              <a:t>false</a:t>
            </a:r>
            <a:endParaRPr lang="lt-LT" sz="2000" dirty="0"/>
          </a:p>
          <a:p>
            <a:pPr lvl="1"/>
            <a:r>
              <a:rPr lang="lt-LT" sz="2000" dirty="0" err="1"/>
              <a:t>is_dir</a:t>
            </a:r>
            <a:r>
              <a:rPr lang="lt-LT" sz="2000" dirty="0"/>
              <a:t>( </a:t>
            </a:r>
            <a:r>
              <a:rPr lang="lt-LT" sz="2000" dirty="0" smtClean="0"/>
              <a:t>"kelias" </a:t>
            </a:r>
            <a:r>
              <a:rPr lang="lt-LT" sz="2000" dirty="0"/>
              <a:t>) – </a:t>
            </a:r>
            <a:r>
              <a:rPr lang="lt-LT" sz="2000" dirty="0" smtClean="0"/>
              <a:t>gražins </a:t>
            </a:r>
            <a:r>
              <a:rPr lang="lt-LT" sz="2000" dirty="0" err="1" smtClean="0"/>
              <a:t>true</a:t>
            </a:r>
            <a:r>
              <a:rPr lang="lt-LT" sz="2000" dirty="0" smtClean="0"/>
              <a:t> jei tai katalogas, kitu atveju </a:t>
            </a:r>
            <a:r>
              <a:rPr lang="lt-LT" sz="2000" dirty="0" err="1" smtClean="0"/>
              <a:t>false</a:t>
            </a:r>
            <a:endParaRPr lang="lt-LT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0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Failo nuskaitymas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Funkcija gražinanti informaciją apie failą, kaip masyvą:</a:t>
            </a:r>
          </a:p>
          <a:p>
            <a:r>
              <a:rPr lang="lt-LT" dirty="0" smtClean="0"/>
              <a:t> </a:t>
            </a:r>
            <a:r>
              <a:rPr lang="lt-LT" dirty="0" err="1" smtClean="0"/>
              <a:t>pathinfo</a:t>
            </a:r>
            <a:r>
              <a:rPr lang="lt-LT" dirty="0" smtClean="0"/>
              <a:t>('failas');</a:t>
            </a:r>
          </a:p>
          <a:p>
            <a:endParaRPr lang="lt-LT" dirty="0"/>
          </a:p>
          <a:p>
            <a:r>
              <a:rPr lang="lt-LT" dirty="0" smtClean="0"/>
              <a:t>Funkcija išvedanti failo turinį:</a:t>
            </a:r>
          </a:p>
          <a:p>
            <a:r>
              <a:rPr lang="en-US" dirty="0" err="1"/>
              <a:t>readfile</a:t>
            </a:r>
            <a:r>
              <a:rPr lang="en-US" dirty="0"/>
              <a:t>('</a:t>
            </a:r>
            <a:r>
              <a:rPr lang="en-US" dirty="0" err="1"/>
              <a:t>failas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01936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Katalogo išvedimas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t-LT" dirty="0" smtClean="0"/>
          </a:p>
          <a:p>
            <a:r>
              <a:rPr lang="en-US" dirty="0" smtClean="0"/>
              <a:t> $path = </a:t>
            </a:r>
            <a:r>
              <a:rPr lang="en-US" dirty="0"/>
              <a:t>"c:/</a:t>
            </a:r>
            <a:r>
              <a:rPr lang="en-US" dirty="0" smtClean="0"/>
              <a:t>htdocs";</a:t>
            </a:r>
            <a:endParaRPr lang="lt-LT" dirty="0" smtClean="0"/>
          </a:p>
          <a:p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dir</a:t>
            </a:r>
            <a:r>
              <a:rPr lang="en-US" dirty="0"/>
              <a:t> = </a:t>
            </a:r>
            <a:r>
              <a:rPr lang="en-US" dirty="0" err="1"/>
              <a:t>opendir</a:t>
            </a:r>
            <a:r>
              <a:rPr lang="en-US" dirty="0"/>
              <a:t>( $path 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while ( $filename = </a:t>
            </a:r>
            <a:r>
              <a:rPr lang="en-US" dirty="0" err="1"/>
              <a:t>readdir</a:t>
            </a:r>
            <a:r>
              <a:rPr lang="en-US" dirty="0"/>
              <a:t>( $</a:t>
            </a:r>
            <a:r>
              <a:rPr lang="en-US" dirty="0" err="1"/>
              <a:t>dir</a:t>
            </a:r>
            <a:r>
              <a:rPr lang="en-US" dirty="0"/>
              <a:t> ) ) {</a:t>
            </a:r>
          </a:p>
          <a:p>
            <a:r>
              <a:rPr lang="en-US" dirty="0"/>
              <a:t>      echo $filename.'&lt;</a:t>
            </a:r>
            <a:r>
              <a:rPr lang="en-US" dirty="0" err="1"/>
              <a:t>br</a:t>
            </a:r>
            <a:r>
              <a:rPr lang="en-US" dirty="0" smtClean="0"/>
              <a:t>&gt;';</a:t>
            </a:r>
            <a:endParaRPr lang="en-US" dirty="0"/>
          </a:p>
          <a:p>
            <a:r>
              <a:rPr lang="en-US" dirty="0"/>
              <a:t>  </a:t>
            </a:r>
            <a:r>
              <a:rPr lang="lt-LT" dirty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closedir</a:t>
            </a:r>
            <a:r>
              <a:rPr lang="en-US" dirty="0"/>
              <a:t> ( $</a:t>
            </a:r>
            <a:r>
              <a:rPr lang="en-US" dirty="0" err="1"/>
              <a:t>dir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96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Namų darbams Užduotis </a:t>
            </a:r>
            <a:r>
              <a:rPr lang="lt-LT" dirty="0" smtClean="0"/>
              <a:t>1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Parašykite rekursinę funkciją dviejų natūraliųjų skaičių didžiausiam bendram dalikliui</a:t>
            </a:r>
            <a:br>
              <a:rPr lang="lt-LT" dirty="0" smtClean="0"/>
            </a:br>
            <a:r>
              <a:rPr lang="lt-LT" dirty="0" smtClean="0"/>
              <a:t>         (</a:t>
            </a:r>
            <a:r>
              <a:rPr lang="lt-LT" i="1" dirty="0" err="1" smtClean="0"/>
              <a:t>dbd</a:t>
            </a:r>
            <a:r>
              <a:rPr lang="lt-LT" dirty="0" smtClean="0"/>
              <a:t>) rasti, remdamiesi tokiomis </a:t>
            </a:r>
            <a:r>
              <a:rPr lang="lt-LT" i="1" dirty="0" err="1" smtClean="0"/>
              <a:t>dbd</a:t>
            </a:r>
            <a:r>
              <a:rPr lang="lt-LT" i="1" dirty="0" smtClean="0"/>
              <a:t> </a:t>
            </a:r>
            <a:r>
              <a:rPr lang="lt-LT" dirty="0" smtClean="0"/>
              <a:t>savybėmis:</a:t>
            </a:r>
          </a:p>
          <a:p>
            <a:r>
              <a:rPr lang="lt-LT" i="1" dirty="0" err="1" smtClean="0"/>
              <a:t>dbd</a:t>
            </a:r>
            <a:r>
              <a:rPr lang="lt-LT" dirty="0" smtClean="0"/>
              <a:t>(</a:t>
            </a:r>
            <a:r>
              <a:rPr lang="lt-LT" i="1" dirty="0" smtClean="0"/>
              <a:t>a</a:t>
            </a:r>
            <a:r>
              <a:rPr lang="lt-LT" dirty="0" smtClean="0"/>
              <a:t>, </a:t>
            </a:r>
            <a:r>
              <a:rPr lang="lt-LT" i="1" dirty="0" smtClean="0"/>
              <a:t>b</a:t>
            </a:r>
            <a:r>
              <a:rPr lang="lt-LT" dirty="0" smtClean="0"/>
              <a:t>) = </a:t>
            </a:r>
            <a:r>
              <a:rPr lang="lt-LT" i="1" dirty="0" smtClean="0"/>
              <a:t>a</a:t>
            </a:r>
            <a:r>
              <a:rPr lang="lt-LT" dirty="0" smtClean="0"/>
              <a:t>, jei </a:t>
            </a:r>
            <a:r>
              <a:rPr lang="lt-LT" i="1" dirty="0" smtClean="0"/>
              <a:t>a</a:t>
            </a:r>
            <a:r>
              <a:rPr lang="lt-LT" dirty="0" smtClean="0"/>
              <a:t> = </a:t>
            </a:r>
            <a:r>
              <a:rPr lang="lt-LT" i="1" dirty="0" smtClean="0"/>
              <a:t>b</a:t>
            </a:r>
            <a:r>
              <a:rPr lang="lt-LT" dirty="0" smtClean="0"/>
              <a:t>;</a:t>
            </a:r>
            <a:br>
              <a:rPr lang="lt-LT" dirty="0" smtClean="0"/>
            </a:br>
            <a:r>
              <a:rPr lang="lt-LT" i="1" dirty="0" err="1" smtClean="0"/>
              <a:t>dbd</a:t>
            </a:r>
            <a:r>
              <a:rPr lang="lt-LT" dirty="0" smtClean="0"/>
              <a:t>(</a:t>
            </a:r>
            <a:r>
              <a:rPr lang="lt-LT" i="1" dirty="0" smtClean="0"/>
              <a:t>a</a:t>
            </a:r>
            <a:r>
              <a:rPr lang="lt-LT" dirty="0" smtClean="0"/>
              <a:t>, </a:t>
            </a:r>
            <a:r>
              <a:rPr lang="lt-LT" i="1" dirty="0" smtClean="0"/>
              <a:t>b</a:t>
            </a:r>
            <a:r>
              <a:rPr lang="lt-LT" dirty="0" smtClean="0"/>
              <a:t>) = </a:t>
            </a:r>
            <a:r>
              <a:rPr lang="lt-LT" i="1" dirty="0" err="1" smtClean="0"/>
              <a:t>dbd</a:t>
            </a:r>
            <a:r>
              <a:rPr lang="lt-LT" dirty="0" smtClean="0"/>
              <a:t>(</a:t>
            </a:r>
            <a:r>
              <a:rPr lang="lt-LT" i="1" dirty="0" smtClean="0"/>
              <a:t>a</a:t>
            </a:r>
            <a:r>
              <a:rPr lang="lt-LT" dirty="0" smtClean="0"/>
              <a:t>, </a:t>
            </a:r>
            <a:r>
              <a:rPr lang="lt-LT" i="1" dirty="0" smtClean="0"/>
              <a:t>b – a)</a:t>
            </a:r>
            <a:r>
              <a:rPr lang="lt-LT" dirty="0" smtClean="0"/>
              <a:t>, jei </a:t>
            </a:r>
            <a:r>
              <a:rPr lang="lt-LT" i="1" dirty="0" smtClean="0"/>
              <a:t>a</a:t>
            </a:r>
            <a:r>
              <a:rPr lang="lt-LT" dirty="0" smtClean="0"/>
              <a:t> &lt; </a:t>
            </a:r>
            <a:r>
              <a:rPr lang="lt-LT" i="1" dirty="0" smtClean="0"/>
              <a:t>b</a:t>
            </a:r>
            <a:r>
              <a:rPr lang="lt-LT" dirty="0" smtClean="0"/>
              <a:t>;</a:t>
            </a:r>
            <a:br>
              <a:rPr lang="lt-LT" dirty="0" smtClean="0"/>
            </a:br>
            <a:r>
              <a:rPr lang="lt-LT" i="1" dirty="0" err="1" smtClean="0"/>
              <a:t>dbd</a:t>
            </a:r>
            <a:r>
              <a:rPr lang="lt-LT" dirty="0" smtClean="0"/>
              <a:t>(</a:t>
            </a:r>
            <a:r>
              <a:rPr lang="lt-LT" i="1" dirty="0" smtClean="0"/>
              <a:t>a</a:t>
            </a:r>
            <a:r>
              <a:rPr lang="lt-LT" dirty="0" smtClean="0"/>
              <a:t>, </a:t>
            </a:r>
            <a:r>
              <a:rPr lang="lt-LT" i="1" dirty="0" smtClean="0"/>
              <a:t>b</a:t>
            </a:r>
            <a:r>
              <a:rPr lang="lt-LT" dirty="0" smtClean="0"/>
              <a:t>) = </a:t>
            </a:r>
            <a:r>
              <a:rPr lang="lt-LT" i="1" dirty="0" err="1" smtClean="0"/>
              <a:t>dbd</a:t>
            </a:r>
            <a:r>
              <a:rPr lang="lt-LT" dirty="0" smtClean="0"/>
              <a:t>(</a:t>
            </a:r>
            <a:r>
              <a:rPr lang="lt-LT" i="1" dirty="0" smtClean="0"/>
              <a:t>a –</a:t>
            </a:r>
            <a:r>
              <a:rPr lang="lt-LT" dirty="0" smtClean="0"/>
              <a:t> </a:t>
            </a:r>
            <a:r>
              <a:rPr lang="lt-LT" i="1" dirty="0" smtClean="0"/>
              <a:t>b, b</a:t>
            </a:r>
            <a:r>
              <a:rPr lang="lt-LT" dirty="0" smtClean="0"/>
              <a:t>), jei </a:t>
            </a:r>
            <a:r>
              <a:rPr lang="lt-LT" i="1" dirty="0" smtClean="0"/>
              <a:t>a</a:t>
            </a:r>
            <a:r>
              <a:rPr lang="lt-LT" dirty="0" smtClean="0"/>
              <a:t> &gt;</a:t>
            </a:r>
            <a:r>
              <a:rPr lang="lt-LT" i="1" dirty="0" smtClean="0"/>
              <a:t>b.</a:t>
            </a:r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Namų darbams Užduotis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Sukurkite</a:t>
            </a:r>
            <a:r>
              <a:rPr lang="en-US" dirty="0" smtClean="0"/>
              <a:t> </a:t>
            </a:r>
            <a:r>
              <a:rPr lang="en-US" dirty="0" err="1" smtClean="0"/>
              <a:t>katalog</a:t>
            </a:r>
            <a:r>
              <a:rPr lang="lt-LT" dirty="0" smtClean="0"/>
              <a:t>o turinio ir jo </a:t>
            </a:r>
            <a:r>
              <a:rPr lang="lt-LT" dirty="0" err="1" smtClean="0"/>
              <a:t>sub</a:t>
            </a:r>
            <a:r>
              <a:rPr lang="lt-LT" dirty="0" smtClean="0"/>
              <a:t> katalogų išvedimo puslapį. </a:t>
            </a:r>
          </a:p>
          <a:p>
            <a:endParaRPr lang="lt-LT" dirty="0"/>
          </a:p>
          <a:p>
            <a:r>
              <a:rPr lang="lt-LT" dirty="0" smtClean="0"/>
              <a:t>Kiekvienas failas turėtų būti su piktograma, šalia rodomas jo tipas ir paskutinė modifikavimo data.</a:t>
            </a:r>
          </a:p>
          <a:p>
            <a:r>
              <a:rPr lang="lt-LT" dirty="0" smtClean="0"/>
              <a:t>Jame turėtų būti nuorodos ant failų: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/>
              <a:t>Paspaudus ant paprasto failo jis turi atsisiųsti,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/>
              <a:t>Paspaudus ant nuotraukos ji turi atsidaryti,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dirty="0" smtClean="0"/>
              <a:t>Paspaudus ant </a:t>
            </a:r>
            <a:r>
              <a:rPr lang="lt-LT" dirty="0" err="1" smtClean="0"/>
              <a:t>php</a:t>
            </a:r>
            <a:r>
              <a:rPr lang="lt-LT" dirty="0" smtClean="0"/>
              <a:t> failo turi rodyti jo turinį (pradinį kodą).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6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yviai">
  <a:themeElements>
    <a:clrScheme name="Retrospektyviai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yvia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yvia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432</Words>
  <Application>Microsoft Office PowerPoint</Application>
  <PresentationFormat>Plačiaekranė</PresentationFormat>
  <Paragraphs>82</Paragraphs>
  <Slides>10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Retrospektyviai</vt:lpstr>
      <vt:lpstr>Rekursinės f-jos</vt:lpstr>
      <vt:lpstr>Rekursinė f-ja</vt:lpstr>
      <vt:lpstr>Užduotis</vt:lpstr>
      <vt:lpstr>Užduotis</vt:lpstr>
      <vt:lpstr>Failinės sistemos ir jų skaitymas</vt:lpstr>
      <vt:lpstr>Failo nuskaitymas</vt:lpstr>
      <vt:lpstr>Katalogo išvedimas</vt:lpstr>
      <vt:lpstr>Namų darbams Užduotis 1</vt:lpstr>
      <vt:lpstr>Namų darbams Užduotis 2</vt:lpstr>
      <vt:lpstr>Užduotis 3</vt:lpstr>
    </vt:vector>
  </TitlesOfParts>
  <Company>IT Uostas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Rekursinės f-jos</dc:title>
  <dc:creator>Gediminas Gricius</dc:creator>
  <cp:lastModifiedBy>Gediminas Gricius</cp:lastModifiedBy>
  <cp:revision>10</cp:revision>
  <dcterms:created xsi:type="dcterms:W3CDTF">2016-08-25T12:45:47Z</dcterms:created>
  <dcterms:modified xsi:type="dcterms:W3CDTF">2016-12-26T22:55:30Z</dcterms:modified>
</cp:coreProperties>
</file>