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lt-LT" smtClean="0"/>
              <a:t>Spustelėję redag. ruoš. paantrš.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891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894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967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cijos antrašt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959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171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876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74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37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0333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DD4EA3-461D-40D9-8C2D-F50222A997BD}" type="datetimeFigureOut">
              <a:rPr lang="lt-LT" smtClean="0"/>
              <a:t>2016.12.27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3AC930-7214-4FE9-BA6C-9FA87D795FEE}" type="slidenum">
              <a:rPr lang="lt-LT" smtClean="0"/>
              <a:t>‹#›</a:t>
            </a:fld>
            <a:endParaRPr lang="lt-L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Sesijos</a:t>
            </a:r>
            <a:r>
              <a:rPr lang="en-US" sz="6000" dirty="0" smtClean="0"/>
              <a:t>, </a:t>
            </a:r>
            <a:r>
              <a:rPr lang="en-US" sz="6000" dirty="0" err="1" smtClean="0"/>
              <a:t>prisijungimo</a:t>
            </a:r>
            <a:r>
              <a:rPr lang="en-US" sz="6000" dirty="0" smtClean="0"/>
              <a:t> </a:t>
            </a:r>
            <a:r>
              <a:rPr lang="en-US" sz="6000" dirty="0" err="1" smtClean="0"/>
              <a:t>valdymas</a:t>
            </a:r>
            <a:endParaRPr lang="lt-LT" sz="6000" dirty="0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88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Sesijos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Viena iš pagrindinių sesijų paskirčių -  </a:t>
            </a:r>
            <a:r>
              <a:rPr lang="en-US" dirty="0" err="1" smtClean="0"/>
              <a:t>laikin</a:t>
            </a:r>
            <a:r>
              <a:rPr lang="lt-LT" dirty="0" smtClean="0"/>
              <a:t>ų duomenų saugojimas ir konkretaus vartotojo identifikavimas. </a:t>
            </a:r>
          </a:p>
          <a:p>
            <a:endParaRPr lang="lt-LT" dirty="0" smtClean="0"/>
          </a:p>
          <a:p>
            <a:r>
              <a:rPr lang="lt-LT" dirty="0" smtClean="0"/>
              <a:t>Sesijų identifikavimui naudojami </a:t>
            </a:r>
            <a:r>
              <a:rPr lang="lt-LT" dirty="0" err="1" smtClean="0"/>
              <a:t>sausainiukai</a:t>
            </a:r>
            <a:r>
              <a:rPr lang="lt-LT" dirty="0" smtClean="0"/>
              <a:t> (</a:t>
            </a:r>
            <a:r>
              <a:rPr lang="lt-LT" dirty="0" err="1" smtClean="0"/>
              <a:t>Cookie</a:t>
            </a:r>
            <a:r>
              <a:rPr lang="lt-LT" dirty="0"/>
              <a:t>) arba _GET </a:t>
            </a:r>
            <a:r>
              <a:rPr lang="lt-LT" dirty="0" smtClean="0"/>
              <a:t>kintamasis. Šiame kintamajame saugojamas sesijos identifikatorius, o visi sesijos duomenys saugomi serveryje. </a:t>
            </a:r>
          </a:p>
          <a:p>
            <a:endParaRPr lang="lt-LT" dirty="0"/>
          </a:p>
          <a:p>
            <a:r>
              <a:rPr lang="lt-LT" dirty="0" smtClean="0"/>
              <a:t>Sesijos dažniausiai galioja iki tol kol yra įjungta naršyklė (išjungus ir įjungus naršyklę iš naujo, sesijos dažniausiai yra panaikinamos).</a:t>
            </a:r>
          </a:p>
          <a:p>
            <a:endParaRPr lang="lt-LT" dirty="0"/>
          </a:p>
          <a:p>
            <a:r>
              <a:rPr lang="lt-LT" dirty="0" smtClean="0"/>
              <a:t>Sesijos „pririšamos“ prie domeno ir </a:t>
            </a:r>
            <a:r>
              <a:rPr lang="lt-LT" dirty="0" err="1" smtClean="0"/>
              <a:t>sub</a:t>
            </a:r>
            <a:r>
              <a:rPr lang="lt-LT" dirty="0" smtClean="0"/>
              <a:t> domeno.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482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Sesijos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b="1" dirty="0" smtClean="0"/>
              <a:t>Sesijos paleidimas</a:t>
            </a:r>
          </a:p>
          <a:p>
            <a:r>
              <a:rPr lang="lt-LT" dirty="0" smtClean="0"/>
              <a:t>Sesijos pradedamos panaudojus funkciją </a:t>
            </a:r>
            <a:r>
              <a:rPr lang="lt-LT" dirty="0" err="1" smtClean="0"/>
              <a:t>session_start</a:t>
            </a:r>
            <a:r>
              <a:rPr lang="lt-LT" dirty="0" smtClean="0"/>
              <a:t>()</a:t>
            </a:r>
          </a:p>
          <a:p>
            <a:r>
              <a:rPr lang="lt-LT" dirty="0" smtClean="0"/>
              <a:t>Po šios f-jos mes galime patalpinti/paimti su vartotoju susijusius duomenis</a:t>
            </a:r>
          </a:p>
          <a:p>
            <a:r>
              <a:rPr lang="lt-LT" b="1" dirty="0" smtClean="0">
                <a:solidFill>
                  <a:srgbClr val="FF0000"/>
                </a:solidFill>
              </a:rPr>
              <a:t>Ši f-ja privalo būti pirma visame programiniame kode</a:t>
            </a:r>
          </a:p>
          <a:p>
            <a:endParaRPr lang="lt-LT" dirty="0"/>
          </a:p>
          <a:p>
            <a:r>
              <a:rPr lang="lt-LT" b="1" dirty="0" smtClean="0"/>
              <a:t>Sesijos užbaigimas</a:t>
            </a:r>
          </a:p>
          <a:p>
            <a:r>
              <a:rPr lang="lt-LT" dirty="0" smtClean="0"/>
              <a:t>Sesijos užbaigiamos su funkcija </a:t>
            </a:r>
            <a:r>
              <a:rPr lang="lt-LT" dirty="0" err="1" smtClean="0"/>
              <a:t>session_destroy</a:t>
            </a:r>
            <a:r>
              <a:rPr lang="lt-LT" dirty="0" smtClean="0"/>
              <a:t>()</a:t>
            </a:r>
          </a:p>
          <a:p>
            <a:endParaRPr lang="lt-LT" dirty="0" smtClean="0"/>
          </a:p>
        </p:txBody>
      </p:sp>
    </p:spTree>
    <p:extLst>
      <p:ext uri="{BB962C8B-B14F-4D97-AF65-F5344CB8AC3E}">
        <p14:creationId xmlns:p14="http://schemas.microsoft.com/office/powerpoint/2010/main" val="33588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Sesijos kintamieji (1)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Į sesijos kintamuosius reikšmes galima įrašyti tiesiog rašant jas į masyvą </a:t>
            </a:r>
            <a:r>
              <a:rPr lang="en-US" dirty="0" smtClean="0"/>
              <a:t>$_SESSION[], </a:t>
            </a:r>
            <a:r>
              <a:rPr lang="en-US" dirty="0" err="1" smtClean="0"/>
              <a:t>pvz</a:t>
            </a:r>
            <a:r>
              <a:rPr lang="en-US" dirty="0" smtClean="0"/>
              <a:t>.:</a:t>
            </a:r>
          </a:p>
          <a:p>
            <a:r>
              <a:rPr lang="en-US" dirty="0" smtClean="0"/>
              <a:t>$_SESSION[</a:t>
            </a:r>
            <a:r>
              <a:rPr lang="lt-LT" dirty="0" smtClean="0"/>
              <a:t>'</a:t>
            </a:r>
            <a:r>
              <a:rPr lang="en-US" dirty="0" err="1" smtClean="0"/>
              <a:t>vartotojas</a:t>
            </a:r>
            <a:r>
              <a:rPr lang="lt-LT" dirty="0" smtClean="0"/>
              <a:t>']</a:t>
            </a:r>
            <a:r>
              <a:rPr lang="en-US" dirty="0" smtClean="0"/>
              <a:t>='Jonas‘;</a:t>
            </a:r>
          </a:p>
          <a:p>
            <a:endParaRPr lang="en-US" dirty="0"/>
          </a:p>
          <a:p>
            <a:r>
              <a:rPr lang="en-US" dirty="0" err="1" smtClean="0"/>
              <a:t>Sesijos</a:t>
            </a:r>
            <a:r>
              <a:rPr lang="en-US" dirty="0" smtClean="0"/>
              <a:t> </a:t>
            </a:r>
            <a:r>
              <a:rPr lang="en-US" dirty="0" err="1" smtClean="0"/>
              <a:t>kintamieji</a:t>
            </a:r>
            <a:r>
              <a:rPr lang="en-US" dirty="0" smtClean="0"/>
              <a:t> </a:t>
            </a:r>
            <a:r>
              <a:rPr lang="en-US" dirty="0" err="1" smtClean="0"/>
              <a:t>gali</a:t>
            </a:r>
            <a:r>
              <a:rPr lang="en-US" dirty="0" smtClean="0"/>
              <a:t> b</a:t>
            </a:r>
            <a:r>
              <a:rPr lang="lt-LT" dirty="0" err="1" smtClean="0"/>
              <a:t>ūti</a:t>
            </a:r>
            <a:r>
              <a:rPr lang="lt-LT" dirty="0" smtClean="0"/>
              <a:t> pasiekiami tiesiog paimant reikšmes iš sesijos masyvo:</a:t>
            </a:r>
            <a:endParaRPr lang="lt-LT" dirty="0"/>
          </a:p>
          <a:p>
            <a:r>
              <a:rPr lang="lt-LT" dirty="0" smtClean="0"/>
              <a:t>echo </a:t>
            </a:r>
            <a:r>
              <a:rPr lang="en-US" dirty="0" smtClean="0"/>
              <a:t>$_SESSION['</a:t>
            </a:r>
            <a:r>
              <a:rPr lang="en-US" dirty="0" err="1" smtClean="0"/>
              <a:t>vartotojas</a:t>
            </a:r>
            <a:r>
              <a:rPr lang="en-US" dirty="0" smtClean="0"/>
              <a:t>'];</a:t>
            </a:r>
          </a:p>
          <a:p>
            <a:endParaRPr lang="en-US" dirty="0"/>
          </a:p>
          <a:p>
            <a:endParaRPr lang="lt-LT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86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Sesijos kintamieji </a:t>
            </a:r>
            <a:r>
              <a:rPr lang="lt-LT" dirty="0" smtClean="0"/>
              <a:t>(2)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Sesijos</a:t>
            </a:r>
            <a:r>
              <a:rPr lang="en-US" dirty="0"/>
              <a:t> </a:t>
            </a:r>
            <a:r>
              <a:rPr lang="en-US" dirty="0" err="1"/>
              <a:t>kintamieji</a:t>
            </a:r>
            <a:r>
              <a:rPr lang="en-US" dirty="0"/>
              <a:t> n</a:t>
            </a:r>
            <a:r>
              <a:rPr lang="lt-LT" dirty="0" err="1"/>
              <a:t>ėra</a:t>
            </a:r>
            <a:r>
              <a:rPr lang="lt-LT" dirty="0"/>
              <a:t> ištrinami automatiškai kai sesija yra nutraukiama (įvykdoma f-ja </a:t>
            </a:r>
            <a:r>
              <a:rPr lang="lt-LT" dirty="0" err="1"/>
              <a:t>session_destroy</a:t>
            </a:r>
            <a:r>
              <a:rPr lang="lt-LT" dirty="0"/>
              <a:t>()).</a:t>
            </a:r>
          </a:p>
          <a:p>
            <a:r>
              <a:rPr lang="lt-LT" dirty="0"/>
              <a:t>Visus sesijos kintamuosius galima ištrinti priskyrus tuščią masyvą:</a:t>
            </a:r>
          </a:p>
          <a:p>
            <a:r>
              <a:rPr lang="en-US" dirty="0"/>
              <a:t>$_SESSION=array();</a:t>
            </a:r>
          </a:p>
          <a:p>
            <a:endParaRPr lang="en-US" dirty="0"/>
          </a:p>
          <a:p>
            <a:r>
              <a:rPr lang="en-US" dirty="0" err="1" smtClean="0"/>
              <a:t>Atskiri</a:t>
            </a:r>
            <a:r>
              <a:rPr lang="en-US" dirty="0" smtClean="0"/>
              <a:t> </a:t>
            </a:r>
            <a:r>
              <a:rPr lang="en-US" dirty="0" err="1" smtClean="0"/>
              <a:t>sesijos</a:t>
            </a:r>
            <a:r>
              <a:rPr lang="en-US" dirty="0" smtClean="0"/>
              <a:t> </a:t>
            </a:r>
            <a:r>
              <a:rPr lang="en-US" dirty="0" err="1" smtClean="0"/>
              <a:t>kintamieji</a:t>
            </a:r>
            <a:r>
              <a:rPr lang="en-US" dirty="0" smtClean="0"/>
              <a:t> </a:t>
            </a:r>
            <a:r>
              <a:rPr lang="en-US" dirty="0" err="1" smtClean="0"/>
              <a:t>gali</a:t>
            </a:r>
            <a:r>
              <a:rPr lang="en-US" dirty="0" smtClean="0"/>
              <a:t> b</a:t>
            </a:r>
            <a:r>
              <a:rPr lang="lt-LT" dirty="0" err="1" smtClean="0"/>
              <a:t>ūti</a:t>
            </a:r>
            <a:r>
              <a:rPr lang="lt-LT" dirty="0" smtClean="0"/>
              <a:t> panaikinami funkcijos </a:t>
            </a:r>
            <a:r>
              <a:rPr lang="lt-LT" dirty="0" err="1" smtClean="0"/>
              <a:t>unset</a:t>
            </a:r>
            <a:r>
              <a:rPr lang="lt-LT" dirty="0" smtClean="0"/>
              <a:t>() pagalba</a:t>
            </a:r>
            <a:r>
              <a:rPr lang="en-US" dirty="0" smtClean="0"/>
              <a:t>. </a:t>
            </a:r>
            <a:r>
              <a:rPr lang="en-US" dirty="0" err="1" smtClean="0"/>
              <a:t>Pvz</a:t>
            </a:r>
            <a:r>
              <a:rPr lang="en-US" dirty="0" smtClean="0"/>
              <a:t>.:</a:t>
            </a:r>
            <a:endParaRPr lang="lt-LT" dirty="0" smtClean="0"/>
          </a:p>
          <a:p>
            <a:r>
              <a:rPr lang="lt-LT" dirty="0" err="1" smtClean="0"/>
              <a:t>unset</a:t>
            </a:r>
            <a:r>
              <a:rPr lang="lt-LT" dirty="0" smtClean="0"/>
              <a:t>(</a:t>
            </a:r>
            <a:r>
              <a:rPr lang="en-US" dirty="0" smtClean="0"/>
              <a:t>$_SESSION['</a:t>
            </a:r>
            <a:r>
              <a:rPr lang="en-US" dirty="0" err="1" smtClean="0"/>
              <a:t>vardas</a:t>
            </a:r>
            <a:r>
              <a:rPr lang="en-US" dirty="0" smtClean="0"/>
              <a:t>']);</a:t>
            </a: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020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1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Sukurkime sesijos kintamąjį „</a:t>
            </a:r>
            <a:r>
              <a:rPr lang="lt-LT" dirty="0" err="1" smtClean="0"/>
              <a:t>pages_count</a:t>
            </a:r>
            <a:r>
              <a:rPr lang="lt-LT" dirty="0" smtClean="0"/>
              <a:t>“ ir pamėginkime suskaičiuoti kiek puslapių aplankė vartotojas visos sesijos metu. </a:t>
            </a:r>
          </a:p>
          <a:p>
            <a:r>
              <a:rPr lang="lt-LT" dirty="0" smtClean="0"/>
              <a:t>Šį skaičių išveskite į tinklapį:</a:t>
            </a:r>
          </a:p>
          <a:p>
            <a:endParaRPr lang="lt-LT" dirty="0"/>
          </a:p>
        </p:txBody>
      </p:sp>
      <p:pic>
        <p:nvPicPr>
          <p:cNvPr id="4" name="Paveikslėlis 3"/>
          <p:cNvPicPr>
            <a:picLocks noChangeAspect="1"/>
          </p:cNvPicPr>
          <p:nvPr/>
        </p:nvPicPr>
        <p:blipFill rotWithShape="1">
          <a:blip r:embed="rId2"/>
          <a:srcRect l="1406" t="9136" r="1774" b="73617"/>
          <a:stretch/>
        </p:blipFill>
        <p:spPr>
          <a:xfrm>
            <a:off x="2319564" y="3709308"/>
            <a:ext cx="7663548" cy="1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2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Sukurkime sesijos kintamąjį </a:t>
            </a:r>
            <a:r>
              <a:rPr lang="lt-LT" dirty="0" smtClean="0"/>
              <a:t>„</a:t>
            </a:r>
            <a:r>
              <a:rPr lang="lt-LT" dirty="0" err="1" smtClean="0"/>
              <a:t>visit_time</a:t>
            </a:r>
            <a:r>
              <a:rPr lang="lt-LT" dirty="0" smtClean="0"/>
              <a:t>“ </a:t>
            </a:r>
            <a:r>
              <a:rPr lang="lt-LT" dirty="0"/>
              <a:t>ir pamėginkime suskaičiuoti kiek </a:t>
            </a:r>
            <a:r>
              <a:rPr lang="lt-LT" dirty="0" smtClean="0"/>
              <a:t>laiko vartotojas praleido tinklapyje. </a:t>
            </a:r>
            <a:endParaRPr lang="lt-LT" dirty="0"/>
          </a:p>
          <a:p>
            <a:r>
              <a:rPr lang="lt-LT" dirty="0"/>
              <a:t>Šį skaičių išveskite į tinklapį</a:t>
            </a:r>
            <a:r>
              <a:rPr lang="lt-LT" dirty="0" smtClean="0"/>
              <a:t>:</a:t>
            </a:r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Laiko skaičiavimui naudokite PHP funkciją </a:t>
            </a:r>
            <a:r>
              <a:rPr lang="lt-LT" dirty="0" err="1" smtClean="0"/>
              <a:t>time</a:t>
            </a:r>
            <a:r>
              <a:rPr lang="lt-LT" dirty="0" smtClean="0"/>
              <a:t>() kuri gražina esamą laiką UNIX </a:t>
            </a:r>
            <a:r>
              <a:rPr lang="lt-LT" dirty="0" err="1" smtClean="0"/>
              <a:t>time</a:t>
            </a:r>
            <a:r>
              <a:rPr lang="lt-LT" dirty="0" smtClean="0"/>
              <a:t> </a:t>
            </a:r>
            <a:r>
              <a:rPr lang="lt-LT" dirty="0" err="1" smtClean="0"/>
              <a:t>stamp</a:t>
            </a:r>
            <a:r>
              <a:rPr lang="lt-LT" dirty="0" smtClean="0"/>
              <a:t> formatu (skaičius sekundėmis).</a:t>
            </a:r>
          </a:p>
          <a:p>
            <a:endParaRPr lang="lt-LT" dirty="0"/>
          </a:p>
          <a:p>
            <a:endParaRPr lang="lt-LT" dirty="0" smtClean="0"/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endParaRPr lang="lt-LT" dirty="0"/>
          </a:p>
          <a:p>
            <a:endParaRPr lang="lt-LT" dirty="0"/>
          </a:p>
          <a:p>
            <a:endParaRPr lang="lt-LT" dirty="0"/>
          </a:p>
        </p:txBody>
      </p:sp>
      <p:pic>
        <p:nvPicPr>
          <p:cNvPr id="5" name="Paveikslėlis 4"/>
          <p:cNvPicPr>
            <a:picLocks noChangeAspect="1"/>
          </p:cNvPicPr>
          <p:nvPr/>
        </p:nvPicPr>
        <p:blipFill rotWithShape="1">
          <a:blip r:embed="rId2"/>
          <a:srcRect l="1406" t="9136" r="1774" b="73617"/>
          <a:stretch/>
        </p:blipFill>
        <p:spPr>
          <a:xfrm>
            <a:off x="2294706" y="2864092"/>
            <a:ext cx="7663548" cy="15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MD5 kodavimas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MD5 </a:t>
            </a:r>
            <a:r>
              <a:rPr lang="lt-LT" dirty="0" err="1" smtClean="0"/>
              <a:t>hesh</a:t>
            </a:r>
            <a:r>
              <a:rPr lang="lt-LT" dirty="0" smtClean="0"/>
              <a:t> funkcija:  </a:t>
            </a:r>
          </a:p>
          <a:p>
            <a:r>
              <a:rPr lang="lt-LT" dirty="0" smtClean="0"/>
              <a:t>md5("</a:t>
            </a:r>
            <a:r>
              <a:rPr lang="lt-LT" dirty="0" err="1" smtClean="0"/>
              <a:t>slaptazodis</a:t>
            </a:r>
            <a:r>
              <a:rPr lang="lt-LT" dirty="0" smtClean="0"/>
              <a:t>") – f-ja gražina užkoduotą slaptažodį – 32 simbolių kodą</a:t>
            </a:r>
          </a:p>
          <a:p>
            <a:endParaRPr lang="lt-LT" dirty="0"/>
          </a:p>
          <a:p>
            <a:r>
              <a:rPr lang="lt-LT" dirty="0" smtClean="0"/>
              <a:t>Druska</a:t>
            </a:r>
          </a:p>
          <a:p>
            <a:r>
              <a:rPr lang="lt-LT" dirty="0" smtClean="0"/>
              <a:t>Dvigubas kodavimas</a:t>
            </a:r>
          </a:p>
          <a:p>
            <a:endParaRPr lang="lt-LT" dirty="0" smtClean="0"/>
          </a:p>
          <a:p>
            <a:r>
              <a:rPr lang="lt-LT" dirty="0" smtClean="0"/>
              <a:t>md5(md5("</a:t>
            </a:r>
            <a:r>
              <a:rPr lang="lt-LT" dirty="0" err="1" smtClean="0"/>
              <a:t>slaptazodis</a:t>
            </a:r>
            <a:r>
              <a:rPr lang="lt-LT" dirty="0" smtClean="0"/>
              <a:t>").'</a:t>
            </a:r>
            <a:r>
              <a:rPr lang="lt-LT" dirty="0" err="1" smtClean="0"/>
              <a:t>salt</a:t>
            </a:r>
            <a:r>
              <a:rPr lang="en-US" dirty="0" smtClean="0"/>
              <a:t>'</a:t>
            </a:r>
            <a:r>
              <a:rPr lang="lt-LT" dirty="0" smtClean="0"/>
              <a:t>.</a:t>
            </a:r>
            <a:r>
              <a:rPr lang="en-US" dirty="0" smtClean="0"/>
              <a:t>$email);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528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 </a:t>
            </a:r>
            <a:r>
              <a:rPr lang="lt-LT" dirty="0" smtClean="0"/>
              <a:t>namų darbui</a:t>
            </a:r>
            <a:endParaRPr lang="lt-LT" dirty="0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Sukurkite prisijungimą skirtą Jūsų failų naršyklei. </a:t>
            </a:r>
            <a:r>
              <a:rPr lang="lt-LT" dirty="0" smtClean="0"/>
              <a:t>Failus matyti ir parsisiųsti turi galėti tik vartotojai tinkamai prisijungę prie sistemos</a:t>
            </a:r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293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yviai">
  <a:themeElements>
    <a:clrScheme name="Retrospektyviai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yvia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yviai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335</Words>
  <Application>Microsoft Office PowerPoint</Application>
  <PresentationFormat>Plačiaekranė</PresentationFormat>
  <Paragraphs>56</Paragraphs>
  <Slides>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2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Retrospektyviai</vt:lpstr>
      <vt:lpstr>Sesijos, prisijungimo valdymas</vt:lpstr>
      <vt:lpstr>Sesijos</vt:lpstr>
      <vt:lpstr>Sesijos</vt:lpstr>
      <vt:lpstr>Sesijos kintamieji (1)</vt:lpstr>
      <vt:lpstr>Sesijos kintamieji (2)</vt:lpstr>
      <vt:lpstr>Užduotis 1</vt:lpstr>
      <vt:lpstr>Užduotis 2</vt:lpstr>
      <vt:lpstr>MD5 kodavimas</vt:lpstr>
      <vt:lpstr>Užduotis namų darbui</vt:lpstr>
    </vt:vector>
  </TitlesOfParts>
  <Company>Klaipėdos Universitetas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Gediminas Gricius</dc:creator>
  <cp:lastModifiedBy>Gediminas Gricius</cp:lastModifiedBy>
  <cp:revision>57</cp:revision>
  <dcterms:created xsi:type="dcterms:W3CDTF">2016-07-16T22:55:49Z</dcterms:created>
  <dcterms:modified xsi:type="dcterms:W3CDTF">2016-12-27T16:22:16Z</dcterms:modified>
</cp:coreProperties>
</file>