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_rels/drawing3.xml.rels" ContentType="application/vnd.openxmlformats-package.relationships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diagrams/_rels/data3.xml.rels" ContentType="application/vnd.openxmlformats-package.relationships+xml"/>
  <Override PartName="/ppt/diagrams/data3.xml" ContentType="application/vnd.openxmlformats-officedocument.drawingml.diagramData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1.png" ContentType="image/png"/>
  <Override PartName="/ppt/media/image1.jpeg" ContentType="image/jpeg"/>
  <Override PartName="/ppt/media/image20.png" ContentType="image/png"/>
  <Override PartName="/ppt/media/image18.png" ContentType="image/png"/>
  <Override PartName="/ppt/media/OOXDiagramDrawingRels2_6.svg" ContentType="image/svg"/>
  <Override PartName="/ppt/media/image6.png" ContentType="image/png"/>
  <Override PartName="/ppt/media/image16.jpeg" ContentType="image/jpeg"/>
  <Override PartName="/ppt/media/OOXDiagramDrawingRels1_3.svg" ContentType="image/svg"/>
  <Override PartName="/ppt/media/image12.png" ContentType="image/png"/>
  <Override PartName="/ppt/media/OOXDiagramDrawingRels3_5.svg" ContentType="image/svg"/>
  <Override PartName="/ppt/media/OOXDiagramDrawingRels2_9.png" ContentType="image/png"/>
  <Override PartName="/ppt/media/OOXDiagramDrawingRels2_8.svg" ContentType="image/svg"/>
  <Override PartName="/ppt/media/image8.png" ContentType="image/png"/>
  <Override PartName="/ppt/media/OOXDiagramDrawingRels2_7.png" ContentType="image/png"/>
  <Override PartName="/ppt/media/OOXDiagramDrawingRels2_5.png" ContentType="image/png"/>
  <Override PartName="/ppt/media/image19.png" ContentType="image/png"/>
  <Override PartName="/ppt/media/image7.png" ContentType="image/png"/>
  <Override PartName="/ppt/media/OOXDiagramDrawingRels2_4.svg" ContentType="image/svg"/>
  <Override PartName="/ppt/media/image4.png" ContentType="image/png"/>
  <Override PartName="/ppt/media/OOXDiagramDrawingRels2_1.svg" ContentType="image/svg"/>
  <Override PartName="/ppt/media/image13.png" ContentType="image/png"/>
  <Override PartName="/ppt/media/image25.png" ContentType="image/png"/>
  <Override PartName="/ppt/media/OOXDiagramDataRels2_4.svg" ContentType="image/svg"/>
  <Override PartName="/ppt/media/OOXDiagramDataRels2_0.png" ContentType="image/png"/>
  <Override PartName="/ppt/media/OOXDiagramDataRels2_3.png" ContentType="image/png"/>
  <Override PartName="/ppt/media/OOXDiagramDataRels1_5.svg" ContentType="image/svg"/>
  <Override PartName="/ppt/media/image22.png" ContentType="image/png"/>
  <Override PartName="/ppt/media/OOXDiagramDataRels2_1.svg" ContentType="image/svg"/>
  <Override PartName="/ppt/media/OOXDiagramDrawingRels1_1.svg" ContentType="image/svg"/>
  <Override PartName="/ppt/media/OOXDiagramDataRels2_5.png" ContentType="image/png"/>
  <Override PartName="/ppt/media/image9.jpeg" ContentType="image/jpeg"/>
  <Override PartName="/ppt/media/OOXDiagramDataRels3_0.png" ContentType="image/png"/>
  <Override PartName="/ppt/media/image36.png" ContentType="image/png"/>
  <Override PartName="/ppt/media/image10.jpeg" ContentType="image/jpeg"/>
  <Override PartName="/ppt/media/image30.png" ContentType="image/png"/>
  <Override PartName="/ppt/media/image3.jpeg" ContentType="image/jpeg"/>
  <Override PartName="/ppt/media/image29.png" ContentType="image/png"/>
  <Override PartName="/ppt/media/OOXDiagramDataRels3_3.svg" ContentType="image/svg"/>
  <Override PartName="/ppt/media/image31.png" ContentType="image/png"/>
  <Override PartName="/ppt/media/OOXDiagramDrawingRels3_4.png" ContentType="image/png"/>
  <Override PartName="/ppt/media/OOXDiagramDrawingRels3_1.svg" ContentType="image/svg"/>
  <Override PartName="/ppt/media/OOXDiagramDrawingRels3_3.svg" ContentType="image/svg"/>
  <Override PartName="/ppt/media/OOXDiagramDrawingRels3_2.png" ContentType="image/png"/>
  <Override PartName="/ppt/media/OOXDiagramDrawingRels3_0.png" ContentType="image/png"/>
  <Override PartName="/ppt/media/OOXDiagramDataRels3_5.svg" ContentType="image/svg"/>
  <Override PartName="/ppt/media/OOXDiagramDataRels3_4.png" ContentType="image/png"/>
  <Override PartName="/ppt/media/OOXDiagramDataRels2_9.png" ContentType="image/png"/>
  <Override PartName="/ppt/media/OOXDiagramDataRels3_1.svg" ContentType="image/svg"/>
  <Override PartName="/ppt/media/OOXDiagramDataRels2_6.svg" ContentType="image/svg"/>
  <Override PartName="/ppt/media/image27.png" ContentType="image/png"/>
  <Override PartName="/ppt/media/image34.png" ContentType="image/png"/>
  <Override PartName="/ppt/media/OOXDiagramDataRels1_4.png" ContentType="image/png"/>
  <Override PartName="/ppt/media/OOXDiagramDataRels3_2.png" ContentType="image/png"/>
  <Override PartName="/ppt/media/OOXDiagramDataRels2_7.png" ContentType="image/png"/>
  <Override PartName="/ppt/media/image15.png" ContentType="image/png"/>
  <Override PartName="/ppt/media/image32.png" ContentType="image/png"/>
  <Override PartName="/ppt/media/OOXDiagramDataRels1_2.png" ContentType="image/png"/>
  <Override PartName="/ppt/media/image14.png" ContentType="image/png"/>
  <Override PartName="/ppt/media/OOXDiagramDrawingRels2_2.svg" ContentType="image/svg"/>
  <Override PartName="/ppt/media/image2.png" ContentType="image/png"/>
  <Override PartName="/ppt/media/image33.png" ContentType="image/png"/>
  <Override PartName="/ppt/media/OOXDiagramDataRels1_0.png" ContentType="image/png"/>
  <Override PartName="/ppt/media/image35.png" ContentType="image/png"/>
  <Override PartName="/ppt/media/image17.png" ContentType="image/png"/>
  <Override PartName="/ppt/media/image5.png" ContentType="image/png"/>
  <Override PartName="/ppt/media/image11.png" ContentType="image/png"/>
  <Override PartName="/ppt/media/OOXDiagramDrawingRels1_5.svg" ContentType="image/svg"/>
  <Override PartName="/ppt/media/OOXDiagramDrawingRels2_3.png" ContentType="image/png"/>
  <Override PartName="/ppt/media/OOXDiagramDataRels1_3.svg" ContentType="image/svg"/>
  <Override PartName="/ppt/media/OOXDiagramDataRels1_1.svg" ContentType="image/svg"/>
  <Override PartName="/ppt/media/OOXDiagramDataRels2_2.svg" ContentType="image/svg"/>
  <Override PartName="/ppt/media/image23.png" ContentType="image/png"/>
  <Override PartName="/ppt/media/OOXDiagramDrawingRels1_0.png" ContentType="image/png"/>
  <Override PartName="/ppt/media/image24.png" ContentType="image/png"/>
  <Override PartName="/ppt/media/OOXDiagramDrawingRels1_4.png" ContentType="image/png"/>
  <Override PartName="/ppt/media/OOXDiagramDrawingRels1_2.png" ContentType="image/png"/>
  <Override PartName="/ppt/media/image26.png" ContentType="image/png"/>
  <Override PartName="/ppt/media/OOXDiagramDataRels2_8.svg" ContentType="image/svg"/>
  <Override PartName="/ppt/media/image28.jpeg" ContentType="image/jpeg"/>
  <Override PartName="/ppt/media/OOXDiagramDrawingRels2_0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<Relationship Id="rId5" Type="http://schemas.openxmlformats.org/officeDocument/2006/relationships/image" Target="../media/OOXDiagramDataRels1_4.png"/><Relationship Id="rId6" Type="http://schemas.openxmlformats.org/officeDocument/2006/relationships/image" Target="../media/OOXDiagramDataRels1_5.sv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10" Type="http://schemas.openxmlformats.org/officeDocument/2006/relationships/image" Target="../media/OOXDiagramDataRels2_1.svg"/><Relationship Id="rId2" Type="http://schemas.openxmlformats.org/officeDocument/2006/relationships/image" Target="../media/OOXDiagramDataRels2_2.svg"/><Relationship Id="rId3" Type="http://schemas.openxmlformats.org/officeDocument/2006/relationships/image" Target="../media/OOXDiagramDataRels2_3.png"/><Relationship Id="rId4" Type="http://schemas.openxmlformats.org/officeDocument/2006/relationships/image" Target="../media/OOXDiagramDataRels2_4.svg"/><Relationship Id="rId5" Type="http://schemas.openxmlformats.org/officeDocument/2006/relationships/image" Target="../media/OOXDiagramDataRels2_5.png"/><Relationship Id="rId6" Type="http://schemas.openxmlformats.org/officeDocument/2006/relationships/image" Target="../media/OOXDiagramDataRels2_6.svg"/><Relationship Id="rId7" Type="http://schemas.openxmlformats.org/officeDocument/2006/relationships/image" Target="../media/OOXDiagramDataRels2_7.png"/><Relationship Id="rId8" Type="http://schemas.openxmlformats.org/officeDocument/2006/relationships/image" Target="../media/OOXDiagramDataRels2_8.svg"/><Relationship Id="rId9" Type="http://schemas.openxmlformats.org/officeDocument/2006/relationships/image" Target="../media/OOXDiagramDataRels2_9.png"/>
</Relationships>
</file>

<file path=ppt/diagrams/_rels/data3.xml.rels><?xml version="1.0" encoding="UTF-8"?>
<Relationships xmlns="http://schemas.openxmlformats.org/package/2006/relationships"><Relationship Id="rId1" Type="http://schemas.openxmlformats.org/officeDocument/2006/relationships/image" Target="../media/OOXDiagramDataRels3_0.png"/><Relationship Id="rId2" Type="http://schemas.openxmlformats.org/officeDocument/2006/relationships/image" Target="../media/OOXDiagramDataRels3_1.svg"/><Relationship Id="rId3" Type="http://schemas.openxmlformats.org/officeDocument/2006/relationships/image" Target="../media/OOXDiagramDataRels3_2.png"/><Relationship Id="rId4" Type="http://schemas.openxmlformats.org/officeDocument/2006/relationships/image" Target="../media/OOXDiagramDataRels3_3.svg"/><Relationship Id="rId5" Type="http://schemas.openxmlformats.org/officeDocument/2006/relationships/image" Target="../media/OOXDiagramDataRels3_4.png"/><Relationship Id="rId6" Type="http://schemas.openxmlformats.org/officeDocument/2006/relationships/image" Target="../media/OOXDiagramDataRels3_5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<Relationship Id="rId5" Type="http://schemas.openxmlformats.org/officeDocument/2006/relationships/image" Target="../media/OOXDiagramDrawingRels1_4.png"/><Relationship Id="rId6" Type="http://schemas.openxmlformats.org/officeDocument/2006/relationships/image" Target="../media/OOXDiagramDrawingRels1_5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10" Type="http://schemas.openxmlformats.org/officeDocument/2006/relationships/image" Target="../media/OOXDiagramDrawingRels2_1.svg"/><Relationship Id="rId2" Type="http://schemas.openxmlformats.org/officeDocument/2006/relationships/image" Target="../media/OOXDiagramDrawingRels2_2.svg"/><Relationship Id="rId3" Type="http://schemas.openxmlformats.org/officeDocument/2006/relationships/image" Target="../media/OOXDiagramDrawingRels2_3.png"/><Relationship Id="rId4" Type="http://schemas.openxmlformats.org/officeDocument/2006/relationships/image" Target="../media/OOXDiagramDrawingRels2_4.svg"/><Relationship Id="rId5" Type="http://schemas.openxmlformats.org/officeDocument/2006/relationships/image" Target="../media/OOXDiagramDrawingRels2_5.png"/><Relationship Id="rId6" Type="http://schemas.openxmlformats.org/officeDocument/2006/relationships/image" Target="../media/OOXDiagramDrawingRels2_6.svg"/><Relationship Id="rId7" Type="http://schemas.openxmlformats.org/officeDocument/2006/relationships/image" Target="../media/OOXDiagramDrawingRels2_7.png"/><Relationship Id="rId8" Type="http://schemas.openxmlformats.org/officeDocument/2006/relationships/image" Target="../media/OOXDiagramDrawingRels2_8.svg"/><Relationship Id="rId9" Type="http://schemas.openxmlformats.org/officeDocument/2006/relationships/image" Target="../media/OOXDiagramDrawingRels2_9.png"/>
</Relationships>
</file>

<file path=ppt/diagrams/_rels/drawing3.xml.rels><?xml version="1.0" encoding="UTF-8"?>
<Relationships xmlns="http://schemas.openxmlformats.org/package/2006/relationships"><Relationship Id="rId1" Type="http://schemas.openxmlformats.org/officeDocument/2006/relationships/image" Target="../media/OOXDiagramDrawingRels3_0.png"/><Relationship Id="rId2" Type="http://schemas.openxmlformats.org/officeDocument/2006/relationships/image" Target="../media/OOXDiagramDrawingRels3_1.svg"/><Relationship Id="rId3" Type="http://schemas.openxmlformats.org/officeDocument/2006/relationships/image" Target="../media/OOXDiagramDrawingRels3_2.png"/><Relationship Id="rId4" Type="http://schemas.openxmlformats.org/officeDocument/2006/relationships/image" Target="../media/OOXDiagramDrawingRels3_3.svg"/><Relationship Id="rId5" Type="http://schemas.openxmlformats.org/officeDocument/2006/relationships/image" Target="../media/OOXDiagramDrawingRels3_4.png"/><Relationship Id="rId6" Type="http://schemas.openxmlformats.org/officeDocument/2006/relationships/image" Target="../media/OOXDiagramDrawingRels3_5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3891D-1E5C-4EA9-9880-927D01E4A2F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EDAA0F-A983-41A5-8AF4-9FC1AF81903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</a:t>
          </a:r>
          <a:r>
            <a:rPr lang="en-CA">
              <a:latin typeface="Arial Nova Light" panose="020F0302020204030204"/>
            </a:rPr>
            <a:t>necessity</a:t>
          </a:r>
          <a:r>
            <a:rPr lang="en-CA"/>
            <a:t> of security in software</a:t>
          </a:r>
          <a:endParaRPr lang="en-US"/>
        </a:p>
      </dgm:t>
    </dgm:pt>
    <dgm:pt modelId="{147696C4-D71F-4512-8AF5-0170BAEB35DF}" type="parTrans" cxnId="{3312B1EF-B95C-41CD-90C0-104F7CDA2B71}">
      <dgm:prSet/>
      <dgm:spPr/>
      <dgm:t>
        <a:bodyPr/>
        <a:lstStyle/>
        <a:p>
          <a:endParaRPr lang="en-US"/>
        </a:p>
      </dgm:t>
    </dgm:pt>
    <dgm:pt modelId="{3F08DD85-C079-4F9B-8E80-C523D1FF4D22}" type="sibTrans" cxnId="{3312B1EF-B95C-41CD-90C0-104F7CDA2B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182F77-D7F4-4E30-AE64-3D28C70E6A9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>
              <a:latin typeface="Arial Nova Light" panose="020F0302020204030204"/>
            </a:rPr>
            <a:t>Objectives</a:t>
          </a:r>
          <a:endParaRPr lang="en-CA"/>
        </a:p>
      </dgm:t>
    </dgm:pt>
    <dgm:pt modelId="{D5437780-A5EA-44E1-B017-2867BD87FEC6}" type="parTrans" cxnId="{332F2E57-9AD8-477B-B0FC-D78BD4C5CD28}">
      <dgm:prSet/>
      <dgm:spPr/>
      <dgm:t>
        <a:bodyPr/>
        <a:lstStyle/>
        <a:p>
          <a:endParaRPr lang="en-US"/>
        </a:p>
      </dgm:t>
    </dgm:pt>
    <dgm:pt modelId="{CD1C91A0-EDF9-4545-ACE9-1571C03C8BFD}" type="sibTrans" cxnId="{332F2E57-9AD8-477B-B0FC-D78BD4C5CD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E9C776-BDC7-405A-BAA3-BA7F6E474B28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CA">
              <a:latin typeface="Arial Nova Light" panose="020F0302020204030204"/>
            </a:rPr>
            <a:t>Motivation</a:t>
          </a:r>
        </a:p>
      </dgm:t>
    </dgm:pt>
    <dgm:pt modelId="{F9717D94-A7F4-40DF-9C9C-1F6327B095AE}" type="parTrans" cxnId="{0B46FBBA-1E86-4133-AD8B-BCD6CB277577}">
      <dgm:prSet/>
      <dgm:spPr/>
    </dgm:pt>
    <dgm:pt modelId="{66C6AB8A-74C1-4B33-81A1-113F3287DBE2}" type="sibTrans" cxnId="{0B46FBBA-1E86-4133-AD8B-BCD6CB277577}">
      <dgm:prSet/>
      <dgm:spPr/>
      <dgm:t>
        <a:bodyPr/>
        <a:lstStyle/>
        <a:p>
          <a:endParaRPr lang="es-ES"/>
        </a:p>
      </dgm:t>
    </dgm:pt>
    <dgm:pt modelId="{D433C689-9EEB-4F13-9E68-537B21C27E01}" type="pres">
      <dgm:prSet presAssocID="{9B23891D-1E5C-4EA9-9880-927D01E4A2FF}" presName="root" presStyleCnt="0">
        <dgm:presLayoutVars>
          <dgm:dir/>
          <dgm:resizeHandles val="exact"/>
        </dgm:presLayoutVars>
      </dgm:prSet>
      <dgm:spPr/>
    </dgm:pt>
    <dgm:pt modelId="{5F461C5F-33E1-4DEC-AB03-F527CA646B5A}" type="pres">
      <dgm:prSet presAssocID="{9B23891D-1E5C-4EA9-9880-927D01E4A2FF}" presName="container" presStyleCnt="0">
        <dgm:presLayoutVars>
          <dgm:dir/>
          <dgm:resizeHandles val="exact"/>
        </dgm:presLayoutVars>
      </dgm:prSet>
      <dgm:spPr/>
    </dgm:pt>
    <dgm:pt modelId="{B89B34DC-5A26-4901-902B-AF8C7F6548A9}" type="pres">
      <dgm:prSet presAssocID="{3EEDAA0F-A983-41A5-8AF4-9FC1AF819034}" presName="compNode" presStyleCnt="0"/>
      <dgm:spPr/>
    </dgm:pt>
    <dgm:pt modelId="{0691371F-588B-4FDB-A81A-64FCBB54A241}" type="pres">
      <dgm:prSet presAssocID="{3EEDAA0F-A983-41A5-8AF4-9FC1AF819034}" presName="iconBgRect" presStyleLbl="bgShp" presStyleIdx="0" presStyleCnt="3"/>
      <dgm:spPr/>
    </dgm:pt>
    <dgm:pt modelId="{DDDC2F0A-1568-484F-B684-78C30647FE26}" type="pres">
      <dgm:prSet presAssocID="{3EEDAA0F-A983-41A5-8AF4-9FC1AF8190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B10F1A20-9A94-49BF-85CB-CADBD0BC38FF}" type="pres">
      <dgm:prSet presAssocID="{3EEDAA0F-A983-41A5-8AF4-9FC1AF819034}" presName="spaceRect" presStyleCnt="0"/>
      <dgm:spPr/>
    </dgm:pt>
    <dgm:pt modelId="{8E0EC53A-C912-46C8-9045-AF4D22DCE2E4}" type="pres">
      <dgm:prSet presAssocID="{3EEDAA0F-A983-41A5-8AF4-9FC1AF819034}" presName="textRect" presStyleLbl="revTx" presStyleIdx="0" presStyleCnt="3">
        <dgm:presLayoutVars>
          <dgm:chMax val="1"/>
          <dgm:chPref val="1"/>
        </dgm:presLayoutVars>
      </dgm:prSet>
      <dgm:spPr/>
    </dgm:pt>
    <dgm:pt modelId="{EC02963A-5158-47C9-A288-B86BAD6BB553}" type="pres">
      <dgm:prSet presAssocID="{3F08DD85-C079-4F9B-8E80-C523D1FF4D22}" presName="sibTrans" presStyleLbl="sibTrans2D1" presStyleIdx="0" presStyleCnt="0"/>
      <dgm:spPr/>
    </dgm:pt>
    <dgm:pt modelId="{03F62B80-BBD4-430B-A5BA-E7A32C815318}" type="pres">
      <dgm:prSet presAssocID="{68182F77-D7F4-4E30-AE64-3D28C70E6A90}" presName="compNode" presStyleCnt="0"/>
      <dgm:spPr/>
    </dgm:pt>
    <dgm:pt modelId="{5D819B34-03E1-4BE1-9CD7-1C4D7E63F93F}" type="pres">
      <dgm:prSet presAssocID="{68182F77-D7F4-4E30-AE64-3D28C70E6A90}" presName="iconBgRect" presStyleLbl="bgShp" presStyleIdx="1" presStyleCnt="3"/>
      <dgm:spPr/>
    </dgm:pt>
    <dgm:pt modelId="{EAD64210-3E12-4ABA-9D4D-39C0DE1966CD}" type="pres">
      <dgm:prSet presAssocID="{68182F77-D7F4-4E30-AE64-3D28C70E6A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B688A654-3314-40F0-99B6-948C64B6D165}" type="pres">
      <dgm:prSet presAssocID="{68182F77-D7F4-4E30-AE64-3D28C70E6A90}" presName="spaceRect" presStyleCnt="0"/>
      <dgm:spPr/>
    </dgm:pt>
    <dgm:pt modelId="{12DD624E-931D-4CC6-9ED8-6C877A06ED2A}" type="pres">
      <dgm:prSet presAssocID="{68182F77-D7F4-4E30-AE64-3D28C70E6A90}" presName="textRect" presStyleLbl="revTx" presStyleIdx="1" presStyleCnt="3">
        <dgm:presLayoutVars>
          <dgm:chMax val="1"/>
          <dgm:chPref val="1"/>
        </dgm:presLayoutVars>
      </dgm:prSet>
      <dgm:spPr/>
    </dgm:pt>
    <dgm:pt modelId="{CB782EB5-3EA7-40CE-BB44-1167F8991CD0}" type="pres">
      <dgm:prSet presAssocID="{CD1C91A0-EDF9-4545-ACE9-1571C03C8BFD}" presName="sibTrans" presStyleLbl="sibTrans2D1" presStyleIdx="0" presStyleCnt="0"/>
      <dgm:spPr/>
    </dgm:pt>
    <dgm:pt modelId="{68354FCD-B245-40C8-AA87-3E75BA6E9F65}" type="pres">
      <dgm:prSet presAssocID="{AEE9C776-BDC7-405A-BAA3-BA7F6E474B28}" presName="compNode" presStyleCnt="0"/>
      <dgm:spPr/>
    </dgm:pt>
    <dgm:pt modelId="{7D978F43-3353-4662-ACE7-56EA3C7EDFBB}" type="pres">
      <dgm:prSet presAssocID="{AEE9C776-BDC7-405A-BAA3-BA7F6E474B28}" presName="iconBgRect" presStyleLbl="bgShp" presStyleIdx="2" presStyleCnt="3"/>
      <dgm:spPr/>
    </dgm:pt>
    <dgm:pt modelId="{39154740-D089-4F12-8992-DD39DF7C3616}" type="pres">
      <dgm:prSet presAssocID="{AEE9C776-BDC7-405A-BAA3-BA7F6E474B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7972FB8-8677-4B2C-9B5F-B574248A9A02}" type="pres">
      <dgm:prSet presAssocID="{AEE9C776-BDC7-405A-BAA3-BA7F6E474B28}" presName="spaceRect" presStyleCnt="0"/>
      <dgm:spPr/>
    </dgm:pt>
    <dgm:pt modelId="{AFDC8339-774B-4271-B927-BD506CB7D596}" type="pres">
      <dgm:prSet presAssocID="{AEE9C776-BDC7-405A-BAA3-BA7F6E474B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18A150-541A-4A46-8707-37BEA4A4731C}" type="presOf" srcId="{68182F77-D7F4-4E30-AE64-3D28C70E6A90}" destId="{12DD624E-931D-4CC6-9ED8-6C877A06ED2A}" srcOrd="0" destOrd="0" presId="urn:microsoft.com/office/officeart/2018/2/layout/IconCircleList"/>
    <dgm:cxn modelId="{B3047B71-70F1-4713-A23F-EF74BDAA0803}" type="presOf" srcId="{CD1C91A0-EDF9-4545-ACE9-1571C03C8BFD}" destId="{CB782EB5-3EA7-40CE-BB44-1167F8991CD0}" srcOrd="0" destOrd="0" presId="urn:microsoft.com/office/officeart/2018/2/layout/IconCircleList"/>
    <dgm:cxn modelId="{332F2E57-9AD8-477B-B0FC-D78BD4C5CD28}" srcId="{9B23891D-1E5C-4EA9-9880-927D01E4A2FF}" destId="{68182F77-D7F4-4E30-AE64-3D28C70E6A90}" srcOrd="1" destOrd="0" parTransId="{D5437780-A5EA-44E1-B017-2867BD87FEC6}" sibTransId="{CD1C91A0-EDF9-4545-ACE9-1571C03C8BFD}"/>
    <dgm:cxn modelId="{82B0A185-D65E-45D2-B8CB-72727B07EFD1}" type="presOf" srcId="{3EEDAA0F-A983-41A5-8AF4-9FC1AF819034}" destId="{8E0EC53A-C912-46C8-9045-AF4D22DCE2E4}" srcOrd="0" destOrd="0" presId="urn:microsoft.com/office/officeart/2018/2/layout/IconCircleList"/>
    <dgm:cxn modelId="{4524C68E-DDD3-40F9-B79D-82C0E260CE44}" type="presOf" srcId="{AEE9C776-BDC7-405A-BAA3-BA7F6E474B28}" destId="{AFDC8339-774B-4271-B927-BD506CB7D596}" srcOrd="0" destOrd="0" presId="urn:microsoft.com/office/officeart/2018/2/layout/IconCircleList"/>
    <dgm:cxn modelId="{0B46FBBA-1E86-4133-AD8B-BCD6CB277577}" srcId="{9B23891D-1E5C-4EA9-9880-927D01E4A2FF}" destId="{AEE9C776-BDC7-405A-BAA3-BA7F6E474B28}" srcOrd="2" destOrd="0" parTransId="{F9717D94-A7F4-40DF-9C9C-1F6327B095AE}" sibTransId="{66C6AB8A-74C1-4B33-81A1-113F3287DBE2}"/>
    <dgm:cxn modelId="{DA042CC3-E068-4021-90AA-9B33BF967C89}" type="presOf" srcId="{3F08DD85-C079-4F9B-8E80-C523D1FF4D22}" destId="{EC02963A-5158-47C9-A288-B86BAD6BB553}" srcOrd="0" destOrd="0" presId="urn:microsoft.com/office/officeart/2018/2/layout/IconCircleList"/>
    <dgm:cxn modelId="{3312B1EF-B95C-41CD-90C0-104F7CDA2B71}" srcId="{9B23891D-1E5C-4EA9-9880-927D01E4A2FF}" destId="{3EEDAA0F-A983-41A5-8AF4-9FC1AF819034}" srcOrd="0" destOrd="0" parTransId="{147696C4-D71F-4512-8AF5-0170BAEB35DF}" sibTransId="{3F08DD85-C079-4F9B-8E80-C523D1FF4D22}"/>
    <dgm:cxn modelId="{1C1A19F0-2DEB-42F5-AB5C-F82FE9FA1115}" type="presOf" srcId="{9B23891D-1E5C-4EA9-9880-927D01E4A2FF}" destId="{D433C689-9EEB-4F13-9E68-537B21C27E01}" srcOrd="0" destOrd="0" presId="urn:microsoft.com/office/officeart/2018/2/layout/IconCircleList"/>
    <dgm:cxn modelId="{9FBF7B8C-3455-4F10-82F6-AAD69C7807FA}" type="presParOf" srcId="{D433C689-9EEB-4F13-9E68-537B21C27E01}" destId="{5F461C5F-33E1-4DEC-AB03-F527CA646B5A}" srcOrd="0" destOrd="0" presId="urn:microsoft.com/office/officeart/2018/2/layout/IconCircleList"/>
    <dgm:cxn modelId="{4F15EB59-3A4A-42A7-8565-F2E920528C84}" type="presParOf" srcId="{5F461C5F-33E1-4DEC-AB03-F527CA646B5A}" destId="{B89B34DC-5A26-4901-902B-AF8C7F6548A9}" srcOrd="0" destOrd="0" presId="urn:microsoft.com/office/officeart/2018/2/layout/IconCircleList"/>
    <dgm:cxn modelId="{E80D3C2C-BCFD-4CC1-839F-DC4A60FEEF8B}" type="presParOf" srcId="{B89B34DC-5A26-4901-902B-AF8C7F6548A9}" destId="{0691371F-588B-4FDB-A81A-64FCBB54A241}" srcOrd="0" destOrd="0" presId="urn:microsoft.com/office/officeart/2018/2/layout/IconCircleList"/>
    <dgm:cxn modelId="{68E93B0B-E715-4D58-AE49-40C57C3BF8D5}" type="presParOf" srcId="{B89B34DC-5A26-4901-902B-AF8C7F6548A9}" destId="{DDDC2F0A-1568-484F-B684-78C30647FE26}" srcOrd="1" destOrd="0" presId="urn:microsoft.com/office/officeart/2018/2/layout/IconCircleList"/>
    <dgm:cxn modelId="{1B4E0307-1EB6-4A03-905F-865E266E801E}" type="presParOf" srcId="{B89B34DC-5A26-4901-902B-AF8C7F6548A9}" destId="{B10F1A20-9A94-49BF-85CB-CADBD0BC38FF}" srcOrd="2" destOrd="0" presId="urn:microsoft.com/office/officeart/2018/2/layout/IconCircleList"/>
    <dgm:cxn modelId="{5E729198-1E82-4B1F-8E79-268264047527}" type="presParOf" srcId="{B89B34DC-5A26-4901-902B-AF8C7F6548A9}" destId="{8E0EC53A-C912-46C8-9045-AF4D22DCE2E4}" srcOrd="3" destOrd="0" presId="urn:microsoft.com/office/officeart/2018/2/layout/IconCircleList"/>
    <dgm:cxn modelId="{5132EE16-8F23-4886-AB34-431F1B136334}" type="presParOf" srcId="{5F461C5F-33E1-4DEC-AB03-F527CA646B5A}" destId="{EC02963A-5158-47C9-A288-B86BAD6BB553}" srcOrd="1" destOrd="0" presId="urn:microsoft.com/office/officeart/2018/2/layout/IconCircleList"/>
    <dgm:cxn modelId="{4B053A12-6DCA-453A-BB07-C8A9FD796D0D}" type="presParOf" srcId="{5F461C5F-33E1-4DEC-AB03-F527CA646B5A}" destId="{03F62B80-BBD4-430B-A5BA-E7A32C815318}" srcOrd="2" destOrd="0" presId="urn:microsoft.com/office/officeart/2018/2/layout/IconCircleList"/>
    <dgm:cxn modelId="{A1CEAFF2-2F4D-412B-9F46-A3C1893CC734}" type="presParOf" srcId="{03F62B80-BBD4-430B-A5BA-E7A32C815318}" destId="{5D819B34-03E1-4BE1-9CD7-1C4D7E63F93F}" srcOrd="0" destOrd="0" presId="urn:microsoft.com/office/officeart/2018/2/layout/IconCircleList"/>
    <dgm:cxn modelId="{E033C8D9-E6A2-4A42-9CE7-2B395640C69E}" type="presParOf" srcId="{03F62B80-BBD4-430B-A5BA-E7A32C815318}" destId="{EAD64210-3E12-4ABA-9D4D-39C0DE1966CD}" srcOrd="1" destOrd="0" presId="urn:microsoft.com/office/officeart/2018/2/layout/IconCircleList"/>
    <dgm:cxn modelId="{1527EC48-697E-4401-80BB-AE5ADB406C4B}" type="presParOf" srcId="{03F62B80-BBD4-430B-A5BA-E7A32C815318}" destId="{B688A654-3314-40F0-99B6-948C64B6D165}" srcOrd="2" destOrd="0" presId="urn:microsoft.com/office/officeart/2018/2/layout/IconCircleList"/>
    <dgm:cxn modelId="{50830913-EAFB-4DEE-A403-73C20075DC42}" type="presParOf" srcId="{03F62B80-BBD4-430B-A5BA-E7A32C815318}" destId="{12DD624E-931D-4CC6-9ED8-6C877A06ED2A}" srcOrd="3" destOrd="0" presId="urn:microsoft.com/office/officeart/2018/2/layout/IconCircleList"/>
    <dgm:cxn modelId="{24DDF402-47BB-42EE-A160-C181F7D71D02}" type="presParOf" srcId="{5F461C5F-33E1-4DEC-AB03-F527CA646B5A}" destId="{CB782EB5-3EA7-40CE-BB44-1167F8991CD0}" srcOrd="3" destOrd="0" presId="urn:microsoft.com/office/officeart/2018/2/layout/IconCircleList"/>
    <dgm:cxn modelId="{8061BED4-687B-463E-9634-56C65B7AE8A2}" type="presParOf" srcId="{5F461C5F-33E1-4DEC-AB03-F527CA646B5A}" destId="{68354FCD-B245-40C8-AA87-3E75BA6E9F65}" srcOrd="4" destOrd="0" presId="urn:microsoft.com/office/officeart/2018/2/layout/IconCircleList"/>
    <dgm:cxn modelId="{5A074375-A00E-4615-BF84-A5C6C0BD6CC9}" type="presParOf" srcId="{68354FCD-B245-40C8-AA87-3E75BA6E9F65}" destId="{7D978F43-3353-4662-ACE7-56EA3C7EDFBB}" srcOrd="0" destOrd="0" presId="urn:microsoft.com/office/officeart/2018/2/layout/IconCircleList"/>
    <dgm:cxn modelId="{69C6CD02-8FFA-4D5D-A7D1-B7444BC0B12A}" type="presParOf" srcId="{68354FCD-B245-40C8-AA87-3E75BA6E9F65}" destId="{39154740-D089-4F12-8992-DD39DF7C3616}" srcOrd="1" destOrd="0" presId="urn:microsoft.com/office/officeart/2018/2/layout/IconCircleList"/>
    <dgm:cxn modelId="{AB36CBE9-9B38-481C-B969-D37DD0D949A0}" type="presParOf" srcId="{68354FCD-B245-40C8-AA87-3E75BA6E9F65}" destId="{C7972FB8-8677-4B2C-9B5F-B574248A9A02}" srcOrd="2" destOrd="0" presId="urn:microsoft.com/office/officeart/2018/2/layout/IconCircleList"/>
    <dgm:cxn modelId="{7433B8F8-9796-4599-9EFE-F18F5A738996}" type="presParOf" srcId="{68354FCD-B245-40C8-AA87-3E75BA6E9F65}" destId="{AFDC8339-774B-4271-B927-BD506CB7D5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0281A-4F43-4AB4-BA84-B9844795DB2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AD013FD-91AF-4281-8D15-98973F87A0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err="1"/>
            <a:t>Preparation</a:t>
          </a:r>
          <a:endParaRPr lang="en-US" err="1"/>
        </a:p>
      </dgm:t>
    </dgm:pt>
    <dgm:pt modelId="{0E87EE5E-617F-4CEE-BB18-B28B0B80BE11}" type="parTrans" cxnId="{99B8E0C5-14D4-4A44-8629-D9E63B76D9DC}">
      <dgm:prSet/>
      <dgm:spPr/>
      <dgm:t>
        <a:bodyPr/>
        <a:lstStyle/>
        <a:p>
          <a:endParaRPr lang="en-US"/>
        </a:p>
      </dgm:t>
    </dgm:pt>
    <dgm:pt modelId="{99CC1FE2-D2FC-408C-A842-9CFF4EDD0E7F}" type="sibTrans" cxnId="{99B8E0C5-14D4-4A44-8629-D9E63B76D9DC}">
      <dgm:prSet/>
      <dgm:spPr/>
      <dgm:t>
        <a:bodyPr/>
        <a:lstStyle/>
        <a:p>
          <a:endParaRPr lang="en-US"/>
        </a:p>
      </dgm:t>
    </dgm:pt>
    <dgm:pt modelId="{CB177D66-D268-4ADB-ADCD-69DEA715960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s-ES" dirty="0">
              <a:latin typeface="Arial Nova Light" panose="020F0302020204030204"/>
            </a:rPr>
            <a:t>1. </a:t>
          </a:r>
          <a:r>
            <a:rPr lang="es-ES" dirty="0"/>
            <a:t>Web </a:t>
          </a:r>
          <a:r>
            <a:rPr lang="es-ES" dirty="0" err="1"/>
            <a:t>Applications</a:t>
          </a:r>
          <a:r>
            <a:rPr lang="es-ES" dirty="0"/>
            <a:t>’</a:t>
          </a:r>
          <a:r>
            <a:rPr lang="es-ES" dirty="0">
              <a:latin typeface="Arial Nova Light" panose="020F0302020204030204"/>
            </a:rPr>
            <a:t> and Security</a:t>
          </a:r>
          <a:r>
            <a:rPr lang="es-ES" dirty="0"/>
            <a:t> Training</a:t>
          </a:r>
          <a:endParaRPr lang="en-US" dirty="0"/>
        </a:p>
      </dgm:t>
    </dgm:pt>
    <dgm:pt modelId="{90A894BC-51F1-4902-9EF7-8F31B380444E}" type="parTrans" cxnId="{F91FA86C-DBB8-4C71-808E-06772F112DF2}">
      <dgm:prSet/>
      <dgm:spPr/>
      <dgm:t>
        <a:bodyPr/>
        <a:lstStyle/>
        <a:p>
          <a:endParaRPr lang="en-US"/>
        </a:p>
      </dgm:t>
    </dgm:pt>
    <dgm:pt modelId="{EAB31DEE-7ABD-40CC-8795-A956DDAA4CCB}" type="sibTrans" cxnId="{F91FA86C-DBB8-4C71-808E-06772F112DF2}">
      <dgm:prSet/>
      <dgm:spPr/>
      <dgm:t>
        <a:bodyPr/>
        <a:lstStyle/>
        <a:p>
          <a:endParaRPr lang="en-US"/>
        </a:p>
      </dgm:t>
    </dgm:pt>
    <dgm:pt modelId="{E4CEAFDA-8288-4655-80AD-C1CB8082079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Arial Nova Light" panose="020F0302020204030204"/>
            </a:rPr>
            <a:t>2. </a:t>
          </a:r>
          <a:r>
            <a:rPr lang="es-ES" dirty="0" err="1"/>
            <a:t>Requirements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</a:t>
          </a:r>
          <a:r>
            <a:rPr lang="es-ES" dirty="0" err="1"/>
            <a:t>the</a:t>
          </a:r>
          <a:r>
            <a:rPr lang="es-ES" dirty="0"/>
            <a:t> Web </a:t>
          </a:r>
          <a:r>
            <a:rPr lang="es-ES" dirty="0" err="1"/>
            <a:t>Application</a:t>
          </a:r>
          <a:endParaRPr lang="en-US" dirty="0" err="1"/>
        </a:p>
      </dgm:t>
    </dgm:pt>
    <dgm:pt modelId="{618173E5-49F8-43F7-BB8B-806CAF9CA487}" type="parTrans" cxnId="{B03D6C47-BE68-4B15-B808-BE7938808538}">
      <dgm:prSet/>
      <dgm:spPr/>
      <dgm:t>
        <a:bodyPr/>
        <a:lstStyle/>
        <a:p>
          <a:endParaRPr lang="en-US"/>
        </a:p>
      </dgm:t>
    </dgm:pt>
    <dgm:pt modelId="{9DF055FC-6E96-4E82-8BED-70B6AF7EBC37}" type="sibTrans" cxnId="{B03D6C47-BE68-4B15-B808-BE7938808538}">
      <dgm:prSet/>
      <dgm:spPr/>
      <dgm:t>
        <a:bodyPr/>
        <a:lstStyle/>
        <a:p>
          <a:endParaRPr lang="en-US"/>
        </a:p>
      </dgm:t>
    </dgm:pt>
    <dgm:pt modelId="{7A52F627-397E-47EA-82C0-2CE24E0D7F3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dirty="0">
              <a:latin typeface="Arial Nova Light" panose="020F0302020204030204"/>
            </a:rPr>
            <a:t>3. </a:t>
          </a:r>
          <a:r>
            <a:rPr lang="es-ES" b="0" dirty="0" err="1"/>
            <a:t>Metrics</a:t>
          </a:r>
          <a:r>
            <a:rPr lang="es-ES" b="0" dirty="0"/>
            <a:t> </a:t>
          </a:r>
          <a:r>
            <a:rPr lang="es-ES" b="0" dirty="0" err="1"/>
            <a:t>definition</a:t>
          </a:r>
          <a:r>
            <a:rPr lang="es-ES" b="0" dirty="0"/>
            <a:t> and </a:t>
          </a:r>
          <a:r>
            <a:rPr lang="es-ES" b="0" dirty="0" err="1"/>
            <a:t>Compliance</a:t>
          </a:r>
          <a:r>
            <a:rPr lang="es-ES" b="0" dirty="0"/>
            <a:t> </a:t>
          </a:r>
          <a:r>
            <a:rPr lang="es-ES" b="0" dirty="0" err="1"/>
            <a:t>Reporting</a:t>
          </a:r>
          <a:r>
            <a:rPr lang="es-ES" b="0" dirty="0"/>
            <a:t> </a:t>
          </a:r>
          <a:r>
            <a:rPr lang="es-ES" b="0" dirty="0" err="1"/>
            <a:t>for</a:t>
          </a:r>
          <a:r>
            <a:rPr lang="es-ES" b="0" dirty="0"/>
            <a:t> </a:t>
          </a:r>
          <a:r>
            <a:rPr lang="es-ES" b="0" dirty="0" err="1"/>
            <a:t>the</a:t>
          </a:r>
          <a:r>
            <a:rPr lang="es-ES" b="0" dirty="0"/>
            <a:t> </a:t>
          </a:r>
          <a:r>
            <a:rPr lang="es-ES" b="0" dirty="0">
              <a:latin typeface="Arial Nova Light" panose="020F0302020204030204"/>
            </a:rPr>
            <a:t>Web </a:t>
          </a:r>
          <a:r>
            <a:rPr lang="es-ES" b="0" dirty="0" err="1">
              <a:latin typeface="Arial Nova Light" panose="020F0302020204030204"/>
            </a:rPr>
            <a:t>Application</a:t>
          </a:r>
          <a:endParaRPr lang="en-US" dirty="0" err="1">
            <a:latin typeface="Arial Nova Light" panose="020F0302020204030204"/>
          </a:endParaRPr>
        </a:p>
      </dgm:t>
    </dgm:pt>
    <dgm:pt modelId="{D9215E36-33B5-41E3-9325-9D73B09C97E0}" type="parTrans" cxnId="{9C185E5A-A0CC-470F-827F-723CB625CFA3}">
      <dgm:prSet/>
      <dgm:spPr/>
      <dgm:t>
        <a:bodyPr/>
        <a:lstStyle/>
        <a:p>
          <a:endParaRPr lang="en-US"/>
        </a:p>
      </dgm:t>
    </dgm:pt>
    <dgm:pt modelId="{FCA0C81D-6CA3-4E72-BBD0-E4BD29DE0120}" type="sibTrans" cxnId="{9C185E5A-A0CC-470F-827F-723CB625CFA3}">
      <dgm:prSet/>
      <dgm:spPr/>
      <dgm:t>
        <a:bodyPr/>
        <a:lstStyle/>
        <a:p>
          <a:endParaRPr lang="en-US"/>
        </a:p>
      </dgm:t>
    </dgm:pt>
    <dgm:pt modelId="{139AD44F-B0B1-4E6B-A84B-D0E5969188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err="1"/>
            <a:t>Design</a:t>
          </a:r>
          <a:endParaRPr lang="en-US" err="1"/>
        </a:p>
      </dgm:t>
    </dgm:pt>
    <dgm:pt modelId="{468B5ABF-FC91-4560-AE1B-2B65436F8F0A}" type="parTrans" cxnId="{AE9AE848-9E77-4A0A-BF03-DB7AA65F90C8}">
      <dgm:prSet/>
      <dgm:spPr/>
      <dgm:t>
        <a:bodyPr/>
        <a:lstStyle/>
        <a:p>
          <a:endParaRPr lang="en-US"/>
        </a:p>
      </dgm:t>
    </dgm:pt>
    <dgm:pt modelId="{24F09EBF-CC35-4C35-8A86-AF9B3435C2C9}" type="sibTrans" cxnId="{AE9AE848-9E77-4A0A-BF03-DB7AA65F90C8}">
      <dgm:prSet/>
      <dgm:spPr/>
      <dgm:t>
        <a:bodyPr/>
        <a:lstStyle/>
        <a:p>
          <a:endParaRPr lang="en-US"/>
        </a:p>
      </dgm:t>
    </dgm:pt>
    <dgm:pt modelId="{9DA489CE-A884-4287-8EE9-2587CAFEFEB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Arial Nova Light" panose="020F0302020204030204"/>
            </a:rPr>
            <a:t>4</a:t>
          </a:r>
          <a:r>
            <a:rPr lang="es-ES" b="0" dirty="0">
              <a:latin typeface="Arial Nova Light" panose="020F0302020204030204"/>
            </a:rPr>
            <a:t>. </a:t>
          </a:r>
          <a:r>
            <a:rPr lang="es-ES" b="0" dirty="0" err="1">
              <a:latin typeface="Arial Nova Light" panose="020F0302020204030204"/>
            </a:rPr>
            <a:t>Threat</a:t>
          </a:r>
          <a:r>
            <a:rPr lang="es-ES" b="0" dirty="0"/>
            <a:t> </a:t>
          </a:r>
          <a:r>
            <a:rPr lang="es-ES" b="0" dirty="0" err="1"/>
            <a:t>Modeling</a:t>
          </a:r>
          <a:endParaRPr lang="en-US" b="0" dirty="0"/>
        </a:p>
      </dgm:t>
    </dgm:pt>
    <dgm:pt modelId="{9D426CBD-17E3-43CA-81EB-B06F2315A4E8}" type="parTrans" cxnId="{470C7AD9-834A-4450-AC28-9CBD50DEE8A3}">
      <dgm:prSet/>
      <dgm:spPr/>
      <dgm:t>
        <a:bodyPr/>
        <a:lstStyle/>
        <a:p>
          <a:endParaRPr lang="en-US"/>
        </a:p>
      </dgm:t>
    </dgm:pt>
    <dgm:pt modelId="{5E235946-D27B-4202-AF10-3CB97FDCC670}" type="sibTrans" cxnId="{470C7AD9-834A-4450-AC28-9CBD50DEE8A3}">
      <dgm:prSet/>
      <dgm:spPr/>
      <dgm:t>
        <a:bodyPr/>
        <a:lstStyle/>
        <a:p>
          <a:endParaRPr lang="en-US"/>
        </a:p>
      </dgm:t>
    </dgm:pt>
    <dgm:pt modelId="{DE7BA760-0B6E-47FF-899D-BDFEE7D0354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dirty="0">
              <a:latin typeface="Arial Nova Light" panose="020F0302020204030204"/>
            </a:rPr>
            <a:t>5. </a:t>
          </a:r>
          <a:r>
            <a:rPr lang="es-ES" b="0" dirty="0" err="1"/>
            <a:t>Design</a:t>
          </a:r>
          <a:r>
            <a:rPr lang="es-ES" b="0" dirty="0"/>
            <a:t> </a:t>
          </a:r>
          <a:r>
            <a:rPr lang="es-ES" b="0" dirty="0" err="1"/>
            <a:t>Requirements</a:t>
          </a:r>
          <a:r>
            <a:rPr lang="es-ES" b="0" dirty="0"/>
            <a:t> </a:t>
          </a:r>
          <a:endParaRPr lang="en-US" b="0" dirty="0"/>
        </a:p>
      </dgm:t>
    </dgm:pt>
    <dgm:pt modelId="{6A34F2C4-94A3-4E11-B8F7-191265E745E3}" type="parTrans" cxnId="{FCF0F363-28D3-4559-86E2-5318B0C5F5C7}">
      <dgm:prSet/>
      <dgm:spPr/>
      <dgm:t>
        <a:bodyPr/>
        <a:lstStyle/>
        <a:p>
          <a:endParaRPr lang="en-US"/>
        </a:p>
      </dgm:t>
    </dgm:pt>
    <dgm:pt modelId="{F6697A17-B21C-457C-AB8B-B45BB10D257D}" type="sibTrans" cxnId="{FCF0F363-28D3-4559-86E2-5318B0C5F5C7}">
      <dgm:prSet/>
      <dgm:spPr/>
      <dgm:t>
        <a:bodyPr/>
        <a:lstStyle/>
        <a:p>
          <a:endParaRPr lang="en-US"/>
        </a:p>
      </dgm:t>
    </dgm:pt>
    <dgm:pt modelId="{09FB1900-49CA-4A78-8E96-9CD43015554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dirty="0">
              <a:latin typeface="Arial Nova Light" panose="020F0302020204030204"/>
            </a:rPr>
            <a:t>6. </a:t>
          </a:r>
          <a:r>
            <a:rPr lang="es-ES" b="0" dirty="0" err="1">
              <a:latin typeface="Arial Nova Light" panose="020F0302020204030204"/>
            </a:rPr>
            <a:t>Definition</a:t>
          </a:r>
          <a:r>
            <a:rPr lang="es-ES" b="0" dirty="0"/>
            <a:t> </a:t>
          </a:r>
          <a:r>
            <a:rPr lang="es-ES" b="0" dirty="0" err="1"/>
            <a:t>of</a:t>
          </a:r>
          <a:r>
            <a:rPr lang="es-ES" b="0" dirty="0"/>
            <a:t> </a:t>
          </a:r>
          <a:r>
            <a:rPr lang="es-ES" b="0" dirty="0" err="1"/>
            <a:t>Cryptographic</a:t>
          </a:r>
          <a:r>
            <a:rPr lang="es-ES" b="0" dirty="0"/>
            <a:t> </a:t>
          </a:r>
          <a:r>
            <a:rPr lang="es-ES" b="0" dirty="0" err="1"/>
            <a:t>Standards</a:t>
          </a:r>
          <a:endParaRPr lang="en-US" b="0" dirty="0"/>
        </a:p>
      </dgm:t>
    </dgm:pt>
    <dgm:pt modelId="{4D16BB3B-C55D-4A01-933C-F6C64A9F14E5}" type="parTrans" cxnId="{AEC0E891-602B-4BDC-84EA-9671736B42FF}">
      <dgm:prSet/>
      <dgm:spPr/>
      <dgm:t>
        <a:bodyPr/>
        <a:lstStyle/>
        <a:p>
          <a:endParaRPr lang="en-US"/>
        </a:p>
      </dgm:t>
    </dgm:pt>
    <dgm:pt modelId="{CB5958EB-D832-49E7-B5E5-A4B76D07175E}" type="sibTrans" cxnId="{AEC0E891-602B-4BDC-84EA-9671736B42FF}">
      <dgm:prSet/>
      <dgm:spPr/>
      <dgm:t>
        <a:bodyPr/>
        <a:lstStyle/>
        <a:p>
          <a:endParaRPr lang="en-US"/>
        </a:p>
      </dgm:t>
    </dgm:pt>
    <dgm:pt modelId="{18F50AC4-FBD1-42FF-BDD5-C7714CA5592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dirty="0">
              <a:latin typeface="Arial Nova Light" panose="020F0302020204030204"/>
            </a:rPr>
            <a:t>7. </a:t>
          </a:r>
          <a:r>
            <a:rPr lang="es-ES" b="0" dirty="0"/>
            <a:t>Management </a:t>
          </a:r>
          <a:r>
            <a:rPr lang="es-ES" b="0" dirty="0" err="1"/>
            <a:t>the</a:t>
          </a:r>
          <a:r>
            <a:rPr lang="es-ES" b="0" dirty="0"/>
            <a:t> Security </a:t>
          </a:r>
          <a:r>
            <a:rPr lang="es-ES" b="0" dirty="0" err="1"/>
            <a:t>Risk</a:t>
          </a:r>
          <a:r>
            <a:rPr lang="es-ES" b="0" dirty="0"/>
            <a:t> </a:t>
          </a:r>
          <a:r>
            <a:rPr lang="es-ES" b="0" dirty="0" err="1"/>
            <a:t>of</a:t>
          </a:r>
          <a:r>
            <a:rPr lang="es-ES" b="0" dirty="0"/>
            <a:t> </a:t>
          </a:r>
          <a:r>
            <a:rPr lang="es-ES" b="0" dirty="0" err="1"/>
            <a:t>Third-Party</a:t>
          </a:r>
          <a:r>
            <a:rPr lang="es-ES" b="0" dirty="0"/>
            <a:t> </a:t>
          </a:r>
          <a:r>
            <a:rPr lang="es-ES" b="0" dirty="0" err="1"/>
            <a:t>Components</a:t>
          </a:r>
          <a:endParaRPr lang="en-US" b="0" dirty="0" err="1"/>
        </a:p>
      </dgm:t>
    </dgm:pt>
    <dgm:pt modelId="{73FD6D67-9525-4075-A5B7-B03362BC5DE2}" type="parTrans" cxnId="{FCB8FF94-BED7-47C5-92AF-897BE24135D9}">
      <dgm:prSet/>
      <dgm:spPr/>
      <dgm:t>
        <a:bodyPr/>
        <a:lstStyle/>
        <a:p>
          <a:endParaRPr lang="en-US"/>
        </a:p>
      </dgm:t>
    </dgm:pt>
    <dgm:pt modelId="{6F72C715-2C7A-4968-81BA-204DAB0AE1D7}" type="sibTrans" cxnId="{FCB8FF94-BED7-47C5-92AF-897BE24135D9}">
      <dgm:prSet/>
      <dgm:spPr/>
      <dgm:t>
        <a:bodyPr/>
        <a:lstStyle/>
        <a:p>
          <a:endParaRPr lang="en-US"/>
        </a:p>
      </dgm:t>
    </dgm:pt>
    <dgm:pt modelId="{3DB1B786-5896-4278-A19B-1B9D4C3FC4F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dirty="0">
              <a:latin typeface="Arial Nova Light" panose="020F0302020204030204"/>
            </a:rPr>
            <a:t>8. </a:t>
          </a:r>
          <a:r>
            <a:rPr lang="es-ES" b="0" dirty="0" err="1"/>
            <a:t>Definition</a:t>
          </a:r>
          <a:r>
            <a:rPr lang="es-ES" b="0" dirty="0"/>
            <a:t> </a:t>
          </a:r>
          <a:r>
            <a:rPr lang="es-ES" b="0" dirty="0" err="1"/>
            <a:t>of</a:t>
          </a:r>
          <a:r>
            <a:rPr lang="es-ES" b="0" dirty="0"/>
            <a:t> </a:t>
          </a:r>
          <a:r>
            <a:rPr lang="es-ES" b="0" dirty="0" err="1"/>
            <a:t>Approved</a:t>
          </a:r>
          <a:r>
            <a:rPr lang="es-ES" b="0" dirty="0"/>
            <a:t> Tools</a:t>
          </a:r>
          <a:endParaRPr lang="en-US" b="0" dirty="0"/>
        </a:p>
      </dgm:t>
    </dgm:pt>
    <dgm:pt modelId="{DBC55050-6903-4D37-85A3-23D045E6DC3F}" type="parTrans" cxnId="{54B08BBF-37A1-4CEE-8CDC-E374C7A56588}">
      <dgm:prSet/>
      <dgm:spPr/>
      <dgm:t>
        <a:bodyPr/>
        <a:lstStyle/>
        <a:p>
          <a:endParaRPr lang="en-US"/>
        </a:p>
      </dgm:t>
    </dgm:pt>
    <dgm:pt modelId="{8261EBB8-48E5-47D5-BD77-967055AAEB54}" type="sibTrans" cxnId="{54B08BBF-37A1-4CEE-8CDC-E374C7A56588}">
      <dgm:prSet/>
      <dgm:spPr/>
      <dgm:t>
        <a:bodyPr/>
        <a:lstStyle/>
        <a:p>
          <a:endParaRPr lang="en-US"/>
        </a:p>
      </dgm:t>
    </dgm:pt>
    <dgm:pt modelId="{336A02C4-5FBB-4A74-B345-414BA0152E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0" dirty="0" err="1"/>
            <a:t>Development</a:t>
          </a:r>
        </a:p>
      </dgm:t>
    </dgm:pt>
    <dgm:pt modelId="{381B7C47-A8C1-42C7-9239-509711935E37}" type="parTrans" cxnId="{47CE37A4-B197-4D6C-B87F-A74AAB26C34B}">
      <dgm:prSet/>
      <dgm:spPr/>
      <dgm:t>
        <a:bodyPr/>
        <a:lstStyle/>
        <a:p>
          <a:endParaRPr lang="en-US"/>
        </a:p>
      </dgm:t>
    </dgm:pt>
    <dgm:pt modelId="{F620968A-9FA3-4CD4-A960-6168C211FF06}" type="sibTrans" cxnId="{47CE37A4-B197-4D6C-B87F-A74AAB26C34B}">
      <dgm:prSet/>
      <dgm:spPr/>
      <dgm:t>
        <a:bodyPr/>
        <a:lstStyle/>
        <a:p>
          <a:endParaRPr lang="en-US"/>
        </a:p>
      </dgm:t>
    </dgm:pt>
    <dgm:pt modelId="{0EA6FF0F-785A-434D-8EEA-EC19D7D09F5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Arial Nova Light" panose="020F0302020204030204"/>
            </a:rPr>
            <a:t>9. </a:t>
          </a:r>
          <a:r>
            <a:rPr lang="es-ES" dirty="0" err="1">
              <a:latin typeface="Arial Nova Light" panose="020F0302020204030204"/>
            </a:rPr>
            <a:t>Static</a:t>
          </a:r>
          <a:r>
            <a:rPr lang="es-ES" dirty="0"/>
            <a:t> </a:t>
          </a:r>
          <a:r>
            <a:rPr lang="es-ES" dirty="0" err="1"/>
            <a:t>Analysis</a:t>
          </a:r>
          <a:endParaRPr lang="en-US" dirty="0" err="1"/>
        </a:p>
      </dgm:t>
    </dgm:pt>
    <dgm:pt modelId="{ECA21F18-B2CE-4CD3-BDE6-5764F2AD9053}" type="parTrans" cxnId="{D92C811B-A058-478E-97AD-AEF2708B721E}">
      <dgm:prSet/>
      <dgm:spPr/>
      <dgm:t>
        <a:bodyPr/>
        <a:lstStyle/>
        <a:p>
          <a:endParaRPr lang="en-US"/>
        </a:p>
      </dgm:t>
    </dgm:pt>
    <dgm:pt modelId="{7F3AD362-F72D-4B92-AF0D-9F4BE093C308}" type="sibTrans" cxnId="{D92C811B-A058-478E-97AD-AEF2708B721E}">
      <dgm:prSet/>
      <dgm:spPr/>
      <dgm:t>
        <a:bodyPr/>
        <a:lstStyle/>
        <a:p>
          <a:endParaRPr lang="en-US"/>
        </a:p>
      </dgm:t>
    </dgm:pt>
    <dgm:pt modelId="{8C4D4A8A-1857-4E2B-A3C8-583590ABC1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err="1"/>
            <a:t>Testing</a:t>
          </a:r>
          <a:endParaRPr lang="en-US" err="1"/>
        </a:p>
      </dgm:t>
    </dgm:pt>
    <dgm:pt modelId="{0756523F-D1CC-40DD-8428-292724EE3293}" type="parTrans" cxnId="{7C9901C4-7AD4-4D03-87B5-94A092C087AF}">
      <dgm:prSet/>
      <dgm:spPr/>
      <dgm:t>
        <a:bodyPr/>
        <a:lstStyle/>
        <a:p>
          <a:endParaRPr lang="en-US"/>
        </a:p>
      </dgm:t>
    </dgm:pt>
    <dgm:pt modelId="{6254281B-638E-400E-9093-599333DDDC74}" type="sibTrans" cxnId="{7C9901C4-7AD4-4D03-87B5-94A092C087AF}">
      <dgm:prSet/>
      <dgm:spPr/>
      <dgm:t>
        <a:bodyPr/>
        <a:lstStyle/>
        <a:p>
          <a:endParaRPr lang="en-US"/>
        </a:p>
      </dgm:t>
    </dgm:pt>
    <dgm:pt modelId="{FA057A95-01EA-4CD1-94F9-53123B8140B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 err="1"/>
            <a:t>Deployment</a:t>
          </a:r>
          <a:r>
            <a:rPr lang="es-ES" dirty="0"/>
            <a:t> and </a:t>
          </a:r>
          <a:r>
            <a:rPr lang="es-ES" dirty="0" err="1"/>
            <a:t>Maintenance</a:t>
          </a:r>
          <a:endParaRPr lang="en-US" dirty="0" err="1"/>
        </a:p>
      </dgm:t>
    </dgm:pt>
    <dgm:pt modelId="{9507C5AA-3CAA-4CB7-AFEB-868A95DB4990}" type="parTrans" cxnId="{ECC5458B-3BC7-4A58-A9EC-DD9CA41471F7}">
      <dgm:prSet/>
      <dgm:spPr/>
      <dgm:t>
        <a:bodyPr/>
        <a:lstStyle/>
        <a:p>
          <a:endParaRPr lang="en-US"/>
        </a:p>
      </dgm:t>
    </dgm:pt>
    <dgm:pt modelId="{38E10103-80DF-45A6-84B4-9055D8831070}" type="sibTrans" cxnId="{ECC5458B-3BC7-4A58-A9EC-DD9CA41471F7}">
      <dgm:prSet/>
      <dgm:spPr/>
      <dgm:t>
        <a:bodyPr/>
        <a:lstStyle/>
        <a:p>
          <a:endParaRPr lang="en-US"/>
        </a:p>
      </dgm:t>
    </dgm:pt>
    <dgm:pt modelId="{C70563E1-8038-4EC7-9BD0-0434048F2BA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Arial Nova Light" panose="020F0302020204030204"/>
            </a:rPr>
            <a:t>10.Dynamic </a:t>
          </a:r>
          <a:r>
            <a:rPr lang="es-ES" dirty="0" err="1">
              <a:latin typeface="Arial Nova Light" panose="020F0302020204030204"/>
            </a:rPr>
            <a:t>Analysis</a:t>
          </a:r>
          <a:endParaRPr lang="es-ES" dirty="0">
            <a:latin typeface="Arial Nova Light" panose="020F0302020204030204"/>
          </a:endParaRPr>
        </a:p>
      </dgm:t>
    </dgm:pt>
    <dgm:pt modelId="{4E8EB3A9-E317-4945-A121-4BC976831178}" type="parTrans" cxnId="{854A3B66-503A-4B9F-B22A-4BC83F3533CD}">
      <dgm:prSet/>
      <dgm:spPr/>
    </dgm:pt>
    <dgm:pt modelId="{65F2FB22-F795-4581-84F7-A54D0F81D304}" type="sibTrans" cxnId="{854A3B66-503A-4B9F-B22A-4BC83F3533CD}">
      <dgm:prSet/>
      <dgm:spPr/>
    </dgm:pt>
    <dgm:pt modelId="{7A0B7DED-8E5B-4AA4-9617-986E0FF0CA0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 b="0" dirty="0">
              <a:latin typeface="Arial Nova Light" panose="020F0302020204030204"/>
            </a:rPr>
            <a:t>11. </a:t>
          </a:r>
          <a:r>
            <a:rPr lang="es-ES" b="0" dirty="0" err="1">
              <a:latin typeface="Arial Nova Light" panose="020F0302020204030204"/>
            </a:rPr>
            <a:t>Penetration</a:t>
          </a:r>
          <a:r>
            <a:rPr lang="es-ES" b="0" dirty="0">
              <a:latin typeface="Arial Nova Light" panose="020F0302020204030204"/>
            </a:rPr>
            <a:t> </a:t>
          </a:r>
          <a:r>
            <a:rPr lang="es-ES" b="0" dirty="0" err="1">
              <a:latin typeface="Arial Nova Light" panose="020F0302020204030204"/>
            </a:rPr>
            <a:t>Testing</a:t>
          </a:r>
          <a:endParaRPr lang="es-ES" b="0" dirty="0">
            <a:latin typeface="Arial Nova Light" panose="020F0302020204030204"/>
          </a:endParaRPr>
        </a:p>
      </dgm:t>
    </dgm:pt>
    <dgm:pt modelId="{3D0BA400-102E-497F-A1F0-357A9D0C9F63}" type="parTrans" cxnId="{FE095C77-6993-4AFA-8120-5587924F5EBE}">
      <dgm:prSet/>
      <dgm:spPr/>
    </dgm:pt>
    <dgm:pt modelId="{395F0627-07AB-44EF-8F97-BE45BE479719}" type="sibTrans" cxnId="{FE095C77-6993-4AFA-8120-5587924F5EBE}">
      <dgm:prSet/>
      <dgm:spPr/>
    </dgm:pt>
    <dgm:pt modelId="{4D4E3C44-2783-43DD-A66A-B3A2B9E84BA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Arial Nova Light" panose="020F0302020204030204"/>
            </a:rPr>
            <a:t>12. </a:t>
          </a:r>
          <a:r>
            <a:rPr lang="es-ES" dirty="0" err="1">
              <a:latin typeface="Arial Nova Light" panose="020F0302020204030204"/>
            </a:rPr>
            <a:t>Safe</a:t>
          </a:r>
          <a:r>
            <a:rPr lang="es-ES" dirty="0">
              <a:latin typeface="Arial Nova Light" panose="020F0302020204030204"/>
            </a:rPr>
            <a:t> </a:t>
          </a:r>
          <a:r>
            <a:rPr lang="es-ES" dirty="0" err="1">
              <a:latin typeface="Arial Nova Light" panose="020F0302020204030204"/>
            </a:rPr>
            <a:t>Deployment</a:t>
          </a:r>
          <a:r>
            <a:rPr lang="es-ES" dirty="0">
              <a:latin typeface="Arial Nova Light" panose="020F0302020204030204"/>
            </a:rPr>
            <a:t> </a:t>
          </a:r>
          <a:r>
            <a:rPr lang="es-ES" dirty="0" err="1">
              <a:latin typeface="Arial Nova Light" panose="020F0302020204030204"/>
            </a:rPr>
            <a:t>Requirements</a:t>
          </a:r>
          <a:endParaRPr lang="es-ES" dirty="0">
            <a:latin typeface="Arial Nova Light" panose="020F0302020204030204"/>
          </a:endParaRPr>
        </a:p>
      </dgm:t>
    </dgm:pt>
    <dgm:pt modelId="{A68858EC-9189-43E6-BE83-042E6D2D6A10}" type="parTrans" cxnId="{1467B23E-5CA5-49AE-9DC4-A5FA2C1A78D1}">
      <dgm:prSet/>
      <dgm:spPr/>
    </dgm:pt>
    <dgm:pt modelId="{F7E1C420-5B95-4B9C-9329-3BDA0A900E18}" type="sibTrans" cxnId="{1467B23E-5CA5-49AE-9DC4-A5FA2C1A78D1}">
      <dgm:prSet/>
      <dgm:spPr/>
    </dgm:pt>
    <dgm:pt modelId="{D0CBD652-9A6B-440B-9EF9-C867F8F7DE8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Arial Nova Light" panose="020F0302020204030204"/>
            </a:rPr>
            <a:t>13. Standard </a:t>
          </a:r>
          <a:r>
            <a:rPr lang="es-ES" dirty="0" err="1">
              <a:latin typeface="Arial Nova Light" panose="020F0302020204030204"/>
            </a:rPr>
            <a:t>Incident</a:t>
          </a:r>
          <a:r>
            <a:rPr lang="es-ES" dirty="0">
              <a:latin typeface="Arial Nova Light" panose="020F0302020204030204"/>
            </a:rPr>
            <a:t> Response Plan</a:t>
          </a:r>
        </a:p>
      </dgm:t>
    </dgm:pt>
    <dgm:pt modelId="{3CE54319-8EA0-45D7-B89B-A3F02D10170F}" type="parTrans" cxnId="{08D964DC-E314-4CCD-8DCF-853F6FE3A615}">
      <dgm:prSet/>
      <dgm:spPr/>
    </dgm:pt>
    <dgm:pt modelId="{61AF3473-F9C5-412C-A04E-C112B441B0FB}" type="sibTrans" cxnId="{08D964DC-E314-4CCD-8DCF-853F6FE3A615}">
      <dgm:prSet/>
      <dgm:spPr/>
    </dgm:pt>
    <dgm:pt modelId="{8D785E36-DA8F-4AD1-B904-901A9691C818}" type="pres">
      <dgm:prSet presAssocID="{89F0281A-4F43-4AB4-BA84-B9844795DB2E}" presName="root" presStyleCnt="0">
        <dgm:presLayoutVars>
          <dgm:dir/>
          <dgm:resizeHandles val="exact"/>
        </dgm:presLayoutVars>
      </dgm:prSet>
      <dgm:spPr/>
    </dgm:pt>
    <dgm:pt modelId="{1601CFEC-89AF-402D-95A9-52BE7499EAC0}" type="pres">
      <dgm:prSet presAssocID="{9AD013FD-91AF-4281-8D15-98973F87A0FA}" presName="compNode" presStyleCnt="0"/>
      <dgm:spPr/>
    </dgm:pt>
    <dgm:pt modelId="{8A6A1EC1-F7D6-4422-B91E-72212D631831}" type="pres">
      <dgm:prSet presAssocID="{9AD013FD-91AF-4281-8D15-98973F87A0F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A3136468-6FC2-4EE2-8C1F-660C60140ABE}" type="pres">
      <dgm:prSet presAssocID="{9AD013FD-91AF-4281-8D15-98973F87A0FA}" presName="iconSpace" presStyleCnt="0"/>
      <dgm:spPr/>
    </dgm:pt>
    <dgm:pt modelId="{0C50CDE9-9E16-40BB-A0B9-DEE7C7C9FBFB}" type="pres">
      <dgm:prSet presAssocID="{9AD013FD-91AF-4281-8D15-98973F87A0FA}" presName="parTx" presStyleLbl="revTx" presStyleIdx="0" presStyleCnt="10">
        <dgm:presLayoutVars>
          <dgm:chMax val="0"/>
          <dgm:chPref val="0"/>
        </dgm:presLayoutVars>
      </dgm:prSet>
      <dgm:spPr/>
    </dgm:pt>
    <dgm:pt modelId="{840A622B-CE4D-4142-9E7A-4DEDEA994A79}" type="pres">
      <dgm:prSet presAssocID="{9AD013FD-91AF-4281-8D15-98973F87A0FA}" presName="txSpace" presStyleCnt="0"/>
      <dgm:spPr/>
    </dgm:pt>
    <dgm:pt modelId="{DF006E54-1060-4893-BA7D-209D835A1430}" type="pres">
      <dgm:prSet presAssocID="{9AD013FD-91AF-4281-8D15-98973F87A0FA}" presName="desTx" presStyleLbl="revTx" presStyleIdx="1" presStyleCnt="10">
        <dgm:presLayoutVars/>
      </dgm:prSet>
      <dgm:spPr/>
    </dgm:pt>
    <dgm:pt modelId="{DB5FAD15-C1E4-4D7B-9EBD-264A54D5BC1D}" type="pres">
      <dgm:prSet presAssocID="{99CC1FE2-D2FC-408C-A842-9CFF4EDD0E7F}" presName="sibTrans" presStyleCnt="0"/>
      <dgm:spPr/>
    </dgm:pt>
    <dgm:pt modelId="{BF528A93-043C-449B-8513-64CEF2BFEC95}" type="pres">
      <dgm:prSet presAssocID="{139AD44F-B0B1-4E6B-A84B-D0E59691885C}" presName="compNode" presStyleCnt="0"/>
      <dgm:spPr/>
    </dgm:pt>
    <dgm:pt modelId="{06E59368-D7BD-47F1-8B53-AAB0F81547ED}" type="pres">
      <dgm:prSet presAssocID="{139AD44F-B0B1-4E6B-A84B-D0E5969188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2223E21-6970-4C0F-AB4D-AE7F8B8D0AED}" type="pres">
      <dgm:prSet presAssocID="{139AD44F-B0B1-4E6B-A84B-D0E59691885C}" presName="iconSpace" presStyleCnt="0"/>
      <dgm:spPr/>
    </dgm:pt>
    <dgm:pt modelId="{50EE7CF5-A418-4151-8728-EC4D54EC5FF0}" type="pres">
      <dgm:prSet presAssocID="{139AD44F-B0B1-4E6B-A84B-D0E59691885C}" presName="parTx" presStyleLbl="revTx" presStyleIdx="2" presStyleCnt="10">
        <dgm:presLayoutVars>
          <dgm:chMax val="0"/>
          <dgm:chPref val="0"/>
        </dgm:presLayoutVars>
      </dgm:prSet>
      <dgm:spPr/>
    </dgm:pt>
    <dgm:pt modelId="{FF8F989E-8FFB-4F84-BAC0-94B9FF0EF9AB}" type="pres">
      <dgm:prSet presAssocID="{139AD44F-B0B1-4E6B-A84B-D0E59691885C}" presName="txSpace" presStyleCnt="0"/>
      <dgm:spPr/>
    </dgm:pt>
    <dgm:pt modelId="{7ECE672A-41CF-4AF1-A191-111FCE0BD94E}" type="pres">
      <dgm:prSet presAssocID="{139AD44F-B0B1-4E6B-A84B-D0E59691885C}" presName="desTx" presStyleLbl="revTx" presStyleIdx="3" presStyleCnt="10">
        <dgm:presLayoutVars/>
      </dgm:prSet>
      <dgm:spPr/>
    </dgm:pt>
    <dgm:pt modelId="{FDA9952F-DC79-451B-87FF-D8BD083FA208}" type="pres">
      <dgm:prSet presAssocID="{24F09EBF-CC35-4C35-8A86-AF9B3435C2C9}" presName="sibTrans" presStyleCnt="0"/>
      <dgm:spPr/>
    </dgm:pt>
    <dgm:pt modelId="{71AA15FB-1982-4E5C-BDD3-A5F3A4F915C7}" type="pres">
      <dgm:prSet presAssocID="{336A02C4-5FBB-4A74-B345-414BA0152E7A}" presName="compNode" presStyleCnt="0"/>
      <dgm:spPr/>
    </dgm:pt>
    <dgm:pt modelId="{C8E0098A-A63B-4506-90BF-179E4D577614}" type="pres">
      <dgm:prSet presAssocID="{336A02C4-5FBB-4A74-B345-414BA0152E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6770F07-4EED-4524-AF5E-58B02FDC84F1}" type="pres">
      <dgm:prSet presAssocID="{336A02C4-5FBB-4A74-B345-414BA0152E7A}" presName="iconSpace" presStyleCnt="0"/>
      <dgm:spPr/>
    </dgm:pt>
    <dgm:pt modelId="{21367536-A0C1-419E-9101-87A6F6B4E2F0}" type="pres">
      <dgm:prSet presAssocID="{336A02C4-5FBB-4A74-B345-414BA0152E7A}" presName="parTx" presStyleLbl="revTx" presStyleIdx="4" presStyleCnt="10">
        <dgm:presLayoutVars>
          <dgm:chMax val="0"/>
          <dgm:chPref val="0"/>
        </dgm:presLayoutVars>
      </dgm:prSet>
      <dgm:spPr/>
    </dgm:pt>
    <dgm:pt modelId="{0B046F0C-ED8D-4B18-880E-9398CA482960}" type="pres">
      <dgm:prSet presAssocID="{336A02C4-5FBB-4A74-B345-414BA0152E7A}" presName="txSpace" presStyleCnt="0"/>
      <dgm:spPr/>
    </dgm:pt>
    <dgm:pt modelId="{F7B910FF-E158-4203-929F-0B29A7E1085A}" type="pres">
      <dgm:prSet presAssocID="{336A02C4-5FBB-4A74-B345-414BA0152E7A}" presName="desTx" presStyleLbl="revTx" presStyleIdx="5" presStyleCnt="10">
        <dgm:presLayoutVars/>
      </dgm:prSet>
      <dgm:spPr/>
    </dgm:pt>
    <dgm:pt modelId="{3EC59DD6-618C-477B-97DB-E5B24594C7E9}" type="pres">
      <dgm:prSet presAssocID="{F620968A-9FA3-4CD4-A960-6168C211FF06}" presName="sibTrans" presStyleCnt="0"/>
      <dgm:spPr/>
    </dgm:pt>
    <dgm:pt modelId="{430E7A6F-E46E-47FD-80C9-DB72E1975188}" type="pres">
      <dgm:prSet presAssocID="{8C4D4A8A-1857-4E2B-A3C8-583590ABC16C}" presName="compNode" presStyleCnt="0"/>
      <dgm:spPr/>
    </dgm:pt>
    <dgm:pt modelId="{05592280-C9D7-41B2-8439-BE4846E9D77B}" type="pres">
      <dgm:prSet presAssocID="{8C4D4A8A-1857-4E2B-A3C8-583590ABC1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67170DA-378B-4C72-A741-DECF1A538837}" type="pres">
      <dgm:prSet presAssocID="{8C4D4A8A-1857-4E2B-A3C8-583590ABC16C}" presName="iconSpace" presStyleCnt="0"/>
      <dgm:spPr/>
    </dgm:pt>
    <dgm:pt modelId="{8E6E8C67-4819-44E6-A93B-CA1C6FA54811}" type="pres">
      <dgm:prSet presAssocID="{8C4D4A8A-1857-4E2B-A3C8-583590ABC16C}" presName="parTx" presStyleLbl="revTx" presStyleIdx="6" presStyleCnt="10">
        <dgm:presLayoutVars>
          <dgm:chMax val="0"/>
          <dgm:chPref val="0"/>
        </dgm:presLayoutVars>
      </dgm:prSet>
      <dgm:spPr/>
    </dgm:pt>
    <dgm:pt modelId="{962A81F9-E158-48FF-91C0-FCB911D11530}" type="pres">
      <dgm:prSet presAssocID="{8C4D4A8A-1857-4E2B-A3C8-583590ABC16C}" presName="txSpace" presStyleCnt="0"/>
      <dgm:spPr/>
    </dgm:pt>
    <dgm:pt modelId="{CF7596B2-4A1E-46F8-BDA2-72A0DB4A89EA}" type="pres">
      <dgm:prSet presAssocID="{8C4D4A8A-1857-4E2B-A3C8-583590ABC16C}" presName="desTx" presStyleLbl="revTx" presStyleIdx="7" presStyleCnt="10">
        <dgm:presLayoutVars/>
      </dgm:prSet>
      <dgm:spPr/>
    </dgm:pt>
    <dgm:pt modelId="{AE14802B-D055-4EA4-A96F-E3C89437355D}" type="pres">
      <dgm:prSet presAssocID="{6254281B-638E-400E-9093-599333DDDC74}" presName="sibTrans" presStyleCnt="0"/>
      <dgm:spPr/>
    </dgm:pt>
    <dgm:pt modelId="{6C923F48-BE23-46E8-A04D-89705D717E96}" type="pres">
      <dgm:prSet presAssocID="{FA057A95-01EA-4CD1-94F9-53123B8140BE}" presName="compNode" presStyleCnt="0"/>
      <dgm:spPr/>
    </dgm:pt>
    <dgm:pt modelId="{666F815E-0FF2-49D1-9C4F-6462AFA4F437}" type="pres">
      <dgm:prSet presAssocID="{FA057A95-01EA-4CD1-94F9-53123B8140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BFC66027-B9FA-420D-A04F-F65F870FCB43}" type="pres">
      <dgm:prSet presAssocID="{FA057A95-01EA-4CD1-94F9-53123B8140BE}" presName="iconSpace" presStyleCnt="0"/>
      <dgm:spPr/>
    </dgm:pt>
    <dgm:pt modelId="{DA7A9A15-AF29-463F-83F7-DF1E5AB9D244}" type="pres">
      <dgm:prSet presAssocID="{FA057A95-01EA-4CD1-94F9-53123B8140BE}" presName="parTx" presStyleLbl="revTx" presStyleIdx="8" presStyleCnt="10">
        <dgm:presLayoutVars>
          <dgm:chMax val="0"/>
          <dgm:chPref val="0"/>
        </dgm:presLayoutVars>
      </dgm:prSet>
      <dgm:spPr/>
    </dgm:pt>
    <dgm:pt modelId="{D517296A-4EE5-4665-8BD0-9D60D07AA917}" type="pres">
      <dgm:prSet presAssocID="{FA057A95-01EA-4CD1-94F9-53123B8140BE}" presName="txSpace" presStyleCnt="0"/>
      <dgm:spPr/>
    </dgm:pt>
    <dgm:pt modelId="{A321F397-71B1-465F-9653-A146FC4BC60D}" type="pres">
      <dgm:prSet presAssocID="{FA057A95-01EA-4CD1-94F9-53123B8140BE}" presName="desTx" presStyleLbl="revTx" presStyleIdx="9" presStyleCnt="10">
        <dgm:presLayoutVars/>
      </dgm:prSet>
      <dgm:spPr/>
    </dgm:pt>
  </dgm:ptLst>
  <dgm:cxnLst>
    <dgm:cxn modelId="{A4CBE803-6BFD-4955-BA34-91A7554EFD20}" type="presOf" srcId="{9DA489CE-A884-4287-8EE9-2587CAFEFEBB}" destId="{7ECE672A-41CF-4AF1-A191-111FCE0BD94E}" srcOrd="0" destOrd="0" presId="urn:microsoft.com/office/officeart/2018/5/layout/CenteredIconLabelDescriptionList"/>
    <dgm:cxn modelId="{BE25F107-6751-48C7-9659-7DD7B50765E4}" type="presOf" srcId="{D0CBD652-9A6B-440B-9EF9-C867F8F7DE80}" destId="{A321F397-71B1-465F-9653-A146FC4BC60D}" srcOrd="0" destOrd="1" presId="urn:microsoft.com/office/officeart/2018/5/layout/CenteredIconLabelDescriptionList"/>
    <dgm:cxn modelId="{BFFC5D11-5753-4F1C-B7FF-72596C78BEF2}" type="presOf" srcId="{0EA6FF0F-785A-434D-8EEA-EC19D7D09F58}" destId="{F7B910FF-E158-4203-929F-0B29A7E1085A}" srcOrd="0" destOrd="0" presId="urn:microsoft.com/office/officeart/2018/5/layout/CenteredIconLabelDescriptionList"/>
    <dgm:cxn modelId="{D92C811B-A058-478E-97AD-AEF2708B721E}" srcId="{336A02C4-5FBB-4A74-B345-414BA0152E7A}" destId="{0EA6FF0F-785A-434D-8EEA-EC19D7D09F58}" srcOrd="0" destOrd="0" parTransId="{ECA21F18-B2CE-4CD3-BDE6-5764F2AD9053}" sibTransId="{7F3AD362-F72D-4B92-AF0D-9F4BE093C308}"/>
    <dgm:cxn modelId="{C59D552D-1D87-491A-87C0-D62363425B86}" type="presOf" srcId="{C70563E1-8038-4EC7-9BD0-0434048F2BA5}" destId="{CF7596B2-4A1E-46F8-BDA2-72A0DB4A89EA}" srcOrd="0" destOrd="0" presId="urn:microsoft.com/office/officeart/2018/5/layout/CenteredIconLabelDescriptionList"/>
    <dgm:cxn modelId="{1467B23E-5CA5-49AE-9DC4-A5FA2C1A78D1}" srcId="{FA057A95-01EA-4CD1-94F9-53123B8140BE}" destId="{4D4E3C44-2783-43DD-A66A-B3A2B9E84BAF}" srcOrd="0" destOrd="0" parTransId="{A68858EC-9189-43E6-BE83-042E6D2D6A10}" sibTransId="{F7E1C420-5B95-4B9C-9329-3BDA0A900E18}"/>
    <dgm:cxn modelId="{FB7DE95C-5385-4AAF-8213-02347BA7CEE2}" type="presOf" srcId="{CB177D66-D268-4ADB-ADCD-69DEA7159606}" destId="{DF006E54-1060-4893-BA7D-209D835A1430}" srcOrd="0" destOrd="0" presId="urn:microsoft.com/office/officeart/2018/5/layout/CenteredIconLabelDescriptionList"/>
    <dgm:cxn modelId="{3D2AF15C-A6E4-40EA-A6DD-3BC92DD62D25}" type="presOf" srcId="{DE7BA760-0B6E-47FF-899D-BDFEE7D03545}" destId="{7ECE672A-41CF-4AF1-A191-111FCE0BD94E}" srcOrd="0" destOrd="1" presId="urn:microsoft.com/office/officeart/2018/5/layout/CenteredIconLabelDescriptionList"/>
    <dgm:cxn modelId="{FCF0F363-28D3-4559-86E2-5318B0C5F5C7}" srcId="{139AD44F-B0B1-4E6B-A84B-D0E59691885C}" destId="{DE7BA760-0B6E-47FF-899D-BDFEE7D03545}" srcOrd="1" destOrd="0" parTransId="{6A34F2C4-94A3-4E11-B8F7-191265E745E3}" sibTransId="{F6697A17-B21C-457C-AB8B-B45BB10D257D}"/>
    <dgm:cxn modelId="{854A3B66-503A-4B9F-B22A-4BC83F3533CD}" srcId="{8C4D4A8A-1857-4E2B-A3C8-583590ABC16C}" destId="{C70563E1-8038-4EC7-9BD0-0434048F2BA5}" srcOrd="0" destOrd="0" parTransId="{4E8EB3A9-E317-4945-A121-4BC976831178}" sibTransId="{65F2FB22-F795-4581-84F7-A54D0F81D304}"/>
    <dgm:cxn modelId="{B03D6C47-BE68-4B15-B808-BE7938808538}" srcId="{9AD013FD-91AF-4281-8D15-98973F87A0FA}" destId="{E4CEAFDA-8288-4655-80AD-C1CB80820792}" srcOrd="1" destOrd="0" parTransId="{618173E5-49F8-43F7-BB8B-806CAF9CA487}" sibTransId="{9DF055FC-6E96-4E82-8BED-70B6AF7EBC37}"/>
    <dgm:cxn modelId="{37D3B948-E99F-4B93-8EB2-8288E63A59D6}" type="presOf" srcId="{7A0B7DED-8E5B-4AA4-9617-986E0FF0CA0D}" destId="{CF7596B2-4A1E-46F8-BDA2-72A0DB4A89EA}" srcOrd="0" destOrd="1" presId="urn:microsoft.com/office/officeart/2018/5/layout/CenteredIconLabelDescriptionList"/>
    <dgm:cxn modelId="{AE9AE848-9E77-4A0A-BF03-DB7AA65F90C8}" srcId="{89F0281A-4F43-4AB4-BA84-B9844795DB2E}" destId="{139AD44F-B0B1-4E6B-A84B-D0E59691885C}" srcOrd="1" destOrd="0" parTransId="{468B5ABF-FC91-4560-AE1B-2B65436F8F0A}" sibTransId="{24F09EBF-CC35-4C35-8A86-AF9B3435C2C9}"/>
    <dgm:cxn modelId="{F91FA86C-DBB8-4C71-808E-06772F112DF2}" srcId="{9AD013FD-91AF-4281-8D15-98973F87A0FA}" destId="{CB177D66-D268-4ADB-ADCD-69DEA7159606}" srcOrd="0" destOrd="0" parTransId="{90A894BC-51F1-4902-9EF7-8F31B380444E}" sibTransId="{EAB31DEE-7ABD-40CC-8795-A956DDAA4CCB}"/>
    <dgm:cxn modelId="{4325C053-894D-4E5D-8B07-920091246FEE}" type="presOf" srcId="{E4CEAFDA-8288-4655-80AD-C1CB80820792}" destId="{DF006E54-1060-4893-BA7D-209D835A1430}" srcOrd="0" destOrd="1" presId="urn:microsoft.com/office/officeart/2018/5/layout/CenteredIconLabelDescriptionList"/>
    <dgm:cxn modelId="{0F9B2774-3899-4EA8-A7B0-791EACDCA077}" type="presOf" srcId="{8C4D4A8A-1857-4E2B-A3C8-583590ABC16C}" destId="{8E6E8C67-4819-44E6-A93B-CA1C6FA54811}" srcOrd="0" destOrd="0" presId="urn:microsoft.com/office/officeart/2018/5/layout/CenteredIconLabelDescriptionList"/>
    <dgm:cxn modelId="{DC048474-90CD-40AF-B146-A924DE568C73}" type="presOf" srcId="{4D4E3C44-2783-43DD-A66A-B3A2B9E84BAF}" destId="{A321F397-71B1-465F-9653-A146FC4BC60D}" srcOrd="0" destOrd="0" presId="urn:microsoft.com/office/officeart/2018/5/layout/CenteredIconLabelDescriptionList"/>
    <dgm:cxn modelId="{FE095C77-6993-4AFA-8120-5587924F5EBE}" srcId="{8C4D4A8A-1857-4E2B-A3C8-583590ABC16C}" destId="{7A0B7DED-8E5B-4AA4-9617-986E0FF0CA0D}" srcOrd="1" destOrd="0" parTransId="{3D0BA400-102E-497F-A1F0-357A9D0C9F63}" sibTransId="{395F0627-07AB-44EF-8F97-BE45BE479719}"/>
    <dgm:cxn modelId="{9C185E5A-A0CC-470F-827F-723CB625CFA3}" srcId="{9AD013FD-91AF-4281-8D15-98973F87A0FA}" destId="{7A52F627-397E-47EA-82C0-2CE24E0D7F35}" srcOrd="2" destOrd="0" parTransId="{D9215E36-33B5-41E3-9325-9D73B09C97E0}" sibTransId="{FCA0C81D-6CA3-4E72-BBD0-E4BD29DE0120}"/>
    <dgm:cxn modelId="{0041D57F-2F8D-4569-B1F3-6C581613EFF7}" type="presOf" srcId="{09FB1900-49CA-4A78-8E96-9CD43015554C}" destId="{7ECE672A-41CF-4AF1-A191-111FCE0BD94E}" srcOrd="0" destOrd="2" presId="urn:microsoft.com/office/officeart/2018/5/layout/CenteredIconLabelDescriptionList"/>
    <dgm:cxn modelId="{756E7286-280A-4C92-865B-40185587C732}" type="presOf" srcId="{139AD44F-B0B1-4E6B-A84B-D0E59691885C}" destId="{50EE7CF5-A418-4151-8728-EC4D54EC5FF0}" srcOrd="0" destOrd="0" presId="urn:microsoft.com/office/officeart/2018/5/layout/CenteredIconLabelDescriptionList"/>
    <dgm:cxn modelId="{ECC5458B-3BC7-4A58-A9EC-DD9CA41471F7}" srcId="{89F0281A-4F43-4AB4-BA84-B9844795DB2E}" destId="{FA057A95-01EA-4CD1-94F9-53123B8140BE}" srcOrd="4" destOrd="0" parTransId="{9507C5AA-3CAA-4CB7-AFEB-868A95DB4990}" sibTransId="{38E10103-80DF-45A6-84B4-9055D8831070}"/>
    <dgm:cxn modelId="{AEC0E891-602B-4BDC-84EA-9671736B42FF}" srcId="{139AD44F-B0B1-4E6B-A84B-D0E59691885C}" destId="{09FB1900-49CA-4A78-8E96-9CD43015554C}" srcOrd="2" destOrd="0" parTransId="{4D16BB3B-C55D-4A01-933C-F6C64A9F14E5}" sibTransId="{CB5958EB-D832-49E7-B5E5-A4B76D07175E}"/>
    <dgm:cxn modelId="{FCB8FF94-BED7-47C5-92AF-897BE24135D9}" srcId="{139AD44F-B0B1-4E6B-A84B-D0E59691885C}" destId="{18F50AC4-FBD1-42FF-BDD5-C7714CA5592E}" srcOrd="3" destOrd="0" parTransId="{73FD6D67-9525-4075-A5B7-B03362BC5DE2}" sibTransId="{6F72C715-2C7A-4968-81BA-204DAB0AE1D7}"/>
    <dgm:cxn modelId="{47CE37A4-B197-4D6C-B87F-A74AAB26C34B}" srcId="{89F0281A-4F43-4AB4-BA84-B9844795DB2E}" destId="{336A02C4-5FBB-4A74-B345-414BA0152E7A}" srcOrd="2" destOrd="0" parTransId="{381B7C47-A8C1-42C7-9239-509711935E37}" sibTransId="{F620968A-9FA3-4CD4-A960-6168C211FF06}"/>
    <dgm:cxn modelId="{C403DBA6-D1FF-41BE-A0AC-C1756C50A6C8}" type="presOf" srcId="{7A52F627-397E-47EA-82C0-2CE24E0D7F35}" destId="{DF006E54-1060-4893-BA7D-209D835A1430}" srcOrd="0" destOrd="2" presId="urn:microsoft.com/office/officeart/2018/5/layout/CenteredIconLabelDescriptionList"/>
    <dgm:cxn modelId="{B5BA54B3-5517-4CA7-8091-0313F1E9068D}" type="presOf" srcId="{3DB1B786-5896-4278-A19B-1B9D4C3FC4FD}" destId="{7ECE672A-41CF-4AF1-A191-111FCE0BD94E}" srcOrd="0" destOrd="4" presId="urn:microsoft.com/office/officeart/2018/5/layout/CenteredIconLabelDescriptionList"/>
    <dgm:cxn modelId="{54B08BBF-37A1-4CEE-8CDC-E374C7A56588}" srcId="{139AD44F-B0B1-4E6B-A84B-D0E59691885C}" destId="{3DB1B786-5896-4278-A19B-1B9D4C3FC4FD}" srcOrd="4" destOrd="0" parTransId="{DBC55050-6903-4D37-85A3-23D045E6DC3F}" sibTransId="{8261EBB8-48E5-47D5-BD77-967055AAEB54}"/>
    <dgm:cxn modelId="{7C9901C4-7AD4-4D03-87B5-94A092C087AF}" srcId="{89F0281A-4F43-4AB4-BA84-B9844795DB2E}" destId="{8C4D4A8A-1857-4E2B-A3C8-583590ABC16C}" srcOrd="3" destOrd="0" parTransId="{0756523F-D1CC-40DD-8428-292724EE3293}" sibTransId="{6254281B-638E-400E-9093-599333DDDC74}"/>
    <dgm:cxn modelId="{99B8E0C5-14D4-4A44-8629-D9E63B76D9DC}" srcId="{89F0281A-4F43-4AB4-BA84-B9844795DB2E}" destId="{9AD013FD-91AF-4281-8D15-98973F87A0FA}" srcOrd="0" destOrd="0" parTransId="{0E87EE5E-617F-4CEE-BB18-B28B0B80BE11}" sibTransId="{99CC1FE2-D2FC-408C-A842-9CFF4EDD0E7F}"/>
    <dgm:cxn modelId="{EB1744C9-0B6B-4A7A-90EB-C15E8188E874}" type="presOf" srcId="{89F0281A-4F43-4AB4-BA84-B9844795DB2E}" destId="{8D785E36-DA8F-4AD1-B904-901A9691C818}" srcOrd="0" destOrd="0" presId="urn:microsoft.com/office/officeart/2018/5/layout/CenteredIconLabelDescriptionList"/>
    <dgm:cxn modelId="{0F3CFBCC-A8F6-403F-9F54-81EE434F8DD7}" type="presOf" srcId="{336A02C4-5FBB-4A74-B345-414BA0152E7A}" destId="{21367536-A0C1-419E-9101-87A6F6B4E2F0}" srcOrd="0" destOrd="0" presId="urn:microsoft.com/office/officeart/2018/5/layout/CenteredIconLabelDescriptionList"/>
    <dgm:cxn modelId="{C95B8CCD-2375-4282-9AD6-A2F642270E7E}" type="presOf" srcId="{9AD013FD-91AF-4281-8D15-98973F87A0FA}" destId="{0C50CDE9-9E16-40BB-A0B9-DEE7C7C9FBFB}" srcOrd="0" destOrd="0" presId="urn:microsoft.com/office/officeart/2018/5/layout/CenteredIconLabelDescriptionList"/>
    <dgm:cxn modelId="{400489D4-5044-485D-8123-4E92CBF5462D}" type="presOf" srcId="{FA057A95-01EA-4CD1-94F9-53123B8140BE}" destId="{DA7A9A15-AF29-463F-83F7-DF1E5AB9D244}" srcOrd="0" destOrd="0" presId="urn:microsoft.com/office/officeart/2018/5/layout/CenteredIconLabelDescriptionList"/>
    <dgm:cxn modelId="{470C7AD9-834A-4450-AC28-9CBD50DEE8A3}" srcId="{139AD44F-B0B1-4E6B-A84B-D0E59691885C}" destId="{9DA489CE-A884-4287-8EE9-2587CAFEFEBB}" srcOrd="0" destOrd="0" parTransId="{9D426CBD-17E3-43CA-81EB-B06F2315A4E8}" sibTransId="{5E235946-D27B-4202-AF10-3CB97FDCC670}"/>
    <dgm:cxn modelId="{08D964DC-E314-4CCD-8DCF-853F6FE3A615}" srcId="{FA057A95-01EA-4CD1-94F9-53123B8140BE}" destId="{D0CBD652-9A6B-440B-9EF9-C867F8F7DE80}" srcOrd="1" destOrd="0" parTransId="{3CE54319-8EA0-45D7-B89B-A3F02D10170F}" sibTransId="{61AF3473-F9C5-412C-A04E-C112B441B0FB}"/>
    <dgm:cxn modelId="{37511CFA-DD1A-4403-B754-6801A40F9B7A}" type="presOf" srcId="{18F50AC4-FBD1-42FF-BDD5-C7714CA5592E}" destId="{7ECE672A-41CF-4AF1-A191-111FCE0BD94E}" srcOrd="0" destOrd="3" presId="urn:microsoft.com/office/officeart/2018/5/layout/CenteredIconLabelDescriptionList"/>
    <dgm:cxn modelId="{7EDC123D-F83F-4D6D-B1AB-51A22A4F42C0}" type="presParOf" srcId="{8D785E36-DA8F-4AD1-B904-901A9691C818}" destId="{1601CFEC-89AF-402D-95A9-52BE7499EAC0}" srcOrd="0" destOrd="0" presId="urn:microsoft.com/office/officeart/2018/5/layout/CenteredIconLabelDescriptionList"/>
    <dgm:cxn modelId="{E8378E15-A3E0-40C7-8464-5041D303032C}" type="presParOf" srcId="{1601CFEC-89AF-402D-95A9-52BE7499EAC0}" destId="{8A6A1EC1-F7D6-4422-B91E-72212D631831}" srcOrd="0" destOrd="0" presId="urn:microsoft.com/office/officeart/2018/5/layout/CenteredIconLabelDescriptionList"/>
    <dgm:cxn modelId="{58C1101F-0B9B-42AD-ACBD-515655D4E157}" type="presParOf" srcId="{1601CFEC-89AF-402D-95A9-52BE7499EAC0}" destId="{A3136468-6FC2-4EE2-8C1F-660C60140ABE}" srcOrd="1" destOrd="0" presId="urn:microsoft.com/office/officeart/2018/5/layout/CenteredIconLabelDescriptionList"/>
    <dgm:cxn modelId="{4417F710-E773-4BEB-A07C-430B24081A96}" type="presParOf" srcId="{1601CFEC-89AF-402D-95A9-52BE7499EAC0}" destId="{0C50CDE9-9E16-40BB-A0B9-DEE7C7C9FBFB}" srcOrd="2" destOrd="0" presId="urn:microsoft.com/office/officeart/2018/5/layout/CenteredIconLabelDescriptionList"/>
    <dgm:cxn modelId="{0F134510-B696-406E-BC1A-4159870108B7}" type="presParOf" srcId="{1601CFEC-89AF-402D-95A9-52BE7499EAC0}" destId="{840A622B-CE4D-4142-9E7A-4DEDEA994A79}" srcOrd="3" destOrd="0" presId="urn:microsoft.com/office/officeart/2018/5/layout/CenteredIconLabelDescriptionList"/>
    <dgm:cxn modelId="{2466956E-C8D0-449B-95B5-DE48335DDBBE}" type="presParOf" srcId="{1601CFEC-89AF-402D-95A9-52BE7499EAC0}" destId="{DF006E54-1060-4893-BA7D-209D835A1430}" srcOrd="4" destOrd="0" presId="urn:microsoft.com/office/officeart/2018/5/layout/CenteredIconLabelDescriptionList"/>
    <dgm:cxn modelId="{ACD640C8-8490-47C4-8C81-0C421E05E52A}" type="presParOf" srcId="{8D785E36-DA8F-4AD1-B904-901A9691C818}" destId="{DB5FAD15-C1E4-4D7B-9EBD-264A54D5BC1D}" srcOrd="1" destOrd="0" presId="urn:microsoft.com/office/officeart/2018/5/layout/CenteredIconLabelDescriptionList"/>
    <dgm:cxn modelId="{C576B691-8634-47BA-9EA9-E09BA480DC7F}" type="presParOf" srcId="{8D785E36-DA8F-4AD1-B904-901A9691C818}" destId="{BF528A93-043C-449B-8513-64CEF2BFEC95}" srcOrd="2" destOrd="0" presId="urn:microsoft.com/office/officeart/2018/5/layout/CenteredIconLabelDescriptionList"/>
    <dgm:cxn modelId="{B27DE40C-2505-420F-9AB8-54600774A56A}" type="presParOf" srcId="{BF528A93-043C-449B-8513-64CEF2BFEC95}" destId="{06E59368-D7BD-47F1-8B53-AAB0F81547ED}" srcOrd="0" destOrd="0" presId="urn:microsoft.com/office/officeart/2018/5/layout/CenteredIconLabelDescriptionList"/>
    <dgm:cxn modelId="{8D4ACBCD-3DA4-47C5-B84C-970E00A80F81}" type="presParOf" srcId="{BF528A93-043C-449B-8513-64CEF2BFEC95}" destId="{B2223E21-6970-4C0F-AB4D-AE7F8B8D0AED}" srcOrd="1" destOrd="0" presId="urn:microsoft.com/office/officeart/2018/5/layout/CenteredIconLabelDescriptionList"/>
    <dgm:cxn modelId="{8D14EBB2-7A02-4CDF-B7B5-D9693FC675C9}" type="presParOf" srcId="{BF528A93-043C-449B-8513-64CEF2BFEC95}" destId="{50EE7CF5-A418-4151-8728-EC4D54EC5FF0}" srcOrd="2" destOrd="0" presId="urn:microsoft.com/office/officeart/2018/5/layout/CenteredIconLabelDescriptionList"/>
    <dgm:cxn modelId="{19552ACE-CB3F-4FEE-9DDE-AA5F10802FE7}" type="presParOf" srcId="{BF528A93-043C-449B-8513-64CEF2BFEC95}" destId="{FF8F989E-8FFB-4F84-BAC0-94B9FF0EF9AB}" srcOrd="3" destOrd="0" presId="urn:microsoft.com/office/officeart/2018/5/layout/CenteredIconLabelDescriptionList"/>
    <dgm:cxn modelId="{C37E39FE-E548-4B3A-8C53-3942C2BAAAAB}" type="presParOf" srcId="{BF528A93-043C-449B-8513-64CEF2BFEC95}" destId="{7ECE672A-41CF-4AF1-A191-111FCE0BD94E}" srcOrd="4" destOrd="0" presId="urn:microsoft.com/office/officeart/2018/5/layout/CenteredIconLabelDescriptionList"/>
    <dgm:cxn modelId="{1F88D65A-B9E2-4FE9-AA2A-D253DB883EDC}" type="presParOf" srcId="{8D785E36-DA8F-4AD1-B904-901A9691C818}" destId="{FDA9952F-DC79-451B-87FF-D8BD083FA208}" srcOrd="3" destOrd="0" presId="urn:microsoft.com/office/officeart/2018/5/layout/CenteredIconLabelDescriptionList"/>
    <dgm:cxn modelId="{C47680F8-2F69-4215-874A-34B6B8566133}" type="presParOf" srcId="{8D785E36-DA8F-4AD1-B904-901A9691C818}" destId="{71AA15FB-1982-4E5C-BDD3-A5F3A4F915C7}" srcOrd="4" destOrd="0" presId="urn:microsoft.com/office/officeart/2018/5/layout/CenteredIconLabelDescriptionList"/>
    <dgm:cxn modelId="{86D45C18-47FF-4E6C-8F81-8BC18CC729A7}" type="presParOf" srcId="{71AA15FB-1982-4E5C-BDD3-A5F3A4F915C7}" destId="{C8E0098A-A63B-4506-90BF-179E4D577614}" srcOrd="0" destOrd="0" presId="urn:microsoft.com/office/officeart/2018/5/layout/CenteredIconLabelDescriptionList"/>
    <dgm:cxn modelId="{FA80D2DA-EE60-48F5-B82D-8A1481E9EBF0}" type="presParOf" srcId="{71AA15FB-1982-4E5C-BDD3-A5F3A4F915C7}" destId="{66770F07-4EED-4524-AF5E-58B02FDC84F1}" srcOrd="1" destOrd="0" presId="urn:microsoft.com/office/officeart/2018/5/layout/CenteredIconLabelDescriptionList"/>
    <dgm:cxn modelId="{16463729-86AD-4294-A3C5-0A93E0D0F0C0}" type="presParOf" srcId="{71AA15FB-1982-4E5C-BDD3-A5F3A4F915C7}" destId="{21367536-A0C1-419E-9101-87A6F6B4E2F0}" srcOrd="2" destOrd="0" presId="urn:microsoft.com/office/officeart/2018/5/layout/CenteredIconLabelDescriptionList"/>
    <dgm:cxn modelId="{D793A98C-870B-45DE-A3C9-58D5D69CFB11}" type="presParOf" srcId="{71AA15FB-1982-4E5C-BDD3-A5F3A4F915C7}" destId="{0B046F0C-ED8D-4B18-880E-9398CA482960}" srcOrd="3" destOrd="0" presId="urn:microsoft.com/office/officeart/2018/5/layout/CenteredIconLabelDescriptionList"/>
    <dgm:cxn modelId="{6B7E2549-B90E-4126-B630-3AD12ABE1AA7}" type="presParOf" srcId="{71AA15FB-1982-4E5C-BDD3-A5F3A4F915C7}" destId="{F7B910FF-E158-4203-929F-0B29A7E1085A}" srcOrd="4" destOrd="0" presId="urn:microsoft.com/office/officeart/2018/5/layout/CenteredIconLabelDescriptionList"/>
    <dgm:cxn modelId="{89105773-8462-472D-B68B-2EBC414894D6}" type="presParOf" srcId="{8D785E36-DA8F-4AD1-B904-901A9691C818}" destId="{3EC59DD6-618C-477B-97DB-E5B24594C7E9}" srcOrd="5" destOrd="0" presId="urn:microsoft.com/office/officeart/2018/5/layout/CenteredIconLabelDescriptionList"/>
    <dgm:cxn modelId="{251281E1-346D-40F2-A34A-8806FFC092DC}" type="presParOf" srcId="{8D785E36-DA8F-4AD1-B904-901A9691C818}" destId="{430E7A6F-E46E-47FD-80C9-DB72E1975188}" srcOrd="6" destOrd="0" presId="urn:microsoft.com/office/officeart/2018/5/layout/CenteredIconLabelDescriptionList"/>
    <dgm:cxn modelId="{224E7573-F1EB-47AF-AC02-8D5EB10F9386}" type="presParOf" srcId="{430E7A6F-E46E-47FD-80C9-DB72E1975188}" destId="{05592280-C9D7-41B2-8439-BE4846E9D77B}" srcOrd="0" destOrd="0" presId="urn:microsoft.com/office/officeart/2018/5/layout/CenteredIconLabelDescriptionList"/>
    <dgm:cxn modelId="{B89C8718-8D72-4BE0-96AF-6DA5600E429F}" type="presParOf" srcId="{430E7A6F-E46E-47FD-80C9-DB72E1975188}" destId="{C67170DA-378B-4C72-A741-DECF1A538837}" srcOrd="1" destOrd="0" presId="urn:microsoft.com/office/officeart/2018/5/layout/CenteredIconLabelDescriptionList"/>
    <dgm:cxn modelId="{FD1EB949-127C-4C4F-96D6-39ACB5543E53}" type="presParOf" srcId="{430E7A6F-E46E-47FD-80C9-DB72E1975188}" destId="{8E6E8C67-4819-44E6-A93B-CA1C6FA54811}" srcOrd="2" destOrd="0" presId="urn:microsoft.com/office/officeart/2018/5/layout/CenteredIconLabelDescriptionList"/>
    <dgm:cxn modelId="{112D08AB-78CC-40EC-B52D-42A4F97E01FE}" type="presParOf" srcId="{430E7A6F-E46E-47FD-80C9-DB72E1975188}" destId="{962A81F9-E158-48FF-91C0-FCB911D11530}" srcOrd="3" destOrd="0" presId="urn:microsoft.com/office/officeart/2018/5/layout/CenteredIconLabelDescriptionList"/>
    <dgm:cxn modelId="{935348B4-983F-48D8-B191-2C63F8F0FE83}" type="presParOf" srcId="{430E7A6F-E46E-47FD-80C9-DB72E1975188}" destId="{CF7596B2-4A1E-46F8-BDA2-72A0DB4A89EA}" srcOrd="4" destOrd="0" presId="urn:microsoft.com/office/officeart/2018/5/layout/CenteredIconLabelDescriptionList"/>
    <dgm:cxn modelId="{4DBDDFAC-780F-42F3-B388-5ED03252EABB}" type="presParOf" srcId="{8D785E36-DA8F-4AD1-B904-901A9691C818}" destId="{AE14802B-D055-4EA4-A96F-E3C89437355D}" srcOrd="7" destOrd="0" presId="urn:microsoft.com/office/officeart/2018/5/layout/CenteredIconLabelDescriptionList"/>
    <dgm:cxn modelId="{1E43F2E3-55CC-4C02-BBAD-5CA7FDDD7FCB}" type="presParOf" srcId="{8D785E36-DA8F-4AD1-B904-901A9691C818}" destId="{6C923F48-BE23-46E8-A04D-89705D717E96}" srcOrd="8" destOrd="0" presId="urn:microsoft.com/office/officeart/2018/5/layout/CenteredIconLabelDescriptionList"/>
    <dgm:cxn modelId="{03321CDA-E210-4664-85B6-AEAF60D6A1D5}" type="presParOf" srcId="{6C923F48-BE23-46E8-A04D-89705D717E96}" destId="{666F815E-0FF2-49D1-9C4F-6462AFA4F437}" srcOrd="0" destOrd="0" presId="urn:microsoft.com/office/officeart/2018/5/layout/CenteredIconLabelDescriptionList"/>
    <dgm:cxn modelId="{E21D7C3D-27E8-416B-BD77-CD9B82E0B573}" type="presParOf" srcId="{6C923F48-BE23-46E8-A04D-89705D717E96}" destId="{BFC66027-B9FA-420D-A04F-F65F870FCB43}" srcOrd="1" destOrd="0" presId="urn:microsoft.com/office/officeart/2018/5/layout/CenteredIconLabelDescriptionList"/>
    <dgm:cxn modelId="{EAE93C18-FD79-450B-889F-74AA57293DCF}" type="presParOf" srcId="{6C923F48-BE23-46E8-A04D-89705D717E96}" destId="{DA7A9A15-AF29-463F-83F7-DF1E5AB9D244}" srcOrd="2" destOrd="0" presId="urn:microsoft.com/office/officeart/2018/5/layout/CenteredIconLabelDescriptionList"/>
    <dgm:cxn modelId="{4F33A050-D0BA-4F4F-A270-BB2B0B7E11A3}" type="presParOf" srcId="{6C923F48-BE23-46E8-A04D-89705D717E96}" destId="{D517296A-4EE5-4665-8BD0-9D60D07AA917}" srcOrd="3" destOrd="0" presId="urn:microsoft.com/office/officeart/2018/5/layout/CenteredIconLabelDescriptionList"/>
    <dgm:cxn modelId="{7F0C1FBF-D0CC-4DAE-BD3C-61E2D88D73B0}" type="presParOf" srcId="{6C923F48-BE23-46E8-A04D-89705D717E96}" destId="{A321F397-71B1-465F-9653-A146FC4BC60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7E3F6-F1B2-4EBB-B1FC-75974096D7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851B09-086E-42D3-ADE7-9353D22274F6}">
      <dgm:prSet/>
      <dgm:spPr/>
      <dgm:t>
        <a:bodyPr/>
        <a:lstStyle/>
        <a:p>
          <a:r>
            <a:rPr lang="es-ES" err="1"/>
            <a:t>Need</a:t>
          </a:r>
          <a:r>
            <a:rPr lang="es-ES"/>
            <a:t> </a:t>
          </a:r>
          <a:r>
            <a:rPr lang="es-ES" err="1"/>
            <a:t>of</a:t>
          </a:r>
          <a:r>
            <a:rPr lang="es-ES"/>
            <a:t> </a:t>
          </a:r>
          <a:r>
            <a:rPr lang="es-ES" err="1"/>
            <a:t>implementation</a:t>
          </a:r>
          <a:r>
            <a:rPr lang="es-ES"/>
            <a:t> </a:t>
          </a:r>
          <a:r>
            <a:rPr lang="es-ES" err="1"/>
            <a:t>of</a:t>
          </a:r>
          <a:r>
            <a:rPr lang="es-ES"/>
            <a:t> </a:t>
          </a:r>
          <a:r>
            <a:rPr lang="es-ES">
              <a:latin typeface="Arial Nova Light" panose="020F0302020204030204"/>
            </a:rPr>
            <a:t>SSL/TLS</a:t>
          </a:r>
          <a:endParaRPr lang="en-US"/>
        </a:p>
      </dgm:t>
    </dgm:pt>
    <dgm:pt modelId="{1CDE9289-6EBE-4200-80E0-14DE192278FB}" type="parTrans" cxnId="{F90125C0-DD94-40BD-8E0F-F447467EB1E2}">
      <dgm:prSet/>
      <dgm:spPr/>
      <dgm:t>
        <a:bodyPr/>
        <a:lstStyle/>
        <a:p>
          <a:endParaRPr lang="en-US"/>
        </a:p>
      </dgm:t>
    </dgm:pt>
    <dgm:pt modelId="{4CCD5130-5342-45C7-95D1-FF6311E39E63}" type="sibTrans" cxnId="{F90125C0-DD94-40BD-8E0F-F447467EB1E2}">
      <dgm:prSet/>
      <dgm:spPr/>
      <dgm:t>
        <a:bodyPr/>
        <a:lstStyle/>
        <a:p>
          <a:endParaRPr lang="en-US"/>
        </a:p>
      </dgm:t>
    </dgm:pt>
    <dgm:pt modelId="{BA409EEE-2B1E-48DD-9B9D-37EC9EFE9BEF}">
      <dgm:prSet/>
      <dgm:spPr/>
      <dgm:t>
        <a:bodyPr/>
        <a:lstStyle/>
        <a:p>
          <a:r>
            <a:rPr lang="es-ES" err="1"/>
            <a:t>Experiment</a:t>
          </a:r>
          <a:r>
            <a:rPr lang="es-ES"/>
            <a:t> </a:t>
          </a:r>
          <a:r>
            <a:rPr lang="es-ES" err="1"/>
            <a:t>with</a:t>
          </a:r>
          <a:r>
            <a:rPr lang="es-ES"/>
            <a:t> </a:t>
          </a:r>
          <a:r>
            <a:rPr lang="es-ES" err="1"/>
            <a:t>other</a:t>
          </a:r>
          <a:r>
            <a:rPr lang="es-ES"/>
            <a:t> </a:t>
          </a:r>
          <a:r>
            <a:rPr lang="es-ES" err="1"/>
            <a:t>ways</a:t>
          </a:r>
          <a:r>
            <a:rPr lang="es-ES"/>
            <a:t> </a:t>
          </a:r>
          <a:r>
            <a:rPr lang="es-ES" err="1"/>
            <a:t>to</a:t>
          </a:r>
          <a:r>
            <a:rPr lang="es-ES"/>
            <a:t> </a:t>
          </a:r>
          <a:r>
            <a:rPr lang="es-ES" err="1"/>
            <a:t>perform</a:t>
          </a:r>
          <a:r>
            <a:rPr lang="es-ES"/>
            <a:t> </a:t>
          </a:r>
          <a:r>
            <a:rPr lang="es-ES" err="1"/>
            <a:t>the</a:t>
          </a:r>
          <a:r>
            <a:rPr lang="es-ES"/>
            <a:t> S-SDLC </a:t>
          </a:r>
          <a:r>
            <a:rPr lang="es-ES" err="1"/>
            <a:t>phases</a:t>
          </a:r>
          <a:endParaRPr lang="en-US" err="1"/>
        </a:p>
      </dgm:t>
    </dgm:pt>
    <dgm:pt modelId="{5CFC6CAA-644A-451C-A9C5-601B02DD9A17}" type="parTrans" cxnId="{29D02AF1-6703-4B9C-9A27-C68683053848}">
      <dgm:prSet/>
      <dgm:spPr/>
      <dgm:t>
        <a:bodyPr/>
        <a:lstStyle/>
        <a:p>
          <a:endParaRPr lang="en-US"/>
        </a:p>
      </dgm:t>
    </dgm:pt>
    <dgm:pt modelId="{84729F03-0B33-4D7D-B95F-0F8E91D7DACC}" type="sibTrans" cxnId="{29D02AF1-6703-4B9C-9A27-C68683053848}">
      <dgm:prSet/>
      <dgm:spPr/>
      <dgm:t>
        <a:bodyPr/>
        <a:lstStyle/>
        <a:p>
          <a:endParaRPr lang="en-US"/>
        </a:p>
      </dgm:t>
    </dgm:pt>
    <dgm:pt modelId="{5C03A6B4-6C6F-47D1-925F-22343DB66047}">
      <dgm:prSet/>
      <dgm:spPr/>
      <dgm:t>
        <a:bodyPr/>
        <a:lstStyle/>
        <a:p>
          <a:r>
            <a:rPr lang="es-ES" err="1"/>
            <a:t>Add</a:t>
          </a:r>
          <a:r>
            <a:rPr lang="es-ES"/>
            <a:t> </a:t>
          </a:r>
          <a:r>
            <a:rPr lang="es-ES" err="1"/>
            <a:t>functionalitites</a:t>
          </a:r>
          <a:r>
            <a:rPr lang="es-ES"/>
            <a:t> </a:t>
          </a:r>
          <a:r>
            <a:rPr lang="es-ES" err="1"/>
            <a:t>to</a:t>
          </a:r>
          <a:r>
            <a:rPr lang="es-ES"/>
            <a:t> </a:t>
          </a:r>
          <a:r>
            <a:rPr lang="es-ES" err="1"/>
            <a:t>the</a:t>
          </a:r>
          <a:r>
            <a:rPr lang="es-ES"/>
            <a:t> Web </a:t>
          </a:r>
          <a:r>
            <a:rPr lang="es-ES" err="1"/>
            <a:t>Applications</a:t>
          </a:r>
          <a:r>
            <a:rPr lang="es-ES"/>
            <a:t> </a:t>
          </a:r>
          <a:r>
            <a:rPr lang="es-ES" err="1"/>
            <a:t>following</a:t>
          </a:r>
          <a:r>
            <a:rPr lang="es-ES"/>
            <a:t> </a:t>
          </a:r>
          <a:r>
            <a:rPr lang="es-ES" err="1"/>
            <a:t>the</a:t>
          </a:r>
          <a:r>
            <a:rPr lang="es-ES"/>
            <a:t> </a:t>
          </a:r>
          <a:r>
            <a:rPr lang="es-ES" err="1"/>
            <a:t>defined</a:t>
          </a:r>
          <a:r>
            <a:rPr lang="es-ES"/>
            <a:t> S-SDLC</a:t>
          </a:r>
          <a:endParaRPr lang="en-US"/>
        </a:p>
      </dgm:t>
    </dgm:pt>
    <dgm:pt modelId="{C1C056B7-6AC8-4361-94DC-F0378F82795E}" type="parTrans" cxnId="{566AF8E4-B223-4724-8582-7EC9DCBF2C5B}">
      <dgm:prSet/>
      <dgm:spPr/>
      <dgm:t>
        <a:bodyPr/>
        <a:lstStyle/>
        <a:p>
          <a:endParaRPr lang="en-US"/>
        </a:p>
      </dgm:t>
    </dgm:pt>
    <dgm:pt modelId="{2011E135-A7A8-49EE-8F95-EEAA5BFE354B}" type="sibTrans" cxnId="{566AF8E4-B223-4724-8582-7EC9DCBF2C5B}">
      <dgm:prSet/>
      <dgm:spPr/>
      <dgm:t>
        <a:bodyPr/>
        <a:lstStyle/>
        <a:p>
          <a:endParaRPr lang="en-US"/>
        </a:p>
      </dgm:t>
    </dgm:pt>
    <dgm:pt modelId="{35F07191-A0A2-460E-8395-0C7333DD9DFE}" type="pres">
      <dgm:prSet presAssocID="{7FF7E3F6-F1B2-4EBB-B1FC-75974096D740}" presName="root" presStyleCnt="0">
        <dgm:presLayoutVars>
          <dgm:dir/>
          <dgm:resizeHandles val="exact"/>
        </dgm:presLayoutVars>
      </dgm:prSet>
      <dgm:spPr/>
    </dgm:pt>
    <dgm:pt modelId="{1C2279D7-9ACC-458E-8810-6850332881F7}" type="pres">
      <dgm:prSet presAssocID="{27851B09-086E-42D3-ADE7-9353D22274F6}" presName="compNode" presStyleCnt="0"/>
      <dgm:spPr/>
    </dgm:pt>
    <dgm:pt modelId="{146911CA-5FE9-435C-B669-C73BD36CA949}" type="pres">
      <dgm:prSet presAssocID="{27851B09-086E-42D3-ADE7-9353D22274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4BB5B3E9-9151-4FEE-A915-2C6820F882C0}" type="pres">
      <dgm:prSet presAssocID="{27851B09-086E-42D3-ADE7-9353D22274F6}" presName="spaceRect" presStyleCnt="0"/>
      <dgm:spPr/>
    </dgm:pt>
    <dgm:pt modelId="{31BC1031-43B0-473B-901D-B859CD316109}" type="pres">
      <dgm:prSet presAssocID="{27851B09-086E-42D3-ADE7-9353D22274F6}" presName="textRect" presStyleLbl="revTx" presStyleIdx="0" presStyleCnt="3">
        <dgm:presLayoutVars>
          <dgm:chMax val="1"/>
          <dgm:chPref val="1"/>
        </dgm:presLayoutVars>
      </dgm:prSet>
      <dgm:spPr/>
    </dgm:pt>
    <dgm:pt modelId="{5FDC1F78-9AE1-47EE-9CB4-923F79F395BC}" type="pres">
      <dgm:prSet presAssocID="{4CCD5130-5342-45C7-95D1-FF6311E39E63}" presName="sibTrans" presStyleCnt="0"/>
      <dgm:spPr/>
    </dgm:pt>
    <dgm:pt modelId="{E934D035-D436-499A-AB53-474CCE1A9E85}" type="pres">
      <dgm:prSet presAssocID="{BA409EEE-2B1E-48DD-9B9D-37EC9EFE9BEF}" presName="compNode" presStyleCnt="0"/>
      <dgm:spPr/>
    </dgm:pt>
    <dgm:pt modelId="{B78241F6-FBA4-4310-B296-12CF1F0A76ED}" type="pres">
      <dgm:prSet presAssocID="{BA409EEE-2B1E-48DD-9B9D-37EC9EFE9B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5173EB2-060A-49EE-A6F7-92BF800D8575}" type="pres">
      <dgm:prSet presAssocID="{BA409EEE-2B1E-48DD-9B9D-37EC9EFE9BEF}" presName="spaceRect" presStyleCnt="0"/>
      <dgm:spPr/>
    </dgm:pt>
    <dgm:pt modelId="{F3B6BC95-60D6-4D07-A660-62BB2C02E7D3}" type="pres">
      <dgm:prSet presAssocID="{BA409EEE-2B1E-48DD-9B9D-37EC9EFE9BEF}" presName="textRect" presStyleLbl="revTx" presStyleIdx="1" presStyleCnt="3">
        <dgm:presLayoutVars>
          <dgm:chMax val="1"/>
          <dgm:chPref val="1"/>
        </dgm:presLayoutVars>
      </dgm:prSet>
      <dgm:spPr/>
    </dgm:pt>
    <dgm:pt modelId="{6B2B0BD7-A533-4707-8639-0ED47062A5D3}" type="pres">
      <dgm:prSet presAssocID="{84729F03-0B33-4D7D-B95F-0F8E91D7DACC}" presName="sibTrans" presStyleCnt="0"/>
      <dgm:spPr/>
    </dgm:pt>
    <dgm:pt modelId="{7ABB0D07-87C3-44AD-81DF-6E3D42A94A53}" type="pres">
      <dgm:prSet presAssocID="{5C03A6B4-6C6F-47D1-925F-22343DB66047}" presName="compNode" presStyleCnt="0"/>
      <dgm:spPr/>
    </dgm:pt>
    <dgm:pt modelId="{BA623456-20A8-4DF1-8807-9AD260D9B548}" type="pres">
      <dgm:prSet presAssocID="{5C03A6B4-6C6F-47D1-925F-22343DB660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3E954D7D-8EC3-41B1-BFCB-92C475B84D07}" type="pres">
      <dgm:prSet presAssocID="{5C03A6B4-6C6F-47D1-925F-22343DB66047}" presName="spaceRect" presStyleCnt="0"/>
      <dgm:spPr/>
    </dgm:pt>
    <dgm:pt modelId="{3C95FCFE-DADE-42F1-B955-C011A4113B35}" type="pres">
      <dgm:prSet presAssocID="{5C03A6B4-6C6F-47D1-925F-22343DB660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30E8817-2343-4B17-B308-9FF28F1D53C1}" type="presOf" srcId="{27851B09-086E-42D3-ADE7-9353D22274F6}" destId="{31BC1031-43B0-473B-901D-B859CD316109}" srcOrd="0" destOrd="0" presId="urn:microsoft.com/office/officeart/2018/2/layout/IconLabelList"/>
    <dgm:cxn modelId="{88705944-C4A9-4A6A-87AC-7DE22D9733E1}" type="presOf" srcId="{7FF7E3F6-F1B2-4EBB-B1FC-75974096D740}" destId="{35F07191-A0A2-460E-8395-0C7333DD9DFE}" srcOrd="0" destOrd="0" presId="urn:microsoft.com/office/officeart/2018/2/layout/IconLabelList"/>
    <dgm:cxn modelId="{863C8C84-35DF-4339-80DE-4745446B64A0}" type="presOf" srcId="{5C03A6B4-6C6F-47D1-925F-22343DB66047}" destId="{3C95FCFE-DADE-42F1-B955-C011A4113B35}" srcOrd="0" destOrd="0" presId="urn:microsoft.com/office/officeart/2018/2/layout/IconLabelList"/>
    <dgm:cxn modelId="{6027DE8B-D342-4679-9169-1D5217FDC638}" type="presOf" srcId="{BA409EEE-2B1E-48DD-9B9D-37EC9EFE9BEF}" destId="{F3B6BC95-60D6-4D07-A660-62BB2C02E7D3}" srcOrd="0" destOrd="0" presId="urn:microsoft.com/office/officeart/2018/2/layout/IconLabelList"/>
    <dgm:cxn modelId="{F90125C0-DD94-40BD-8E0F-F447467EB1E2}" srcId="{7FF7E3F6-F1B2-4EBB-B1FC-75974096D740}" destId="{27851B09-086E-42D3-ADE7-9353D22274F6}" srcOrd="0" destOrd="0" parTransId="{1CDE9289-6EBE-4200-80E0-14DE192278FB}" sibTransId="{4CCD5130-5342-45C7-95D1-FF6311E39E63}"/>
    <dgm:cxn modelId="{566AF8E4-B223-4724-8582-7EC9DCBF2C5B}" srcId="{7FF7E3F6-F1B2-4EBB-B1FC-75974096D740}" destId="{5C03A6B4-6C6F-47D1-925F-22343DB66047}" srcOrd="2" destOrd="0" parTransId="{C1C056B7-6AC8-4361-94DC-F0378F82795E}" sibTransId="{2011E135-A7A8-49EE-8F95-EEAA5BFE354B}"/>
    <dgm:cxn modelId="{29D02AF1-6703-4B9C-9A27-C68683053848}" srcId="{7FF7E3F6-F1B2-4EBB-B1FC-75974096D740}" destId="{BA409EEE-2B1E-48DD-9B9D-37EC9EFE9BEF}" srcOrd="1" destOrd="0" parTransId="{5CFC6CAA-644A-451C-A9C5-601B02DD9A17}" sibTransId="{84729F03-0B33-4D7D-B95F-0F8E91D7DACC}"/>
    <dgm:cxn modelId="{4EA3D5EC-D9F6-4C5C-8F4C-BF466DD9C532}" type="presParOf" srcId="{35F07191-A0A2-460E-8395-0C7333DD9DFE}" destId="{1C2279D7-9ACC-458E-8810-6850332881F7}" srcOrd="0" destOrd="0" presId="urn:microsoft.com/office/officeart/2018/2/layout/IconLabelList"/>
    <dgm:cxn modelId="{2D157083-2CD6-4206-AE0B-7E3DC4F3E34E}" type="presParOf" srcId="{1C2279D7-9ACC-458E-8810-6850332881F7}" destId="{146911CA-5FE9-435C-B669-C73BD36CA949}" srcOrd="0" destOrd="0" presId="urn:microsoft.com/office/officeart/2018/2/layout/IconLabelList"/>
    <dgm:cxn modelId="{69406055-447B-434C-A56F-61B0B28DB21C}" type="presParOf" srcId="{1C2279D7-9ACC-458E-8810-6850332881F7}" destId="{4BB5B3E9-9151-4FEE-A915-2C6820F882C0}" srcOrd="1" destOrd="0" presId="urn:microsoft.com/office/officeart/2018/2/layout/IconLabelList"/>
    <dgm:cxn modelId="{8CAEA181-EE11-475C-89F5-F8749E9FF37C}" type="presParOf" srcId="{1C2279D7-9ACC-458E-8810-6850332881F7}" destId="{31BC1031-43B0-473B-901D-B859CD316109}" srcOrd="2" destOrd="0" presId="urn:microsoft.com/office/officeart/2018/2/layout/IconLabelList"/>
    <dgm:cxn modelId="{3D5D3370-96A4-4D02-9667-FF18B4D3A4FF}" type="presParOf" srcId="{35F07191-A0A2-460E-8395-0C7333DD9DFE}" destId="{5FDC1F78-9AE1-47EE-9CB4-923F79F395BC}" srcOrd="1" destOrd="0" presId="urn:microsoft.com/office/officeart/2018/2/layout/IconLabelList"/>
    <dgm:cxn modelId="{ABF415EB-53CA-4D85-93A0-9284DBF85533}" type="presParOf" srcId="{35F07191-A0A2-460E-8395-0C7333DD9DFE}" destId="{E934D035-D436-499A-AB53-474CCE1A9E85}" srcOrd="2" destOrd="0" presId="urn:microsoft.com/office/officeart/2018/2/layout/IconLabelList"/>
    <dgm:cxn modelId="{6D86DE2A-CD31-4DA2-81BE-2292103A351F}" type="presParOf" srcId="{E934D035-D436-499A-AB53-474CCE1A9E85}" destId="{B78241F6-FBA4-4310-B296-12CF1F0A76ED}" srcOrd="0" destOrd="0" presId="urn:microsoft.com/office/officeart/2018/2/layout/IconLabelList"/>
    <dgm:cxn modelId="{E604AFC5-B201-4389-A6CA-8D0943F5F1E1}" type="presParOf" srcId="{E934D035-D436-499A-AB53-474CCE1A9E85}" destId="{A5173EB2-060A-49EE-A6F7-92BF800D8575}" srcOrd="1" destOrd="0" presId="urn:microsoft.com/office/officeart/2018/2/layout/IconLabelList"/>
    <dgm:cxn modelId="{84FCC172-3FFD-4B0A-83C5-55357E9F9998}" type="presParOf" srcId="{E934D035-D436-499A-AB53-474CCE1A9E85}" destId="{F3B6BC95-60D6-4D07-A660-62BB2C02E7D3}" srcOrd="2" destOrd="0" presId="urn:microsoft.com/office/officeart/2018/2/layout/IconLabelList"/>
    <dgm:cxn modelId="{44A19562-A302-434E-8532-DC22BA9698B6}" type="presParOf" srcId="{35F07191-A0A2-460E-8395-0C7333DD9DFE}" destId="{6B2B0BD7-A533-4707-8639-0ED47062A5D3}" srcOrd="3" destOrd="0" presId="urn:microsoft.com/office/officeart/2018/2/layout/IconLabelList"/>
    <dgm:cxn modelId="{79F3527D-3380-4D74-865A-166BCE859A25}" type="presParOf" srcId="{35F07191-A0A2-460E-8395-0C7333DD9DFE}" destId="{7ABB0D07-87C3-44AD-81DF-6E3D42A94A53}" srcOrd="4" destOrd="0" presId="urn:microsoft.com/office/officeart/2018/2/layout/IconLabelList"/>
    <dgm:cxn modelId="{56605895-292C-4449-9CDE-44E39D987E07}" type="presParOf" srcId="{7ABB0D07-87C3-44AD-81DF-6E3D42A94A53}" destId="{BA623456-20A8-4DF1-8807-9AD260D9B548}" srcOrd="0" destOrd="0" presId="urn:microsoft.com/office/officeart/2018/2/layout/IconLabelList"/>
    <dgm:cxn modelId="{64F7CD83-89DC-4C07-9CC4-249722297E31}" type="presParOf" srcId="{7ABB0D07-87C3-44AD-81DF-6E3D42A94A53}" destId="{3E954D7D-8EC3-41B1-BFCB-92C475B84D07}" srcOrd="1" destOrd="0" presId="urn:microsoft.com/office/officeart/2018/2/layout/IconLabelList"/>
    <dgm:cxn modelId="{44A65FE5-D49C-4942-95F6-E010EC899FB1}" type="presParOf" srcId="{7ABB0D07-87C3-44AD-81DF-6E3D42A94A53}" destId="{3C95FCFE-DADE-42F1-B955-C011A4113B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1371F-588B-4FDB-A81A-64FCBB54A241}">
      <dsp:nvSpPr>
        <dsp:cNvPr id="0" name=""/>
        <dsp:cNvSpPr/>
      </dsp:nvSpPr>
      <dsp:spPr>
        <a:xfrm>
          <a:off x="344932" y="1486973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C2F0A-1568-484F-B684-78C30647FE26}">
      <dsp:nvSpPr>
        <dsp:cNvPr id="0" name=""/>
        <dsp:cNvSpPr/>
      </dsp:nvSpPr>
      <dsp:spPr>
        <a:xfrm>
          <a:off x="51548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EC53A-C912-46C8-9045-AF4D22DCE2E4}">
      <dsp:nvSpPr>
        <dsp:cNvPr id="0" name=""/>
        <dsp:cNvSpPr/>
      </dsp:nvSpPr>
      <dsp:spPr>
        <a:xfrm>
          <a:off x="1331094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The </a:t>
          </a:r>
          <a:r>
            <a:rPr lang="en-CA" sz="1700" kern="1200">
              <a:latin typeface="Arial Nova Light" panose="020F0302020204030204"/>
            </a:rPr>
            <a:t>necessity</a:t>
          </a:r>
          <a:r>
            <a:rPr lang="en-CA" sz="1700" kern="1200"/>
            <a:t> of security in software</a:t>
          </a:r>
          <a:endParaRPr lang="en-US" sz="1700" kern="1200"/>
        </a:p>
      </dsp:txBody>
      <dsp:txXfrm>
        <a:off x="1331094" y="1486973"/>
        <a:ext cx="1914313" cy="812133"/>
      </dsp:txXfrm>
    </dsp:sp>
    <dsp:sp modelId="{5D819B34-03E1-4BE1-9CD7-1C4D7E63F93F}">
      <dsp:nvSpPr>
        <dsp:cNvPr id="0" name=""/>
        <dsp:cNvSpPr/>
      </dsp:nvSpPr>
      <dsp:spPr>
        <a:xfrm>
          <a:off x="3578962" y="1486973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64210-3E12-4ABA-9D4D-39C0DE1966CD}">
      <dsp:nvSpPr>
        <dsp:cNvPr id="0" name=""/>
        <dsp:cNvSpPr/>
      </dsp:nvSpPr>
      <dsp:spPr>
        <a:xfrm>
          <a:off x="374951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D624E-931D-4CC6-9ED8-6C877A06ED2A}">
      <dsp:nvSpPr>
        <dsp:cNvPr id="0" name=""/>
        <dsp:cNvSpPr/>
      </dsp:nvSpPr>
      <dsp:spPr>
        <a:xfrm>
          <a:off x="4565123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>
              <a:latin typeface="Arial Nova Light" panose="020F0302020204030204"/>
            </a:rPr>
            <a:t>Objectives</a:t>
          </a:r>
          <a:endParaRPr lang="en-CA" sz="1700" kern="1200"/>
        </a:p>
      </dsp:txBody>
      <dsp:txXfrm>
        <a:off x="4565123" y="1486973"/>
        <a:ext cx="1914313" cy="812133"/>
      </dsp:txXfrm>
    </dsp:sp>
    <dsp:sp modelId="{7D978F43-3353-4662-ACE7-56EA3C7EDFBB}">
      <dsp:nvSpPr>
        <dsp:cNvPr id="0" name=""/>
        <dsp:cNvSpPr/>
      </dsp:nvSpPr>
      <dsp:spPr>
        <a:xfrm>
          <a:off x="6812992" y="1486973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54740-D089-4F12-8992-DD39DF7C3616}">
      <dsp:nvSpPr>
        <dsp:cNvPr id="0" name=""/>
        <dsp:cNvSpPr/>
      </dsp:nvSpPr>
      <dsp:spPr>
        <a:xfrm>
          <a:off x="698354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C8339-774B-4271-B927-BD506CB7D596}">
      <dsp:nvSpPr>
        <dsp:cNvPr id="0" name=""/>
        <dsp:cNvSpPr/>
      </dsp:nvSpPr>
      <dsp:spPr>
        <a:xfrm>
          <a:off x="7799153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>
              <a:latin typeface="Arial Nova Light" panose="020F0302020204030204"/>
            </a:rPr>
            <a:t>Motivation</a:t>
          </a:r>
        </a:p>
      </dsp:txBody>
      <dsp:txXfrm>
        <a:off x="7799153" y="1486973"/>
        <a:ext cx="1914313" cy="81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A1EC1-F7D6-4422-B91E-72212D631831}">
      <dsp:nvSpPr>
        <dsp:cNvPr id="0" name=""/>
        <dsp:cNvSpPr/>
      </dsp:nvSpPr>
      <dsp:spPr>
        <a:xfrm>
          <a:off x="583030" y="463220"/>
          <a:ext cx="619550" cy="6195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0CDE9-9E16-40BB-A0B9-DEE7C7C9FBFB}">
      <dsp:nvSpPr>
        <dsp:cNvPr id="0" name=""/>
        <dsp:cNvSpPr/>
      </dsp:nvSpPr>
      <dsp:spPr>
        <a:xfrm>
          <a:off x="7733" y="1205299"/>
          <a:ext cx="1770144" cy="43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err="1"/>
            <a:t>Preparation</a:t>
          </a:r>
          <a:endParaRPr lang="en-US" sz="1400" kern="1200" err="1"/>
        </a:p>
      </dsp:txBody>
      <dsp:txXfrm>
        <a:off x="7733" y="1205299"/>
        <a:ext cx="1770144" cy="431472"/>
      </dsp:txXfrm>
    </dsp:sp>
    <dsp:sp modelId="{DF006E54-1060-4893-BA7D-209D835A1430}">
      <dsp:nvSpPr>
        <dsp:cNvPr id="0" name=""/>
        <dsp:cNvSpPr/>
      </dsp:nvSpPr>
      <dsp:spPr>
        <a:xfrm>
          <a:off x="7733" y="1693761"/>
          <a:ext cx="1770144" cy="161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Arial Nova Light" panose="020F0302020204030204"/>
            </a:rPr>
            <a:t>1. </a:t>
          </a:r>
          <a:r>
            <a:rPr lang="es-ES" sz="1100" kern="1200" dirty="0"/>
            <a:t>Web </a:t>
          </a:r>
          <a:r>
            <a:rPr lang="es-ES" sz="1100" kern="1200" dirty="0" err="1"/>
            <a:t>Applications</a:t>
          </a:r>
          <a:r>
            <a:rPr lang="es-ES" sz="1100" kern="1200" dirty="0"/>
            <a:t>’</a:t>
          </a:r>
          <a:r>
            <a:rPr lang="es-ES" sz="1100" kern="1200" dirty="0">
              <a:latin typeface="Arial Nova Light" panose="020F0302020204030204"/>
            </a:rPr>
            <a:t> and Security</a:t>
          </a:r>
          <a:r>
            <a:rPr lang="es-ES" sz="1100" kern="1200" dirty="0"/>
            <a:t> Training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Arial Nova Light" panose="020F0302020204030204"/>
            </a:rPr>
            <a:t>2. </a:t>
          </a:r>
          <a:r>
            <a:rPr lang="es-ES" sz="1100" kern="1200" dirty="0" err="1"/>
            <a:t>Requirements</a:t>
          </a:r>
          <a:r>
            <a:rPr lang="es-ES" sz="1100" kern="1200" dirty="0"/>
            <a:t> </a:t>
          </a:r>
          <a:r>
            <a:rPr lang="es-ES" sz="1100" kern="1200" dirty="0" err="1"/>
            <a:t>of</a:t>
          </a:r>
          <a:r>
            <a:rPr lang="es-ES" sz="1100" kern="1200" dirty="0"/>
            <a:t> </a:t>
          </a:r>
          <a:r>
            <a:rPr lang="es-ES" sz="1100" kern="1200" dirty="0" err="1"/>
            <a:t>the</a:t>
          </a:r>
          <a:r>
            <a:rPr lang="es-ES" sz="1100" kern="1200" dirty="0"/>
            <a:t> Web </a:t>
          </a:r>
          <a:r>
            <a:rPr lang="es-ES" sz="1100" kern="1200" dirty="0" err="1"/>
            <a:t>Application</a:t>
          </a:r>
          <a:endParaRPr lang="en-US" sz="1100" kern="1200" dirty="0" err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dirty="0">
              <a:latin typeface="Arial Nova Light" panose="020F0302020204030204"/>
            </a:rPr>
            <a:t>3. </a:t>
          </a:r>
          <a:r>
            <a:rPr lang="es-ES" sz="1100" b="0" kern="1200" dirty="0" err="1"/>
            <a:t>Metrics</a:t>
          </a:r>
          <a:r>
            <a:rPr lang="es-ES" sz="1100" b="0" kern="1200" dirty="0"/>
            <a:t> </a:t>
          </a:r>
          <a:r>
            <a:rPr lang="es-ES" sz="1100" b="0" kern="1200" dirty="0" err="1"/>
            <a:t>definition</a:t>
          </a:r>
          <a:r>
            <a:rPr lang="es-ES" sz="1100" b="0" kern="1200" dirty="0"/>
            <a:t> and </a:t>
          </a:r>
          <a:r>
            <a:rPr lang="es-ES" sz="1100" b="0" kern="1200" dirty="0" err="1"/>
            <a:t>Compliance</a:t>
          </a:r>
          <a:r>
            <a:rPr lang="es-ES" sz="1100" b="0" kern="1200" dirty="0"/>
            <a:t> </a:t>
          </a:r>
          <a:r>
            <a:rPr lang="es-ES" sz="1100" b="0" kern="1200" dirty="0" err="1"/>
            <a:t>Reporting</a:t>
          </a:r>
          <a:r>
            <a:rPr lang="es-ES" sz="1100" b="0" kern="1200" dirty="0"/>
            <a:t> </a:t>
          </a:r>
          <a:r>
            <a:rPr lang="es-ES" sz="1100" b="0" kern="1200" dirty="0" err="1"/>
            <a:t>for</a:t>
          </a:r>
          <a:r>
            <a:rPr lang="es-ES" sz="1100" b="0" kern="1200" dirty="0"/>
            <a:t> </a:t>
          </a:r>
          <a:r>
            <a:rPr lang="es-ES" sz="1100" b="0" kern="1200" dirty="0" err="1"/>
            <a:t>the</a:t>
          </a:r>
          <a:r>
            <a:rPr lang="es-ES" sz="1100" b="0" kern="1200" dirty="0"/>
            <a:t> </a:t>
          </a:r>
          <a:r>
            <a:rPr lang="es-ES" sz="1100" b="0" kern="1200" dirty="0">
              <a:latin typeface="Arial Nova Light" panose="020F0302020204030204"/>
            </a:rPr>
            <a:t>Web </a:t>
          </a:r>
          <a:r>
            <a:rPr lang="es-ES" sz="1100" b="0" kern="1200" dirty="0" err="1">
              <a:latin typeface="Arial Nova Light" panose="020F0302020204030204"/>
            </a:rPr>
            <a:t>Application</a:t>
          </a:r>
          <a:endParaRPr lang="en-US" sz="1100" kern="1200" dirty="0" err="1">
            <a:latin typeface="Arial Nova Light" panose="020F0302020204030204"/>
          </a:endParaRPr>
        </a:p>
      </dsp:txBody>
      <dsp:txXfrm>
        <a:off x="7733" y="1693761"/>
        <a:ext cx="1770144" cy="1618937"/>
      </dsp:txXfrm>
    </dsp:sp>
    <dsp:sp modelId="{06E59368-D7BD-47F1-8B53-AAB0F81547ED}">
      <dsp:nvSpPr>
        <dsp:cNvPr id="0" name=""/>
        <dsp:cNvSpPr/>
      </dsp:nvSpPr>
      <dsp:spPr>
        <a:xfrm>
          <a:off x="2662950" y="376366"/>
          <a:ext cx="619550" cy="6195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E7CF5-A418-4151-8728-EC4D54EC5FF0}">
      <dsp:nvSpPr>
        <dsp:cNvPr id="0" name=""/>
        <dsp:cNvSpPr/>
      </dsp:nvSpPr>
      <dsp:spPr>
        <a:xfrm>
          <a:off x="2087653" y="1125914"/>
          <a:ext cx="1770144" cy="43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err="1"/>
            <a:t>Design</a:t>
          </a:r>
          <a:endParaRPr lang="en-US" sz="1400" kern="1200" err="1"/>
        </a:p>
      </dsp:txBody>
      <dsp:txXfrm>
        <a:off x="2087653" y="1125914"/>
        <a:ext cx="1770144" cy="431472"/>
      </dsp:txXfrm>
    </dsp:sp>
    <dsp:sp modelId="{7ECE672A-41CF-4AF1-A191-111FCE0BD94E}">
      <dsp:nvSpPr>
        <dsp:cNvPr id="0" name=""/>
        <dsp:cNvSpPr/>
      </dsp:nvSpPr>
      <dsp:spPr>
        <a:xfrm>
          <a:off x="2087653" y="1617851"/>
          <a:ext cx="1770144" cy="1781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Arial Nova Light" panose="020F0302020204030204"/>
            </a:rPr>
            <a:t>4</a:t>
          </a:r>
          <a:r>
            <a:rPr lang="es-ES" sz="1100" b="0" kern="1200" dirty="0">
              <a:latin typeface="Arial Nova Light" panose="020F0302020204030204"/>
            </a:rPr>
            <a:t>. </a:t>
          </a:r>
          <a:r>
            <a:rPr lang="es-ES" sz="1100" b="0" kern="1200" dirty="0" err="1">
              <a:latin typeface="Arial Nova Light" panose="020F0302020204030204"/>
            </a:rPr>
            <a:t>Threat</a:t>
          </a:r>
          <a:r>
            <a:rPr lang="es-ES" sz="1100" b="0" kern="1200" dirty="0"/>
            <a:t> </a:t>
          </a:r>
          <a:r>
            <a:rPr lang="es-ES" sz="1100" b="0" kern="1200" dirty="0" err="1"/>
            <a:t>Modeling</a:t>
          </a:r>
          <a:endParaRPr lang="en-US" sz="1100" b="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dirty="0">
              <a:latin typeface="Arial Nova Light" panose="020F0302020204030204"/>
            </a:rPr>
            <a:t>5. </a:t>
          </a:r>
          <a:r>
            <a:rPr lang="es-ES" sz="1100" b="0" kern="1200" dirty="0" err="1"/>
            <a:t>Design</a:t>
          </a:r>
          <a:r>
            <a:rPr lang="es-ES" sz="1100" b="0" kern="1200" dirty="0"/>
            <a:t> </a:t>
          </a:r>
          <a:r>
            <a:rPr lang="es-ES" sz="1100" b="0" kern="1200" dirty="0" err="1"/>
            <a:t>Requirements</a:t>
          </a:r>
          <a:r>
            <a:rPr lang="es-ES" sz="1100" b="0" kern="1200" dirty="0"/>
            <a:t> </a:t>
          </a:r>
          <a:endParaRPr lang="en-US" sz="1100" b="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dirty="0">
              <a:latin typeface="Arial Nova Light" panose="020F0302020204030204"/>
            </a:rPr>
            <a:t>6. </a:t>
          </a:r>
          <a:r>
            <a:rPr lang="es-ES" sz="1100" b="0" kern="1200" dirty="0" err="1">
              <a:latin typeface="Arial Nova Light" panose="020F0302020204030204"/>
            </a:rPr>
            <a:t>Definition</a:t>
          </a:r>
          <a:r>
            <a:rPr lang="es-ES" sz="1100" b="0" kern="1200" dirty="0"/>
            <a:t> </a:t>
          </a:r>
          <a:r>
            <a:rPr lang="es-ES" sz="1100" b="0" kern="1200" dirty="0" err="1"/>
            <a:t>of</a:t>
          </a:r>
          <a:r>
            <a:rPr lang="es-ES" sz="1100" b="0" kern="1200" dirty="0"/>
            <a:t> </a:t>
          </a:r>
          <a:r>
            <a:rPr lang="es-ES" sz="1100" b="0" kern="1200" dirty="0" err="1"/>
            <a:t>Cryptographic</a:t>
          </a:r>
          <a:r>
            <a:rPr lang="es-ES" sz="1100" b="0" kern="1200" dirty="0"/>
            <a:t> </a:t>
          </a:r>
          <a:r>
            <a:rPr lang="es-ES" sz="1100" b="0" kern="1200" dirty="0" err="1"/>
            <a:t>Standards</a:t>
          </a:r>
          <a:endParaRPr lang="en-US" sz="1100" b="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dirty="0">
              <a:latin typeface="Arial Nova Light" panose="020F0302020204030204"/>
            </a:rPr>
            <a:t>7. </a:t>
          </a:r>
          <a:r>
            <a:rPr lang="es-ES" sz="1100" b="0" kern="1200" dirty="0"/>
            <a:t>Management </a:t>
          </a:r>
          <a:r>
            <a:rPr lang="es-ES" sz="1100" b="0" kern="1200" dirty="0" err="1"/>
            <a:t>the</a:t>
          </a:r>
          <a:r>
            <a:rPr lang="es-ES" sz="1100" b="0" kern="1200" dirty="0"/>
            <a:t> Security </a:t>
          </a:r>
          <a:r>
            <a:rPr lang="es-ES" sz="1100" b="0" kern="1200" dirty="0" err="1"/>
            <a:t>Risk</a:t>
          </a:r>
          <a:r>
            <a:rPr lang="es-ES" sz="1100" b="0" kern="1200" dirty="0"/>
            <a:t> </a:t>
          </a:r>
          <a:r>
            <a:rPr lang="es-ES" sz="1100" b="0" kern="1200" dirty="0" err="1"/>
            <a:t>of</a:t>
          </a:r>
          <a:r>
            <a:rPr lang="es-ES" sz="1100" b="0" kern="1200" dirty="0"/>
            <a:t> </a:t>
          </a:r>
          <a:r>
            <a:rPr lang="es-ES" sz="1100" b="0" kern="1200" dirty="0" err="1"/>
            <a:t>Third-Party</a:t>
          </a:r>
          <a:r>
            <a:rPr lang="es-ES" sz="1100" b="0" kern="1200" dirty="0"/>
            <a:t> </a:t>
          </a:r>
          <a:r>
            <a:rPr lang="es-ES" sz="1100" b="0" kern="1200" dirty="0" err="1"/>
            <a:t>Components</a:t>
          </a:r>
          <a:endParaRPr lang="en-US" sz="1100" b="0" kern="1200" dirty="0" err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dirty="0">
              <a:latin typeface="Arial Nova Light" panose="020F0302020204030204"/>
            </a:rPr>
            <a:t>8. </a:t>
          </a:r>
          <a:r>
            <a:rPr lang="es-ES" sz="1100" b="0" kern="1200" dirty="0" err="1"/>
            <a:t>Definition</a:t>
          </a:r>
          <a:r>
            <a:rPr lang="es-ES" sz="1100" b="0" kern="1200" dirty="0"/>
            <a:t> </a:t>
          </a:r>
          <a:r>
            <a:rPr lang="es-ES" sz="1100" b="0" kern="1200" dirty="0" err="1"/>
            <a:t>of</a:t>
          </a:r>
          <a:r>
            <a:rPr lang="es-ES" sz="1100" b="0" kern="1200" dirty="0"/>
            <a:t> </a:t>
          </a:r>
          <a:r>
            <a:rPr lang="es-ES" sz="1100" b="0" kern="1200" dirty="0" err="1"/>
            <a:t>Approved</a:t>
          </a:r>
          <a:r>
            <a:rPr lang="es-ES" sz="1100" b="0" kern="1200" dirty="0"/>
            <a:t> Tools</a:t>
          </a:r>
          <a:endParaRPr lang="en-US" sz="1100" b="0" kern="1200" dirty="0"/>
        </a:p>
      </dsp:txBody>
      <dsp:txXfrm>
        <a:off x="2087653" y="1617851"/>
        <a:ext cx="1770144" cy="1781702"/>
      </dsp:txXfrm>
    </dsp:sp>
    <dsp:sp modelId="{C8E0098A-A63B-4506-90BF-179E4D577614}">
      <dsp:nvSpPr>
        <dsp:cNvPr id="0" name=""/>
        <dsp:cNvSpPr/>
      </dsp:nvSpPr>
      <dsp:spPr>
        <a:xfrm>
          <a:off x="4742870" y="376366"/>
          <a:ext cx="619550" cy="6195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67536-A0C1-419E-9101-87A6F6B4E2F0}">
      <dsp:nvSpPr>
        <dsp:cNvPr id="0" name=""/>
        <dsp:cNvSpPr/>
      </dsp:nvSpPr>
      <dsp:spPr>
        <a:xfrm>
          <a:off x="4167573" y="1125914"/>
          <a:ext cx="1770144" cy="43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b="0" kern="1200" dirty="0" err="1"/>
            <a:t>Development</a:t>
          </a:r>
        </a:p>
      </dsp:txBody>
      <dsp:txXfrm>
        <a:off x="4167573" y="1125914"/>
        <a:ext cx="1770144" cy="431472"/>
      </dsp:txXfrm>
    </dsp:sp>
    <dsp:sp modelId="{F7B910FF-E158-4203-929F-0B29A7E1085A}">
      <dsp:nvSpPr>
        <dsp:cNvPr id="0" name=""/>
        <dsp:cNvSpPr/>
      </dsp:nvSpPr>
      <dsp:spPr>
        <a:xfrm>
          <a:off x="4167573" y="1617851"/>
          <a:ext cx="1770144" cy="1781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Arial Nova Light" panose="020F0302020204030204"/>
            </a:rPr>
            <a:t>9. </a:t>
          </a:r>
          <a:r>
            <a:rPr lang="es-ES" sz="1100" kern="1200" dirty="0" err="1">
              <a:latin typeface="Arial Nova Light" panose="020F0302020204030204"/>
            </a:rPr>
            <a:t>Static</a:t>
          </a:r>
          <a:r>
            <a:rPr lang="es-ES" sz="1100" kern="1200" dirty="0"/>
            <a:t> </a:t>
          </a:r>
          <a:r>
            <a:rPr lang="es-ES" sz="1100" kern="1200" dirty="0" err="1"/>
            <a:t>Analysis</a:t>
          </a:r>
          <a:endParaRPr lang="en-US" sz="1100" kern="1200" dirty="0" err="1"/>
        </a:p>
      </dsp:txBody>
      <dsp:txXfrm>
        <a:off x="4167573" y="1617851"/>
        <a:ext cx="1770144" cy="1781702"/>
      </dsp:txXfrm>
    </dsp:sp>
    <dsp:sp modelId="{05592280-C9D7-41B2-8439-BE4846E9D77B}">
      <dsp:nvSpPr>
        <dsp:cNvPr id="0" name=""/>
        <dsp:cNvSpPr/>
      </dsp:nvSpPr>
      <dsp:spPr>
        <a:xfrm>
          <a:off x="6822790" y="376366"/>
          <a:ext cx="619550" cy="6195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E8C67-4819-44E6-A93B-CA1C6FA54811}">
      <dsp:nvSpPr>
        <dsp:cNvPr id="0" name=""/>
        <dsp:cNvSpPr/>
      </dsp:nvSpPr>
      <dsp:spPr>
        <a:xfrm>
          <a:off x="6247493" y="1125914"/>
          <a:ext cx="1770144" cy="43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err="1"/>
            <a:t>Testing</a:t>
          </a:r>
          <a:endParaRPr lang="en-US" sz="1400" kern="1200" err="1"/>
        </a:p>
      </dsp:txBody>
      <dsp:txXfrm>
        <a:off x="6247493" y="1125914"/>
        <a:ext cx="1770144" cy="431472"/>
      </dsp:txXfrm>
    </dsp:sp>
    <dsp:sp modelId="{CF7596B2-4A1E-46F8-BDA2-72A0DB4A89EA}">
      <dsp:nvSpPr>
        <dsp:cNvPr id="0" name=""/>
        <dsp:cNvSpPr/>
      </dsp:nvSpPr>
      <dsp:spPr>
        <a:xfrm>
          <a:off x="6247493" y="1617851"/>
          <a:ext cx="1770144" cy="1781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Arial Nova Light" panose="020F0302020204030204"/>
            </a:rPr>
            <a:t>10.Dynamic </a:t>
          </a:r>
          <a:r>
            <a:rPr lang="es-ES" sz="1100" kern="1200" dirty="0" err="1">
              <a:latin typeface="Arial Nova Light" panose="020F0302020204030204"/>
            </a:rPr>
            <a:t>Analysis</a:t>
          </a:r>
          <a:endParaRPr lang="es-ES" sz="1100" kern="1200" dirty="0">
            <a:latin typeface="Arial Nova Light" panose="020F0302020204030204"/>
          </a:endParaRP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dirty="0">
              <a:latin typeface="Arial Nova Light" panose="020F0302020204030204"/>
            </a:rPr>
            <a:t>11. </a:t>
          </a:r>
          <a:r>
            <a:rPr lang="es-ES" sz="1100" b="0" kern="1200" dirty="0" err="1">
              <a:latin typeface="Arial Nova Light" panose="020F0302020204030204"/>
            </a:rPr>
            <a:t>Penetration</a:t>
          </a:r>
          <a:r>
            <a:rPr lang="es-ES" sz="1100" b="0" kern="1200" dirty="0">
              <a:latin typeface="Arial Nova Light" panose="020F0302020204030204"/>
            </a:rPr>
            <a:t> </a:t>
          </a:r>
          <a:r>
            <a:rPr lang="es-ES" sz="1100" b="0" kern="1200" dirty="0" err="1">
              <a:latin typeface="Arial Nova Light" panose="020F0302020204030204"/>
            </a:rPr>
            <a:t>Testing</a:t>
          </a:r>
          <a:endParaRPr lang="es-ES" sz="1100" b="0" kern="1200" dirty="0">
            <a:latin typeface="Arial Nova Light" panose="020F0302020204030204"/>
          </a:endParaRPr>
        </a:p>
      </dsp:txBody>
      <dsp:txXfrm>
        <a:off x="6247493" y="1617851"/>
        <a:ext cx="1770144" cy="1781702"/>
      </dsp:txXfrm>
    </dsp:sp>
    <dsp:sp modelId="{666F815E-0FF2-49D1-9C4F-6462AFA4F437}">
      <dsp:nvSpPr>
        <dsp:cNvPr id="0" name=""/>
        <dsp:cNvSpPr/>
      </dsp:nvSpPr>
      <dsp:spPr>
        <a:xfrm>
          <a:off x="8902710" y="376366"/>
          <a:ext cx="619550" cy="6195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A9A15-AF29-463F-83F7-DF1E5AB9D244}">
      <dsp:nvSpPr>
        <dsp:cNvPr id="0" name=""/>
        <dsp:cNvSpPr/>
      </dsp:nvSpPr>
      <dsp:spPr>
        <a:xfrm>
          <a:off x="8327413" y="1125914"/>
          <a:ext cx="1770144" cy="43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 err="1"/>
            <a:t>Deployment</a:t>
          </a:r>
          <a:r>
            <a:rPr lang="es-ES" sz="1400" kern="1200" dirty="0"/>
            <a:t> and </a:t>
          </a:r>
          <a:r>
            <a:rPr lang="es-ES" sz="1400" kern="1200" dirty="0" err="1"/>
            <a:t>Maintenance</a:t>
          </a:r>
          <a:endParaRPr lang="en-US" sz="1400" kern="1200" dirty="0" err="1"/>
        </a:p>
      </dsp:txBody>
      <dsp:txXfrm>
        <a:off x="8327413" y="1125914"/>
        <a:ext cx="1770144" cy="431472"/>
      </dsp:txXfrm>
    </dsp:sp>
    <dsp:sp modelId="{A321F397-71B1-465F-9653-A146FC4BC60D}">
      <dsp:nvSpPr>
        <dsp:cNvPr id="0" name=""/>
        <dsp:cNvSpPr/>
      </dsp:nvSpPr>
      <dsp:spPr>
        <a:xfrm>
          <a:off x="8327413" y="1617851"/>
          <a:ext cx="1770144" cy="1781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Arial Nova Light" panose="020F0302020204030204"/>
            </a:rPr>
            <a:t>12. </a:t>
          </a:r>
          <a:r>
            <a:rPr lang="es-ES" sz="1100" kern="1200" dirty="0" err="1">
              <a:latin typeface="Arial Nova Light" panose="020F0302020204030204"/>
            </a:rPr>
            <a:t>Safe</a:t>
          </a:r>
          <a:r>
            <a:rPr lang="es-ES" sz="1100" kern="1200" dirty="0">
              <a:latin typeface="Arial Nova Light" panose="020F0302020204030204"/>
            </a:rPr>
            <a:t> </a:t>
          </a:r>
          <a:r>
            <a:rPr lang="es-ES" sz="1100" kern="1200" dirty="0" err="1">
              <a:latin typeface="Arial Nova Light" panose="020F0302020204030204"/>
            </a:rPr>
            <a:t>Deployment</a:t>
          </a:r>
          <a:r>
            <a:rPr lang="es-ES" sz="1100" kern="1200" dirty="0">
              <a:latin typeface="Arial Nova Light" panose="020F0302020204030204"/>
            </a:rPr>
            <a:t> </a:t>
          </a:r>
          <a:r>
            <a:rPr lang="es-ES" sz="1100" kern="1200" dirty="0" err="1">
              <a:latin typeface="Arial Nova Light" panose="020F0302020204030204"/>
            </a:rPr>
            <a:t>Requirements</a:t>
          </a:r>
          <a:endParaRPr lang="es-ES" sz="1100" kern="1200" dirty="0">
            <a:latin typeface="Arial Nova Light" panose="020F0302020204030204"/>
          </a:endParaRP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Arial Nova Light" panose="020F0302020204030204"/>
            </a:rPr>
            <a:t>13. Standard </a:t>
          </a:r>
          <a:r>
            <a:rPr lang="es-ES" sz="1100" kern="1200" dirty="0" err="1">
              <a:latin typeface="Arial Nova Light" panose="020F0302020204030204"/>
            </a:rPr>
            <a:t>Incident</a:t>
          </a:r>
          <a:r>
            <a:rPr lang="es-ES" sz="1100" kern="1200" dirty="0">
              <a:latin typeface="Arial Nova Light" panose="020F0302020204030204"/>
            </a:rPr>
            <a:t> Response Plan</a:t>
          </a:r>
        </a:p>
      </dsp:txBody>
      <dsp:txXfrm>
        <a:off x="8327413" y="1617851"/>
        <a:ext cx="1770144" cy="1781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911CA-5FE9-435C-B669-C73BD36CA949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C1031-43B0-473B-901D-B859CD316109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err="1"/>
            <a:t>Need</a:t>
          </a:r>
          <a:r>
            <a:rPr lang="es-ES" sz="1700" kern="1200"/>
            <a:t> </a:t>
          </a:r>
          <a:r>
            <a:rPr lang="es-ES" sz="1700" kern="1200" err="1"/>
            <a:t>of</a:t>
          </a:r>
          <a:r>
            <a:rPr lang="es-ES" sz="1700" kern="1200"/>
            <a:t> </a:t>
          </a:r>
          <a:r>
            <a:rPr lang="es-ES" sz="1700" kern="1200" err="1"/>
            <a:t>implementation</a:t>
          </a:r>
          <a:r>
            <a:rPr lang="es-ES" sz="1700" kern="1200"/>
            <a:t> </a:t>
          </a:r>
          <a:r>
            <a:rPr lang="es-ES" sz="1700" kern="1200" err="1"/>
            <a:t>of</a:t>
          </a:r>
          <a:r>
            <a:rPr lang="es-ES" sz="1700" kern="1200"/>
            <a:t> </a:t>
          </a:r>
          <a:r>
            <a:rPr lang="es-ES" sz="1700" kern="1200">
              <a:latin typeface="Arial Nova Light" panose="020F0302020204030204"/>
            </a:rPr>
            <a:t>SSL/TLS</a:t>
          </a:r>
          <a:endParaRPr lang="en-US" sz="1700" kern="1200"/>
        </a:p>
      </dsp:txBody>
      <dsp:txXfrm>
        <a:off x="285097" y="2346338"/>
        <a:ext cx="2832300" cy="720000"/>
      </dsp:txXfrm>
    </dsp:sp>
    <dsp:sp modelId="{B78241F6-FBA4-4310-B296-12CF1F0A76ED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6BC95-60D6-4D07-A660-62BB2C02E7D3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err="1"/>
            <a:t>Experiment</a:t>
          </a:r>
          <a:r>
            <a:rPr lang="es-ES" sz="1700" kern="1200"/>
            <a:t> </a:t>
          </a:r>
          <a:r>
            <a:rPr lang="es-ES" sz="1700" kern="1200" err="1"/>
            <a:t>with</a:t>
          </a:r>
          <a:r>
            <a:rPr lang="es-ES" sz="1700" kern="1200"/>
            <a:t> </a:t>
          </a:r>
          <a:r>
            <a:rPr lang="es-ES" sz="1700" kern="1200" err="1"/>
            <a:t>other</a:t>
          </a:r>
          <a:r>
            <a:rPr lang="es-ES" sz="1700" kern="1200"/>
            <a:t> </a:t>
          </a:r>
          <a:r>
            <a:rPr lang="es-ES" sz="1700" kern="1200" err="1"/>
            <a:t>ways</a:t>
          </a:r>
          <a:r>
            <a:rPr lang="es-ES" sz="1700" kern="1200"/>
            <a:t> </a:t>
          </a:r>
          <a:r>
            <a:rPr lang="es-ES" sz="1700" kern="1200" err="1"/>
            <a:t>to</a:t>
          </a:r>
          <a:r>
            <a:rPr lang="es-ES" sz="1700" kern="1200"/>
            <a:t> </a:t>
          </a:r>
          <a:r>
            <a:rPr lang="es-ES" sz="1700" kern="1200" err="1"/>
            <a:t>perform</a:t>
          </a:r>
          <a:r>
            <a:rPr lang="es-ES" sz="1700" kern="1200"/>
            <a:t> </a:t>
          </a:r>
          <a:r>
            <a:rPr lang="es-ES" sz="1700" kern="1200" err="1"/>
            <a:t>the</a:t>
          </a:r>
          <a:r>
            <a:rPr lang="es-ES" sz="1700" kern="1200"/>
            <a:t> S-SDLC </a:t>
          </a:r>
          <a:r>
            <a:rPr lang="es-ES" sz="1700" kern="1200" err="1"/>
            <a:t>phases</a:t>
          </a:r>
          <a:endParaRPr lang="en-US" sz="1700" kern="1200" err="1"/>
        </a:p>
      </dsp:txBody>
      <dsp:txXfrm>
        <a:off x="3613050" y="2346338"/>
        <a:ext cx="2832300" cy="720000"/>
      </dsp:txXfrm>
    </dsp:sp>
    <dsp:sp modelId="{BA623456-20A8-4DF1-8807-9AD260D9B548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5FCFE-DADE-42F1-B955-C011A4113B35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err="1"/>
            <a:t>Add</a:t>
          </a:r>
          <a:r>
            <a:rPr lang="es-ES" sz="1700" kern="1200"/>
            <a:t> </a:t>
          </a:r>
          <a:r>
            <a:rPr lang="es-ES" sz="1700" kern="1200" err="1"/>
            <a:t>functionalitites</a:t>
          </a:r>
          <a:r>
            <a:rPr lang="es-ES" sz="1700" kern="1200"/>
            <a:t> </a:t>
          </a:r>
          <a:r>
            <a:rPr lang="es-ES" sz="1700" kern="1200" err="1"/>
            <a:t>to</a:t>
          </a:r>
          <a:r>
            <a:rPr lang="es-ES" sz="1700" kern="1200"/>
            <a:t> </a:t>
          </a:r>
          <a:r>
            <a:rPr lang="es-ES" sz="1700" kern="1200" err="1"/>
            <a:t>the</a:t>
          </a:r>
          <a:r>
            <a:rPr lang="es-ES" sz="1700" kern="1200"/>
            <a:t> Web </a:t>
          </a:r>
          <a:r>
            <a:rPr lang="es-ES" sz="1700" kern="1200" err="1"/>
            <a:t>Applications</a:t>
          </a:r>
          <a:r>
            <a:rPr lang="es-ES" sz="1700" kern="1200"/>
            <a:t> </a:t>
          </a:r>
          <a:r>
            <a:rPr lang="es-ES" sz="1700" kern="1200" err="1"/>
            <a:t>following</a:t>
          </a:r>
          <a:r>
            <a:rPr lang="es-ES" sz="1700" kern="1200"/>
            <a:t> </a:t>
          </a:r>
          <a:r>
            <a:rPr lang="es-ES" sz="1700" kern="1200" err="1"/>
            <a:t>the</a:t>
          </a:r>
          <a:r>
            <a:rPr lang="es-ES" sz="1700" kern="1200"/>
            <a:t> </a:t>
          </a:r>
          <a:r>
            <a:rPr lang="es-ES" sz="1700" kern="1200" err="1"/>
            <a:t>defined</a:t>
          </a:r>
          <a:r>
            <a:rPr lang="es-ES" sz="1700" kern="1200"/>
            <a:t> S-SDLC</a:t>
          </a:r>
          <a:endParaRPr lang="en-US" sz="1700" kern="1200"/>
        </a:p>
      </dsp:txBody>
      <dsp:txXfrm>
        <a:off x="6941002" y="234633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Arial Nova Light"/>
              </a:rPr>
              <a:t>Click to edit Master title style</a:t>
            </a:r>
            <a:endParaRPr b="0" lang="es-ES" sz="80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4" name="Line 5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F15D626-989D-439C-9C9E-FA900C368E8A}" type="datetime1">
              <a:rPr b="0" lang="en-US" sz="800" spc="-1" strike="noStrike">
                <a:solidFill>
                  <a:srgbClr val="ffffff"/>
                </a:solidFill>
                <a:latin typeface="Arial Nova"/>
              </a:rPr>
              <a:t>09/23/2021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0649B13-8856-4539-9893-4FABF440131E}" type="slidenum">
              <a:rPr b="0" lang="en-US" sz="800" spc="-1" strike="noStrike">
                <a:solidFill>
                  <a:srgbClr val="ffffff"/>
                </a:solidFill>
                <a:latin typeface="Arial Nova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Click to edit the outline text format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404040"/>
                </a:solidFill>
                <a:latin typeface="Arial Nova"/>
              </a:rPr>
              <a:t>Second Outline Level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404040"/>
                </a:solidFill>
                <a:latin typeface="Arial Nova"/>
              </a:rPr>
              <a:t>Third Outline Level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404040"/>
                </a:solidFill>
                <a:latin typeface="Arial Nova"/>
              </a:rPr>
              <a:t>Fourth Outline Level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404040"/>
                </a:solidFill>
                <a:latin typeface="Arial Nova"/>
              </a:rPr>
              <a:t>Fifth Outline Level</a:t>
            </a:r>
            <a:endParaRPr b="0" lang="es-ES" sz="2000" spc="-1" strike="noStrike">
              <a:solidFill>
                <a:srgbClr val="404040"/>
              </a:solidFill>
              <a:latin typeface="Arial Nov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404040"/>
                </a:solidFill>
                <a:latin typeface="Arial Nova"/>
              </a:rPr>
              <a:t>Sixth Outline Level</a:t>
            </a:r>
            <a:endParaRPr b="0" lang="es-ES" sz="2000" spc="-1" strike="noStrike">
              <a:solidFill>
                <a:srgbClr val="404040"/>
              </a:solidFill>
              <a:latin typeface="Arial Nov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404040"/>
                </a:solidFill>
                <a:latin typeface="Arial Nova"/>
              </a:rPr>
              <a:t>Seventh Outline Level</a:t>
            </a:r>
            <a:endParaRPr b="0" lang="es-ES" sz="20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200" spc="-52" strike="noStrike">
                <a:solidFill>
                  <a:srgbClr val="404040"/>
                </a:solidFill>
                <a:latin typeface="Arial Nova Light"/>
              </a:rPr>
              <a:t>Click to edit Master title style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Arial Nova"/>
              </a:rPr>
              <a:t>Click to edit Master text styles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412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Arial Nova"/>
              </a:rPr>
              <a:t>Second level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2" marL="5670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200" spc="-1" strike="noStrike">
                <a:solidFill>
                  <a:srgbClr val="404040"/>
                </a:solidFill>
                <a:latin typeface="Arial Nova"/>
              </a:rPr>
              <a:t>Third level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  <a:p>
            <a:pPr lvl="3" marL="7498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200" spc="-1" strike="noStrike">
                <a:solidFill>
                  <a:srgbClr val="404040"/>
                </a:solidFill>
                <a:latin typeface="Arial Nova"/>
              </a:rPr>
              <a:t>Fourth level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  <a:p>
            <a:pPr lvl="4" marL="93276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200" spc="-1" strike="noStrike">
                <a:solidFill>
                  <a:srgbClr val="404040"/>
                </a:solidFill>
                <a:latin typeface="Arial Nova"/>
              </a:rPr>
              <a:t>Fifth level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44DD42-65B9-4B30-BC97-B31F29E079CC}" type="datetime1">
              <a:rPr b="0" lang="en-US" sz="800" spc="-1" strike="noStrike">
                <a:solidFill>
                  <a:srgbClr val="ffffff"/>
                </a:solidFill>
                <a:latin typeface="Arial Nova"/>
              </a:rPr>
              <a:t>09/23/2021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A6D329C-1B72-4AFC-BCFC-BC8DF173AD4E}" type="slidenum">
              <a:rPr b="0" lang="en-US" sz="800" spc="-1" strike="noStrike">
                <a:solidFill>
                  <a:srgbClr val="ffffff"/>
                </a:solidFill>
                <a:latin typeface="Arial Nova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jpeg"/><Relationship Id="rId5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mailto:correodeismaeljimenez@gmail.com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638280" y="3137400"/>
            <a:ext cx="10908720" cy="211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3600" spc="-52" strike="noStrike">
                <a:solidFill>
                  <a:srgbClr val="262626"/>
                </a:solidFill>
                <a:latin typeface="Arial Nova Light"/>
                <a:ea typeface="Arial Nova Light"/>
              </a:rPr>
              <a:t>S-SDLC IMPLEMENTATION </a:t>
            </a:r>
            <a:br/>
            <a:r>
              <a:rPr b="0" lang="es-ES" sz="3600" spc="-52" strike="noStrike">
                <a:solidFill>
                  <a:srgbClr val="262626"/>
                </a:solidFill>
                <a:latin typeface="Arial Nova Light"/>
                <a:ea typeface="Arial Nova Light"/>
              </a:rPr>
              <a:t>IN A GAMIFIED</a:t>
            </a:r>
            <a:br/>
            <a:r>
              <a:rPr b="0" lang="es-ES" sz="3600" spc="-52" strike="noStrike">
                <a:solidFill>
                  <a:srgbClr val="262626"/>
                </a:solidFill>
                <a:latin typeface="Arial Nova Light"/>
                <a:ea typeface="Arial Nova Light"/>
              </a:rPr>
              <a:t>E-LEARNING PLATFORM</a:t>
            </a:r>
            <a:endParaRPr b="0" lang="es-ES" sz="36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1281600" y="5576400"/>
            <a:ext cx="9622440" cy="690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1300" spc="199" strike="noStrike" cap="all">
                <a:solidFill>
                  <a:srgbClr val="262626"/>
                </a:solidFill>
                <a:latin typeface="Arial Nova"/>
              </a:rPr>
              <a:t>End-of-Master Project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1300" spc="199" strike="noStrike" cap="all">
                <a:solidFill>
                  <a:srgbClr val="262626"/>
                </a:solidFill>
                <a:latin typeface="Arial Nova"/>
              </a:rPr>
              <a:t>By Ismael Jiménez Castro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91" name="Imagen 5" descr="Texto&#10;&#10;Descripción generada automáticamente"/>
          <p:cNvPicPr/>
          <p:nvPr/>
        </p:nvPicPr>
        <p:blipFill>
          <a:blip r:embed="rId1"/>
          <a:stretch/>
        </p:blipFill>
        <p:spPr>
          <a:xfrm>
            <a:off x="2153880" y="835200"/>
            <a:ext cx="7871400" cy="2125440"/>
          </a:xfrm>
          <a:prstGeom prst="rect">
            <a:avLst/>
          </a:prstGeom>
          <a:ln>
            <a:noFill/>
          </a:ln>
        </p:spPr>
      </p:pic>
      <p:sp>
        <p:nvSpPr>
          <p:cNvPr id="92" name="Line 4"/>
          <p:cNvSpPr/>
          <p:nvPr/>
        </p:nvSpPr>
        <p:spPr>
          <a:xfrm>
            <a:off x="1752480" y="5415480"/>
            <a:ext cx="8686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2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TextShape 4"/>
          <p:cNvSpPr txBox="1"/>
          <p:nvPr/>
        </p:nvSpPr>
        <p:spPr>
          <a:xfrm>
            <a:off x="1187280" y="4374360"/>
            <a:ext cx="9817920" cy="1028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262626"/>
                </a:solidFill>
                <a:latin typeface="Arial Nova Light"/>
              </a:rPr>
              <a:t>OWASP TOP 10</a:t>
            </a:r>
            <a:endParaRPr b="0" lang="es-ES" sz="4400" spc="-1" strike="noStrike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43" name="Imagen 4" descr=""/>
          <p:cNvPicPr/>
          <p:nvPr/>
        </p:nvPicPr>
        <p:blipFill>
          <a:blip r:embed="rId1"/>
          <a:stretch/>
        </p:blipFill>
        <p:spPr>
          <a:xfrm>
            <a:off x="1181520" y="987480"/>
            <a:ext cx="9823680" cy="2799360"/>
          </a:xfrm>
          <a:prstGeom prst="rect">
            <a:avLst/>
          </a:prstGeom>
          <a:ln>
            <a:noFill/>
          </a:ln>
        </p:spPr>
      </p:pic>
      <p:sp>
        <p:nvSpPr>
          <p:cNvPr id="144" name="Line 5"/>
          <p:cNvSpPr/>
          <p:nvPr/>
        </p:nvSpPr>
        <p:spPr>
          <a:xfrm>
            <a:off x="1295280" y="5568840"/>
            <a:ext cx="9601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TextShape 2"/>
          <p:cNvSpPr txBox="1"/>
          <p:nvPr/>
        </p:nvSpPr>
        <p:spPr>
          <a:xfrm>
            <a:off x="5117400" y="635040"/>
            <a:ext cx="643212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SDLC 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48" name="Imagen 7" descr="Diagra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36800" y="2217600"/>
            <a:ext cx="3195360" cy="2518560"/>
          </a:xfrm>
          <a:prstGeom prst="rect">
            <a:avLst/>
          </a:prstGeom>
          <a:ln>
            <a:noFill/>
          </a:ln>
        </p:spPr>
      </p:pic>
      <p:sp>
        <p:nvSpPr>
          <p:cNvPr id="149" name="Line 3"/>
          <p:cNvSpPr/>
          <p:nvPr/>
        </p:nvSpPr>
        <p:spPr>
          <a:xfrm>
            <a:off x="5180400" y="2267280"/>
            <a:ext cx="6035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extShape 4"/>
          <p:cNvSpPr txBox="1"/>
          <p:nvPr/>
        </p:nvSpPr>
        <p:spPr>
          <a:xfrm>
            <a:off x="5117400" y="2407320"/>
            <a:ext cx="6432120" cy="34614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Several approaches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Different phases: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CA" sz="1400" spc="-1" strike="noStrike">
                <a:solidFill>
                  <a:srgbClr val="404040"/>
                </a:solidFill>
                <a:latin typeface="Arial Nova"/>
              </a:rPr>
              <a:t>Requirements gathering</a:t>
            </a:r>
            <a:endParaRPr b="0" lang="es-ES" sz="14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CA" sz="1400" spc="-1" strike="noStrike">
                <a:solidFill>
                  <a:srgbClr val="404040"/>
                </a:solidFill>
                <a:latin typeface="Arial Nova"/>
              </a:rPr>
              <a:t>Design of features and architecture</a:t>
            </a:r>
            <a:endParaRPr b="0" lang="es-ES" sz="14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CA" sz="1400" spc="-1" strike="noStrike">
                <a:solidFill>
                  <a:srgbClr val="404040"/>
                </a:solidFill>
                <a:latin typeface="Arial Nova"/>
              </a:rPr>
              <a:t>Coding and developing software</a:t>
            </a:r>
            <a:endParaRPr b="0" lang="es-ES" sz="14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CA" sz="1400" spc="-1" strike="noStrike">
                <a:solidFill>
                  <a:srgbClr val="404040"/>
                </a:solidFill>
                <a:latin typeface="Arial Nova"/>
              </a:rPr>
              <a:t>Testing and verification</a:t>
            </a:r>
            <a:endParaRPr b="0" lang="es-ES" sz="14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CA" sz="1400" spc="-1" strike="noStrike">
                <a:solidFill>
                  <a:srgbClr val="404040"/>
                </a:solidFill>
                <a:latin typeface="Arial Nova"/>
              </a:rPr>
              <a:t>Deployment and maintenance</a:t>
            </a:r>
            <a:endParaRPr b="0" lang="es-ES" sz="14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Plenty of problems nowadays due to security issues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2" name="Imagen 8" descr=""/>
          <p:cNvPicPr/>
          <p:nvPr/>
        </p:nvPicPr>
        <p:blipFill>
          <a:blip r:embed="rId2"/>
          <a:stretch/>
        </p:blipFill>
        <p:spPr>
          <a:xfrm>
            <a:off x="1158480" y="4737600"/>
            <a:ext cx="2723760" cy="35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2"/>
          <p:cNvSpPr txBox="1"/>
          <p:nvPr/>
        </p:nvSpPr>
        <p:spPr>
          <a:xfrm>
            <a:off x="5117400" y="635040"/>
            <a:ext cx="643212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Secure SDLC 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55" name="Imagen 4" descr="Gráfico, Gráfico de proyección solar&#10;&#10;Descripción generada automáticamente"/>
          <p:cNvPicPr/>
          <p:nvPr/>
        </p:nvPicPr>
        <p:blipFill>
          <a:blip r:embed="rId1"/>
          <a:stretch/>
        </p:blipFill>
        <p:spPr>
          <a:xfrm>
            <a:off x="851400" y="2217600"/>
            <a:ext cx="2608920" cy="2616480"/>
          </a:xfrm>
          <a:prstGeom prst="rect">
            <a:avLst/>
          </a:prstGeom>
          <a:ln>
            <a:noFill/>
          </a:ln>
        </p:spPr>
      </p:pic>
      <p:sp>
        <p:nvSpPr>
          <p:cNvPr id="156" name="Line 3"/>
          <p:cNvSpPr/>
          <p:nvPr/>
        </p:nvSpPr>
        <p:spPr>
          <a:xfrm>
            <a:off x="5180400" y="2267280"/>
            <a:ext cx="6035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Imagen 6" descr="Gráfico, Gráfico de barras&#10;&#10;Descripción generada automáticamente"/>
          <p:cNvPicPr/>
          <p:nvPr/>
        </p:nvPicPr>
        <p:blipFill>
          <a:blip r:embed="rId2"/>
          <a:stretch/>
        </p:blipFill>
        <p:spPr>
          <a:xfrm>
            <a:off x="6319800" y="3798360"/>
            <a:ext cx="3766320" cy="2233800"/>
          </a:xfrm>
          <a:prstGeom prst="rect">
            <a:avLst/>
          </a:prstGeom>
          <a:ln>
            <a:noFill/>
          </a:ln>
        </p:spPr>
      </p:pic>
      <p:sp>
        <p:nvSpPr>
          <p:cNvPr id="158" name="TextShape 4"/>
          <p:cNvSpPr txBox="1"/>
          <p:nvPr/>
        </p:nvSpPr>
        <p:spPr>
          <a:xfrm>
            <a:off x="5117400" y="2407320"/>
            <a:ext cx="6432120" cy="34614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 </a:t>
            </a: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The application of security in every layer of a given SDLC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 </a:t>
            </a:r>
            <a:r>
              <a:rPr b="0" lang="en-CA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Fix problems caused by security issues in normal SDLC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Imagen 7" descr=""/>
          <p:cNvPicPr/>
          <p:nvPr/>
        </p:nvPicPr>
        <p:blipFill>
          <a:blip r:embed="rId3"/>
          <a:stretch/>
        </p:blipFill>
        <p:spPr>
          <a:xfrm>
            <a:off x="1268280" y="5000760"/>
            <a:ext cx="1780920" cy="29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2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Shape 4"/>
          <p:cNvSpPr txBox="1"/>
          <p:nvPr/>
        </p:nvSpPr>
        <p:spPr>
          <a:xfrm>
            <a:off x="1097280" y="758880"/>
            <a:ext cx="10058040" cy="3891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3000"/>
          </a:bodyPr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s-ES" sz="9600" spc="-52" strike="noStrike">
                <a:solidFill>
                  <a:srgbClr val="404040"/>
                </a:solidFill>
                <a:latin typeface="Arial Nova Light"/>
                <a:ea typeface="Arial Nova Light"/>
              </a:rPr>
              <a:t>The Web Application S-SDLC</a:t>
            </a:r>
            <a:endParaRPr b="0" lang="es-ES" sz="96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65" name="Line 5"/>
          <p:cNvSpPr/>
          <p:nvPr/>
        </p:nvSpPr>
        <p:spPr>
          <a:xfrm>
            <a:off x="1131120" y="506340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My Web S-SDLC Phases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69" name="Line 3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984527288"/>
              </p:ext>
            </p:extLst>
          </p:nvPr>
        </p:nvGraphicFramePr>
        <p:xfrm>
          <a:off x="1047960" y="1949760"/>
          <a:ext cx="10104840" cy="377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2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Shape 4"/>
          <p:cNvSpPr txBox="1"/>
          <p:nvPr/>
        </p:nvSpPr>
        <p:spPr>
          <a:xfrm>
            <a:off x="1097280" y="758880"/>
            <a:ext cx="10058040" cy="3891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9600" spc="-52" strike="noStrike">
                <a:solidFill>
                  <a:srgbClr val="262626"/>
                </a:solidFill>
                <a:latin typeface="Arial Nova Light"/>
              </a:rPr>
              <a:t>Implementation of the S-SDLC</a:t>
            </a:r>
            <a:endParaRPr b="0" lang="es-ES" sz="96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75" name="Line 5"/>
          <p:cNvSpPr/>
          <p:nvPr/>
        </p:nvSpPr>
        <p:spPr>
          <a:xfrm>
            <a:off x="1131120" y="506340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Shape 2"/>
          <p:cNvSpPr txBox="1"/>
          <p:nvPr/>
        </p:nvSpPr>
        <p:spPr>
          <a:xfrm>
            <a:off x="865800" y="635040"/>
            <a:ext cx="643212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Preparation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79" name="Line 3"/>
          <p:cNvSpPr/>
          <p:nvPr/>
        </p:nvSpPr>
        <p:spPr>
          <a:xfrm>
            <a:off x="975960" y="2267280"/>
            <a:ext cx="6035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TextShape 4"/>
          <p:cNvSpPr txBox="1"/>
          <p:nvPr/>
        </p:nvSpPr>
        <p:spPr>
          <a:xfrm>
            <a:off x="693000" y="2407320"/>
            <a:ext cx="6432120" cy="34614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97000"/>
          </a:bodyPr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Training and security compliance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US" sz="1500" spc="-1" strike="noStrike">
                <a:solidFill>
                  <a:srgbClr val="404040"/>
                </a:solidFill>
                <a:latin typeface="Arial Nova"/>
                <a:ea typeface="Arial Nova"/>
              </a:rPr>
              <a:t>Web Application Education</a:t>
            </a:r>
            <a:endParaRPr b="0" lang="es-ES" sz="15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US" sz="1500" spc="-1" strike="noStrike">
                <a:solidFill>
                  <a:srgbClr val="404040"/>
                </a:solidFill>
                <a:latin typeface="Arial Nova"/>
                <a:ea typeface="Arial Nova"/>
              </a:rPr>
              <a:t>Security Education</a:t>
            </a:r>
            <a:endParaRPr b="0" lang="es-ES" sz="15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US" sz="1500" spc="-1" strike="noStrike">
                <a:solidFill>
                  <a:srgbClr val="404040"/>
                </a:solidFill>
                <a:latin typeface="Arial Nova"/>
                <a:ea typeface="Arial Nova"/>
              </a:rPr>
              <a:t>- Importance of Threat Modeling book </a:t>
            </a:r>
            <a:endParaRPr b="0" lang="es-ES" sz="15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US" sz="1500" spc="-1" strike="noStrike">
                <a:solidFill>
                  <a:srgbClr val="404040"/>
                </a:solidFill>
                <a:latin typeface="Arial Nova"/>
                <a:ea typeface="Arial Nova"/>
              </a:rPr>
              <a:t>Auditory</a:t>
            </a:r>
            <a:endParaRPr b="0" lang="es-ES" sz="15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Security Requirements of the Web Application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US" sz="1500" spc="-1" strike="noStrike">
                <a:solidFill>
                  <a:srgbClr val="404040"/>
                </a:solidFill>
                <a:latin typeface="Arial Nova"/>
                <a:ea typeface="Arial Nova"/>
              </a:rPr>
              <a:t>Functional Requirements</a:t>
            </a:r>
            <a:endParaRPr b="0" lang="es-ES" sz="15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US" sz="1500" spc="-1" strike="noStrike">
                <a:solidFill>
                  <a:srgbClr val="404040"/>
                </a:solidFill>
                <a:latin typeface="Arial Nova"/>
                <a:ea typeface="Arial Nova"/>
              </a:rPr>
              <a:t>Non-functional (security) requirements using STRIDE model</a:t>
            </a:r>
            <a:endParaRPr b="0" lang="es-ES" sz="15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Metrics definition and Compliance Reporting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pic>
        <p:nvPicPr>
          <p:cNvPr id="181" name="Imagen 6" descr="Tabla&#10;&#10;Descripción generada automáticamente"/>
          <p:cNvPicPr/>
          <p:nvPr/>
        </p:nvPicPr>
        <p:blipFill>
          <a:blip r:embed="rId1"/>
          <a:stretch/>
        </p:blipFill>
        <p:spPr>
          <a:xfrm>
            <a:off x="8617680" y="1926360"/>
            <a:ext cx="3086640" cy="1365480"/>
          </a:xfrm>
          <a:prstGeom prst="rect">
            <a:avLst/>
          </a:prstGeom>
          <a:ln>
            <a:noFill/>
          </a:ln>
        </p:spPr>
      </p:pic>
      <p:pic>
        <p:nvPicPr>
          <p:cNvPr id="182" name="Imagen 5" descr="Tabla&#10;&#10;Descripción generada automáticamente"/>
          <p:cNvPicPr/>
          <p:nvPr/>
        </p:nvPicPr>
        <p:blipFill>
          <a:blip r:embed="rId2"/>
          <a:stretch/>
        </p:blipFill>
        <p:spPr>
          <a:xfrm>
            <a:off x="8686800" y="3840480"/>
            <a:ext cx="3017520" cy="1344600"/>
          </a:xfrm>
          <a:prstGeom prst="rect">
            <a:avLst/>
          </a:prstGeom>
          <a:ln>
            <a:noFill/>
          </a:ln>
        </p:spPr>
      </p:pic>
      <p:sp>
        <p:nvSpPr>
          <p:cNvPr id="183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7020720" y="2651760"/>
            <a:ext cx="1117440" cy="146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TextShape 2"/>
          <p:cNvSpPr txBox="1"/>
          <p:nvPr/>
        </p:nvSpPr>
        <p:spPr>
          <a:xfrm>
            <a:off x="642240" y="635040"/>
            <a:ext cx="545328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Design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87" name="Line 3"/>
          <p:cNvSpPr/>
          <p:nvPr/>
        </p:nvSpPr>
        <p:spPr>
          <a:xfrm>
            <a:off x="721440" y="2267280"/>
            <a:ext cx="48463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TextShape 4"/>
          <p:cNvSpPr txBox="1"/>
          <p:nvPr/>
        </p:nvSpPr>
        <p:spPr>
          <a:xfrm>
            <a:off x="693360" y="2359440"/>
            <a:ext cx="5890320" cy="398952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84000"/>
          </a:bodyPr>
          <a:p>
            <a:pPr marL="343080" indent="-34272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s-ES" sz="1300" spc="-1" strike="noStrike">
                <a:solidFill>
                  <a:srgbClr val="404040"/>
                </a:solidFill>
                <a:latin typeface="Arial Nova"/>
                <a:ea typeface="Arial Nova"/>
              </a:rPr>
              <a:t>Threat Modeling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34272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US" sz="1100" spc="-1" strike="noStrike">
                <a:solidFill>
                  <a:srgbClr val="404040"/>
                </a:solidFill>
                <a:latin typeface="Arial Nova"/>
                <a:ea typeface="Arial Nova"/>
              </a:rPr>
              <a:t>Threat Model Approach</a:t>
            </a:r>
            <a:endParaRPr b="0" lang="es-ES" sz="11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34272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US" sz="1100" spc="-1" strike="noStrike">
                <a:solidFill>
                  <a:srgbClr val="404040"/>
                </a:solidFill>
                <a:latin typeface="Arial Nova"/>
                <a:ea typeface="Arial Nova"/>
              </a:rPr>
              <a:t>Understanding of the architecture</a:t>
            </a:r>
            <a:endParaRPr b="0" lang="es-ES" sz="11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34272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US" sz="1100" spc="-1" strike="noStrike">
                <a:solidFill>
                  <a:srgbClr val="404040"/>
                </a:solidFill>
                <a:latin typeface="Arial Nova"/>
                <a:ea typeface="Arial Nova"/>
              </a:rPr>
              <a:t>STRIDE Strategy to finding threats and Managing Risks</a:t>
            </a:r>
            <a:endParaRPr b="0" lang="es-ES" sz="11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n-US" sz="1300" spc="-1" strike="noStrike">
                <a:solidFill>
                  <a:srgbClr val="404040"/>
                </a:solidFill>
                <a:latin typeface="Arial Nova"/>
                <a:ea typeface="Arial Nova"/>
              </a:rPr>
              <a:t>Design Requirements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s-ES" sz="1300" spc="-1" strike="noStrike">
                <a:solidFill>
                  <a:srgbClr val="404040"/>
                </a:solidFill>
                <a:latin typeface="Arial Nova"/>
                <a:ea typeface="Arial Nova"/>
              </a:rPr>
              <a:t>Definition of Cryptographic Standards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34272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s-ES" sz="1100" spc="-1" strike="noStrike">
                <a:solidFill>
                  <a:srgbClr val="404040"/>
                </a:solidFill>
                <a:latin typeface="Arial Nova"/>
                <a:ea typeface="Arial Nova"/>
              </a:rPr>
              <a:t>django-cryptography library</a:t>
            </a:r>
            <a:endParaRPr b="0" lang="es-ES" sz="11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34272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s-ES" sz="1100" spc="-1" strike="noStrike">
                <a:solidFill>
                  <a:srgbClr val="404040"/>
                </a:solidFill>
                <a:latin typeface="Arial Nova"/>
                <a:ea typeface="Arial Nova"/>
              </a:rPr>
              <a:t>PBKDF2</a:t>
            </a:r>
            <a:endParaRPr b="0" lang="es-ES" sz="11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34272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s-ES" sz="1100" spc="-1" strike="noStrike">
                <a:solidFill>
                  <a:srgbClr val="404040"/>
                </a:solidFill>
                <a:latin typeface="Arial Nova"/>
                <a:ea typeface="Arial Nova"/>
              </a:rPr>
              <a:t>SSL (SECURE SSL REDIRECT)</a:t>
            </a:r>
            <a:endParaRPr b="0" lang="es-ES" sz="11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s-ES" sz="1300" spc="-1" strike="noStrike">
                <a:solidFill>
                  <a:srgbClr val="404040"/>
                </a:solidFill>
                <a:latin typeface="Arial Nova"/>
                <a:ea typeface="Arial Nova"/>
              </a:rPr>
              <a:t>Management the Security Risk of Third-Party Component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34272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s-ES" sz="1100" spc="-1" strike="noStrike">
                <a:solidFill>
                  <a:srgbClr val="404040"/>
                </a:solidFill>
                <a:latin typeface="Arial Nova"/>
                <a:ea typeface="Arial Nova"/>
              </a:rPr>
              <a:t>Carry out an inventory of the open souce tools used.</a:t>
            </a:r>
            <a:endParaRPr b="0" lang="es-ES" sz="11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34272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s-ES" sz="1100" spc="-1" strike="noStrike">
                <a:solidFill>
                  <a:srgbClr val="404040"/>
                </a:solidFill>
                <a:latin typeface="Arial Nova"/>
                <a:ea typeface="Arial Nova"/>
              </a:rPr>
              <a:t>Perform a security analysis.</a:t>
            </a:r>
            <a:endParaRPr b="0" lang="es-ES" sz="11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34272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s-ES" sz="1100" spc="-1" strike="noStrike">
                <a:solidFill>
                  <a:srgbClr val="404040"/>
                </a:solidFill>
                <a:latin typeface="Arial Nova"/>
                <a:ea typeface="Arial Nova"/>
              </a:rPr>
              <a:t>Keep open source software up to date.</a:t>
            </a:r>
            <a:endParaRPr b="0" lang="es-ES" sz="11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34272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s-ES" sz="1100" spc="-1" strike="noStrike">
                <a:solidFill>
                  <a:srgbClr val="404040"/>
                </a:solidFill>
                <a:latin typeface="Arial Nova"/>
                <a:ea typeface="Arial Nova"/>
              </a:rPr>
              <a:t>Carry out a security response process.</a:t>
            </a:r>
            <a:endParaRPr b="0" lang="es-ES" sz="11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s-ES" sz="1300" spc="-1" strike="noStrike">
                <a:solidFill>
                  <a:srgbClr val="404040"/>
                </a:solidFill>
                <a:latin typeface="Arial Nova"/>
                <a:ea typeface="Arial Nova"/>
              </a:rPr>
              <a:t>Definition of approved tools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marL="200520">
              <a:lnSpc>
                <a:spcPct val="110000"/>
              </a:lnSpc>
              <a:tabLst>
                <a:tab algn="l" pos="0"/>
              </a:tabLst>
            </a:pP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marL="200520">
              <a:lnSpc>
                <a:spcPct val="110000"/>
              </a:lnSpc>
              <a:tabLst>
                <a:tab algn="l" pos="0"/>
              </a:tabLst>
            </a:pP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</p:txBody>
      </p:sp>
      <p:pic>
        <p:nvPicPr>
          <p:cNvPr id="189" name="Imagen 7" descr="Tabla&#10;&#10;Descripción generada automáticamente"/>
          <p:cNvPicPr/>
          <p:nvPr/>
        </p:nvPicPr>
        <p:blipFill>
          <a:blip r:embed="rId1"/>
          <a:srcRect l="1055" t="41803" r="-632" b="3626"/>
          <a:stretch/>
        </p:blipFill>
        <p:spPr>
          <a:xfrm>
            <a:off x="6870240" y="1781280"/>
            <a:ext cx="4352040" cy="580320"/>
          </a:xfrm>
          <a:prstGeom prst="rect">
            <a:avLst/>
          </a:prstGeom>
          <a:ln>
            <a:noFill/>
          </a:ln>
        </p:spPr>
      </p:pic>
      <p:pic>
        <p:nvPicPr>
          <p:cNvPr id="190" name="Imagen 4" descr="Logotipo, nombre de la empresa&#10;&#10;Descripción generada automáticamente"/>
          <p:cNvPicPr/>
          <p:nvPr/>
        </p:nvPicPr>
        <p:blipFill>
          <a:blip r:embed="rId2"/>
          <a:stretch/>
        </p:blipFill>
        <p:spPr>
          <a:xfrm>
            <a:off x="6738120" y="4281120"/>
            <a:ext cx="2248560" cy="820440"/>
          </a:xfrm>
          <a:prstGeom prst="rect">
            <a:avLst/>
          </a:prstGeom>
          <a:ln>
            <a:noFill/>
          </a:ln>
        </p:spPr>
      </p:pic>
      <p:pic>
        <p:nvPicPr>
          <p:cNvPr id="191" name="Imagen 5" descr=""/>
          <p:cNvPicPr/>
          <p:nvPr/>
        </p:nvPicPr>
        <p:blipFill>
          <a:blip r:embed="rId3"/>
          <a:srcRect l="0" t="-189" r="-368" b="7208"/>
          <a:stretch/>
        </p:blipFill>
        <p:spPr>
          <a:xfrm>
            <a:off x="9308880" y="3931920"/>
            <a:ext cx="2248560" cy="1495440"/>
          </a:xfrm>
          <a:prstGeom prst="rect">
            <a:avLst/>
          </a:prstGeom>
          <a:ln>
            <a:noFill/>
          </a:ln>
        </p:spPr>
      </p:pic>
      <p:sp>
        <p:nvSpPr>
          <p:cNvPr id="192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3" name="Imagen 8" descr="Imagen que contiene Logotipo&#10;&#10;Descripción generada automáticamente"/>
          <p:cNvPicPr/>
          <p:nvPr/>
        </p:nvPicPr>
        <p:blipFill>
          <a:blip r:embed="rId4"/>
          <a:stretch/>
        </p:blipFill>
        <p:spPr>
          <a:xfrm>
            <a:off x="6918840" y="2439000"/>
            <a:ext cx="4307400" cy="363960"/>
          </a:xfrm>
          <a:prstGeom prst="rect">
            <a:avLst/>
          </a:prstGeom>
          <a:ln>
            <a:noFill/>
          </a:ln>
        </p:spPr>
      </p:pic>
      <p:sp>
        <p:nvSpPr>
          <p:cNvPr id="194" name="CustomShape 6"/>
          <p:cNvSpPr/>
          <p:nvPr/>
        </p:nvSpPr>
        <p:spPr>
          <a:xfrm>
            <a:off x="8940960" y="5496480"/>
            <a:ext cx="298656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Source: shutterstock.com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6461640" y="5100480"/>
            <a:ext cx="27428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Source: sonarqube.org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TextShape 2"/>
          <p:cNvSpPr txBox="1"/>
          <p:nvPr/>
        </p:nvSpPr>
        <p:spPr>
          <a:xfrm>
            <a:off x="1097280" y="286560"/>
            <a:ext cx="643716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Development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98" name="Line 3"/>
          <p:cNvSpPr/>
          <p:nvPr/>
        </p:nvSpPr>
        <p:spPr>
          <a:xfrm>
            <a:off x="1193400" y="1895760"/>
            <a:ext cx="6217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TextShape 4"/>
          <p:cNvSpPr txBox="1"/>
          <p:nvPr/>
        </p:nvSpPr>
        <p:spPr>
          <a:xfrm>
            <a:off x="1188720" y="2098080"/>
            <a:ext cx="6387840" cy="37605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New functions integrated in the application in this section 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Static analysis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SonarQube, SonarLint &amp; SonarScanner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Need to count with OpenJDK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Configurations are required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 </a:t>
            </a:r>
            <a:r>
              <a:rPr b="0" lang="en-U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Static Analysis is not definitive!!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pic>
        <p:nvPicPr>
          <p:cNvPr id="200" name="Imagen 4" descr="Texto&#10;&#10;Descripción generada automáticamente"/>
          <p:cNvPicPr/>
          <p:nvPr/>
        </p:nvPicPr>
        <p:blipFill>
          <a:blip r:embed="rId1"/>
          <a:stretch/>
        </p:blipFill>
        <p:spPr>
          <a:xfrm>
            <a:off x="6207120" y="2972520"/>
            <a:ext cx="4897080" cy="2946240"/>
          </a:xfrm>
          <a:prstGeom prst="rect">
            <a:avLst/>
          </a:prstGeom>
          <a:ln>
            <a:noFill/>
          </a:ln>
        </p:spPr>
      </p:pic>
      <p:sp>
        <p:nvSpPr>
          <p:cNvPr id="201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Shape 2"/>
          <p:cNvSpPr txBox="1"/>
          <p:nvPr/>
        </p:nvSpPr>
        <p:spPr>
          <a:xfrm>
            <a:off x="1008000" y="675720"/>
            <a:ext cx="643212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Testing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04" name="Line 3"/>
          <p:cNvSpPr/>
          <p:nvPr/>
        </p:nvSpPr>
        <p:spPr>
          <a:xfrm>
            <a:off x="975960" y="2267280"/>
            <a:ext cx="6035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TextShape 4"/>
          <p:cNvSpPr txBox="1"/>
          <p:nvPr/>
        </p:nvSpPr>
        <p:spPr>
          <a:xfrm>
            <a:off x="977400" y="2427840"/>
            <a:ext cx="6432120" cy="34614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The application is already developed and testing is carried out while the web app is running.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Dynamic Analysis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OWASP ZAP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Penetration Testing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Burp Suite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Wafw00f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</p:txBody>
      </p:sp>
      <p:pic>
        <p:nvPicPr>
          <p:cNvPr id="206" name="Imagen 4" descr="Logotipo, nombre de la empresa&#10;&#10;Descripción generada automáticamente"/>
          <p:cNvPicPr/>
          <p:nvPr/>
        </p:nvPicPr>
        <p:blipFill>
          <a:blip r:embed="rId1"/>
          <a:stretch/>
        </p:blipFill>
        <p:spPr>
          <a:xfrm>
            <a:off x="7506000" y="2169720"/>
            <a:ext cx="4001040" cy="1908000"/>
          </a:xfrm>
          <a:prstGeom prst="rect">
            <a:avLst/>
          </a:prstGeom>
          <a:ln>
            <a:noFill/>
          </a:ln>
        </p:spPr>
      </p:pic>
      <p:pic>
        <p:nvPicPr>
          <p:cNvPr id="207" name="Imagen 5" descr="Logotipo&#10;&#10;Descripción generada automáticamente"/>
          <p:cNvPicPr/>
          <p:nvPr/>
        </p:nvPicPr>
        <p:blipFill>
          <a:blip r:embed="rId2"/>
          <a:stretch/>
        </p:blipFill>
        <p:spPr>
          <a:xfrm>
            <a:off x="7506000" y="4074480"/>
            <a:ext cx="4001040" cy="2006640"/>
          </a:xfrm>
          <a:prstGeom prst="rect">
            <a:avLst/>
          </a:prstGeom>
          <a:ln>
            <a:noFill/>
          </a:ln>
        </p:spPr>
      </p:pic>
      <p:sp>
        <p:nvSpPr>
          <p:cNvPr id="208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Shape 2"/>
          <p:cNvSpPr txBox="1"/>
          <p:nvPr/>
        </p:nvSpPr>
        <p:spPr>
          <a:xfrm>
            <a:off x="643320" y="643320"/>
            <a:ext cx="3073320" cy="512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Index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6" name="Line 3"/>
          <p:cNvSpPr/>
          <p:nvPr/>
        </p:nvSpPr>
        <p:spPr>
          <a:xfrm>
            <a:off x="4041720" y="1778400"/>
            <a:ext cx="0" cy="3200400"/>
          </a:xfrm>
          <a:prstGeom prst="line">
            <a:avLst/>
          </a:prstGeom>
          <a:ln w="1908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Shape 4"/>
          <p:cNvSpPr txBox="1"/>
          <p:nvPr/>
        </p:nvSpPr>
        <p:spPr>
          <a:xfrm>
            <a:off x="4363920" y="1028160"/>
            <a:ext cx="6791400" cy="51476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rmAutofit/>
          </a:bodyPr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Who am I?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Introduction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Theoretical Background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The Web Application S-SDLC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Implementation of the S-SDLC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Results discussion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Conclusions and future work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TextShape 2"/>
          <p:cNvSpPr txBox="1"/>
          <p:nvPr/>
        </p:nvSpPr>
        <p:spPr>
          <a:xfrm>
            <a:off x="865800" y="635040"/>
            <a:ext cx="643212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Deployment &amp; Maintenance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11" name="Line 3"/>
          <p:cNvSpPr/>
          <p:nvPr/>
        </p:nvSpPr>
        <p:spPr>
          <a:xfrm>
            <a:off x="975960" y="2267280"/>
            <a:ext cx="6035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TextShape 4"/>
          <p:cNvSpPr txBox="1"/>
          <p:nvPr/>
        </p:nvSpPr>
        <p:spPr>
          <a:xfrm>
            <a:off x="936720" y="2448000"/>
            <a:ext cx="6432120" cy="34614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Safe Deployment Requirements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404040"/>
                </a:solidFill>
                <a:latin typeface="Arial Nova"/>
                <a:ea typeface="Arial Nova"/>
              </a:rPr>
              <a:t>A requirements.txt file.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404040"/>
                </a:solidFill>
                <a:latin typeface="Arial Nova"/>
                <a:ea typeface="Arial Nova"/>
              </a:rPr>
              <a:t>The use of SSL and TLS to establish HTTPS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404040"/>
                </a:solidFill>
                <a:latin typeface="Arial Nova"/>
                <a:ea typeface="Arial Nova"/>
              </a:rPr>
              <a:t>The DEBUG option of Django project must be set to False.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404040"/>
                </a:solidFill>
                <a:latin typeface="Arial Nova"/>
                <a:ea typeface="Arial Nova"/>
              </a:rPr>
              <a:t>Code obfuscation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404040"/>
                </a:solidFill>
                <a:latin typeface="Arial Nova"/>
                <a:ea typeface="Arial Nova"/>
              </a:rPr>
              <a:t>Use of a Web Application Firewall (WAF) to protect the web application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Establishment of a Standard Incident Response Process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Arial Nova"/>
                <a:ea typeface="Arial Nova"/>
              </a:rPr>
              <a:t>An Incident Response plan or IRP.</a:t>
            </a:r>
            <a:endParaRPr b="0" lang="es-ES" sz="14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Arial Nova"/>
                <a:ea typeface="Arial Nova"/>
              </a:rPr>
              <a:t>A Business Continuity Plan or BCP.</a:t>
            </a:r>
            <a:endParaRPr b="0" lang="es-ES" sz="1400" spc="-1" strike="noStrike">
              <a:solidFill>
                <a:srgbClr val="404040"/>
              </a:solidFill>
              <a:latin typeface="Arial Nova"/>
            </a:endParaRPr>
          </a:p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14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Line 2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TextShape 4"/>
          <p:cNvSpPr txBox="1"/>
          <p:nvPr/>
        </p:nvSpPr>
        <p:spPr>
          <a:xfrm>
            <a:off x="1097280" y="758880"/>
            <a:ext cx="10058040" cy="3891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s-ES" sz="9600" spc="-52" strike="noStrike">
                <a:solidFill>
                  <a:srgbClr val="404040"/>
                </a:solidFill>
                <a:latin typeface="Arial Nova Light"/>
                <a:ea typeface="Arial Nova Light"/>
              </a:rPr>
              <a:t>Results discussion</a:t>
            </a:r>
            <a:endParaRPr b="0" lang="es-ES" sz="96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18" name="Line 5"/>
          <p:cNvSpPr/>
          <p:nvPr/>
        </p:nvSpPr>
        <p:spPr>
          <a:xfrm>
            <a:off x="1131120" y="506340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Preparation results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86000"/>
          </a:bodyPr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 </a:t>
            </a: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Workers have a clear understanding of the basic concepts of cybersecurity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600" spc="-1" strike="noStrike">
                <a:solidFill>
                  <a:srgbClr val="404040"/>
                </a:solidFill>
                <a:latin typeface="Arial Nova"/>
              </a:rPr>
              <a:t>Important knowledge acquired of the software to be used for the web application 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600" spc="-1" strike="noStrike">
                <a:solidFill>
                  <a:srgbClr val="404040"/>
                </a:solidFill>
                <a:latin typeface="Arial Nova"/>
              </a:rPr>
              <a:t>How to use it securely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 </a:t>
            </a: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Plenty of requirements gathered 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Functional and non-functional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Proof the effectiveness of the STRIDE approach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200" spc="-1" strike="noStrike">
                <a:solidFill>
                  <a:srgbClr val="404040"/>
                </a:solidFill>
                <a:latin typeface="Arial Nova"/>
                <a:ea typeface="Arial Nova"/>
              </a:rPr>
              <a:t>More than 20 security  requirements found 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200" spc="-1" strike="noStrike">
                <a:solidFill>
                  <a:srgbClr val="404040"/>
                </a:solidFill>
                <a:latin typeface="Arial Nova"/>
                <a:ea typeface="Arial Nova"/>
              </a:rPr>
              <a:t>Very structured and easy to understand methodology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 </a:t>
            </a:r>
            <a:r>
              <a:rPr b="0" lang="es-E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Common metrics defined so everyone speaks the same language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Numbers used following impact times probability formula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Colors used, each with its meaning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Design results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 </a:t>
            </a: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Threat Modeling very useful to </a:t>
            </a:r>
            <a:r>
              <a:rPr b="0" lang="en-CA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thoroughly </a:t>
            </a:r>
            <a:r>
              <a:rPr b="0" lang="en-CA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grasp the system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Importance of each components and risks to </a:t>
            </a:r>
            <a:r>
              <a:rPr b="0" lang="en-CA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which they are exposed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Solution to the exposed threats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200" spc="-1" strike="noStrike">
                <a:solidFill>
                  <a:srgbClr val="404040"/>
                </a:solidFill>
                <a:latin typeface="Arial Nova"/>
                <a:ea typeface="Arial Nova"/>
              </a:rPr>
              <a:t>Applying cryptography solved many issues.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200" spc="-1" strike="noStrike">
                <a:solidFill>
                  <a:srgbClr val="404040"/>
                </a:solidFill>
                <a:latin typeface="Arial Nova"/>
                <a:ea typeface="Arial Nova"/>
              </a:rPr>
              <a:t>Two of them chosen to be integrated in the application: 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  <a:p>
            <a:pPr lvl="3" marL="794880" indent="-22824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CA" sz="1200" spc="-1" strike="noStrike">
                <a:solidFill>
                  <a:srgbClr val="404040"/>
                </a:solidFill>
                <a:latin typeface="Arial Nova"/>
                <a:ea typeface="Arial Nova"/>
              </a:rPr>
              <a:t>Password hardening 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  <a:p>
            <a:pPr lvl="3" marL="794880" indent="-22824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AutoNum type="arabicPeriod"/>
            </a:pPr>
            <a:r>
              <a:rPr b="0" lang="en-CA" sz="1200" spc="-1" strike="noStrike">
                <a:solidFill>
                  <a:srgbClr val="404040"/>
                </a:solidFill>
                <a:latin typeface="Arial Nova"/>
                <a:ea typeface="Arial Nova"/>
              </a:rPr>
              <a:t>Two factor authentication for the administrator’s account.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Cryptography used by Django to store </a:t>
            </a:r>
            <a:r>
              <a:rPr b="0" lang="en-CA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passwords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Very secure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</p:txBody>
      </p:sp>
      <p:pic>
        <p:nvPicPr>
          <p:cNvPr id="224" name="Imagen 4" descr="Interfaz de usuario gráfica, Texto, Aplicación, Correo electrónico&#10;&#10;Descripción generada automáticamente"/>
          <p:cNvPicPr/>
          <p:nvPr/>
        </p:nvPicPr>
        <p:blipFill>
          <a:blip r:embed="rId1"/>
          <a:stretch/>
        </p:blipFill>
        <p:spPr>
          <a:xfrm>
            <a:off x="4500720" y="5089320"/>
            <a:ext cx="5140440" cy="104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Design results (II)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27" name="Line 3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TextShape 4"/>
          <p:cNvSpPr txBox="1"/>
          <p:nvPr/>
        </p:nvSpPr>
        <p:spPr>
          <a:xfrm>
            <a:off x="1097280" y="2108160"/>
            <a:ext cx="5574960" cy="37605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 </a:t>
            </a: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Third party risks investigated using Dependency </a:t>
            </a: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Check tool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600" spc="-1" strike="noStrike">
                <a:solidFill>
                  <a:srgbClr val="404040"/>
                </a:solidFill>
                <a:latin typeface="Arial Nova"/>
              </a:rPr>
              <a:t>0 vulnerabilities found after implementing the 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600" spc="-1" strike="noStrike">
                <a:solidFill>
                  <a:srgbClr val="404040"/>
                </a:solidFill>
                <a:latin typeface="Arial Nova"/>
              </a:rPr>
              <a:t>S-SDLC.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</p:txBody>
      </p:sp>
      <p:pic>
        <p:nvPicPr>
          <p:cNvPr id="229" name="Imagen 5" descr="Interfaz de usuario gráfica, Texto, Aplicación, Correo electrónico&#10;&#10;Descripción generada automáticamente"/>
          <p:cNvPicPr/>
          <p:nvPr/>
        </p:nvPicPr>
        <p:blipFill>
          <a:blip r:embed="rId1"/>
          <a:srcRect l="0" t="0" r="0" b="6029"/>
          <a:stretch/>
        </p:blipFill>
        <p:spPr>
          <a:xfrm>
            <a:off x="7534800" y="2108160"/>
            <a:ext cx="3620520" cy="3600360"/>
          </a:xfrm>
          <a:prstGeom prst="rect">
            <a:avLst/>
          </a:prstGeom>
          <a:ln>
            <a:noFill/>
          </a:ln>
        </p:spPr>
      </p:pic>
      <p:sp>
        <p:nvSpPr>
          <p:cNvPr id="230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08720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Development 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 </a:t>
            </a: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This is the phase where the new functions were introduced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Arial Nova"/>
              </a:rPr>
              <a:t>Coded while SonarLint and </a:t>
            </a:r>
            <a:r>
              <a:rPr b="0" lang="es-E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SonarQube is working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SonarScanner launched every now and then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 </a:t>
            </a:r>
            <a:r>
              <a:rPr b="0" lang="es-ES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Static analysis does help to write secure code 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pic>
        <p:nvPicPr>
          <p:cNvPr id="233" name="Imagen 7" descr="Interfaz de usuario gráfica, Aplicación&#10;&#10;Descripción generada automáticamente"/>
          <p:cNvPicPr/>
          <p:nvPr/>
        </p:nvPicPr>
        <p:blipFill>
          <a:blip r:embed="rId1"/>
          <a:stretch/>
        </p:blipFill>
        <p:spPr>
          <a:xfrm>
            <a:off x="4489560" y="3909600"/>
            <a:ext cx="3465720" cy="221688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8229600" y="3931920"/>
            <a:ext cx="3351960" cy="211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08720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New integrated functionalities 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pic>
        <p:nvPicPr>
          <p:cNvPr id="237" name="Imagen 5" descr="Interfaz de usuario gráfica, Aplicación&#10;&#10;Descripción generada automáticamente"/>
          <p:cNvPicPr/>
          <p:nvPr/>
        </p:nvPicPr>
        <p:blipFill>
          <a:blip r:embed="rId1"/>
          <a:srcRect l="23265" t="0" r="23117" b="282"/>
          <a:stretch/>
        </p:blipFill>
        <p:spPr>
          <a:xfrm>
            <a:off x="883800" y="2193480"/>
            <a:ext cx="3066120" cy="3588480"/>
          </a:xfrm>
          <a:prstGeom prst="rect">
            <a:avLst/>
          </a:prstGeom>
          <a:ln>
            <a:noFill/>
          </a:ln>
        </p:spPr>
      </p:pic>
      <p:pic>
        <p:nvPicPr>
          <p:cNvPr id="238" name="Imagen 7" descr="Interfaz de usuario gráfica, Aplicación&#10;&#10;Descripción generada automáticamente"/>
          <p:cNvPicPr/>
          <p:nvPr/>
        </p:nvPicPr>
        <p:blipFill>
          <a:blip r:embed="rId2"/>
          <a:stretch/>
        </p:blipFill>
        <p:spPr>
          <a:xfrm>
            <a:off x="8027640" y="2764080"/>
            <a:ext cx="2143440" cy="1937160"/>
          </a:xfrm>
          <a:prstGeom prst="rect">
            <a:avLst/>
          </a:prstGeom>
          <a:ln>
            <a:noFill/>
          </a:ln>
        </p:spPr>
      </p:pic>
      <p:pic>
        <p:nvPicPr>
          <p:cNvPr id="239" name="Imagen 8" descr=""/>
          <p:cNvPicPr/>
          <p:nvPr/>
        </p:nvPicPr>
        <p:blipFill>
          <a:blip r:embed="rId3"/>
          <a:stretch/>
        </p:blipFill>
        <p:spPr>
          <a:xfrm>
            <a:off x="10397520" y="3670560"/>
            <a:ext cx="1089360" cy="1822680"/>
          </a:xfrm>
          <a:prstGeom prst="rect">
            <a:avLst/>
          </a:prstGeom>
          <a:ln>
            <a:noFill/>
          </a:ln>
        </p:spPr>
      </p:pic>
      <p:pic>
        <p:nvPicPr>
          <p:cNvPr id="240" name="Imagen 6" descr="Interfaz de usuario gráfica&#10;&#10;Descripción generada automáticamente"/>
          <p:cNvPicPr/>
          <p:nvPr/>
        </p:nvPicPr>
        <p:blipFill>
          <a:blip r:embed="rId4"/>
          <a:stretch/>
        </p:blipFill>
        <p:spPr>
          <a:xfrm>
            <a:off x="4744800" y="2112840"/>
            <a:ext cx="3128760" cy="177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Testing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Dynamic Analysis using OWASP ZAP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ES" sz="1600" spc="-1" strike="noStrike">
                <a:solidFill>
                  <a:srgbClr val="404040"/>
                </a:solidFill>
                <a:latin typeface="Arial Nova"/>
              </a:rPr>
              <a:t>Automated Scan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ES" sz="1600" spc="-1" strike="noStrike">
                <a:solidFill>
                  <a:srgbClr val="404040"/>
                </a:solidFill>
                <a:latin typeface="Arial Nova"/>
              </a:rPr>
              <a:t>Vulnerabilities found regarding Information Disclosure and Integrity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</p:txBody>
      </p:sp>
      <p:pic>
        <p:nvPicPr>
          <p:cNvPr id="243" name="Imagen 4" descr="Interfaz de usuario gráfica, Texto, Aplicación, Correo electrónico&#10;&#10;Descripción generada automáticamente"/>
          <p:cNvPicPr/>
          <p:nvPr/>
        </p:nvPicPr>
        <p:blipFill>
          <a:blip r:embed="rId1"/>
          <a:stretch/>
        </p:blipFill>
        <p:spPr>
          <a:xfrm>
            <a:off x="1260000" y="3518280"/>
            <a:ext cx="6431040" cy="1792440"/>
          </a:xfrm>
          <a:prstGeom prst="rect">
            <a:avLst/>
          </a:prstGeom>
          <a:ln>
            <a:noFill/>
          </a:ln>
        </p:spPr>
      </p:pic>
      <p:pic>
        <p:nvPicPr>
          <p:cNvPr id="244" name="Imagen 5" descr="Interfaz de usuario gráfica, Texto, Aplicación, Correo electrónico&#10;&#10;Descripción generada automáticamente"/>
          <p:cNvPicPr/>
          <p:nvPr/>
        </p:nvPicPr>
        <p:blipFill>
          <a:blip r:embed="rId2"/>
          <a:stretch/>
        </p:blipFill>
        <p:spPr>
          <a:xfrm>
            <a:off x="8412480" y="2112480"/>
            <a:ext cx="2742840" cy="2530800"/>
          </a:xfrm>
          <a:prstGeom prst="rect">
            <a:avLst/>
          </a:prstGeom>
          <a:ln>
            <a:noFill/>
          </a:ln>
        </p:spPr>
      </p:pic>
      <p:pic>
        <p:nvPicPr>
          <p:cNvPr id="245" name="Imagen 6" descr=""/>
          <p:cNvPicPr/>
          <p:nvPr/>
        </p:nvPicPr>
        <p:blipFill>
          <a:blip r:embed="rId3"/>
          <a:stretch/>
        </p:blipFill>
        <p:spPr>
          <a:xfrm>
            <a:off x="8371800" y="5012640"/>
            <a:ext cx="2742840" cy="11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Testing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48" name="Line 3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TextShape 4"/>
          <p:cNvSpPr txBox="1"/>
          <p:nvPr/>
        </p:nvSpPr>
        <p:spPr>
          <a:xfrm>
            <a:off x="1097280" y="2108160"/>
            <a:ext cx="10058040" cy="1117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90000"/>
          </a:bodyPr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s-ES" sz="1300" spc="-1" strike="noStrike">
                <a:solidFill>
                  <a:srgbClr val="404040"/>
                </a:solidFill>
                <a:latin typeface="Arial Nova"/>
              </a:rPr>
              <a:t>Penetration Testing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ES" sz="1300" spc="-1" strike="noStrike">
                <a:solidFill>
                  <a:srgbClr val="404040"/>
                </a:solidFill>
                <a:latin typeface="Arial Nova"/>
              </a:rPr>
              <a:t>Brute Force techniques to steal credentials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ES" sz="1300" spc="-1" strike="noStrike">
                <a:solidFill>
                  <a:srgbClr val="404040"/>
                </a:solidFill>
                <a:latin typeface="Arial Nova"/>
              </a:rPr>
              <a:t>Certifies the need to use strong passwords for authentication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ES" sz="1300" spc="-1" strike="noStrike">
                <a:solidFill>
                  <a:srgbClr val="404040"/>
                </a:solidFill>
                <a:latin typeface="Arial Nova"/>
              </a:rPr>
              <a:t>WafW00f reveals no WAFs are used</a:t>
            </a:r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  <a:p>
            <a:endParaRPr b="0" lang="es-ES" sz="1300" spc="-1" strike="noStrike">
              <a:solidFill>
                <a:srgbClr val="404040"/>
              </a:solidFill>
              <a:latin typeface="Arial Nova"/>
            </a:endParaRPr>
          </a:p>
        </p:txBody>
      </p:sp>
      <p:pic>
        <p:nvPicPr>
          <p:cNvPr id="250" name="Imagen 10" descr="Texto&#10;&#10;Descripción generada automáticamente"/>
          <p:cNvPicPr/>
          <p:nvPr/>
        </p:nvPicPr>
        <p:blipFill>
          <a:blip r:embed="rId1"/>
          <a:stretch/>
        </p:blipFill>
        <p:spPr>
          <a:xfrm>
            <a:off x="8443080" y="3668400"/>
            <a:ext cx="3161520" cy="2409480"/>
          </a:xfrm>
          <a:prstGeom prst="rect">
            <a:avLst/>
          </a:prstGeom>
          <a:ln>
            <a:noFill/>
          </a:ln>
        </p:spPr>
      </p:pic>
      <p:pic>
        <p:nvPicPr>
          <p:cNvPr id="251" name="Imagen 9" descr="Interfaz de usuario gráfica, Tabla&#10;&#10;Descripción generada automáticamente"/>
          <p:cNvPicPr/>
          <p:nvPr/>
        </p:nvPicPr>
        <p:blipFill>
          <a:blip r:embed="rId2"/>
          <a:stretch/>
        </p:blipFill>
        <p:spPr>
          <a:xfrm>
            <a:off x="4601520" y="3620880"/>
            <a:ext cx="3161520" cy="2443680"/>
          </a:xfrm>
          <a:prstGeom prst="rect">
            <a:avLst/>
          </a:prstGeom>
          <a:ln>
            <a:noFill/>
          </a:ln>
        </p:spPr>
      </p:pic>
      <p:pic>
        <p:nvPicPr>
          <p:cNvPr id="252" name="Imagen 8" descr="Interfaz de usuario gráfica, Texto, Aplicación, Correo electrónico&#10;&#10;Descripción generada automáticamente"/>
          <p:cNvPicPr/>
          <p:nvPr/>
        </p:nvPicPr>
        <p:blipFill>
          <a:blip r:embed="rId3"/>
          <a:stretch/>
        </p:blipFill>
        <p:spPr>
          <a:xfrm>
            <a:off x="881640" y="3585240"/>
            <a:ext cx="3263400" cy="2454480"/>
          </a:xfrm>
          <a:prstGeom prst="rect">
            <a:avLst/>
          </a:prstGeom>
          <a:ln>
            <a:noFill/>
          </a:ln>
        </p:spPr>
      </p:pic>
      <p:sp>
        <p:nvSpPr>
          <p:cNvPr id="253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Deployment and Maintenance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 </a:t>
            </a: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Factors need to be accomplished for deployment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ES" sz="1600" spc="-1" strike="noStrike">
                <a:solidFill>
                  <a:srgbClr val="404040"/>
                </a:solidFill>
                <a:latin typeface="Arial Nova"/>
              </a:rPr>
              <a:t>Impact they have in the project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 </a:t>
            </a: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Two plans achievments lead to: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ES" sz="1600" spc="-1" strike="noStrike">
                <a:solidFill>
                  <a:srgbClr val="404040"/>
                </a:solidFill>
                <a:latin typeface="Arial Nova"/>
              </a:rPr>
              <a:t>A better detection, response and recovery from network </a:t>
            </a:r>
            <a:r>
              <a:rPr b="0" lang="es-E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security incidents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Revisions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E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A faster recovery of critical functions after an interruption 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Caution with costs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</p:txBody>
      </p:sp>
      <p:pic>
        <p:nvPicPr>
          <p:cNvPr id="256" name="Imagen 4" descr="Imagen que contiene Texto&#10;&#10;Descripción generada automáticamente"/>
          <p:cNvPicPr/>
          <p:nvPr/>
        </p:nvPicPr>
        <p:blipFill>
          <a:blip r:embed="rId1"/>
          <a:stretch/>
        </p:blipFill>
        <p:spPr>
          <a:xfrm>
            <a:off x="9875520" y="2194560"/>
            <a:ext cx="1685520" cy="220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2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Shape 4"/>
          <p:cNvSpPr txBox="1"/>
          <p:nvPr/>
        </p:nvSpPr>
        <p:spPr>
          <a:xfrm>
            <a:off x="1097280" y="758880"/>
            <a:ext cx="10058040" cy="3891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9600" spc="-52" strike="noStrike">
                <a:solidFill>
                  <a:srgbClr val="262626"/>
                </a:solidFill>
                <a:latin typeface="Arial Nova Light"/>
              </a:rPr>
              <a:t>Who am I?</a:t>
            </a:r>
            <a:endParaRPr b="0" lang="es-ES" sz="96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03" name="Line 5"/>
          <p:cNvSpPr/>
          <p:nvPr/>
        </p:nvSpPr>
        <p:spPr>
          <a:xfrm>
            <a:off x="1131120" y="506340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Line 2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TextShape 4"/>
          <p:cNvSpPr txBox="1"/>
          <p:nvPr/>
        </p:nvSpPr>
        <p:spPr>
          <a:xfrm>
            <a:off x="1097280" y="758880"/>
            <a:ext cx="10058040" cy="3891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9600" spc="-52" strike="noStrike">
                <a:solidFill>
                  <a:srgbClr val="262626"/>
                </a:solidFill>
                <a:latin typeface="Arial Nova Light"/>
              </a:rPr>
              <a:t>Conclusions</a:t>
            </a:r>
            <a:endParaRPr b="0" lang="es-ES" sz="96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61" name="Line 5"/>
          <p:cNvSpPr/>
          <p:nvPr/>
        </p:nvSpPr>
        <p:spPr>
          <a:xfrm>
            <a:off x="1131120" y="506340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Conclusions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 </a:t>
            </a: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The web application is more secure after the implementation of the S-SDLC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 </a:t>
            </a: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Security must necessarily be implemented in a S-SDLC.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 </a:t>
            </a:r>
            <a:r>
              <a:rPr b="0" lang="es-ES" sz="1800" spc="-1" strike="noStrike">
                <a:solidFill>
                  <a:srgbClr val="404040"/>
                </a:solidFill>
                <a:latin typeface="Arial Nova"/>
              </a:rPr>
              <a:t>Service without security makes no sense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Future Work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67" name="Line 3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288282214"/>
              </p:ext>
            </p:extLst>
          </p:nvPr>
        </p:nvGraphicFramePr>
        <p:xfrm>
          <a:off x="1096920" y="2098440"/>
          <a:ext cx="10058040" cy="378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Line 2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TextShape 4"/>
          <p:cNvSpPr txBox="1"/>
          <p:nvPr/>
        </p:nvSpPr>
        <p:spPr>
          <a:xfrm>
            <a:off x="3836520" y="758880"/>
            <a:ext cx="7318800" cy="3374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Arial Nova Light"/>
              </a:rPr>
              <a:t>Any Questions?</a:t>
            </a:r>
            <a:endParaRPr b="0" lang="es-ES" sz="8000" spc="-1" strike="noStrike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273" name="Graphic 6" descr="Question mark"/>
          <p:cNvPicPr/>
          <p:nvPr/>
        </p:nvPicPr>
        <p:blipFill>
          <a:blip r:embed="rId1"/>
          <a:stretch/>
        </p:blipFill>
        <p:spPr>
          <a:xfrm>
            <a:off x="621000" y="1790640"/>
            <a:ext cx="2757960" cy="2757960"/>
          </a:xfrm>
          <a:prstGeom prst="rect">
            <a:avLst/>
          </a:prstGeom>
          <a:ln>
            <a:noFill/>
          </a:ln>
        </p:spPr>
      </p:pic>
      <p:sp>
        <p:nvSpPr>
          <p:cNvPr id="274" name="Line 5"/>
          <p:cNvSpPr/>
          <p:nvPr/>
        </p:nvSpPr>
        <p:spPr>
          <a:xfrm>
            <a:off x="3958200" y="4294440"/>
            <a:ext cx="71323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Shape 2"/>
          <p:cNvSpPr txBox="1"/>
          <p:nvPr/>
        </p:nvSpPr>
        <p:spPr>
          <a:xfrm>
            <a:off x="6411600" y="635040"/>
            <a:ext cx="512676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Who I am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07" name="Imagen 5" descr="Un hombre vestido formal posa de frente&#10;&#10;Descripción generada automáticamente"/>
          <p:cNvPicPr/>
          <p:nvPr/>
        </p:nvPicPr>
        <p:blipFill>
          <a:blip r:embed="rId1"/>
          <a:stretch/>
        </p:blipFill>
        <p:spPr>
          <a:xfrm>
            <a:off x="1479240" y="1424160"/>
            <a:ext cx="3444480" cy="3434760"/>
          </a:xfrm>
          <a:prstGeom prst="rect">
            <a:avLst/>
          </a:prstGeom>
          <a:ln>
            <a:noFill/>
          </a:ln>
        </p:spPr>
      </p:pic>
      <p:sp>
        <p:nvSpPr>
          <p:cNvPr id="108" name="Line 3"/>
          <p:cNvSpPr/>
          <p:nvPr/>
        </p:nvSpPr>
        <p:spPr>
          <a:xfrm>
            <a:off x="6513840" y="2246400"/>
            <a:ext cx="457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4"/>
          <p:cNvSpPr txBox="1"/>
          <p:nvPr/>
        </p:nvSpPr>
        <p:spPr>
          <a:xfrm>
            <a:off x="6383880" y="2390760"/>
            <a:ext cx="5320440" cy="34614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Cybersecurity Engineer at ISDEFE (trainee)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Telematics Engineer (Universidad de Alcalá)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Master in Cybersecurity (Universidad de Alcalá)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Contact: </a:t>
            </a:r>
            <a:r>
              <a:rPr b="0" lang="en-CA" sz="1800" spc="-1" strike="noStrike" u="sng">
                <a:solidFill>
                  <a:srgbClr val="96de37"/>
                </a:solidFill>
                <a:uFillTx/>
                <a:latin typeface="Arial Nova"/>
                <a:ea typeface="Arial Nova"/>
                <a:hlinkClick r:id="rId2"/>
              </a:rPr>
              <a:t>correodeismaeljimenez@gmail.com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2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4"/>
          <p:cNvSpPr txBox="1"/>
          <p:nvPr/>
        </p:nvSpPr>
        <p:spPr>
          <a:xfrm>
            <a:off x="1097280" y="758880"/>
            <a:ext cx="10058040" cy="3891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9600" spc="-52" strike="noStrike">
                <a:solidFill>
                  <a:srgbClr val="262626"/>
                </a:solidFill>
                <a:latin typeface="Arial Nova Light"/>
              </a:rPr>
              <a:t>Introduction</a:t>
            </a:r>
            <a:endParaRPr b="0" lang="es-ES" sz="96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1131120" y="506340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Introduction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19" name="Line 3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028807209"/>
              </p:ext>
            </p:extLst>
          </p:nvPr>
        </p:nvGraphicFramePr>
        <p:xfrm>
          <a:off x="1096920" y="2098440"/>
          <a:ext cx="10058040" cy="378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TextShape 4"/>
          <p:cNvSpPr txBox="1"/>
          <p:nvPr/>
        </p:nvSpPr>
        <p:spPr>
          <a:xfrm>
            <a:off x="1097280" y="758880"/>
            <a:ext cx="10058040" cy="3891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9600" spc="-52" strike="noStrike">
                <a:solidFill>
                  <a:srgbClr val="262626"/>
                </a:solidFill>
                <a:latin typeface="Arial Nova Light"/>
              </a:rPr>
              <a:t>Theoretical Background</a:t>
            </a:r>
            <a:endParaRPr b="0" lang="es-ES" sz="96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25" name="Line 5"/>
          <p:cNvSpPr/>
          <p:nvPr/>
        </p:nvSpPr>
        <p:spPr>
          <a:xfrm>
            <a:off x="1131120" y="506340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Shape 2"/>
          <p:cNvSpPr txBox="1"/>
          <p:nvPr/>
        </p:nvSpPr>
        <p:spPr>
          <a:xfrm>
            <a:off x="5117400" y="635040"/>
            <a:ext cx="643212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State of Art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29" name="Imagen 5" descr="Logotipo, nombre de la empresa&#10;&#10;Descripción generada automáticamente"/>
          <p:cNvPicPr/>
          <p:nvPr/>
        </p:nvPicPr>
        <p:blipFill>
          <a:blip r:embed="rId1"/>
          <a:stretch/>
        </p:blipFill>
        <p:spPr>
          <a:xfrm>
            <a:off x="583200" y="2404080"/>
            <a:ext cx="4001040" cy="1500120"/>
          </a:xfrm>
          <a:prstGeom prst="rect">
            <a:avLst/>
          </a:prstGeom>
          <a:ln>
            <a:noFill/>
          </a:ln>
        </p:spPr>
      </p:pic>
      <p:sp>
        <p:nvSpPr>
          <p:cNvPr id="130" name="Line 3"/>
          <p:cNvSpPr/>
          <p:nvPr/>
        </p:nvSpPr>
        <p:spPr>
          <a:xfrm>
            <a:off x="5180400" y="2267280"/>
            <a:ext cx="6035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Shape 4"/>
          <p:cNvSpPr txBox="1"/>
          <p:nvPr/>
        </p:nvSpPr>
        <p:spPr>
          <a:xfrm>
            <a:off x="5117400" y="2407320"/>
            <a:ext cx="6432120" cy="34614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 </a:t>
            </a: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Web Applications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 </a:t>
            </a: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SDLC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 </a:t>
            </a: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S-SDLC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MS SDL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TextShape 2"/>
          <p:cNvSpPr txBox="1"/>
          <p:nvPr/>
        </p:nvSpPr>
        <p:spPr>
          <a:xfrm>
            <a:off x="6411600" y="635040"/>
            <a:ext cx="512676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200" spc="-52" strike="noStrike">
                <a:solidFill>
                  <a:srgbClr val="404040"/>
                </a:solidFill>
                <a:latin typeface="Arial Nova Light"/>
              </a:rPr>
              <a:t>Security in Web Applications</a:t>
            </a:r>
            <a:endParaRPr b="0" lang="es-ES" sz="4200" spc="-1" strike="noStrike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35" name="Line 3"/>
          <p:cNvSpPr/>
          <p:nvPr/>
        </p:nvSpPr>
        <p:spPr>
          <a:xfrm>
            <a:off x="6513840" y="2246400"/>
            <a:ext cx="457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Shape 4"/>
          <p:cNvSpPr txBox="1"/>
          <p:nvPr/>
        </p:nvSpPr>
        <p:spPr>
          <a:xfrm>
            <a:off x="6411600" y="2407320"/>
            <a:ext cx="5126760" cy="34614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343080" indent="-34272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</a:rPr>
              <a:t>Highly vulnerable according to research 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600" spc="-1" strike="noStrike">
                <a:solidFill>
                  <a:srgbClr val="404040"/>
                </a:solidFill>
                <a:latin typeface="Arial Nova"/>
              </a:rPr>
              <a:t>Almost 100% have some sort of vulnerability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200" spc="-1" strike="noStrike">
                <a:solidFill>
                  <a:srgbClr val="404040"/>
                </a:solidFill>
                <a:latin typeface="Arial Nova"/>
                <a:ea typeface="Arial Nova"/>
              </a:rPr>
              <a:t>Security issues, unauthorised access, exploits, XXS...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  <a:p>
            <a:pPr lvl="2" marL="56628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200" spc="-1" strike="noStrike">
                <a:solidFill>
                  <a:srgbClr val="404040"/>
                </a:solidFill>
                <a:latin typeface="Arial Nova"/>
                <a:ea typeface="Arial Nova"/>
              </a:rPr>
              <a:t>90% of all cyber attacks</a:t>
            </a:r>
            <a:endParaRPr b="0" lang="es-ES" sz="1200" spc="-1" strike="noStrike">
              <a:solidFill>
                <a:srgbClr val="404040"/>
              </a:solidFill>
              <a:latin typeface="Arial Nova"/>
            </a:endParaRPr>
          </a:p>
          <a:p>
            <a:pPr marL="194400" indent="-2854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Owasp Top 10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marL="194400" indent="-2854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404040"/>
                </a:solidFill>
                <a:latin typeface="Arial Nova"/>
                <a:ea typeface="Arial Nova"/>
              </a:rPr>
              <a:t>OWASP Development Guide</a:t>
            </a:r>
            <a:endParaRPr b="0" lang="es-ES" sz="1800" spc="-1" strike="noStrike">
              <a:solidFill>
                <a:srgbClr val="404040"/>
              </a:solidFill>
              <a:latin typeface="Arial Nova"/>
            </a:endParaRPr>
          </a:p>
          <a:p>
            <a:pPr lvl="1" marL="383400" indent="-182520">
              <a:lnSpc>
                <a:spcPct val="12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CA" sz="1600" spc="-1" strike="noStrike">
                <a:solidFill>
                  <a:srgbClr val="404040"/>
                </a:solidFill>
                <a:latin typeface="Arial Nova"/>
                <a:ea typeface="Arial Nova"/>
              </a:rPr>
              <a:t>Security principles that must be fulfilled when designing a web application</a:t>
            </a:r>
            <a:endParaRPr b="0" lang="es-ES" sz="1600" spc="-1" strike="noStrike">
              <a:solidFill>
                <a:srgbClr val="404040"/>
              </a:solidFill>
              <a:latin typeface="Arial Nova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Imagen 4" descr=""/>
          <p:cNvPicPr/>
          <p:nvPr/>
        </p:nvPicPr>
        <p:blipFill>
          <a:blip r:embed="rId1"/>
          <a:stretch/>
        </p:blipFill>
        <p:spPr>
          <a:xfrm>
            <a:off x="814320" y="2520000"/>
            <a:ext cx="4947480" cy="174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2021-09-20T11:33:24Z</dcterms:created>
  <dc:creator/>
  <dc:description/>
  <dc:language>en-US</dc:language>
  <cp:lastModifiedBy/>
  <dcterms:modified xsi:type="dcterms:W3CDTF">2021-09-23T23:28:17Z</dcterms:modified>
  <cp:revision>90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Panorámica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33</vt:i4>
  </property>
</Properties>
</file>