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80" r:id="rId4"/>
    <p:sldId id="279" r:id="rId5"/>
    <p:sldId id="260" r:id="rId6"/>
    <p:sldId id="282" r:id="rId7"/>
    <p:sldId id="289" r:id="rId8"/>
    <p:sldId id="281" r:id="rId9"/>
    <p:sldId id="285" r:id="rId10"/>
    <p:sldId id="284" r:id="rId11"/>
    <p:sldId id="287" r:id="rId12"/>
    <p:sldId id="288" r:id="rId13"/>
    <p:sldId id="286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C4C"/>
    <a:srgbClr val="131313"/>
    <a:srgbClr val="5F4150"/>
    <a:srgbClr val="73497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ramen.co.kr/" TargetMode="External"/><Relationship Id="rId2" Type="http://schemas.openxmlformats.org/officeDocument/2006/relationships/hyperlink" Target="https://www.kgnews.co.kr/news/article.html?no=664259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225263" y="4609022"/>
            <a:ext cx="6141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무인 라면 가게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3574673"/>
            <a:ext cx="173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7</a:t>
            </a:r>
            <a:r>
              <a:rPr lang="ko-KR" altLang="en-US" sz="2400" dirty="0">
                <a:solidFill>
                  <a:schemeClr val="bg1"/>
                </a:solidFill>
              </a:rPr>
              <a:t>조 </a:t>
            </a:r>
            <a:r>
              <a:rPr lang="en-US" altLang="ko-KR" sz="2400" dirty="0">
                <a:solidFill>
                  <a:schemeClr val="bg1"/>
                </a:solidFill>
              </a:rPr>
              <a:t>&amp; 1</a:t>
            </a:r>
            <a:r>
              <a:rPr lang="ko-KR" altLang="en-US" sz="2400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7609-F2AC-5A70-1135-5C04EC703632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10331347" y="4019003"/>
            <a:ext cx="1739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조원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1971188 </a:t>
            </a:r>
            <a:r>
              <a:rPr lang="ko-KR" altLang="en-US" sz="1600" dirty="0">
                <a:solidFill>
                  <a:schemeClr val="bg1"/>
                </a:solidFill>
              </a:rPr>
              <a:t>윤동원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2171073 </a:t>
            </a:r>
            <a:r>
              <a:rPr lang="ko-KR" altLang="en-US" sz="1600" dirty="0">
                <a:solidFill>
                  <a:schemeClr val="bg1"/>
                </a:solidFill>
              </a:rPr>
              <a:t>이경석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1771178 </a:t>
            </a:r>
            <a:r>
              <a:rPr lang="ko-KR" altLang="en-US" sz="1600" dirty="0" err="1">
                <a:solidFill>
                  <a:schemeClr val="bg1"/>
                </a:solidFill>
              </a:rPr>
              <a:t>이남호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1971111 </a:t>
            </a:r>
            <a:r>
              <a:rPr lang="ko-KR" altLang="en-US" sz="1600" dirty="0" err="1">
                <a:solidFill>
                  <a:schemeClr val="bg1"/>
                </a:solidFill>
              </a:rPr>
              <a:t>공지환</a:t>
            </a:r>
            <a:r>
              <a:rPr lang="en-US" altLang="ko-KR" sz="1600" dirty="0">
                <a:solidFill>
                  <a:schemeClr val="bg1"/>
                </a:solidFill>
              </a:rPr>
              <a:t>2091006 </a:t>
            </a:r>
            <a:r>
              <a:rPr lang="ko-KR" altLang="en-US" sz="1600" dirty="0" err="1">
                <a:solidFill>
                  <a:schemeClr val="bg1"/>
                </a:solidFill>
              </a:rPr>
              <a:t>고민영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2171222 </a:t>
            </a:r>
            <a:r>
              <a:rPr lang="ko-KR" altLang="en-US" sz="1600" dirty="0" err="1">
                <a:solidFill>
                  <a:schemeClr val="bg1"/>
                </a:solidFill>
              </a:rPr>
              <a:t>강현영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6180" y="6617614"/>
            <a:ext cx="2011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93838"/>
                </a:solidFill>
                <a:latin typeface="Malgun Gothic"/>
                <a:cs typeface="Malgun Gothic"/>
              </a:rPr>
              <a:t>ⓒ</a:t>
            </a:r>
            <a:r>
              <a:rPr sz="900" dirty="0">
                <a:solidFill>
                  <a:srgbClr val="393838"/>
                </a:solidFill>
                <a:latin typeface="Arial"/>
                <a:cs typeface="Arial"/>
              </a:rPr>
              <a:t>Saebyeol</a:t>
            </a:r>
            <a:r>
              <a:rPr sz="900" spc="-5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93838"/>
                </a:solidFill>
                <a:latin typeface="Arial"/>
                <a:cs typeface="Arial"/>
              </a:rPr>
              <a:t>Yu.</a:t>
            </a:r>
            <a:r>
              <a:rPr sz="900" spc="-10" dirty="0">
                <a:solidFill>
                  <a:srgbClr val="393838"/>
                </a:solidFill>
                <a:latin typeface="Arial"/>
                <a:cs typeface="Arial"/>
              </a:rPr>
              <a:t> Saebyeol’s PowerPoint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5673" y="173481"/>
            <a:ext cx="11861800" cy="6396355"/>
            <a:chOff x="185673" y="173481"/>
            <a:chExt cx="11861800" cy="6396355"/>
          </a:xfrm>
        </p:grpSpPr>
        <p:sp>
          <p:nvSpPr>
            <p:cNvPr id="4" name="object 4"/>
            <p:cNvSpPr/>
            <p:nvPr/>
          </p:nvSpPr>
          <p:spPr>
            <a:xfrm>
              <a:off x="6085332" y="2109215"/>
              <a:ext cx="76200" cy="1549400"/>
            </a:xfrm>
            <a:custGeom>
              <a:avLst/>
              <a:gdLst/>
              <a:ahLst/>
              <a:cxnLst/>
              <a:rect l="l" t="t" r="r" b="b"/>
              <a:pathLst>
                <a:path w="76200" h="1549400">
                  <a:moveTo>
                    <a:pt x="44450" y="0"/>
                  </a:moveTo>
                  <a:lnTo>
                    <a:pt x="31750" y="0"/>
                  </a:lnTo>
                  <a:lnTo>
                    <a:pt x="31750" y="1472946"/>
                  </a:lnTo>
                  <a:lnTo>
                    <a:pt x="0" y="1472946"/>
                  </a:lnTo>
                  <a:lnTo>
                    <a:pt x="38100" y="1549146"/>
                  </a:lnTo>
                  <a:lnTo>
                    <a:pt x="76200" y="1472946"/>
                  </a:lnTo>
                  <a:lnTo>
                    <a:pt x="44450" y="1472946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5F5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2315" y="179831"/>
              <a:ext cx="4075429" cy="1929764"/>
            </a:xfrm>
            <a:custGeom>
              <a:avLst/>
              <a:gdLst/>
              <a:ahLst/>
              <a:cxnLst/>
              <a:rect l="l" t="t" r="r" b="b"/>
              <a:pathLst>
                <a:path w="4075429" h="1929764">
                  <a:moveTo>
                    <a:pt x="3753358" y="0"/>
                  </a:moveTo>
                  <a:lnTo>
                    <a:pt x="321818" y="0"/>
                  </a:lnTo>
                  <a:lnTo>
                    <a:pt x="274193" y="3428"/>
                  </a:lnTo>
                  <a:lnTo>
                    <a:pt x="228854" y="13589"/>
                  </a:lnTo>
                  <a:lnTo>
                    <a:pt x="186055" y="29845"/>
                  </a:lnTo>
                  <a:lnTo>
                    <a:pt x="146558" y="51816"/>
                  </a:lnTo>
                  <a:lnTo>
                    <a:pt x="110617" y="78867"/>
                  </a:lnTo>
                  <a:lnTo>
                    <a:pt x="78867" y="110617"/>
                  </a:lnTo>
                  <a:lnTo>
                    <a:pt x="51816" y="146431"/>
                  </a:lnTo>
                  <a:lnTo>
                    <a:pt x="29845" y="185928"/>
                  </a:lnTo>
                  <a:lnTo>
                    <a:pt x="13588" y="228600"/>
                  </a:lnTo>
                  <a:lnTo>
                    <a:pt x="3429" y="274066"/>
                  </a:lnTo>
                  <a:lnTo>
                    <a:pt x="0" y="321564"/>
                  </a:lnTo>
                  <a:lnTo>
                    <a:pt x="0" y="1607820"/>
                  </a:lnTo>
                  <a:lnTo>
                    <a:pt x="3429" y="1655318"/>
                  </a:lnTo>
                  <a:lnTo>
                    <a:pt x="13588" y="1700784"/>
                  </a:lnTo>
                  <a:lnTo>
                    <a:pt x="29845" y="1743456"/>
                  </a:lnTo>
                  <a:lnTo>
                    <a:pt x="51816" y="1782953"/>
                  </a:lnTo>
                  <a:lnTo>
                    <a:pt x="78867" y="1818767"/>
                  </a:lnTo>
                  <a:lnTo>
                    <a:pt x="110617" y="1850517"/>
                  </a:lnTo>
                  <a:lnTo>
                    <a:pt x="146558" y="1877568"/>
                  </a:lnTo>
                  <a:lnTo>
                    <a:pt x="186055" y="1899539"/>
                  </a:lnTo>
                  <a:lnTo>
                    <a:pt x="228854" y="1915795"/>
                  </a:lnTo>
                  <a:lnTo>
                    <a:pt x="274193" y="1925955"/>
                  </a:lnTo>
                  <a:lnTo>
                    <a:pt x="321818" y="1929384"/>
                  </a:lnTo>
                  <a:lnTo>
                    <a:pt x="3753358" y="1929384"/>
                  </a:lnTo>
                  <a:lnTo>
                    <a:pt x="3800983" y="1925955"/>
                  </a:lnTo>
                  <a:lnTo>
                    <a:pt x="3846322" y="1915795"/>
                  </a:lnTo>
                  <a:lnTo>
                    <a:pt x="3889120" y="1899539"/>
                  </a:lnTo>
                  <a:lnTo>
                    <a:pt x="3928617" y="1877568"/>
                  </a:lnTo>
                  <a:lnTo>
                    <a:pt x="3964559" y="1850517"/>
                  </a:lnTo>
                  <a:lnTo>
                    <a:pt x="3996309" y="1818767"/>
                  </a:lnTo>
                  <a:lnTo>
                    <a:pt x="4023360" y="1782953"/>
                  </a:lnTo>
                  <a:lnTo>
                    <a:pt x="4045331" y="1743456"/>
                  </a:lnTo>
                  <a:lnTo>
                    <a:pt x="4061587" y="1700784"/>
                  </a:lnTo>
                  <a:lnTo>
                    <a:pt x="4071747" y="1655318"/>
                  </a:lnTo>
                  <a:lnTo>
                    <a:pt x="4075176" y="1607820"/>
                  </a:lnTo>
                  <a:lnTo>
                    <a:pt x="4075176" y="321564"/>
                  </a:lnTo>
                  <a:lnTo>
                    <a:pt x="4071747" y="274066"/>
                  </a:lnTo>
                  <a:lnTo>
                    <a:pt x="4061587" y="228600"/>
                  </a:lnTo>
                  <a:lnTo>
                    <a:pt x="4045331" y="185928"/>
                  </a:lnTo>
                  <a:lnTo>
                    <a:pt x="4023360" y="146431"/>
                  </a:lnTo>
                  <a:lnTo>
                    <a:pt x="3996309" y="110617"/>
                  </a:lnTo>
                  <a:lnTo>
                    <a:pt x="3964559" y="78867"/>
                  </a:lnTo>
                  <a:lnTo>
                    <a:pt x="3928617" y="51816"/>
                  </a:lnTo>
                  <a:lnTo>
                    <a:pt x="3889120" y="29845"/>
                  </a:lnTo>
                  <a:lnTo>
                    <a:pt x="3846322" y="13589"/>
                  </a:lnTo>
                  <a:lnTo>
                    <a:pt x="3800983" y="3428"/>
                  </a:lnTo>
                  <a:lnTo>
                    <a:pt x="37533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52315" y="179831"/>
              <a:ext cx="4075429" cy="1929764"/>
            </a:xfrm>
            <a:custGeom>
              <a:avLst/>
              <a:gdLst/>
              <a:ahLst/>
              <a:cxnLst/>
              <a:rect l="l" t="t" r="r" b="b"/>
              <a:pathLst>
                <a:path w="4075429" h="1929764">
                  <a:moveTo>
                    <a:pt x="0" y="321564"/>
                  </a:moveTo>
                  <a:lnTo>
                    <a:pt x="3429" y="274066"/>
                  </a:lnTo>
                  <a:lnTo>
                    <a:pt x="13588" y="228600"/>
                  </a:lnTo>
                  <a:lnTo>
                    <a:pt x="29845" y="185928"/>
                  </a:lnTo>
                  <a:lnTo>
                    <a:pt x="51816" y="146431"/>
                  </a:lnTo>
                  <a:lnTo>
                    <a:pt x="78867" y="110617"/>
                  </a:lnTo>
                  <a:lnTo>
                    <a:pt x="110617" y="78867"/>
                  </a:lnTo>
                  <a:lnTo>
                    <a:pt x="146558" y="51816"/>
                  </a:lnTo>
                  <a:lnTo>
                    <a:pt x="186055" y="29845"/>
                  </a:lnTo>
                  <a:lnTo>
                    <a:pt x="228854" y="13589"/>
                  </a:lnTo>
                  <a:lnTo>
                    <a:pt x="274193" y="3428"/>
                  </a:lnTo>
                  <a:lnTo>
                    <a:pt x="321818" y="0"/>
                  </a:lnTo>
                  <a:lnTo>
                    <a:pt x="3753358" y="0"/>
                  </a:lnTo>
                  <a:lnTo>
                    <a:pt x="3800983" y="3428"/>
                  </a:lnTo>
                  <a:lnTo>
                    <a:pt x="3846322" y="13589"/>
                  </a:lnTo>
                  <a:lnTo>
                    <a:pt x="3889120" y="29845"/>
                  </a:lnTo>
                  <a:lnTo>
                    <a:pt x="3928617" y="51816"/>
                  </a:lnTo>
                  <a:lnTo>
                    <a:pt x="3964559" y="78867"/>
                  </a:lnTo>
                  <a:lnTo>
                    <a:pt x="3996309" y="110617"/>
                  </a:lnTo>
                  <a:lnTo>
                    <a:pt x="4023360" y="146431"/>
                  </a:lnTo>
                  <a:lnTo>
                    <a:pt x="4045331" y="185928"/>
                  </a:lnTo>
                  <a:lnTo>
                    <a:pt x="4061587" y="228600"/>
                  </a:lnTo>
                  <a:lnTo>
                    <a:pt x="4071747" y="274066"/>
                  </a:lnTo>
                  <a:lnTo>
                    <a:pt x="4075176" y="321564"/>
                  </a:lnTo>
                  <a:lnTo>
                    <a:pt x="4075176" y="1607820"/>
                  </a:lnTo>
                  <a:lnTo>
                    <a:pt x="4071747" y="1655318"/>
                  </a:lnTo>
                  <a:lnTo>
                    <a:pt x="4061587" y="1700784"/>
                  </a:lnTo>
                  <a:lnTo>
                    <a:pt x="4045331" y="1743456"/>
                  </a:lnTo>
                  <a:lnTo>
                    <a:pt x="4023360" y="1782953"/>
                  </a:lnTo>
                  <a:lnTo>
                    <a:pt x="3996309" y="1818767"/>
                  </a:lnTo>
                  <a:lnTo>
                    <a:pt x="3964559" y="1850517"/>
                  </a:lnTo>
                  <a:lnTo>
                    <a:pt x="3928617" y="1877568"/>
                  </a:lnTo>
                  <a:lnTo>
                    <a:pt x="3889120" y="1899539"/>
                  </a:lnTo>
                  <a:lnTo>
                    <a:pt x="3846322" y="1915795"/>
                  </a:lnTo>
                  <a:lnTo>
                    <a:pt x="3800983" y="1925955"/>
                  </a:lnTo>
                  <a:lnTo>
                    <a:pt x="3753358" y="1929384"/>
                  </a:lnTo>
                  <a:lnTo>
                    <a:pt x="321818" y="1929384"/>
                  </a:lnTo>
                  <a:lnTo>
                    <a:pt x="274193" y="1925955"/>
                  </a:lnTo>
                  <a:lnTo>
                    <a:pt x="228854" y="1915795"/>
                  </a:lnTo>
                  <a:lnTo>
                    <a:pt x="186055" y="1899539"/>
                  </a:lnTo>
                  <a:lnTo>
                    <a:pt x="146558" y="1877568"/>
                  </a:lnTo>
                  <a:lnTo>
                    <a:pt x="110617" y="1850517"/>
                  </a:lnTo>
                  <a:lnTo>
                    <a:pt x="78867" y="1818767"/>
                  </a:lnTo>
                  <a:lnTo>
                    <a:pt x="51816" y="1782953"/>
                  </a:lnTo>
                  <a:lnTo>
                    <a:pt x="29845" y="1743456"/>
                  </a:lnTo>
                  <a:lnTo>
                    <a:pt x="13588" y="1700784"/>
                  </a:lnTo>
                  <a:lnTo>
                    <a:pt x="3429" y="1655318"/>
                  </a:lnTo>
                  <a:lnTo>
                    <a:pt x="0" y="1607820"/>
                  </a:lnTo>
                  <a:lnTo>
                    <a:pt x="0" y="321564"/>
                  </a:lnTo>
                  <a:close/>
                </a:path>
              </a:pathLst>
            </a:custGeom>
            <a:ln w="12700">
              <a:solidFill>
                <a:srgbClr val="444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023" y="1159764"/>
              <a:ext cx="3243580" cy="4792980"/>
            </a:xfrm>
            <a:custGeom>
              <a:avLst/>
              <a:gdLst/>
              <a:ahLst/>
              <a:cxnLst/>
              <a:rect l="l" t="t" r="r" b="b"/>
              <a:pathLst>
                <a:path w="3243579" h="4792980">
                  <a:moveTo>
                    <a:pt x="2702560" y="0"/>
                  </a:moveTo>
                  <a:lnTo>
                    <a:pt x="540524" y="0"/>
                  </a:lnTo>
                  <a:lnTo>
                    <a:pt x="491324" y="2159"/>
                  </a:lnTo>
                  <a:lnTo>
                    <a:pt x="443369" y="8762"/>
                  </a:lnTo>
                  <a:lnTo>
                    <a:pt x="396836" y="19303"/>
                  </a:lnTo>
                  <a:lnTo>
                    <a:pt x="351917" y="33782"/>
                  </a:lnTo>
                  <a:lnTo>
                    <a:pt x="308813" y="52070"/>
                  </a:lnTo>
                  <a:lnTo>
                    <a:pt x="267716" y="73787"/>
                  </a:lnTo>
                  <a:lnTo>
                    <a:pt x="228803" y="98933"/>
                  </a:lnTo>
                  <a:lnTo>
                    <a:pt x="192265" y="127126"/>
                  </a:lnTo>
                  <a:lnTo>
                    <a:pt x="158318" y="158369"/>
                  </a:lnTo>
                  <a:lnTo>
                    <a:pt x="127127" y="192277"/>
                  </a:lnTo>
                  <a:lnTo>
                    <a:pt x="98882" y="228853"/>
                  </a:lnTo>
                  <a:lnTo>
                    <a:pt x="73799" y="267715"/>
                  </a:lnTo>
                  <a:lnTo>
                    <a:pt x="52044" y="308863"/>
                  </a:lnTo>
                  <a:lnTo>
                    <a:pt x="33820" y="352044"/>
                  </a:lnTo>
                  <a:lnTo>
                    <a:pt x="19304" y="396875"/>
                  </a:lnTo>
                  <a:lnTo>
                    <a:pt x="8712" y="443484"/>
                  </a:lnTo>
                  <a:lnTo>
                    <a:pt x="2209" y="491489"/>
                  </a:lnTo>
                  <a:lnTo>
                    <a:pt x="0" y="540638"/>
                  </a:lnTo>
                  <a:lnTo>
                    <a:pt x="0" y="4252341"/>
                  </a:lnTo>
                  <a:lnTo>
                    <a:pt x="2209" y="4301490"/>
                  </a:lnTo>
                  <a:lnTo>
                    <a:pt x="8712" y="4349496"/>
                  </a:lnTo>
                  <a:lnTo>
                    <a:pt x="19304" y="4396105"/>
                  </a:lnTo>
                  <a:lnTo>
                    <a:pt x="33820" y="4440986"/>
                  </a:lnTo>
                  <a:lnTo>
                    <a:pt x="52044" y="4484103"/>
                  </a:lnTo>
                  <a:lnTo>
                    <a:pt x="73799" y="4525213"/>
                  </a:lnTo>
                  <a:lnTo>
                    <a:pt x="98882" y="4564138"/>
                  </a:lnTo>
                  <a:lnTo>
                    <a:pt x="127127" y="4600676"/>
                  </a:lnTo>
                  <a:lnTo>
                    <a:pt x="158318" y="4634636"/>
                  </a:lnTo>
                  <a:lnTo>
                    <a:pt x="192265" y="4665827"/>
                  </a:lnTo>
                  <a:lnTo>
                    <a:pt x="228803" y="4694072"/>
                  </a:lnTo>
                  <a:lnTo>
                    <a:pt x="267716" y="4719167"/>
                  </a:lnTo>
                  <a:lnTo>
                    <a:pt x="308813" y="4740922"/>
                  </a:lnTo>
                  <a:lnTo>
                    <a:pt x="351917" y="4759159"/>
                  </a:lnTo>
                  <a:lnTo>
                    <a:pt x="396836" y="4773663"/>
                  </a:lnTo>
                  <a:lnTo>
                    <a:pt x="443369" y="4784267"/>
                  </a:lnTo>
                  <a:lnTo>
                    <a:pt x="491324" y="4790770"/>
                  </a:lnTo>
                  <a:lnTo>
                    <a:pt x="540524" y="4792980"/>
                  </a:lnTo>
                  <a:lnTo>
                    <a:pt x="2702560" y="4792980"/>
                  </a:lnTo>
                  <a:lnTo>
                    <a:pt x="2751709" y="4790770"/>
                  </a:lnTo>
                  <a:lnTo>
                    <a:pt x="2799715" y="4784267"/>
                  </a:lnTo>
                  <a:lnTo>
                    <a:pt x="2846197" y="4773663"/>
                  </a:lnTo>
                  <a:lnTo>
                    <a:pt x="2891155" y="4759159"/>
                  </a:lnTo>
                  <a:lnTo>
                    <a:pt x="2934208" y="4740922"/>
                  </a:lnTo>
                  <a:lnTo>
                    <a:pt x="2975356" y="4719167"/>
                  </a:lnTo>
                  <a:lnTo>
                    <a:pt x="3014218" y="4694072"/>
                  </a:lnTo>
                  <a:lnTo>
                    <a:pt x="3050794" y="4665827"/>
                  </a:lnTo>
                  <a:lnTo>
                    <a:pt x="3084703" y="4634636"/>
                  </a:lnTo>
                  <a:lnTo>
                    <a:pt x="3115945" y="4600676"/>
                  </a:lnTo>
                  <a:lnTo>
                    <a:pt x="3144139" y="4564138"/>
                  </a:lnTo>
                  <a:lnTo>
                    <a:pt x="3169285" y="4525213"/>
                  </a:lnTo>
                  <a:lnTo>
                    <a:pt x="3191002" y="4484103"/>
                  </a:lnTo>
                  <a:lnTo>
                    <a:pt x="3209290" y="4440986"/>
                  </a:lnTo>
                  <a:lnTo>
                    <a:pt x="3223767" y="4396105"/>
                  </a:lnTo>
                  <a:lnTo>
                    <a:pt x="3234309" y="4349496"/>
                  </a:lnTo>
                  <a:lnTo>
                    <a:pt x="3240913" y="4301490"/>
                  </a:lnTo>
                  <a:lnTo>
                    <a:pt x="3243072" y="4252341"/>
                  </a:lnTo>
                  <a:lnTo>
                    <a:pt x="3243072" y="540638"/>
                  </a:lnTo>
                  <a:lnTo>
                    <a:pt x="3240913" y="491489"/>
                  </a:lnTo>
                  <a:lnTo>
                    <a:pt x="3234309" y="443484"/>
                  </a:lnTo>
                  <a:lnTo>
                    <a:pt x="3223767" y="396875"/>
                  </a:lnTo>
                  <a:lnTo>
                    <a:pt x="3209290" y="352044"/>
                  </a:lnTo>
                  <a:lnTo>
                    <a:pt x="3191002" y="308863"/>
                  </a:lnTo>
                  <a:lnTo>
                    <a:pt x="3169285" y="267715"/>
                  </a:lnTo>
                  <a:lnTo>
                    <a:pt x="3144139" y="228853"/>
                  </a:lnTo>
                  <a:lnTo>
                    <a:pt x="3115945" y="192277"/>
                  </a:lnTo>
                  <a:lnTo>
                    <a:pt x="3084703" y="158369"/>
                  </a:lnTo>
                  <a:lnTo>
                    <a:pt x="3050794" y="127126"/>
                  </a:lnTo>
                  <a:lnTo>
                    <a:pt x="3014218" y="98933"/>
                  </a:lnTo>
                  <a:lnTo>
                    <a:pt x="2975356" y="73787"/>
                  </a:lnTo>
                  <a:lnTo>
                    <a:pt x="2934208" y="52070"/>
                  </a:lnTo>
                  <a:lnTo>
                    <a:pt x="2891155" y="33782"/>
                  </a:lnTo>
                  <a:lnTo>
                    <a:pt x="2846197" y="19303"/>
                  </a:lnTo>
                  <a:lnTo>
                    <a:pt x="2799715" y="8762"/>
                  </a:lnTo>
                  <a:lnTo>
                    <a:pt x="2751709" y="2159"/>
                  </a:lnTo>
                  <a:lnTo>
                    <a:pt x="270256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023" y="1159764"/>
              <a:ext cx="3243580" cy="4792980"/>
            </a:xfrm>
            <a:custGeom>
              <a:avLst/>
              <a:gdLst/>
              <a:ahLst/>
              <a:cxnLst/>
              <a:rect l="l" t="t" r="r" b="b"/>
              <a:pathLst>
                <a:path w="3243579" h="4792980">
                  <a:moveTo>
                    <a:pt x="0" y="540638"/>
                  </a:moveTo>
                  <a:lnTo>
                    <a:pt x="2209" y="491489"/>
                  </a:lnTo>
                  <a:lnTo>
                    <a:pt x="8712" y="443484"/>
                  </a:lnTo>
                  <a:lnTo>
                    <a:pt x="19304" y="396875"/>
                  </a:lnTo>
                  <a:lnTo>
                    <a:pt x="33820" y="352044"/>
                  </a:lnTo>
                  <a:lnTo>
                    <a:pt x="52044" y="308863"/>
                  </a:lnTo>
                  <a:lnTo>
                    <a:pt x="73799" y="267715"/>
                  </a:lnTo>
                  <a:lnTo>
                    <a:pt x="98882" y="228853"/>
                  </a:lnTo>
                  <a:lnTo>
                    <a:pt x="127127" y="192277"/>
                  </a:lnTo>
                  <a:lnTo>
                    <a:pt x="158318" y="158369"/>
                  </a:lnTo>
                  <a:lnTo>
                    <a:pt x="192265" y="127126"/>
                  </a:lnTo>
                  <a:lnTo>
                    <a:pt x="228803" y="98933"/>
                  </a:lnTo>
                  <a:lnTo>
                    <a:pt x="267716" y="73787"/>
                  </a:lnTo>
                  <a:lnTo>
                    <a:pt x="308813" y="52070"/>
                  </a:lnTo>
                  <a:lnTo>
                    <a:pt x="351917" y="33782"/>
                  </a:lnTo>
                  <a:lnTo>
                    <a:pt x="396836" y="19303"/>
                  </a:lnTo>
                  <a:lnTo>
                    <a:pt x="443369" y="8762"/>
                  </a:lnTo>
                  <a:lnTo>
                    <a:pt x="491324" y="2159"/>
                  </a:lnTo>
                  <a:lnTo>
                    <a:pt x="540524" y="0"/>
                  </a:lnTo>
                  <a:lnTo>
                    <a:pt x="2702560" y="0"/>
                  </a:lnTo>
                  <a:lnTo>
                    <a:pt x="2751709" y="2159"/>
                  </a:lnTo>
                  <a:lnTo>
                    <a:pt x="2799715" y="8762"/>
                  </a:lnTo>
                  <a:lnTo>
                    <a:pt x="2846197" y="19303"/>
                  </a:lnTo>
                  <a:lnTo>
                    <a:pt x="2891155" y="33782"/>
                  </a:lnTo>
                  <a:lnTo>
                    <a:pt x="2934208" y="52070"/>
                  </a:lnTo>
                  <a:lnTo>
                    <a:pt x="2975356" y="73787"/>
                  </a:lnTo>
                  <a:lnTo>
                    <a:pt x="3014218" y="98933"/>
                  </a:lnTo>
                  <a:lnTo>
                    <a:pt x="3050794" y="127126"/>
                  </a:lnTo>
                  <a:lnTo>
                    <a:pt x="3084703" y="158369"/>
                  </a:lnTo>
                  <a:lnTo>
                    <a:pt x="3115945" y="192277"/>
                  </a:lnTo>
                  <a:lnTo>
                    <a:pt x="3144139" y="228853"/>
                  </a:lnTo>
                  <a:lnTo>
                    <a:pt x="3169285" y="267715"/>
                  </a:lnTo>
                  <a:lnTo>
                    <a:pt x="3191002" y="308863"/>
                  </a:lnTo>
                  <a:lnTo>
                    <a:pt x="3209290" y="352044"/>
                  </a:lnTo>
                  <a:lnTo>
                    <a:pt x="3223767" y="396875"/>
                  </a:lnTo>
                  <a:lnTo>
                    <a:pt x="3234309" y="443484"/>
                  </a:lnTo>
                  <a:lnTo>
                    <a:pt x="3240913" y="491489"/>
                  </a:lnTo>
                  <a:lnTo>
                    <a:pt x="3243072" y="540638"/>
                  </a:lnTo>
                  <a:lnTo>
                    <a:pt x="3243072" y="4252341"/>
                  </a:lnTo>
                  <a:lnTo>
                    <a:pt x="3240913" y="4301490"/>
                  </a:lnTo>
                  <a:lnTo>
                    <a:pt x="3234309" y="4349496"/>
                  </a:lnTo>
                  <a:lnTo>
                    <a:pt x="3223767" y="4396105"/>
                  </a:lnTo>
                  <a:lnTo>
                    <a:pt x="3209290" y="4440986"/>
                  </a:lnTo>
                  <a:lnTo>
                    <a:pt x="3191002" y="4484103"/>
                  </a:lnTo>
                  <a:lnTo>
                    <a:pt x="3169285" y="4525213"/>
                  </a:lnTo>
                  <a:lnTo>
                    <a:pt x="3144139" y="4564138"/>
                  </a:lnTo>
                  <a:lnTo>
                    <a:pt x="3115945" y="4600676"/>
                  </a:lnTo>
                  <a:lnTo>
                    <a:pt x="3084703" y="4634636"/>
                  </a:lnTo>
                  <a:lnTo>
                    <a:pt x="3050794" y="4665827"/>
                  </a:lnTo>
                  <a:lnTo>
                    <a:pt x="3014218" y="4694072"/>
                  </a:lnTo>
                  <a:lnTo>
                    <a:pt x="2975356" y="4719167"/>
                  </a:lnTo>
                  <a:lnTo>
                    <a:pt x="2934208" y="4740922"/>
                  </a:lnTo>
                  <a:lnTo>
                    <a:pt x="2891155" y="4759159"/>
                  </a:lnTo>
                  <a:lnTo>
                    <a:pt x="2846197" y="4773663"/>
                  </a:lnTo>
                  <a:lnTo>
                    <a:pt x="2799715" y="4784267"/>
                  </a:lnTo>
                  <a:lnTo>
                    <a:pt x="2751709" y="4790770"/>
                  </a:lnTo>
                  <a:lnTo>
                    <a:pt x="2702560" y="4792980"/>
                  </a:lnTo>
                  <a:lnTo>
                    <a:pt x="540524" y="4792980"/>
                  </a:lnTo>
                  <a:lnTo>
                    <a:pt x="491324" y="4790770"/>
                  </a:lnTo>
                  <a:lnTo>
                    <a:pt x="443369" y="4784267"/>
                  </a:lnTo>
                  <a:lnTo>
                    <a:pt x="396836" y="4773663"/>
                  </a:lnTo>
                  <a:lnTo>
                    <a:pt x="351917" y="4759159"/>
                  </a:lnTo>
                  <a:lnTo>
                    <a:pt x="308813" y="4740922"/>
                  </a:lnTo>
                  <a:lnTo>
                    <a:pt x="267716" y="4719167"/>
                  </a:lnTo>
                  <a:lnTo>
                    <a:pt x="228803" y="4694072"/>
                  </a:lnTo>
                  <a:lnTo>
                    <a:pt x="192265" y="4665827"/>
                  </a:lnTo>
                  <a:lnTo>
                    <a:pt x="158318" y="4634636"/>
                  </a:lnTo>
                  <a:lnTo>
                    <a:pt x="127127" y="4600676"/>
                  </a:lnTo>
                  <a:lnTo>
                    <a:pt x="98882" y="4564138"/>
                  </a:lnTo>
                  <a:lnTo>
                    <a:pt x="73799" y="4525213"/>
                  </a:lnTo>
                  <a:lnTo>
                    <a:pt x="52044" y="4484103"/>
                  </a:lnTo>
                  <a:lnTo>
                    <a:pt x="33820" y="4440986"/>
                  </a:lnTo>
                  <a:lnTo>
                    <a:pt x="19304" y="4396105"/>
                  </a:lnTo>
                  <a:lnTo>
                    <a:pt x="8712" y="4349496"/>
                  </a:lnTo>
                  <a:lnTo>
                    <a:pt x="2209" y="4301490"/>
                  </a:lnTo>
                  <a:lnTo>
                    <a:pt x="0" y="4252341"/>
                  </a:lnTo>
                  <a:lnTo>
                    <a:pt x="0" y="540638"/>
                  </a:lnTo>
                  <a:close/>
                </a:path>
              </a:pathLst>
            </a:custGeom>
            <a:ln w="12700">
              <a:solidFill>
                <a:srgbClr val="444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507" y="1417320"/>
              <a:ext cx="2354580" cy="502920"/>
            </a:xfrm>
            <a:custGeom>
              <a:avLst/>
              <a:gdLst/>
              <a:ahLst/>
              <a:cxnLst/>
              <a:rect l="l" t="t" r="r" b="b"/>
              <a:pathLst>
                <a:path w="2354580" h="502919">
                  <a:moveTo>
                    <a:pt x="2103120" y="0"/>
                  </a:moveTo>
                  <a:lnTo>
                    <a:pt x="251460" y="0"/>
                  </a:lnTo>
                  <a:lnTo>
                    <a:pt x="206260" y="4063"/>
                  </a:lnTo>
                  <a:lnTo>
                    <a:pt x="163715" y="15747"/>
                  </a:lnTo>
                  <a:lnTo>
                    <a:pt x="124548" y="34289"/>
                  </a:lnTo>
                  <a:lnTo>
                    <a:pt x="89446" y="59181"/>
                  </a:lnTo>
                  <a:lnTo>
                    <a:pt x="59143" y="89407"/>
                  </a:lnTo>
                  <a:lnTo>
                    <a:pt x="34328" y="124459"/>
                  </a:lnTo>
                  <a:lnTo>
                    <a:pt x="15735" y="163702"/>
                  </a:lnTo>
                  <a:lnTo>
                    <a:pt x="4051" y="206247"/>
                  </a:lnTo>
                  <a:lnTo>
                    <a:pt x="0" y="251459"/>
                  </a:lnTo>
                  <a:lnTo>
                    <a:pt x="4051" y="296671"/>
                  </a:lnTo>
                  <a:lnTo>
                    <a:pt x="15735" y="339216"/>
                  </a:lnTo>
                  <a:lnTo>
                    <a:pt x="34328" y="378459"/>
                  </a:lnTo>
                  <a:lnTo>
                    <a:pt x="59143" y="413512"/>
                  </a:lnTo>
                  <a:lnTo>
                    <a:pt x="89446" y="443738"/>
                  </a:lnTo>
                  <a:lnTo>
                    <a:pt x="124548" y="468629"/>
                  </a:lnTo>
                  <a:lnTo>
                    <a:pt x="163715" y="487171"/>
                  </a:lnTo>
                  <a:lnTo>
                    <a:pt x="206260" y="498855"/>
                  </a:lnTo>
                  <a:lnTo>
                    <a:pt x="251460" y="502919"/>
                  </a:lnTo>
                  <a:lnTo>
                    <a:pt x="2103120" y="502919"/>
                  </a:lnTo>
                  <a:lnTo>
                    <a:pt x="2148332" y="498855"/>
                  </a:lnTo>
                  <a:lnTo>
                    <a:pt x="2190877" y="487171"/>
                  </a:lnTo>
                  <a:lnTo>
                    <a:pt x="2230120" y="468629"/>
                  </a:lnTo>
                  <a:lnTo>
                    <a:pt x="2265172" y="443738"/>
                  </a:lnTo>
                  <a:lnTo>
                    <a:pt x="2295398" y="413512"/>
                  </a:lnTo>
                  <a:lnTo>
                    <a:pt x="2320290" y="378459"/>
                  </a:lnTo>
                  <a:lnTo>
                    <a:pt x="2338832" y="339216"/>
                  </a:lnTo>
                  <a:lnTo>
                    <a:pt x="2350516" y="296671"/>
                  </a:lnTo>
                  <a:lnTo>
                    <a:pt x="2354580" y="251459"/>
                  </a:lnTo>
                  <a:lnTo>
                    <a:pt x="2350516" y="206247"/>
                  </a:lnTo>
                  <a:lnTo>
                    <a:pt x="2338832" y="163702"/>
                  </a:lnTo>
                  <a:lnTo>
                    <a:pt x="2320290" y="124459"/>
                  </a:lnTo>
                  <a:lnTo>
                    <a:pt x="2295398" y="89407"/>
                  </a:lnTo>
                  <a:lnTo>
                    <a:pt x="2265172" y="59181"/>
                  </a:lnTo>
                  <a:lnTo>
                    <a:pt x="2230120" y="34289"/>
                  </a:lnTo>
                  <a:lnTo>
                    <a:pt x="2190877" y="15747"/>
                  </a:lnTo>
                  <a:lnTo>
                    <a:pt x="2148332" y="4063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95004" y="1136904"/>
              <a:ext cx="3246120" cy="4796155"/>
            </a:xfrm>
            <a:custGeom>
              <a:avLst/>
              <a:gdLst/>
              <a:ahLst/>
              <a:cxnLst/>
              <a:rect l="l" t="t" r="r" b="b"/>
              <a:pathLst>
                <a:path w="3246120" h="4796155">
                  <a:moveTo>
                    <a:pt x="2705100" y="0"/>
                  </a:moveTo>
                  <a:lnTo>
                    <a:pt x="541020" y="0"/>
                  </a:lnTo>
                  <a:lnTo>
                    <a:pt x="494284" y="2032"/>
                  </a:lnTo>
                  <a:lnTo>
                    <a:pt x="448691" y="7874"/>
                  </a:lnTo>
                  <a:lnTo>
                    <a:pt x="404495" y="17399"/>
                  </a:lnTo>
                  <a:lnTo>
                    <a:pt x="361569" y="30480"/>
                  </a:lnTo>
                  <a:lnTo>
                    <a:pt x="320294" y="46990"/>
                  </a:lnTo>
                  <a:lnTo>
                    <a:pt x="280670" y="66675"/>
                  </a:lnTo>
                  <a:lnTo>
                    <a:pt x="243077" y="89408"/>
                  </a:lnTo>
                  <a:lnTo>
                    <a:pt x="207518" y="114935"/>
                  </a:lnTo>
                  <a:lnTo>
                    <a:pt x="174244" y="143256"/>
                  </a:lnTo>
                  <a:lnTo>
                    <a:pt x="143255" y="174244"/>
                  </a:lnTo>
                  <a:lnTo>
                    <a:pt x="114935" y="207518"/>
                  </a:lnTo>
                  <a:lnTo>
                    <a:pt x="89280" y="243078"/>
                  </a:lnTo>
                  <a:lnTo>
                    <a:pt x="66675" y="280797"/>
                  </a:lnTo>
                  <a:lnTo>
                    <a:pt x="46990" y="320294"/>
                  </a:lnTo>
                  <a:lnTo>
                    <a:pt x="30479" y="361569"/>
                  </a:lnTo>
                  <a:lnTo>
                    <a:pt x="17399" y="404495"/>
                  </a:lnTo>
                  <a:lnTo>
                    <a:pt x="7874" y="448818"/>
                  </a:lnTo>
                  <a:lnTo>
                    <a:pt x="2031" y="494411"/>
                  </a:lnTo>
                  <a:lnTo>
                    <a:pt x="0" y="541020"/>
                  </a:lnTo>
                  <a:lnTo>
                    <a:pt x="0" y="4255008"/>
                  </a:lnTo>
                  <a:lnTo>
                    <a:pt x="2031" y="4301617"/>
                  </a:lnTo>
                  <a:lnTo>
                    <a:pt x="7874" y="4347210"/>
                  </a:lnTo>
                  <a:lnTo>
                    <a:pt x="17399" y="4391533"/>
                  </a:lnTo>
                  <a:lnTo>
                    <a:pt x="30479" y="4434459"/>
                  </a:lnTo>
                  <a:lnTo>
                    <a:pt x="46990" y="4475721"/>
                  </a:lnTo>
                  <a:lnTo>
                    <a:pt x="66675" y="4515269"/>
                  </a:lnTo>
                  <a:lnTo>
                    <a:pt x="89280" y="4552911"/>
                  </a:lnTo>
                  <a:lnTo>
                    <a:pt x="114935" y="4588459"/>
                  </a:lnTo>
                  <a:lnTo>
                    <a:pt x="143255" y="4621784"/>
                  </a:lnTo>
                  <a:lnTo>
                    <a:pt x="174244" y="4652695"/>
                  </a:lnTo>
                  <a:lnTo>
                    <a:pt x="207518" y="4681042"/>
                  </a:lnTo>
                  <a:lnTo>
                    <a:pt x="243077" y="4706670"/>
                  </a:lnTo>
                  <a:lnTo>
                    <a:pt x="280670" y="4729403"/>
                  </a:lnTo>
                  <a:lnTo>
                    <a:pt x="320294" y="4749076"/>
                  </a:lnTo>
                  <a:lnTo>
                    <a:pt x="361569" y="4765548"/>
                  </a:lnTo>
                  <a:lnTo>
                    <a:pt x="404495" y="4778641"/>
                  </a:lnTo>
                  <a:lnTo>
                    <a:pt x="448691" y="4788192"/>
                  </a:lnTo>
                  <a:lnTo>
                    <a:pt x="494284" y="4794046"/>
                  </a:lnTo>
                  <a:lnTo>
                    <a:pt x="541020" y="4796028"/>
                  </a:lnTo>
                  <a:lnTo>
                    <a:pt x="2705100" y="4796028"/>
                  </a:lnTo>
                  <a:lnTo>
                    <a:pt x="2751836" y="4794046"/>
                  </a:lnTo>
                  <a:lnTo>
                    <a:pt x="2797429" y="4788192"/>
                  </a:lnTo>
                  <a:lnTo>
                    <a:pt x="2841625" y="4778641"/>
                  </a:lnTo>
                  <a:lnTo>
                    <a:pt x="2884551" y="4765548"/>
                  </a:lnTo>
                  <a:lnTo>
                    <a:pt x="2925826" y="4749076"/>
                  </a:lnTo>
                  <a:lnTo>
                    <a:pt x="2965450" y="4729403"/>
                  </a:lnTo>
                  <a:lnTo>
                    <a:pt x="3003042" y="4706670"/>
                  </a:lnTo>
                  <a:lnTo>
                    <a:pt x="3038602" y="4681042"/>
                  </a:lnTo>
                  <a:lnTo>
                    <a:pt x="3071876" y="4652695"/>
                  </a:lnTo>
                  <a:lnTo>
                    <a:pt x="3102864" y="4621784"/>
                  </a:lnTo>
                  <a:lnTo>
                    <a:pt x="3131185" y="4588459"/>
                  </a:lnTo>
                  <a:lnTo>
                    <a:pt x="3156839" y="4552911"/>
                  </a:lnTo>
                  <a:lnTo>
                    <a:pt x="3179445" y="4515269"/>
                  </a:lnTo>
                  <a:lnTo>
                    <a:pt x="3199129" y="4475721"/>
                  </a:lnTo>
                  <a:lnTo>
                    <a:pt x="3215640" y="4434459"/>
                  </a:lnTo>
                  <a:lnTo>
                    <a:pt x="3228721" y="4391533"/>
                  </a:lnTo>
                  <a:lnTo>
                    <a:pt x="3238246" y="4347210"/>
                  </a:lnTo>
                  <a:lnTo>
                    <a:pt x="3244088" y="4301617"/>
                  </a:lnTo>
                  <a:lnTo>
                    <a:pt x="3246120" y="4255008"/>
                  </a:lnTo>
                  <a:lnTo>
                    <a:pt x="3246120" y="541020"/>
                  </a:lnTo>
                  <a:lnTo>
                    <a:pt x="3244088" y="494411"/>
                  </a:lnTo>
                  <a:lnTo>
                    <a:pt x="3238246" y="448818"/>
                  </a:lnTo>
                  <a:lnTo>
                    <a:pt x="3228721" y="404495"/>
                  </a:lnTo>
                  <a:lnTo>
                    <a:pt x="3215640" y="361569"/>
                  </a:lnTo>
                  <a:lnTo>
                    <a:pt x="3199129" y="320294"/>
                  </a:lnTo>
                  <a:lnTo>
                    <a:pt x="3179445" y="280797"/>
                  </a:lnTo>
                  <a:lnTo>
                    <a:pt x="3156839" y="243078"/>
                  </a:lnTo>
                  <a:lnTo>
                    <a:pt x="3131185" y="207518"/>
                  </a:lnTo>
                  <a:lnTo>
                    <a:pt x="3102864" y="174244"/>
                  </a:lnTo>
                  <a:lnTo>
                    <a:pt x="3071876" y="143256"/>
                  </a:lnTo>
                  <a:lnTo>
                    <a:pt x="3038602" y="114935"/>
                  </a:lnTo>
                  <a:lnTo>
                    <a:pt x="3003042" y="89408"/>
                  </a:lnTo>
                  <a:lnTo>
                    <a:pt x="2965450" y="66675"/>
                  </a:lnTo>
                  <a:lnTo>
                    <a:pt x="2925826" y="46990"/>
                  </a:lnTo>
                  <a:lnTo>
                    <a:pt x="2884551" y="30480"/>
                  </a:lnTo>
                  <a:lnTo>
                    <a:pt x="2841625" y="17399"/>
                  </a:lnTo>
                  <a:lnTo>
                    <a:pt x="2797429" y="7874"/>
                  </a:lnTo>
                  <a:lnTo>
                    <a:pt x="2751836" y="2032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95004" y="1136904"/>
              <a:ext cx="3246120" cy="4796155"/>
            </a:xfrm>
            <a:custGeom>
              <a:avLst/>
              <a:gdLst/>
              <a:ahLst/>
              <a:cxnLst/>
              <a:rect l="l" t="t" r="r" b="b"/>
              <a:pathLst>
                <a:path w="3246120" h="4796155">
                  <a:moveTo>
                    <a:pt x="0" y="541020"/>
                  </a:moveTo>
                  <a:lnTo>
                    <a:pt x="2031" y="494411"/>
                  </a:lnTo>
                  <a:lnTo>
                    <a:pt x="7874" y="448818"/>
                  </a:lnTo>
                  <a:lnTo>
                    <a:pt x="17399" y="404495"/>
                  </a:lnTo>
                  <a:lnTo>
                    <a:pt x="30479" y="361569"/>
                  </a:lnTo>
                  <a:lnTo>
                    <a:pt x="46990" y="320294"/>
                  </a:lnTo>
                  <a:lnTo>
                    <a:pt x="66675" y="280797"/>
                  </a:lnTo>
                  <a:lnTo>
                    <a:pt x="89280" y="243078"/>
                  </a:lnTo>
                  <a:lnTo>
                    <a:pt x="114935" y="207518"/>
                  </a:lnTo>
                  <a:lnTo>
                    <a:pt x="143255" y="174244"/>
                  </a:lnTo>
                  <a:lnTo>
                    <a:pt x="174244" y="143256"/>
                  </a:lnTo>
                  <a:lnTo>
                    <a:pt x="207518" y="114935"/>
                  </a:lnTo>
                  <a:lnTo>
                    <a:pt x="243077" y="89408"/>
                  </a:lnTo>
                  <a:lnTo>
                    <a:pt x="280670" y="66675"/>
                  </a:lnTo>
                  <a:lnTo>
                    <a:pt x="320294" y="46990"/>
                  </a:lnTo>
                  <a:lnTo>
                    <a:pt x="361569" y="30480"/>
                  </a:lnTo>
                  <a:lnTo>
                    <a:pt x="404495" y="17399"/>
                  </a:lnTo>
                  <a:lnTo>
                    <a:pt x="448691" y="7874"/>
                  </a:lnTo>
                  <a:lnTo>
                    <a:pt x="494284" y="2032"/>
                  </a:lnTo>
                  <a:lnTo>
                    <a:pt x="541020" y="0"/>
                  </a:lnTo>
                  <a:lnTo>
                    <a:pt x="2705100" y="0"/>
                  </a:lnTo>
                  <a:lnTo>
                    <a:pt x="2751836" y="2032"/>
                  </a:lnTo>
                  <a:lnTo>
                    <a:pt x="2797429" y="7874"/>
                  </a:lnTo>
                  <a:lnTo>
                    <a:pt x="2841625" y="17399"/>
                  </a:lnTo>
                  <a:lnTo>
                    <a:pt x="2884551" y="30480"/>
                  </a:lnTo>
                  <a:lnTo>
                    <a:pt x="2925826" y="46990"/>
                  </a:lnTo>
                  <a:lnTo>
                    <a:pt x="2965450" y="66675"/>
                  </a:lnTo>
                  <a:lnTo>
                    <a:pt x="3003042" y="89408"/>
                  </a:lnTo>
                  <a:lnTo>
                    <a:pt x="3038602" y="114935"/>
                  </a:lnTo>
                  <a:lnTo>
                    <a:pt x="3071876" y="143256"/>
                  </a:lnTo>
                  <a:lnTo>
                    <a:pt x="3102864" y="174244"/>
                  </a:lnTo>
                  <a:lnTo>
                    <a:pt x="3131185" y="207518"/>
                  </a:lnTo>
                  <a:lnTo>
                    <a:pt x="3156839" y="243078"/>
                  </a:lnTo>
                  <a:lnTo>
                    <a:pt x="3179445" y="280797"/>
                  </a:lnTo>
                  <a:lnTo>
                    <a:pt x="3199129" y="320294"/>
                  </a:lnTo>
                  <a:lnTo>
                    <a:pt x="3215640" y="361569"/>
                  </a:lnTo>
                  <a:lnTo>
                    <a:pt x="3228721" y="404495"/>
                  </a:lnTo>
                  <a:lnTo>
                    <a:pt x="3238246" y="448818"/>
                  </a:lnTo>
                  <a:lnTo>
                    <a:pt x="3244088" y="494411"/>
                  </a:lnTo>
                  <a:lnTo>
                    <a:pt x="3246120" y="541020"/>
                  </a:lnTo>
                  <a:lnTo>
                    <a:pt x="3246120" y="4255008"/>
                  </a:lnTo>
                  <a:lnTo>
                    <a:pt x="3244088" y="4301617"/>
                  </a:lnTo>
                  <a:lnTo>
                    <a:pt x="3238246" y="4347210"/>
                  </a:lnTo>
                  <a:lnTo>
                    <a:pt x="3228721" y="4391533"/>
                  </a:lnTo>
                  <a:lnTo>
                    <a:pt x="3215640" y="4434459"/>
                  </a:lnTo>
                  <a:lnTo>
                    <a:pt x="3199129" y="4475721"/>
                  </a:lnTo>
                  <a:lnTo>
                    <a:pt x="3179445" y="4515269"/>
                  </a:lnTo>
                  <a:lnTo>
                    <a:pt x="3156839" y="4552911"/>
                  </a:lnTo>
                  <a:lnTo>
                    <a:pt x="3131185" y="4588459"/>
                  </a:lnTo>
                  <a:lnTo>
                    <a:pt x="3102864" y="4621784"/>
                  </a:lnTo>
                  <a:lnTo>
                    <a:pt x="3071876" y="4652695"/>
                  </a:lnTo>
                  <a:lnTo>
                    <a:pt x="3038602" y="4681042"/>
                  </a:lnTo>
                  <a:lnTo>
                    <a:pt x="3003042" y="4706670"/>
                  </a:lnTo>
                  <a:lnTo>
                    <a:pt x="2965450" y="4729403"/>
                  </a:lnTo>
                  <a:lnTo>
                    <a:pt x="2925826" y="4749076"/>
                  </a:lnTo>
                  <a:lnTo>
                    <a:pt x="2884551" y="4765548"/>
                  </a:lnTo>
                  <a:lnTo>
                    <a:pt x="2841625" y="4778641"/>
                  </a:lnTo>
                  <a:lnTo>
                    <a:pt x="2797429" y="4788192"/>
                  </a:lnTo>
                  <a:lnTo>
                    <a:pt x="2751836" y="4794046"/>
                  </a:lnTo>
                  <a:lnTo>
                    <a:pt x="2705100" y="4796028"/>
                  </a:lnTo>
                  <a:lnTo>
                    <a:pt x="541020" y="4796028"/>
                  </a:lnTo>
                  <a:lnTo>
                    <a:pt x="494284" y="4794046"/>
                  </a:lnTo>
                  <a:lnTo>
                    <a:pt x="448691" y="4788192"/>
                  </a:lnTo>
                  <a:lnTo>
                    <a:pt x="404495" y="4778641"/>
                  </a:lnTo>
                  <a:lnTo>
                    <a:pt x="361569" y="4765548"/>
                  </a:lnTo>
                  <a:lnTo>
                    <a:pt x="320294" y="4749076"/>
                  </a:lnTo>
                  <a:lnTo>
                    <a:pt x="280670" y="4729403"/>
                  </a:lnTo>
                  <a:lnTo>
                    <a:pt x="243077" y="4706670"/>
                  </a:lnTo>
                  <a:lnTo>
                    <a:pt x="207518" y="4681042"/>
                  </a:lnTo>
                  <a:lnTo>
                    <a:pt x="174244" y="4652695"/>
                  </a:lnTo>
                  <a:lnTo>
                    <a:pt x="143255" y="4621784"/>
                  </a:lnTo>
                  <a:lnTo>
                    <a:pt x="114935" y="4588459"/>
                  </a:lnTo>
                  <a:lnTo>
                    <a:pt x="89280" y="4552911"/>
                  </a:lnTo>
                  <a:lnTo>
                    <a:pt x="66675" y="4515269"/>
                  </a:lnTo>
                  <a:lnTo>
                    <a:pt x="46990" y="4475721"/>
                  </a:lnTo>
                  <a:lnTo>
                    <a:pt x="30479" y="4434459"/>
                  </a:lnTo>
                  <a:lnTo>
                    <a:pt x="17399" y="4391533"/>
                  </a:lnTo>
                  <a:lnTo>
                    <a:pt x="7874" y="4347210"/>
                  </a:lnTo>
                  <a:lnTo>
                    <a:pt x="2031" y="4301617"/>
                  </a:lnTo>
                  <a:lnTo>
                    <a:pt x="0" y="4255008"/>
                  </a:lnTo>
                  <a:lnTo>
                    <a:pt x="0" y="541020"/>
                  </a:lnTo>
                  <a:close/>
                </a:path>
              </a:pathLst>
            </a:custGeom>
            <a:ln w="12700">
              <a:solidFill>
                <a:srgbClr val="444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2952" y="3856735"/>
              <a:ext cx="76200" cy="2712720"/>
            </a:xfrm>
            <a:custGeom>
              <a:avLst/>
              <a:gdLst/>
              <a:ahLst/>
              <a:cxnLst/>
              <a:rect l="l" t="t" r="r" b="b"/>
              <a:pathLst>
                <a:path w="76200" h="271272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2712694"/>
                  </a:lnTo>
                  <a:lnTo>
                    <a:pt x="44450" y="2712694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F5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96111" y="1502155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지원 </a:t>
            </a:r>
            <a:r>
              <a:rPr sz="1800" b="1" spc="-25" dirty="0">
                <a:latin typeface="Malgun Gothic"/>
                <a:cs typeface="Malgun Gothic"/>
              </a:rPr>
              <a:t>환경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35440" y="1417319"/>
            <a:ext cx="2321560" cy="502920"/>
          </a:xfrm>
          <a:custGeom>
            <a:avLst/>
            <a:gdLst/>
            <a:ahLst/>
            <a:cxnLst/>
            <a:rect l="l" t="t" r="r" b="b"/>
            <a:pathLst>
              <a:path w="2321559" h="502919">
                <a:moveTo>
                  <a:pt x="2069591" y="0"/>
                </a:moveTo>
                <a:lnTo>
                  <a:pt x="251459" y="0"/>
                </a:lnTo>
                <a:lnTo>
                  <a:pt x="206248" y="4063"/>
                </a:lnTo>
                <a:lnTo>
                  <a:pt x="163702" y="15747"/>
                </a:lnTo>
                <a:lnTo>
                  <a:pt x="124459" y="34289"/>
                </a:lnTo>
                <a:lnTo>
                  <a:pt x="89407" y="59181"/>
                </a:lnTo>
                <a:lnTo>
                  <a:pt x="59054" y="89407"/>
                </a:lnTo>
                <a:lnTo>
                  <a:pt x="34289" y="124459"/>
                </a:lnTo>
                <a:lnTo>
                  <a:pt x="15748" y="163702"/>
                </a:lnTo>
                <a:lnTo>
                  <a:pt x="4063" y="206247"/>
                </a:lnTo>
                <a:lnTo>
                  <a:pt x="0" y="251459"/>
                </a:lnTo>
                <a:lnTo>
                  <a:pt x="4063" y="296671"/>
                </a:lnTo>
                <a:lnTo>
                  <a:pt x="15748" y="339216"/>
                </a:lnTo>
                <a:lnTo>
                  <a:pt x="34289" y="378459"/>
                </a:lnTo>
                <a:lnTo>
                  <a:pt x="59054" y="413512"/>
                </a:lnTo>
                <a:lnTo>
                  <a:pt x="89407" y="443738"/>
                </a:lnTo>
                <a:lnTo>
                  <a:pt x="124459" y="468629"/>
                </a:lnTo>
                <a:lnTo>
                  <a:pt x="163702" y="487171"/>
                </a:lnTo>
                <a:lnTo>
                  <a:pt x="206248" y="498855"/>
                </a:lnTo>
                <a:lnTo>
                  <a:pt x="251459" y="502919"/>
                </a:lnTo>
                <a:lnTo>
                  <a:pt x="2069591" y="502919"/>
                </a:lnTo>
                <a:lnTo>
                  <a:pt x="2114804" y="498855"/>
                </a:lnTo>
                <a:lnTo>
                  <a:pt x="2157349" y="487171"/>
                </a:lnTo>
                <a:lnTo>
                  <a:pt x="2196591" y="468629"/>
                </a:lnTo>
                <a:lnTo>
                  <a:pt x="2231643" y="443738"/>
                </a:lnTo>
                <a:lnTo>
                  <a:pt x="2261996" y="413512"/>
                </a:lnTo>
                <a:lnTo>
                  <a:pt x="2286761" y="378459"/>
                </a:lnTo>
                <a:lnTo>
                  <a:pt x="2305304" y="339216"/>
                </a:lnTo>
                <a:lnTo>
                  <a:pt x="2316987" y="296671"/>
                </a:lnTo>
                <a:lnTo>
                  <a:pt x="2321052" y="251459"/>
                </a:lnTo>
                <a:lnTo>
                  <a:pt x="2316987" y="206247"/>
                </a:lnTo>
                <a:lnTo>
                  <a:pt x="2305304" y="163702"/>
                </a:lnTo>
                <a:lnTo>
                  <a:pt x="2286761" y="124459"/>
                </a:lnTo>
                <a:lnTo>
                  <a:pt x="2261996" y="89407"/>
                </a:lnTo>
                <a:lnTo>
                  <a:pt x="2231643" y="59181"/>
                </a:lnTo>
                <a:lnTo>
                  <a:pt x="2196591" y="34289"/>
                </a:lnTo>
                <a:lnTo>
                  <a:pt x="2157349" y="15747"/>
                </a:lnTo>
                <a:lnTo>
                  <a:pt x="2114804" y="4063"/>
                </a:lnTo>
                <a:lnTo>
                  <a:pt x="2069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08591" y="1499438"/>
            <a:ext cx="1220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93838"/>
                </a:solidFill>
                <a:latin typeface="Malgun Gothic"/>
                <a:cs typeface="Malgun Gothic"/>
              </a:rPr>
              <a:t>서비스</a:t>
            </a:r>
            <a:r>
              <a:rPr sz="1800" b="1" spc="-210" dirty="0">
                <a:solidFill>
                  <a:srgbClr val="393838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393838"/>
                </a:solidFill>
                <a:latin typeface="Malgun Gothic"/>
                <a:cs typeface="Malgun Gothic"/>
              </a:rPr>
              <a:t>기능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50335" y="376427"/>
            <a:ext cx="5346065" cy="6200140"/>
            <a:chOff x="3450335" y="376427"/>
            <a:chExt cx="5346065" cy="6200140"/>
          </a:xfrm>
        </p:grpSpPr>
        <p:sp>
          <p:nvSpPr>
            <p:cNvPr id="17" name="object 17"/>
            <p:cNvSpPr/>
            <p:nvPr/>
          </p:nvSpPr>
          <p:spPr>
            <a:xfrm>
              <a:off x="3450336" y="3470147"/>
              <a:ext cx="5346065" cy="102235"/>
            </a:xfrm>
            <a:custGeom>
              <a:avLst/>
              <a:gdLst/>
              <a:ahLst/>
              <a:cxnLst/>
              <a:rect l="l" t="t" r="r" b="b"/>
              <a:pathLst>
                <a:path w="5346065" h="102235">
                  <a:moveTo>
                    <a:pt x="1951482" y="63754"/>
                  </a:moveTo>
                  <a:lnTo>
                    <a:pt x="1875282" y="25527"/>
                  </a:lnTo>
                  <a:lnTo>
                    <a:pt x="1875282" y="57404"/>
                  </a:lnTo>
                  <a:lnTo>
                    <a:pt x="0" y="57404"/>
                  </a:lnTo>
                  <a:lnTo>
                    <a:pt x="0" y="70231"/>
                  </a:lnTo>
                  <a:lnTo>
                    <a:pt x="1875282" y="70231"/>
                  </a:lnTo>
                  <a:lnTo>
                    <a:pt x="1875282" y="102108"/>
                  </a:lnTo>
                  <a:lnTo>
                    <a:pt x="1951482" y="63754"/>
                  </a:lnTo>
                  <a:close/>
                </a:path>
                <a:path w="5346065" h="102235">
                  <a:moveTo>
                    <a:pt x="5345938" y="31877"/>
                  </a:moveTo>
                  <a:lnTo>
                    <a:pt x="3543427" y="31877"/>
                  </a:lnTo>
                  <a:lnTo>
                    <a:pt x="3543427" y="0"/>
                  </a:lnTo>
                  <a:lnTo>
                    <a:pt x="3467227" y="38227"/>
                  </a:lnTo>
                  <a:lnTo>
                    <a:pt x="3543427" y="76581"/>
                  </a:lnTo>
                  <a:lnTo>
                    <a:pt x="3543427" y="44704"/>
                  </a:lnTo>
                  <a:lnTo>
                    <a:pt x="5345938" y="44704"/>
                  </a:lnTo>
                  <a:lnTo>
                    <a:pt x="5345938" y="31877"/>
                  </a:lnTo>
                  <a:close/>
                </a:path>
              </a:pathLst>
            </a:custGeom>
            <a:solidFill>
              <a:srgbClr val="5F5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59935" y="4639056"/>
              <a:ext cx="4075429" cy="1931035"/>
            </a:xfrm>
            <a:custGeom>
              <a:avLst/>
              <a:gdLst/>
              <a:ahLst/>
              <a:cxnLst/>
              <a:rect l="l" t="t" r="r" b="b"/>
              <a:pathLst>
                <a:path w="4075429" h="1931034">
                  <a:moveTo>
                    <a:pt x="3753358" y="0"/>
                  </a:moveTo>
                  <a:lnTo>
                    <a:pt x="321817" y="0"/>
                  </a:lnTo>
                  <a:lnTo>
                    <a:pt x="274192" y="3429"/>
                  </a:lnTo>
                  <a:lnTo>
                    <a:pt x="228853" y="13589"/>
                  </a:lnTo>
                  <a:lnTo>
                    <a:pt x="186054" y="29845"/>
                  </a:lnTo>
                  <a:lnTo>
                    <a:pt x="146558" y="51816"/>
                  </a:lnTo>
                  <a:lnTo>
                    <a:pt x="110616" y="78867"/>
                  </a:lnTo>
                  <a:lnTo>
                    <a:pt x="78866" y="110617"/>
                  </a:lnTo>
                  <a:lnTo>
                    <a:pt x="51815" y="146558"/>
                  </a:lnTo>
                  <a:lnTo>
                    <a:pt x="29844" y="186055"/>
                  </a:lnTo>
                  <a:lnTo>
                    <a:pt x="13588" y="228854"/>
                  </a:lnTo>
                  <a:lnTo>
                    <a:pt x="3428" y="274193"/>
                  </a:lnTo>
                  <a:lnTo>
                    <a:pt x="0" y="321818"/>
                  </a:lnTo>
                  <a:lnTo>
                    <a:pt x="0" y="1609077"/>
                  </a:lnTo>
                  <a:lnTo>
                    <a:pt x="3428" y="1656638"/>
                  </a:lnTo>
                  <a:lnTo>
                    <a:pt x="13588" y="1702028"/>
                  </a:lnTo>
                  <a:lnTo>
                    <a:pt x="29844" y="1744751"/>
                  </a:lnTo>
                  <a:lnTo>
                    <a:pt x="51815" y="1784324"/>
                  </a:lnTo>
                  <a:lnTo>
                    <a:pt x="78866" y="1820227"/>
                  </a:lnTo>
                  <a:lnTo>
                    <a:pt x="110616" y="1851964"/>
                  </a:lnTo>
                  <a:lnTo>
                    <a:pt x="146558" y="1879053"/>
                  </a:lnTo>
                  <a:lnTo>
                    <a:pt x="186054" y="1900999"/>
                  </a:lnTo>
                  <a:lnTo>
                    <a:pt x="228853" y="1917280"/>
                  </a:lnTo>
                  <a:lnTo>
                    <a:pt x="274192" y="1927415"/>
                  </a:lnTo>
                  <a:lnTo>
                    <a:pt x="321817" y="1930908"/>
                  </a:lnTo>
                  <a:lnTo>
                    <a:pt x="3753358" y="1930908"/>
                  </a:lnTo>
                  <a:lnTo>
                    <a:pt x="3800983" y="1927415"/>
                  </a:lnTo>
                  <a:lnTo>
                    <a:pt x="3846321" y="1917280"/>
                  </a:lnTo>
                  <a:lnTo>
                    <a:pt x="3889120" y="1900999"/>
                  </a:lnTo>
                  <a:lnTo>
                    <a:pt x="3928617" y="1879053"/>
                  </a:lnTo>
                  <a:lnTo>
                    <a:pt x="3964559" y="1851964"/>
                  </a:lnTo>
                  <a:lnTo>
                    <a:pt x="3996309" y="1820227"/>
                  </a:lnTo>
                  <a:lnTo>
                    <a:pt x="4023360" y="1784324"/>
                  </a:lnTo>
                  <a:lnTo>
                    <a:pt x="4045331" y="1744751"/>
                  </a:lnTo>
                  <a:lnTo>
                    <a:pt x="4061587" y="1702028"/>
                  </a:lnTo>
                  <a:lnTo>
                    <a:pt x="4071746" y="1656638"/>
                  </a:lnTo>
                  <a:lnTo>
                    <a:pt x="4075175" y="1609077"/>
                  </a:lnTo>
                  <a:lnTo>
                    <a:pt x="4075175" y="321818"/>
                  </a:lnTo>
                  <a:lnTo>
                    <a:pt x="4071746" y="274193"/>
                  </a:lnTo>
                  <a:lnTo>
                    <a:pt x="4061587" y="228854"/>
                  </a:lnTo>
                  <a:lnTo>
                    <a:pt x="4045331" y="186055"/>
                  </a:lnTo>
                  <a:lnTo>
                    <a:pt x="4023360" y="146558"/>
                  </a:lnTo>
                  <a:lnTo>
                    <a:pt x="3996309" y="110617"/>
                  </a:lnTo>
                  <a:lnTo>
                    <a:pt x="3964559" y="78867"/>
                  </a:lnTo>
                  <a:lnTo>
                    <a:pt x="3928617" y="51816"/>
                  </a:lnTo>
                  <a:lnTo>
                    <a:pt x="3889120" y="29845"/>
                  </a:lnTo>
                  <a:lnTo>
                    <a:pt x="3846321" y="13589"/>
                  </a:lnTo>
                  <a:lnTo>
                    <a:pt x="3800983" y="3429"/>
                  </a:lnTo>
                  <a:lnTo>
                    <a:pt x="37533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9935" y="4639056"/>
              <a:ext cx="4075429" cy="1931035"/>
            </a:xfrm>
            <a:custGeom>
              <a:avLst/>
              <a:gdLst/>
              <a:ahLst/>
              <a:cxnLst/>
              <a:rect l="l" t="t" r="r" b="b"/>
              <a:pathLst>
                <a:path w="4075429" h="1931034">
                  <a:moveTo>
                    <a:pt x="0" y="321818"/>
                  </a:moveTo>
                  <a:lnTo>
                    <a:pt x="3428" y="274193"/>
                  </a:lnTo>
                  <a:lnTo>
                    <a:pt x="13588" y="228854"/>
                  </a:lnTo>
                  <a:lnTo>
                    <a:pt x="29844" y="186055"/>
                  </a:lnTo>
                  <a:lnTo>
                    <a:pt x="51815" y="146558"/>
                  </a:lnTo>
                  <a:lnTo>
                    <a:pt x="78866" y="110617"/>
                  </a:lnTo>
                  <a:lnTo>
                    <a:pt x="110616" y="78867"/>
                  </a:lnTo>
                  <a:lnTo>
                    <a:pt x="146558" y="51816"/>
                  </a:lnTo>
                  <a:lnTo>
                    <a:pt x="186054" y="29845"/>
                  </a:lnTo>
                  <a:lnTo>
                    <a:pt x="228853" y="13589"/>
                  </a:lnTo>
                  <a:lnTo>
                    <a:pt x="274192" y="3429"/>
                  </a:lnTo>
                  <a:lnTo>
                    <a:pt x="321817" y="0"/>
                  </a:lnTo>
                  <a:lnTo>
                    <a:pt x="3753358" y="0"/>
                  </a:lnTo>
                  <a:lnTo>
                    <a:pt x="3800983" y="3429"/>
                  </a:lnTo>
                  <a:lnTo>
                    <a:pt x="3846321" y="13589"/>
                  </a:lnTo>
                  <a:lnTo>
                    <a:pt x="3889120" y="29845"/>
                  </a:lnTo>
                  <a:lnTo>
                    <a:pt x="3928617" y="51816"/>
                  </a:lnTo>
                  <a:lnTo>
                    <a:pt x="3964559" y="78867"/>
                  </a:lnTo>
                  <a:lnTo>
                    <a:pt x="3996309" y="110617"/>
                  </a:lnTo>
                  <a:lnTo>
                    <a:pt x="4023360" y="146558"/>
                  </a:lnTo>
                  <a:lnTo>
                    <a:pt x="4045331" y="186055"/>
                  </a:lnTo>
                  <a:lnTo>
                    <a:pt x="4061587" y="228854"/>
                  </a:lnTo>
                  <a:lnTo>
                    <a:pt x="4071746" y="274193"/>
                  </a:lnTo>
                  <a:lnTo>
                    <a:pt x="4075175" y="321818"/>
                  </a:lnTo>
                  <a:lnTo>
                    <a:pt x="4075175" y="1609077"/>
                  </a:lnTo>
                  <a:lnTo>
                    <a:pt x="4071746" y="1656638"/>
                  </a:lnTo>
                  <a:lnTo>
                    <a:pt x="4061587" y="1702028"/>
                  </a:lnTo>
                  <a:lnTo>
                    <a:pt x="4045331" y="1744751"/>
                  </a:lnTo>
                  <a:lnTo>
                    <a:pt x="4023360" y="1784324"/>
                  </a:lnTo>
                  <a:lnTo>
                    <a:pt x="3996309" y="1820227"/>
                  </a:lnTo>
                  <a:lnTo>
                    <a:pt x="3964559" y="1851964"/>
                  </a:lnTo>
                  <a:lnTo>
                    <a:pt x="3928617" y="1879053"/>
                  </a:lnTo>
                  <a:lnTo>
                    <a:pt x="3889120" y="1900999"/>
                  </a:lnTo>
                  <a:lnTo>
                    <a:pt x="3846321" y="1917280"/>
                  </a:lnTo>
                  <a:lnTo>
                    <a:pt x="3800983" y="1927415"/>
                  </a:lnTo>
                  <a:lnTo>
                    <a:pt x="3753358" y="1930908"/>
                  </a:lnTo>
                  <a:lnTo>
                    <a:pt x="321817" y="1930908"/>
                  </a:lnTo>
                  <a:lnTo>
                    <a:pt x="274192" y="1927415"/>
                  </a:lnTo>
                  <a:lnTo>
                    <a:pt x="228853" y="1917280"/>
                  </a:lnTo>
                  <a:lnTo>
                    <a:pt x="186054" y="1900999"/>
                  </a:lnTo>
                  <a:lnTo>
                    <a:pt x="146558" y="1879053"/>
                  </a:lnTo>
                  <a:lnTo>
                    <a:pt x="110616" y="1851964"/>
                  </a:lnTo>
                  <a:lnTo>
                    <a:pt x="78866" y="1820227"/>
                  </a:lnTo>
                  <a:lnTo>
                    <a:pt x="51815" y="1784324"/>
                  </a:lnTo>
                  <a:lnTo>
                    <a:pt x="29844" y="1744751"/>
                  </a:lnTo>
                  <a:lnTo>
                    <a:pt x="13588" y="1702028"/>
                  </a:lnTo>
                  <a:lnTo>
                    <a:pt x="3428" y="1656638"/>
                  </a:lnTo>
                  <a:lnTo>
                    <a:pt x="0" y="1609077"/>
                  </a:lnTo>
                  <a:lnTo>
                    <a:pt x="0" y="321818"/>
                  </a:lnTo>
                  <a:close/>
                </a:path>
              </a:pathLst>
            </a:custGeom>
            <a:ln w="12700">
              <a:solidFill>
                <a:srgbClr val="444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3751" y="376427"/>
              <a:ext cx="2494915" cy="500380"/>
            </a:xfrm>
            <a:custGeom>
              <a:avLst/>
              <a:gdLst/>
              <a:ahLst/>
              <a:cxnLst/>
              <a:rect l="l" t="t" r="r" b="b"/>
              <a:pathLst>
                <a:path w="2494915" h="500380">
                  <a:moveTo>
                    <a:pt x="2244598" y="0"/>
                  </a:moveTo>
                  <a:lnTo>
                    <a:pt x="250189" y="0"/>
                  </a:lnTo>
                  <a:lnTo>
                    <a:pt x="205232" y="4063"/>
                  </a:lnTo>
                  <a:lnTo>
                    <a:pt x="162940" y="15621"/>
                  </a:lnTo>
                  <a:lnTo>
                    <a:pt x="123951" y="34162"/>
                  </a:lnTo>
                  <a:lnTo>
                    <a:pt x="89026" y="58800"/>
                  </a:lnTo>
                  <a:lnTo>
                    <a:pt x="58800" y="88900"/>
                  </a:lnTo>
                  <a:lnTo>
                    <a:pt x="34162" y="123825"/>
                  </a:lnTo>
                  <a:lnTo>
                    <a:pt x="15621" y="162687"/>
                  </a:lnTo>
                  <a:lnTo>
                    <a:pt x="4063" y="204977"/>
                  </a:lnTo>
                  <a:lnTo>
                    <a:pt x="0" y="249936"/>
                  </a:lnTo>
                  <a:lnTo>
                    <a:pt x="4063" y="294894"/>
                  </a:lnTo>
                  <a:lnTo>
                    <a:pt x="15621" y="337185"/>
                  </a:lnTo>
                  <a:lnTo>
                    <a:pt x="34162" y="376047"/>
                  </a:lnTo>
                  <a:lnTo>
                    <a:pt x="58800" y="410972"/>
                  </a:lnTo>
                  <a:lnTo>
                    <a:pt x="89026" y="441071"/>
                  </a:lnTo>
                  <a:lnTo>
                    <a:pt x="123951" y="465709"/>
                  </a:lnTo>
                  <a:lnTo>
                    <a:pt x="162940" y="484250"/>
                  </a:lnTo>
                  <a:lnTo>
                    <a:pt x="205232" y="495808"/>
                  </a:lnTo>
                  <a:lnTo>
                    <a:pt x="250189" y="499872"/>
                  </a:lnTo>
                  <a:lnTo>
                    <a:pt x="2244598" y="499872"/>
                  </a:lnTo>
                  <a:lnTo>
                    <a:pt x="2289555" y="495808"/>
                  </a:lnTo>
                  <a:lnTo>
                    <a:pt x="2331847" y="484250"/>
                  </a:lnTo>
                  <a:lnTo>
                    <a:pt x="2370836" y="465709"/>
                  </a:lnTo>
                  <a:lnTo>
                    <a:pt x="2405761" y="441071"/>
                  </a:lnTo>
                  <a:lnTo>
                    <a:pt x="2435987" y="410972"/>
                  </a:lnTo>
                  <a:lnTo>
                    <a:pt x="2460625" y="376047"/>
                  </a:lnTo>
                  <a:lnTo>
                    <a:pt x="2479167" y="337185"/>
                  </a:lnTo>
                  <a:lnTo>
                    <a:pt x="2490724" y="294894"/>
                  </a:lnTo>
                  <a:lnTo>
                    <a:pt x="2494788" y="249936"/>
                  </a:lnTo>
                  <a:lnTo>
                    <a:pt x="2490724" y="204977"/>
                  </a:lnTo>
                  <a:lnTo>
                    <a:pt x="2479167" y="162687"/>
                  </a:lnTo>
                  <a:lnTo>
                    <a:pt x="2460625" y="123825"/>
                  </a:lnTo>
                  <a:lnTo>
                    <a:pt x="2435987" y="88900"/>
                  </a:lnTo>
                  <a:lnTo>
                    <a:pt x="2405761" y="58800"/>
                  </a:lnTo>
                  <a:lnTo>
                    <a:pt x="2370836" y="34162"/>
                  </a:lnTo>
                  <a:lnTo>
                    <a:pt x="2331847" y="15621"/>
                  </a:lnTo>
                  <a:lnTo>
                    <a:pt x="2289555" y="4063"/>
                  </a:lnTo>
                  <a:lnTo>
                    <a:pt x="2244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54015" y="993140"/>
            <a:ext cx="153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sz="1800" spc="-50" dirty="0">
                <a:latin typeface="Arial"/>
                <a:cs typeface="Arial"/>
              </a:rPr>
              <a:t>•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dirty="0">
                <a:latin typeface="Calibri"/>
                <a:cs typeface="Calibri"/>
              </a:rPr>
              <a:t>MIT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LICENSE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96967" y="4765547"/>
            <a:ext cx="2865120" cy="502920"/>
          </a:xfrm>
          <a:custGeom>
            <a:avLst/>
            <a:gdLst/>
            <a:ahLst/>
            <a:cxnLst/>
            <a:rect l="l" t="t" r="r" b="b"/>
            <a:pathLst>
              <a:path w="2865120" h="502920">
                <a:moveTo>
                  <a:pt x="2613660" y="0"/>
                </a:moveTo>
                <a:lnTo>
                  <a:pt x="251460" y="0"/>
                </a:lnTo>
                <a:lnTo>
                  <a:pt x="206248" y="4063"/>
                </a:lnTo>
                <a:lnTo>
                  <a:pt x="163703" y="15747"/>
                </a:lnTo>
                <a:lnTo>
                  <a:pt x="124460" y="34289"/>
                </a:lnTo>
                <a:lnTo>
                  <a:pt x="89408" y="59181"/>
                </a:lnTo>
                <a:lnTo>
                  <a:pt x="59182" y="89407"/>
                </a:lnTo>
                <a:lnTo>
                  <a:pt x="34290" y="124459"/>
                </a:lnTo>
                <a:lnTo>
                  <a:pt x="15748" y="163702"/>
                </a:lnTo>
                <a:lnTo>
                  <a:pt x="4064" y="206247"/>
                </a:lnTo>
                <a:lnTo>
                  <a:pt x="0" y="251459"/>
                </a:lnTo>
                <a:lnTo>
                  <a:pt x="4064" y="296671"/>
                </a:lnTo>
                <a:lnTo>
                  <a:pt x="15748" y="339216"/>
                </a:lnTo>
                <a:lnTo>
                  <a:pt x="34290" y="378459"/>
                </a:lnTo>
                <a:lnTo>
                  <a:pt x="59182" y="413512"/>
                </a:lnTo>
                <a:lnTo>
                  <a:pt x="89408" y="443738"/>
                </a:lnTo>
                <a:lnTo>
                  <a:pt x="124460" y="468629"/>
                </a:lnTo>
                <a:lnTo>
                  <a:pt x="163703" y="487171"/>
                </a:lnTo>
                <a:lnTo>
                  <a:pt x="206248" y="498855"/>
                </a:lnTo>
                <a:lnTo>
                  <a:pt x="251460" y="502919"/>
                </a:lnTo>
                <a:lnTo>
                  <a:pt x="2613660" y="502919"/>
                </a:lnTo>
                <a:lnTo>
                  <a:pt x="2658872" y="498855"/>
                </a:lnTo>
                <a:lnTo>
                  <a:pt x="2701416" y="487171"/>
                </a:lnTo>
                <a:lnTo>
                  <a:pt x="2740660" y="468629"/>
                </a:lnTo>
                <a:lnTo>
                  <a:pt x="2775712" y="443738"/>
                </a:lnTo>
                <a:lnTo>
                  <a:pt x="2805938" y="413512"/>
                </a:lnTo>
                <a:lnTo>
                  <a:pt x="2830830" y="378459"/>
                </a:lnTo>
                <a:lnTo>
                  <a:pt x="2849372" y="339216"/>
                </a:lnTo>
                <a:lnTo>
                  <a:pt x="2861056" y="296671"/>
                </a:lnTo>
                <a:lnTo>
                  <a:pt x="2865120" y="251459"/>
                </a:lnTo>
                <a:lnTo>
                  <a:pt x="2861056" y="206247"/>
                </a:lnTo>
                <a:lnTo>
                  <a:pt x="2849372" y="163702"/>
                </a:lnTo>
                <a:lnTo>
                  <a:pt x="2830830" y="124459"/>
                </a:lnTo>
                <a:lnTo>
                  <a:pt x="2805938" y="89407"/>
                </a:lnTo>
                <a:lnTo>
                  <a:pt x="2775712" y="59181"/>
                </a:lnTo>
                <a:lnTo>
                  <a:pt x="2740660" y="34289"/>
                </a:lnTo>
                <a:lnTo>
                  <a:pt x="2701416" y="15747"/>
                </a:lnTo>
                <a:lnTo>
                  <a:pt x="2658872" y="4063"/>
                </a:lnTo>
                <a:lnTo>
                  <a:pt x="261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54015" y="4842459"/>
            <a:ext cx="168148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92D"/>
                </a:solidFill>
                <a:latin typeface="Malgun Gothic"/>
                <a:cs typeface="Malgun Gothic"/>
              </a:rPr>
              <a:t>사용</a:t>
            </a:r>
            <a:r>
              <a:rPr sz="1800" b="1" spc="-5" dirty="0">
                <a:solidFill>
                  <a:srgbClr val="22292D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22292D"/>
                </a:solidFill>
                <a:latin typeface="Malgun Gothic"/>
                <a:cs typeface="Malgun Gothic"/>
              </a:rPr>
              <a:t>언어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3695" algn="l"/>
              </a:tabLst>
            </a:pPr>
            <a:r>
              <a:rPr sz="1800" spc="-50" dirty="0">
                <a:latin typeface="Arial"/>
                <a:cs typeface="Arial"/>
              </a:rPr>
              <a:t>•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Calibri"/>
                <a:cs typeface="Calibri"/>
              </a:rPr>
              <a:t>Vue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3695" algn="l"/>
              </a:tabLst>
            </a:pPr>
            <a:r>
              <a:rPr sz="1800" spc="-50" dirty="0">
                <a:latin typeface="Arial"/>
                <a:cs typeface="Arial"/>
              </a:rPr>
              <a:t>•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Calibri"/>
                <a:cs typeface="Calibri"/>
              </a:rPr>
              <a:t>JavaScript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608" y="2427579"/>
            <a:ext cx="1308735" cy="16078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Malgun Gothic"/>
                <a:cs typeface="Malgun Gothic"/>
              </a:rPr>
              <a:t>크롬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Malgun Gothic"/>
                <a:cs typeface="Malgun Gothic"/>
              </a:rPr>
              <a:t>파이어폭스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Malgun Gothic"/>
                <a:cs typeface="Malgun Gothic"/>
              </a:rPr>
              <a:t>사파리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Malgun Gothic"/>
                <a:cs typeface="Malgun Gothic"/>
              </a:rPr>
              <a:t>iOS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Malgun Gothic"/>
                <a:cs typeface="Malgun Gothic"/>
              </a:rPr>
              <a:t>Android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dirty="0">
                <a:latin typeface="Malgun Gothic"/>
                <a:cs typeface="Malgun Gothic"/>
              </a:rPr>
              <a:t>Windows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10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Malgun Gothic"/>
                <a:cs typeface="Malgun Gothic"/>
              </a:rPr>
              <a:t>MacOS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90507" y="2649391"/>
            <a:ext cx="3092450" cy="18211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dirty="0">
                <a:latin typeface="Malgun Gothic"/>
                <a:cs typeface="Malgun Gothic"/>
              </a:rPr>
              <a:t>접근성이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좋은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GUI 대시보드</a:t>
            </a:r>
            <a:r>
              <a:rPr sz="1400" spc="-25" dirty="0">
                <a:latin typeface="Malgun Gothic"/>
                <a:cs typeface="Malgun Gothic"/>
              </a:rPr>
              <a:t> 지원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dirty="0">
                <a:latin typeface="Malgun Gothic"/>
                <a:cs typeface="Malgun Gothic"/>
              </a:rPr>
              <a:t>웹,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앱을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통한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실시간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영상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조회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dirty="0">
                <a:latin typeface="Malgun Gothic"/>
                <a:cs typeface="Malgun Gothic"/>
              </a:rPr>
              <a:t>로컬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DB에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저장된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영상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조회</a:t>
            </a:r>
            <a:endParaRPr sz="1400" dirty="0">
              <a:latin typeface="Malgun Gothic"/>
              <a:cs typeface="Malgun Gothic"/>
            </a:endParaRPr>
          </a:p>
          <a:p>
            <a:pPr marL="300355" marR="13335" indent="-288290">
              <a:lnSpc>
                <a:spcPct val="100000"/>
              </a:lnSpc>
              <a:spcBef>
                <a:spcPts val="110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dirty="0">
                <a:latin typeface="Malgun Gothic"/>
                <a:cs typeface="Malgun Gothic"/>
              </a:rPr>
              <a:t>AWS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spc="-10" dirty="0">
                <a:latin typeface="Malgun Gothic"/>
                <a:cs typeface="Malgun Gothic"/>
              </a:rPr>
              <a:t>Rekognition을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이용한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이미지 인식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dirty="0">
                <a:latin typeface="Malgun Gothic"/>
                <a:cs typeface="Malgun Gothic"/>
              </a:rPr>
              <a:t>인식된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이미지의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스냅샷,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영상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저장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•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Malgun Gothic"/>
                <a:cs typeface="Malgun Gothic"/>
              </a:rPr>
              <a:t>Telegram,</a:t>
            </a:r>
            <a:r>
              <a:rPr sz="1400" spc="-4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Web</a:t>
            </a:r>
            <a:r>
              <a:rPr sz="1400" spc="-6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push를</a:t>
            </a:r>
            <a:r>
              <a:rPr sz="1400" spc="-6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이용한</a:t>
            </a:r>
            <a:endParaRPr sz="1400" dirty="0">
              <a:latin typeface="Malgun Gothic"/>
              <a:cs typeface="Malgun Gothic"/>
            </a:endParaRPr>
          </a:p>
          <a:p>
            <a:pPr marL="321945">
              <a:lnSpc>
                <a:spcPct val="100000"/>
              </a:lnSpc>
              <a:spcBef>
                <a:spcPts val="110"/>
              </a:spcBef>
            </a:pPr>
            <a:r>
              <a:rPr sz="1400" spc="-25" dirty="0">
                <a:latin typeface="Malgun Gothic"/>
                <a:cs typeface="Malgun Gothic"/>
              </a:rPr>
              <a:t>알람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9323" y="2596895"/>
            <a:ext cx="1734312" cy="1732787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693155" y="3936238"/>
            <a:ext cx="958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Franklin Gothic Medium"/>
                <a:cs typeface="Franklin Gothic Medium"/>
              </a:rPr>
              <a:t>cameraui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574A7C-3A76-E8D8-718C-B7B9D2EA3CAB}"/>
              </a:ext>
            </a:extLst>
          </p:cNvPr>
          <p:cNvSpPr txBox="1"/>
          <p:nvPr/>
        </p:nvSpPr>
        <p:spPr>
          <a:xfrm>
            <a:off x="5494871" y="337716"/>
            <a:ext cx="11961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600" b="1" i="0" dirty="0">
                <a:solidFill>
                  <a:srgbClr val="24292F"/>
                </a:solidFill>
                <a:effectLst/>
                <a:latin typeface="-apple-system"/>
              </a:rPr>
              <a:t>License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AAFD0F-8728-3B45-2F5B-46D28267D9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5BFFB1C-BED4-C23A-9EEC-6F01BFAAF6FF}"/>
              </a:ext>
            </a:extLst>
          </p:cNvPr>
          <p:cNvSpPr/>
          <p:nvPr/>
        </p:nvSpPr>
        <p:spPr>
          <a:xfrm>
            <a:off x="7985760" y="5765074"/>
            <a:ext cx="1079863" cy="627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CA230C-979D-A2F9-AB5B-84328661F9C4}"/>
              </a:ext>
            </a:extLst>
          </p:cNvPr>
          <p:cNvSpPr/>
          <p:nvPr/>
        </p:nvSpPr>
        <p:spPr>
          <a:xfrm>
            <a:off x="7985760" y="5765074"/>
            <a:ext cx="1079863" cy="125577"/>
          </a:xfrm>
          <a:prstGeom prst="rect">
            <a:avLst/>
          </a:prstGeom>
          <a:solidFill>
            <a:srgbClr val="6EA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88830E-B8C6-7051-AE51-D0F99C4A2D33}"/>
              </a:ext>
            </a:extLst>
          </p:cNvPr>
          <p:cNvSpPr/>
          <p:nvPr/>
        </p:nvSpPr>
        <p:spPr>
          <a:xfrm>
            <a:off x="7985759" y="6278880"/>
            <a:ext cx="1079863" cy="106680"/>
          </a:xfrm>
          <a:prstGeom prst="rect">
            <a:avLst/>
          </a:prstGeom>
          <a:solidFill>
            <a:srgbClr val="6EA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E16EC-0B26-70D0-85E9-D0B57C93D047}"/>
              </a:ext>
            </a:extLst>
          </p:cNvPr>
          <p:cNvSpPr txBox="1"/>
          <p:nvPr/>
        </p:nvSpPr>
        <p:spPr>
          <a:xfrm>
            <a:off x="7985759" y="5853231"/>
            <a:ext cx="10798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결제정보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저장 </a:t>
            </a:r>
            <a:r>
              <a:rPr lang="en-US" altLang="ko-KR" sz="1300" b="1" dirty="0"/>
              <a:t>DB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0945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893D3C-4470-3EA5-173D-96578A410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31286B1-660F-C0A3-D730-AFAC05A4BF38}"/>
              </a:ext>
            </a:extLst>
          </p:cNvPr>
          <p:cNvSpPr/>
          <p:nvPr/>
        </p:nvSpPr>
        <p:spPr>
          <a:xfrm>
            <a:off x="757642" y="5292996"/>
            <a:ext cx="1079863" cy="627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01366-51F5-C858-D33E-21F8F2CCA4F5}"/>
              </a:ext>
            </a:extLst>
          </p:cNvPr>
          <p:cNvSpPr/>
          <p:nvPr/>
        </p:nvSpPr>
        <p:spPr>
          <a:xfrm>
            <a:off x="757645" y="5303520"/>
            <a:ext cx="1079863" cy="125577"/>
          </a:xfrm>
          <a:prstGeom prst="rect">
            <a:avLst/>
          </a:prstGeom>
          <a:solidFill>
            <a:srgbClr val="6EA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627EF-7C7F-57A5-CE53-B3A5526339A4}"/>
              </a:ext>
            </a:extLst>
          </p:cNvPr>
          <p:cNvSpPr txBox="1"/>
          <p:nvPr/>
        </p:nvSpPr>
        <p:spPr>
          <a:xfrm>
            <a:off x="757644" y="5391677"/>
            <a:ext cx="10798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결제정보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저장 </a:t>
            </a:r>
            <a:r>
              <a:rPr lang="en-US" altLang="ko-KR" sz="1300" b="1" dirty="0"/>
              <a:t>DB</a:t>
            </a:r>
            <a:endParaRPr lang="ko-KR" altLang="en-US" sz="13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67A980-1208-24A9-3C76-73EF012C42E4}"/>
              </a:ext>
            </a:extLst>
          </p:cNvPr>
          <p:cNvSpPr/>
          <p:nvPr/>
        </p:nvSpPr>
        <p:spPr>
          <a:xfrm>
            <a:off x="757643" y="5821331"/>
            <a:ext cx="1079863" cy="125577"/>
          </a:xfrm>
          <a:prstGeom prst="rect">
            <a:avLst/>
          </a:prstGeom>
          <a:solidFill>
            <a:srgbClr val="6EA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3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363448" y="1676061"/>
            <a:ext cx="1115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-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Pixabay</a:t>
            </a:r>
            <a:endParaRPr lang="en-US" altLang="ko-KR" sz="2400" b="1" spc="-15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https://www.kgnews.co.kr/news/article.html?no=664259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hlinkClick r:id="rId3"/>
              </a:rPr>
              <a:t>https://www.myramen.co.kr/</a:t>
            </a:r>
            <a:endParaRPr lang="en-US" altLang="ko-KR" sz="2400" b="1" spc="-15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&lt;a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href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="https://kr.freepik.com/free-vector/_19964672.htm#query=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kiosk&amp;position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=0&amp;from_view=keyword"&gt;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작가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pikisuperstar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&lt;/a&gt;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출처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Freepik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609915" y="375058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427958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41873" y="-1435245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유사  서비스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서비스  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사용된 오픈소스 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725708" y="5383800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DFD </a:t>
            </a:r>
            <a:r>
              <a:rPr lang="ko-KR" altLang="en-US" sz="2400" spc="-300" dirty="0"/>
              <a:t>구성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음식, 그릇, 스프, 요리된이(가) 표시된 사진&#10;&#10;자동 생성된 설명">
            <a:extLst>
              <a:ext uri="{FF2B5EF4-FFF2-40B4-BE49-F238E27FC236}">
                <a16:creationId xmlns:a16="http://schemas.microsoft.com/office/drawing/2014/main" id="{F023DFB4-2EDE-9882-4C84-7FC4310B56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52" y="1793589"/>
            <a:ext cx="5380530" cy="43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유사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33B8EF-A1DF-2209-62FE-6304F3A1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07" y="2352961"/>
            <a:ext cx="4162758" cy="31237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A8895FE-C82B-BBD5-B147-627BC1FB8A42}"/>
              </a:ext>
            </a:extLst>
          </p:cNvPr>
          <p:cNvSpPr/>
          <p:nvPr/>
        </p:nvSpPr>
        <p:spPr>
          <a:xfrm>
            <a:off x="1286607" y="1758102"/>
            <a:ext cx="416275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무인 라면 자판기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42AA8A-BA0C-1F66-F1D7-E647DD556386}"/>
              </a:ext>
            </a:extLst>
          </p:cNvPr>
          <p:cNvSpPr/>
          <p:nvPr/>
        </p:nvSpPr>
        <p:spPr>
          <a:xfrm>
            <a:off x="6725060" y="1742862"/>
            <a:ext cx="416275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무인 편의점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5E6D24-E407-3FAE-6EBE-8AAC8698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060" y="2276761"/>
            <a:ext cx="4162758" cy="306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서비스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B9BCD4-A2A2-EF97-4524-B21EB16F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4" y="2516778"/>
            <a:ext cx="1467741" cy="30070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DADBA2-73EC-6B53-1563-F0E79612EFE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66" y="862937"/>
            <a:ext cx="2926080" cy="1706880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490AC1A-6352-B608-4B0C-83CF81DDD0BB}"/>
              </a:ext>
            </a:extLst>
          </p:cNvPr>
          <p:cNvCxnSpPr>
            <a:cxnSpLocks/>
          </p:cNvCxnSpPr>
          <p:nvPr/>
        </p:nvCxnSpPr>
        <p:spPr>
          <a:xfrm flipV="1">
            <a:off x="2168434" y="2126725"/>
            <a:ext cx="1654629" cy="903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2B94F6-CA1E-9398-6127-F280A9C6E8E6}"/>
              </a:ext>
            </a:extLst>
          </p:cNvPr>
          <p:cNvSpPr/>
          <p:nvPr/>
        </p:nvSpPr>
        <p:spPr>
          <a:xfrm>
            <a:off x="4393687" y="360365"/>
            <a:ext cx="2090057" cy="40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여부 확인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8706334-CCA2-B1B9-E2FB-DC4ACEF72AF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39" y="3485952"/>
            <a:ext cx="1780903" cy="1780903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07792-6394-B094-EE4D-9946313FEE13}"/>
              </a:ext>
            </a:extLst>
          </p:cNvPr>
          <p:cNvCxnSpPr/>
          <p:nvPr/>
        </p:nvCxnSpPr>
        <p:spPr>
          <a:xfrm>
            <a:off x="2029097" y="4020318"/>
            <a:ext cx="1689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49FEAF-54A2-F85E-B0DD-FAFBBF50493F}"/>
              </a:ext>
            </a:extLst>
          </p:cNvPr>
          <p:cNvSpPr/>
          <p:nvPr/>
        </p:nvSpPr>
        <p:spPr>
          <a:xfrm>
            <a:off x="3823063" y="3028753"/>
            <a:ext cx="2090057" cy="40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토핑</a:t>
            </a:r>
            <a:r>
              <a:rPr lang="ko-KR" altLang="en-US" dirty="0"/>
              <a:t> 추천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9628672-3B5D-DEFA-2D62-061AAE058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85952"/>
            <a:ext cx="1028819" cy="9900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389B75B-BBC0-CFAC-4B7D-B34729737D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141" y="4664753"/>
            <a:ext cx="1020498" cy="62266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959941B-D187-324B-FE10-13D87309B30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4918858"/>
            <a:ext cx="783772" cy="809898"/>
          </a:xfrm>
          <a:prstGeom prst="rect">
            <a:avLst/>
          </a:prstGeom>
        </p:spPr>
      </p:pic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F438753B-41F5-48EA-500A-491725F33AEE}"/>
              </a:ext>
            </a:extLst>
          </p:cNvPr>
          <p:cNvCxnSpPr>
            <a:cxnSpLocks/>
          </p:cNvCxnSpPr>
          <p:nvPr/>
        </p:nvCxnSpPr>
        <p:spPr>
          <a:xfrm>
            <a:off x="1908395" y="5350017"/>
            <a:ext cx="5531037" cy="658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034D43E1-F326-E57F-0B25-5A6F69AD4E3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11" y="4376403"/>
            <a:ext cx="2058178" cy="19472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C2C2C93-A747-27A1-226E-2EBBAC22A67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122" y="4376403"/>
            <a:ext cx="1385291" cy="160759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3998FB-483C-9F4F-83A3-414ED092B953}"/>
              </a:ext>
            </a:extLst>
          </p:cNvPr>
          <p:cNvSpPr/>
          <p:nvPr/>
        </p:nvSpPr>
        <p:spPr>
          <a:xfrm>
            <a:off x="8166534" y="3780854"/>
            <a:ext cx="2473233" cy="40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 안내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4FB59B-0135-DDF5-D17E-B61EC8A62135}"/>
              </a:ext>
            </a:extLst>
          </p:cNvPr>
          <p:cNvSpPr/>
          <p:nvPr/>
        </p:nvSpPr>
        <p:spPr>
          <a:xfrm>
            <a:off x="7572141" y="335362"/>
            <a:ext cx="3662018" cy="84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고객 맞춤 쿠폰 지급 서비스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D4194D-3AA4-03EF-462E-AD67C1A5A93F}"/>
              </a:ext>
            </a:extLst>
          </p:cNvPr>
          <p:cNvSpPr/>
          <p:nvPr/>
        </p:nvSpPr>
        <p:spPr>
          <a:xfrm>
            <a:off x="7572141" y="1559131"/>
            <a:ext cx="3662018" cy="84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자리 혹은 재고 확인 서비스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5A8E30-E823-7A38-F2DF-CCA2808CD782}"/>
              </a:ext>
            </a:extLst>
          </p:cNvPr>
          <p:cNvSpPr/>
          <p:nvPr/>
        </p:nvSpPr>
        <p:spPr>
          <a:xfrm>
            <a:off x="704639" y="2217678"/>
            <a:ext cx="1152086" cy="40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키오스크</a:t>
            </a:r>
          </a:p>
        </p:txBody>
      </p:sp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35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851CF8-B4B7-92B5-92C1-39488EF9608C}"/>
              </a:ext>
            </a:extLst>
          </p:cNvPr>
          <p:cNvCxnSpPr>
            <a:cxnSpLocks/>
          </p:cNvCxnSpPr>
          <p:nvPr/>
        </p:nvCxnSpPr>
        <p:spPr>
          <a:xfrm>
            <a:off x="6121400" y="2108200"/>
            <a:ext cx="0" cy="154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280D12-3357-8ED9-B131-D2A0F609CA80}"/>
              </a:ext>
            </a:extLst>
          </p:cNvPr>
          <p:cNvSpPr txBox="1"/>
          <p:nvPr/>
        </p:nvSpPr>
        <p:spPr>
          <a:xfrm>
            <a:off x="566738" y="800100"/>
            <a:ext cx="7461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100C448-8953-07F5-59D7-E8929DFB9BBA}"/>
              </a:ext>
            </a:extLst>
          </p:cNvPr>
          <p:cNvSpPr/>
          <p:nvPr/>
        </p:nvSpPr>
        <p:spPr>
          <a:xfrm>
            <a:off x="188913" y="2195513"/>
            <a:ext cx="3246437" cy="2713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89C02E-5C7C-7DE8-EE03-0882421E05D6}"/>
              </a:ext>
            </a:extLst>
          </p:cNvPr>
          <p:cNvSpPr/>
          <p:nvPr/>
        </p:nvSpPr>
        <p:spPr>
          <a:xfrm>
            <a:off x="8764588" y="1430338"/>
            <a:ext cx="3244850" cy="4010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BB3F1F-1A76-D3E0-081B-C6883BB20CC5}"/>
              </a:ext>
            </a:extLst>
          </p:cNvPr>
          <p:cNvSpPr/>
          <p:nvPr/>
        </p:nvSpPr>
        <p:spPr>
          <a:xfrm>
            <a:off x="4051300" y="177800"/>
            <a:ext cx="4075113" cy="1930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8A80182-B7E1-F0B3-A35D-64C9D2B5CFC3}"/>
              </a:ext>
            </a:extLst>
          </p:cNvPr>
          <p:cNvSpPr/>
          <p:nvPr/>
        </p:nvSpPr>
        <p:spPr>
          <a:xfrm>
            <a:off x="635000" y="2386013"/>
            <a:ext cx="2354263" cy="501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지원 환경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DFD04B-79BA-584B-D056-929F560281A7}"/>
              </a:ext>
            </a:extLst>
          </p:cNvPr>
          <p:cNvSpPr/>
          <p:nvPr/>
        </p:nvSpPr>
        <p:spPr>
          <a:xfrm>
            <a:off x="9255125" y="1576388"/>
            <a:ext cx="2322513" cy="501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81" name="TextBox 10">
            <a:extLst>
              <a:ext uri="{FF2B5EF4-FFF2-40B4-BE49-F238E27FC236}">
                <a16:creationId xmlns:a16="http://schemas.microsoft.com/office/drawing/2014/main" id="{D295F1A9-07A7-A9A9-0772-7B7868628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0388" y="1643063"/>
            <a:ext cx="1931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/>
              <a:t>서비스 기능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706002-8227-C8A0-FEE8-D9539C5D8DA3}"/>
              </a:ext>
            </a:extLst>
          </p:cNvPr>
          <p:cNvCxnSpPr/>
          <p:nvPr/>
        </p:nvCxnSpPr>
        <p:spPr>
          <a:xfrm>
            <a:off x="3449638" y="3532188"/>
            <a:ext cx="1951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DEDE146-2FC4-9481-EAB1-851660F16254}"/>
              </a:ext>
            </a:extLst>
          </p:cNvPr>
          <p:cNvCxnSpPr>
            <a:cxnSpLocks/>
          </p:cNvCxnSpPr>
          <p:nvPr/>
        </p:nvCxnSpPr>
        <p:spPr>
          <a:xfrm flipH="1">
            <a:off x="6915150" y="3506788"/>
            <a:ext cx="1878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60A6C28-EDEA-788E-B655-2EADB09BCF4B}"/>
              </a:ext>
            </a:extLst>
          </p:cNvPr>
          <p:cNvSpPr/>
          <p:nvPr/>
        </p:nvSpPr>
        <p:spPr>
          <a:xfrm>
            <a:off x="4873625" y="374650"/>
            <a:ext cx="2495550" cy="501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85" name="TextBox 16">
            <a:extLst>
              <a:ext uri="{FF2B5EF4-FFF2-40B4-BE49-F238E27FC236}">
                <a16:creationId xmlns:a16="http://schemas.microsoft.com/office/drawing/2014/main" id="{7D2206C1-A280-DE52-153D-FBB326A0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350838"/>
            <a:ext cx="11969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600" b="1">
                <a:solidFill>
                  <a:srgbClr val="24292F"/>
                </a:solidFill>
                <a:latin typeface="-apple-system"/>
              </a:rPr>
              <a:t>License</a:t>
            </a:r>
          </a:p>
        </p:txBody>
      </p:sp>
      <p:sp>
        <p:nvSpPr>
          <p:cNvPr id="3086" name="TextBox 17">
            <a:extLst>
              <a:ext uri="{FF2B5EF4-FFF2-40B4-BE49-F238E27FC236}">
                <a16:creationId xmlns:a16="http://schemas.microsoft.com/office/drawing/2014/main" id="{4BE41D92-1FD1-416E-4862-B66E4F866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989013"/>
            <a:ext cx="249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24292F"/>
                </a:solidFill>
                <a:latin typeface="-apple-system"/>
              </a:rPr>
              <a:t> GPL 2.0 License</a:t>
            </a:r>
          </a:p>
        </p:txBody>
      </p:sp>
      <p:sp>
        <p:nvSpPr>
          <p:cNvPr id="3087" name="TextBox 21">
            <a:extLst>
              <a:ext uri="{FF2B5EF4-FFF2-40B4-BE49-F238E27FC236}">
                <a16:creationId xmlns:a16="http://schemas.microsoft.com/office/drawing/2014/main" id="{94C6DFA5-25EE-AFF6-8470-CB3EDBA78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3078163"/>
            <a:ext cx="35226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리눅스</a:t>
            </a:r>
            <a:endParaRPr lang="en-US" altLang="ko-KR" b="1" dirty="0">
              <a:solidFill>
                <a:srgbClr val="24292F"/>
              </a:solidFill>
              <a:latin typeface="-apple-system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윈도우</a:t>
            </a: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Chrome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Firefox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4D060-9E65-3A2F-0353-E8C4875CBFF5}"/>
              </a:ext>
            </a:extLst>
          </p:cNvPr>
          <p:cNvSpPr txBox="1"/>
          <p:nvPr/>
        </p:nvSpPr>
        <p:spPr>
          <a:xfrm>
            <a:off x="9234488" y="2632075"/>
            <a:ext cx="2635250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+mn-ea"/>
              </a:rPr>
              <a:t>사용자가 주문 외에 설정을 변경하는 등 추가적인 조작을 못하도록 잠김</a:t>
            </a: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+mn-ea"/>
              </a:rPr>
              <a:t>부팅 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+mn-ea"/>
              </a:rPr>
              <a:t>UI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+mn-ea"/>
              </a:rPr>
              <a:t>가 자동으로 오픈</a:t>
            </a: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b="1" dirty="0">
              <a:solidFill>
                <a:srgbClr val="24292F"/>
              </a:solidFill>
              <a:latin typeface="-apple-system"/>
              <a:ea typeface="+mn-ea"/>
            </a:endParaRPr>
          </a:p>
        </p:txBody>
      </p:sp>
      <p:pic>
        <p:nvPicPr>
          <p:cNvPr id="3089" name="Picture 2" descr="upload.wikimedia.org/wikipedia/en/thumb/9/9c/Po...">
            <a:extLst>
              <a:ext uri="{FF2B5EF4-FFF2-40B4-BE49-F238E27FC236}">
                <a16:creationId xmlns:a16="http://schemas.microsoft.com/office/drawing/2014/main" id="{8FE02405-AC18-FB3B-24FF-57D087C46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048000"/>
            <a:ext cx="2381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2E74FD-98A1-A712-1F78-87A2ACBA7CCE}"/>
              </a:ext>
            </a:extLst>
          </p:cNvPr>
          <p:cNvCxnSpPr>
            <a:cxnSpLocks/>
          </p:cNvCxnSpPr>
          <p:nvPr/>
        </p:nvCxnSpPr>
        <p:spPr>
          <a:xfrm flipV="1">
            <a:off x="6129649" y="3854919"/>
            <a:ext cx="0" cy="271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E53927-F621-88E9-8D96-577FDA61153B}"/>
              </a:ext>
            </a:extLst>
          </p:cNvPr>
          <p:cNvCxnSpPr>
            <a:cxnSpLocks/>
          </p:cNvCxnSpPr>
          <p:nvPr/>
        </p:nvCxnSpPr>
        <p:spPr>
          <a:xfrm>
            <a:off x="6121689" y="2107579"/>
            <a:ext cx="0" cy="154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2A57E29-A1BC-C046-A923-9F5692D06098}"/>
              </a:ext>
            </a:extLst>
          </p:cNvPr>
          <p:cNvSpPr/>
          <p:nvPr/>
        </p:nvSpPr>
        <p:spPr>
          <a:xfrm>
            <a:off x="189572" y="1157437"/>
            <a:ext cx="3245005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239D0E-10F8-38E2-D121-FBA9DEE1CE54}"/>
              </a:ext>
            </a:extLst>
          </p:cNvPr>
          <p:cNvSpPr/>
          <p:nvPr/>
        </p:nvSpPr>
        <p:spPr>
          <a:xfrm>
            <a:off x="8793826" y="1135135"/>
            <a:ext cx="3245005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1296DFD-80B7-B517-6EFB-B5678FE27D98}"/>
              </a:ext>
            </a:extLst>
          </p:cNvPr>
          <p:cNvSpPr/>
          <p:nvPr/>
        </p:nvSpPr>
        <p:spPr>
          <a:xfrm>
            <a:off x="4050897" y="178418"/>
            <a:ext cx="4075456" cy="19291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635654" y="1417183"/>
            <a:ext cx="2352840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프리딕션</a:t>
            </a:r>
            <a:r>
              <a:rPr lang="en-US" altLang="ko-KR" dirty="0">
                <a:solidFill>
                  <a:schemeClr val="tx1"/>
                </a:solidFill>
              </a:rPr>
              <a:t>IO </a:t>
            </a:r>
            <a:r>
              <a:rPr lang="ko-KR" altLang="en-US" dirty="0">
                <a:solidFill>
                  <a:schemeClr val="tx1"/>
                </a:solidFill>
              </a:rPr>
              <a:t>기능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0982D6-23CD-0909-7492-094CC42E4AEF}"/>
              </a:ext>
            </a:extLst>
          </p:cNvPr>
          <p:cNvSpPr/>
          <p:nvPr/>
        </p:nvSpPr>
        <p:spPr>
          <a:xfrm>
            <a:off x="9234483" y="1417183"/>
            <a:ext cx="2321863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A70E52-FD1B-917F-A544-2C99FE03930B}"/>
              </a:ext>
            </a:extLst>
          </p:cNvPr>
          <p:cNvSpPr txBox="1"/>
          <p:nvPr/>
        </p:nvSpPr>
        <p:spPr>
          <a:xfrm>
            <a:off x="9449676" y="1483419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서비스 기능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25EBF-1B12-0C76-C124-5CD134CC27F7}"/>
              </a:ext>
            </a:extLst>
          </p:cNvPr>
          <p:cNvCxnSpPr/>
          <p:nvPr/>
        </p:nvCxnSpPr>
        <p:spPr>
          <a:xfrm>
            <a:off x="3449326" y="3532647"/>
            <a:ext cx="195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F79CBB-ED09-2BD1-0994-EFD9B9A71B03}"/>
              </a:ext>
            </a:extLst>
          </p:cNvPr>
          <p:cNvCxnSpPr>
            <a:cxnSpLocks/>
          </p:cNvCxnSpPr>
          <p:nvPr/>
        </p:nvCxnSpPr>
        <p:spPr>
          <a:xfrm flipH="1">
            <a:off x="6915170" y="3506944"/>
            <a:ext cx="187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FD05FD6-46C9-DFBF-B65C-F4D97519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050" y="3089411"/>
            <a:ext cx="3987899" cy="86766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3AE06C3-36B3-8439-7C48-713D6F4663A8}"/>
              </a:ext>
            </a:extLst>
          </p:cNvPr>
          <p:cNvSpPr/>
          <p:nvPr/>
        </p:nvSpPr>
        <p:spPr>
          <a:xfrm>
            <a:off x="4058857" y="4638582"/>
            <a:ext cx="4075456" cy="19291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05D0488-4C7D-7A58-4140-5C616A65D5B7}"/>
              </a:ext>
            </a:extLst>
          </p:cNvPr>
          <p:cNvSpPr/>
          <p:nvPr/>
        </p:nvSpPr>
        <p:spPr>
          <a:xfrm>
            <a:off x="4874146" y="37505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BAD63-8AA0-E99B-1564-10C9E9F1F8AF}"/>
              </a:ext>
            </a:extLst>
          </p:cNvPr>
          <p:cNvSpPr txBox="1"/>
          <p:nvPr/>
        </p:nvSpPr>
        <p:spPr>
          <a:xfrm>
            <a:off x="5497918" y="351517"/>
            <a:ext cx="11961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600" b="1" i="0" dirty="0">
                <a:solidFill>
                  <a:srgbClr val="24292F"/>
                </a:solidFill>
                <a:effectLst/>
                <a:latin typeface="-apple-system"/>
              </a:rPr>
              <a:t>License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9BA04F-919D-04E3-6D37-3E113D69D9F6}"/>
              </a:ext>
            </a:extLst>
          </p:cNvPr>
          <p:cNvSpPr txBox="1"/>
          <p:nvPr/>
        </p:nvSpPr>
        <p:spPr>
          <a:xfrm>
            <a:off x="4874146" y="989738"/>
            <a:ext cx="2495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 Apache 2.0</a:t>
            </a:r>
            <a:endParaRPr lang="en-US" altLang="ko-KR" sz="18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C4B282F-7FF8-78E2-776C-61BF3F6DBF33}"/>
              </a:ext>
            </a:extLst>
          </p:cNvPr>
          <p:cNvSpPr/>
          <p:nvPr/>
        </p:nvSpPr>
        <p:spPr>
          <a:xfrm>
            <a:off x="4696918" y="4765337"/>
            <a:ext cx="2865462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FC0C85-C003-9A6A-34BB-F1B61DAE3A8F}"/>
              </a:ext>
            </a:extLst>
          </p:cNvPr>
          <p:cNvSpPr txBox="1"/>
          <p:nvPr/>
        </p:nvSpPr>
        <p:spPr>
          <a:xfrm>
            <a:off x="4784569" y="4831573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사용 오픈소스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(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지원하는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)</a:t>
            </a:r>
            <a:endParaRPr lang="en-US" altLang="ko-KR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7D83F-5BB4-8DED-EED6-8FE1159735BE}"/>
              </a:ext>
            </a:extLst>
          </p:cNvPr>
          <p:cNvSpPr txBox="1"/>
          <p:nvPr/>
        </p:nvSpPr>
        <p:spPr>
          <a:xfrm>
            <a:off x="4874146" y="5390955"/>
            <a:ext cx="3118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 Apache 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-apple-system"/>
              </a:rPr>
              <a:t>Hadoop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HBase(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및 기타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DB)</a:t>
            </a:r>
            <a:endParaRPr lang="en-US" altLang="ko-KR" b="0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Spark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Elasticsearch</a:t>
            </a:r>
            <a:endParaRPr lang="en-US" altLang="ko-KR" sz="180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501C0-3713-6FE6-EC4F-5D1B73036A7D}"/>
              </a:ext>
            </a:extLst>
          </p:cNvPr>
          <p:cNvSpPr txBox="1"/>
          <p:nvPr/>
        </p:nvSpPr>
        <p:spPr>
          <a:xfrm>
            <a:off x="322220" y="2166081"/>
            <a:ext cx="352203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kern="0" spc="0" dirty="0">
              <a:solidFill>
                <a:srgbClr val="000000"/>
              </a:solidFill>
              <a:effectLst/>
              <a:latin typeface="-apple-system"/>
              <a:ea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E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커머스 추천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무료 쿠폰 제공 기술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비슷한 제품 추천 </a:t>
            </a: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프로덕트 랭킹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리드 스코어링</a:t>
            </a: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ex)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고객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이탈률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탐지와 범용 추천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템플릿은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H2O.ai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스파클링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워터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6B011-C6CE-EA1F-4A3E-A291E45CBB0F}"/>
              </a:ext>
            </a:extLst>
          </p:cNvPr>
          <p:cNvSpPr txBox="1"/>
          <p:nvPr/>
        </p:nvSpPr>
        <p:spPr>
          <a:xfrm>
            <a:off x="9234483" y="2631619"/>
            <a:ext cx="263529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인기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토핑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조합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학습</a:t>
            </a: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외부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DB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에 조합 저장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고객에게 추천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EF6268-C4D6-9C2C-05AF-123F2DD3F0D0}"/>
              </a:ext>
            </a:extLst>
          </p:cNvPr>
          <p:cNvSpPr/>
          <p:nvPr/>
        </p:nvSpPr>
        <p:spPr>
          <a:xfrm>
            <a:off x="5233851" y="6296297"/>
            <a:ext cx="1358538" cy="27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AWS-</a:t>
            </a:r>
            <a:r>
              <a:rPr lang="en-US" altLang="ko-KR" sz="1300" dirty="0" err="1"/>
              <a:t>openSearch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24206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577941-5DCA-3C51-C5AF-BFC2E13F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58" y="2776553"/>
            <a:ext cx="2358683" cy="127006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366755-72A0-4FCC-5B60-FC685073A0CE}"/>
              </a:ext>
            </a:extLst>
          </p:cNvPr>
          <p:cNvCxnSpPr>
            <a:cxnSpLocks/>
          </p:cNvCxnSpPr>
          <p:nvPr/>
        </p:nvCxnSpPr>
        <p:spPr>
          <a:xfrm>
            <a:off x="6096000" y="1387244"/>
            <a:ext cx="0" cy="1409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5A52B0-9AF1-04C0-13E3-5761D4BA4A98}"/>
              </a:ext>
            </a:extLst>
          </p:cNvPr>
          <p:cNvSpPr/>
          <p:nvPr/>
        </p:nvSpPr>
        <p:spPr>
          <a:xfrm>
            <a:off x="4305050" y="537529"/>
            <a:ext cx="3581900" cy="18330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· </a:t>
            </a:r>
            <a:r>
              <a:rPr lang="en-US" altLang="ko-KR" sz="1800" dirty="0">
                <a:solidFill>
                  <a:srgbClr val="131313"/>
                </a:solidFill>
                <a:latin typeface="Malgun Gothic"/>
                <a:cs typeface="Malgun Gothic"/>
              </a:rPr>
              <a:t>MIT</a:t>
            </a:r>
            <a:r>
              <a:rPr lang="en-US" altLang="ko-KR" sz="1800" spc="-70" dirty="0">
                <a:solidFill>
                  <a:srgbClr val="131313"/>
                </a:solidFill>
                <a:latin typeface="Malgun Gothic"/>
                <a:cs typeface="Malgun Gothic"/>
              </a:rPr>
              <a:t> </a:t>
            </a:r>
            <a:r>
              <a:rPr lang="en-US" altLang="ko-KR" sz="1800" spc="-10" dirty="0">
                <a:solidFill>
                  <a:srgbClr val="131313"/>
                </a:solidFill>
                <a:latin typeface="Malgun Gothic"/>
                <a:cs typeface="Malgun Gothic"/>
              </a:rPr>
              <a:t>License</a:t>
            </a:r>
            <a:endParaRPr lang="en-US" altLang="ko-KR" b="1" i="0" dirty="0">
              <a:solidFill>
                <a:srgbClr val="131313"/>
              </a:solidFill>
              <a:effectLst/>
              <a:latin typeface="-apple-system"/>
            </a:endParaRP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90B4EF86-55D4-2D09-BBF9-2DD38D1F1C03}"/>
              </a:ext>
            </a:extLst>
          </p:cNvPr>
          <p:cNvSpPr/>
          <p:nvPr/>
        </p:nvSpPr>
        <p:spPr>
          <a:xfrm>
            <a:off x="5046824" y="692511"/>
            <a:ext cx="2249465" cy="5511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License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7E75EB-D542-FE76-3C28-C7040E7A7A20}"/>
              </a:ext>
            </a:extLst>
          </p:cNvPr>
          <p:cNvCxnSpPr>
            <a:cxnSpLocks/>
          </p:cNvCxnSpPr>
          <p:nvPr/>
        </p:nvCxnSpPr>
        <p:spPr>
          <a:xfrm>
            <a:off x="7275341" y="3429000"/>
            <a:ext cx="1645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ject 4">
            <a:extLst>
              <a:ext uri="{FF2B5EF4-FFF2-40B4-BE49-F238E27FC236}">
                <a16:creationId xmlns:a16="http://schemas.microsoft.com/office/drawing/2014/main" id="{7BCF28E6-62DA-1A13-F639-120EDBB3E41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824" y="2645924"/>
            <a:ext cx="6415527" cy="300482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606AA3-E292-C78B-93FC-4E92097260A6}"/>
              </a:ext>
            </a:extLst>
          </p:cNvPr>
          <p:cNvSpPr/>
          <p:nvPr/>
        </p:nvSpPr>
        <p:spPr>
          <a:xfrm>
            <a:off x="8628724" y="611031"/>
            <a:ext cx="3213463" cy="714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0" dirty="0">
                <a:latin typeface="Malgun Gothic"/>
                <a:cs typeface="Malgun Gothic"/>
              </a:rPr>
              <a:t>모델：</a:t>
            </a:r>
            <a:r>
              <a:rPr lang="en-US" altLang="ko-KR" sz="1800" spc="-10" dirty="0">
                <a:latin typeface="Malgun Gothic"/>
                <a:cs typeface="Malgun Gothic"/>
              </a:rPr>
              <a:t>Tacotron2+WaveNet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2934C8-2BDE-5F4E-5EFE-B7F0973348B7}"/>
              </a:ext>
            </a:extLst>
          </p:cNvPr>
          <p:cNvCxnSpPr>
            <a:cxnSpLocks/>
          </p:cNvCxnSpPr>
          <p:nvPr/>
        </p:nvCxnSpPr>
        <p:spPr>
          <a:xfrm>
            <a:off x="3271302" y="3443957"/>
            <a:ext cx="1645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34CAE58-95D8-DFF2-A08F-E743F5ABB26C}"/>
              </a:ext>
            </a:extLst>
          </p:cNvPr>
          <p:cNvSpPr/>
          <p:nvPr/>
        </p:nvSpPr>
        <p:spPr>
          <a:xfrm>
            <a:off x="349813" y="1243656"/>
            <a:ext cx="3245005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텍스트　데이터　　음성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Malgun Gothic"/>
                <a:cs typeface="Malgun Gothic"/>
              </a:rPr>
              <a:t>시각</a:t>
            </a:r>
            <a:r>
              <a:rPr lang="ko-KR" altLang="en-US" sz="1600" spc="-4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cs typeface="Malgun Gothic"/>
              </a:rPr>
              <a:t>장애인에게</a:t>
            </a:r>
            <a:r>
              <a:rPr lang="ko-KR" altLang="en-US" sz="1600" spc="-6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cs typeface="Malgun Gothic"/>
              </a:rPr>
              <a:t>키오스크의</a:t>
            </a:r>
            <a:r>
              <a:rPr lang="ko-KR" altLang="en-US" sz="1600" spc="-9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cs typeface="Malgun Gothic"/>
              </a:rPr>
              <a:t>정보를</a:t>
            </a:r>
            <a:r>
              <a:rPr lang="ko-KR" altLang="en-US" sz="1600" spc="-4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spc="-25" dirty="0">
                <a:solidFill>
                  <a:schemeClr val="tx1"/>
                </a:solidFill>
                <a:latin typeface="Malgun Gothic"/>
                <a:cs typeface="Malgun Gothic"/>
              </a:rPr>
              <a:t>전달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A31BB1-A083-5077-4242-0B5597E13ECB}"/>
              </a:ext>
            </a:extLst>
          </p:cNvPr>
          <p:cNvSpPr/>
          <p:nvPr/>
        </p:nvSpPr>
        <p:spPr>
          <a:xfrm>
            <a:off x="838027" y="1462776"/>
            <a:ext cx="2321863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461E45-F8CC-0F75-8D8D-A8F677317912}"/>
              </a:ext>
            </a:extLst>
          </p:cNvPr>
          <p:cNvSpPr txBox="1"/>
          <p:nvPr/>
        </p:nvSpPr>
        <p:spPr>
          <a:xfrm>
            <a:off x="1053220" y="1529012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기능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AD34D-65CB-4C8C-02B2-0E7C251EC3EA}"/>
              </a:ext>
            </a:extLst>
          </p:cNvPr>
          <p:cNvCxnSpPr/>
          <p:nvPr/>
        </p:nvCxnSpPr>
        <p:spPr>
          <a:xfrm>
            <a:off x="2351315" y="3378926"/>
            <a:ext cx="28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7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5544" y="6619240"/>
            <a:ext cx="2028825" cy="1625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900" spc="-5">
                <a:solidFill>
                  <a:srgbClr val="393838"/>
                </a:solidFill>
                <a:latin typeface="맑은 고딕"/>
                <a:cs typeface="맑은 고딕"/>
              </a:rPr>
              <a:t>ⓒ</a:t>
            </a:r>
            <a:r>
              <a:rPr sz="900" spc="-5">
                <a:solidFill>
                  <a:srgbClr val="393838"/>
                </a:solidFill>
                <a:latin typeface="Arial"/>
                <a:cs typeface="Arial"/>
              </a:rPr>
              <a:t>Saebyeol</a:t>
            </a:r>
            <a:r>
              <a:rPr sz="900" spc="1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900">
                <a:solidFill>
                  <a:srgbClr val="393838"/>
                </a:solidFill>
                <a:latin typeface="Arial"/>
                <a:cs typeface="Arial"/>
              </a:rPr>
              <a:t>Yu.</a:t>
            </a:r>
            <a:r>
              <a:rPr sz="900" spc="-10">
                <a:solidFill>
                  <a:srgbClr val="393838"/>
                </a:solidFill>
                <a:latin typeface="Arial"/>
                <a:cs typeface="Arial"/>
              </a:rPr>
              <a:t> Saebyeol’s</a:t>
            </a:r>
            <a:r>
              <a:rPr sz="900" spc="2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900">
                <a:solidFill>
                  <a:srgbClr val="393838"/>
                </a:solidFill>
                <a:latin typeface="Arial"/>
                <a:cs typeface="Arial"/>
              </a:rPr>
              <a:t>PowerPoint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5420" y="172720"/>
            <a:ext cx="11861800" cy="6397625"/>
            <a:chOff x="185420" y="172720"/>
            <a:chExt cx="11861800" cy="6397625"/>
          </a:xfrm>
        </p:grpSpPr>
        <p:sp>
          <p:nvSpPr>
            <p:cNvPr id="4" name="object 4"/>
            <p:cNvSpPr/>
            <p:nvPr/>
          </p:nvSpPr>
          <p:spPr>
            <a:xfrm>
              <a:off x="6084570" y="2109469"/>
              <a:ext cx="83820" cy="4460875"/>
            </a:xfrm>
            <a:custGeom>
              <a:avLst/>
              <a:gdLst/>
              <a:ahLst/>
              <a:cxnLst/>
              <a:rect l="l" t="t" r="r" b="b"/>
              <a:pathLst>
                <a:path w="83820" h="4460875">
                  <a:moveTo>
                    <a:pt x="76200" y="1472946"/>
                  </a:moveTo>
                  <a:lnTo>
                    <a:pt x="44450" y="1472946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472946"/>
                  </a:lnTo>
                  <a:lnTo>
                    <a:pt x="0" y="1472946"/>
                  </a:lnTo>
                  <a:lnTo>
                    <a:pt x="38100" y="1549146"/>
                  </a:lnTo>
                  <a:lnTo>
                    <a:pt x="69850" y="1485646"/>
                  </a:lnTo>
                  <a:lnTo>
                    <a:pt x="76200" y="1472946"/>
                  </a:lnTo>
                  <a:close/>
                </a:path>
                <a:path w="83820" h="4460875">
                  <a:moveTo>
                    <a:pt x="83820" y="1823720"/>
                  </a:moveTo>
                  <a:lnTo>
                    <a:pt x="77470" y="1811020"/>
                  </a:lnTo>
                  <a:lnTo>
                    <a:pt x="45720" y="1747520"/>
                  </a:lnTo>
                  <a:lnTo>
                    <a:pt x="7620" y="1823720"/>
                  </a:lnTo>
                  <a:lnTo>
                    <a:pt x="39370" y="1823720"/>
                  </a:lnTo>
                  <a:lnTo>
                    <a:pt x="39370" y="4460341"/>
                  </a:lnTo>
                  <a:lnTo>
                    <a:pt x="52070" y="4460341"/>
                  </a:lnTo>
                  <a:lnTo>
                    <a:pt x="52070" y="1823720"/>
                  </a:lnTo>
                  <a:lnTo>
                    <a:pt x="83820" y="1823720"/>
                  </a:lnTo>
                  <a:close/>
                </a:path>
              </a:pathLst>
            </a:custGeom>
            <a:solidFill>
              <a:srgbClr val="5F5F5D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" name="object 5"/>
            <p:cNvSpPr/>
            <p:nvPr/>
          </p:nvSpPr>
          <p:spPr>
            <a:xfrm>
              <a:off x="4052570" y="179070"/>
              <a:ext cx="4074160" cy="1930400"/>
            </a:xfrm>
            <a:custGeom>
              <a:avLst/>
              <a:gdLst/>
              <a:ahLst/>
              <a:cxnLst/>
              <a:rect l="l" t="t" r="r" b="b"/>
              <a:pathLst>
                <a:path w="4074159" h="1930400">
                  <a:moveTo>
                    <a:pt x="3752469" y="0"/>
                  </a:moveTo>
                  <a:lnTo>
                    <a:pt x="321690" y="0"/>
                  </a:lnTo>
                  <a:lnTo>
                    <a:pt x="274152" y="3487"/>
                  </a:lnTo>
                  <a:lnTo>
                    <a:pt x="228779" y="13619"/>
                  </a:lnTo>
                  <a:lnTo>
                    <a:pt x="186070" y="29897"/>
                  </a:lnTo>
                  <a:lnTo>
                    <a:pt x="146523" y="51824"/>
                  </a:lnTo>
                  <a:lnTo>
                    <a:pt x="110634" y="78902"/>
                  </a:lnTo>
                  <a:lnTo>
                    <a:pt x="78902" y="110634"/>
                  </a:lnTo>
                  <a:lnTo>
                    <a:pt x="51824" y="146523"/>
                  </a:lnTo>
                  <a:lnTo>
                    <a:pt x="29897" y="186070"/>
                  </a:lnTo>
                  <a:lnTo>
                    <a:pt x="13619" y="228779"/>
                  </a:lnTo>
                  <a:lnTo>
                    <a:pt x="3487" y="274152"/>
                  </a:lnTo>
                  <a:lnTo>
                    <a:pt x="0" y="321690"/>
                  </a:lnTo>
                  <a:lnTo>
                    <a:pt x="0" y="1608708"/>
                  </a:lnTo>
                  <a:lnTo>
                    <a:pt x="3487" y="1656247"/>
                  </a:lnTo>
                  <a:lnTo>
                    <a:pt x="13619" y="1701620"/>
                  </a:lnTo>
                  <a:lnTo>
                    <a:pt x="29897" y="1744329"/>
                  </a:lnTo>
                  <a:lnTo>
                    <a:pt x="51824" y="1783876"/>
                  </a:lnTo>
                  <a:lnTo>
                    <a:pt x="78902" y="1819765"/>
                  </a:lnTo>
                  <a:lnTo>
                    <a:pt x="110634" y="1851497"/>
                  </a:lnTo>
                  <a:lnTo>
                    <a:pt x="146523" y="1878575"/>
                  </a:lnTo>
                  <a:lnTo>
                    <a:pt x="186070" y="1900502"/>
                  </a:lnTo>
                  <a:lnTo>
                    <a:pt x="228779" y="1916780"/>
                  </a:lnTo>
                  <a:lnTo>
                    <a:pt x="274152" y="1926912"/>
                  </a:lnTo>
                  <a:lnTo>
                    <a:pt x="321690" y="1930400"/>
                  </a:lnTo>
                  <a:lnTo>
                    <a:pt x="3752469" y="1930400"/>
                  </a:lnTo>
                  <a:lnTo>
                    <a:pt x="3800007" y="1926912"/>
                  </a:lnTo>
                  <a:lnTo>
                    <a:pt x="3845380" y="1916780"/>
                  </a:lnTo>
                  <a:lnTo>
                    <a:pt x="3888089" y="1900502"/>
                  </a:lnTo>
                  <a:lnTo>
                    <a:pt x="3927636" y="1878575"/>
                  </a:lnTo>
                  <a:lnTo>
                    <a:pt x="3963525" y="1851497"/>
                  </a:lnTo>
                  <a:lnTo>
                    <a:pt x="3995257" y="1819765"/>
                  </a:lnTo>
                  <a:lnTo>
                    <a:pt x="4022335" y="1783876"/>
                  </a:lnTo>
                  <a:lnTo>
                    <a:pt x="4044262" y="1744329"/>
                  </a:lnTo>
                  <a:lnTo>
                    <a:pt x="4060540" y="1701620"/>
                  </a:lnTo>
                  <a:lnTo>
                    <a:pt x="4070672" y="1656247"/>
                  </a:lnTo>
                  <a:lnTo>
                    <a:pt x="4074159" y="1608708"/>
                  </a:lnTo>
                  <a:lnTo>
                    <a:pt x="4074159" y="321690"/>
                  </a:lnTo>
                  <a:lnTo>
                    <a:pt x="4070672" y="274152"/>
                  </a:lnTo>
                  <a:lnTo>
                    <a:pt x="4060540" y="228779"/>
                  </a:lnTo>
                  <a:lnTo>
                    <a:pt x="4044262" y="186070"/>
                  </a:lnTo>
                  <a:lnTo>
                    <a:pt x="4022335" y="146523"/>
                  </a:lnTo>
                  <a:lnTo>
                    <a:pt x="3995257" y="110634"/>
                  </a:lnTo>
                  <a:lnTo>
                    <a:pt x="3963525" y="78902"/>
                  </a:lnTo>
                  <a:lnTo>
                    <a:pt x="3927636" y="51824"/>
                  </a:lnTo>
                  <a:lnTo>
                    <a:pt x="3888089" y="29897"/>
                  </a:lnTo>
                  <a:lnTo>
                    <a:pt x="3845380" y="13619"/>
                  </a:lnTo>
                  <a:lnTo>
                    <a:pt x="3800007" y="3487"/>
                  </a:lnTo>
                  <a:lnTo>
                    <a:pt x="37524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4052570" y="179070"/>
              <a:ext cx="4074160" cy="1930400"/>
            </a:xfrm>
            <a:custGeom>
              <a:avLst/>
              <a:gdLst/>
              <a:ahLst/>
              <a:cxnLst/>
              <a:rect l="l" t="t" r="r" b="b"/>
              <a:pathLst>
                <a:path w="4074159" h="1930400">
                  <a:moveTo>
                    <a:pt x="0" y="321690"/>
                  </a:moveTo>
                  <a:lnTo>
                    <a:pt x="3487" y="274152"/>
                  </a:lnTo>
                  <a:lnTo>
                    <a:pt x="13619" y="228779"/>
                  </a:lnTo>
                  <a:lnTo>
                    <a:pt x="29897" y="186070"/>
                  </a:lnTo>
                  <a:lnTo>
                    <a:pt x="51824" y="146523"/>
                  </a:lnTo>
                  <a:lnTo>
                    <a:pt x="78902" y="110634"/>
                  </a:lnTo>
                  <a:lnTo>
                    <a:pt x="110634" y="78902"/>
                  </a:lnTo>
                  <a:lnTo>
                    <a:pt x="146523" y="51824"/>
                  </a:lnTo>
                  <a:lnTo>
                    <a:pt x="186070" y="29897"/>
                  </a:lnTo>
                  <a:lnTo>
                    <a:pt x="228779" y="13619"/>
                  </a:lnTo>
                  <a:lnTo>
                    <a:pt x="274152" y="3487"/>
                  </a:lnTo>
                  <a:lnTo>
                    <a:pt x="321690" y="0"/>
                  </a:lnTo>
                  <a:lnTo>
                    <a:pt x="3752469" y="0"/>
                  </a:lnTo>
                  <a:lnTo>
                    <a:pt x="3800007" y="3487"/>
                  </a:lnTo>
                  <a:lnTo>
                    <a:pt x="3845380" y="13619"/>
                  </a:lnTo>
                  <a:lnTo>
                    <a:pt x="3888089" y="29897"/>
                  </a:lnTo>
                  <a:lnTo>
                    <a:pt x="3927636" y="51824"/>
                  </a:lnTo>
                  <a:lnTo>
                    <a:pt x="3963525" y="78902"/>
                  </a:lnTo>
                  <a:lnTo>
                    <a:pt x="3995257" y="110634"/>
                  </a:lnTo>
                  <a:lnTo>
                    <a:pt x="4022335" y="146523"/>
                  </a:lnTo>
                  <a:lnTo>
                    <a:pt x="4044262" y="186070"/>
                  </a:lnTo>
                  <a:lnTo>
                    <a:pt x="4060540" y="228779"/>
                  </a:lnTo>
                  <a:lnTo>
                    <a:pt x="4070672" y="274152"/>
                  </a:lnTo>
                  <a:lnTo>
                    <a:pt x="4074159" y="321690"/>
                  </a:lnTo>
                  <a:lnTo>
                    <a:pt x="4074159" y="1608708"/>
                  </a:lnTo>
                  <a:lnTo>
                    <a:pt x="4070672" y="1656247"/>
                  </a:lnTo>
                  <a:lnTo>
                    <a:pt x="4060540" y="1701620"/>
                  </a:lnTo>
                  <a:lnTo>
                    <a:pt x="4044262" y="1744329"/>
                  </a:lnTo>
                  <a:lnTo>
                    <a:pt x="4022335" y="1783876"/>
                  </a:lnTo>
                  <a:lnTo>
                    <a:pt x="3995257" y="1819765"/>
                  </a:lnTo>
                  <a:lnTo>
                    <a:pt x="3963525" y="1851497"/>
                  </a:lnTo>
                  <a:lnTo>
                    <a:pt x="3927636" y="1878575"/>
                  </a:lnTo>
                  <a:lnTo>
                    <a:pt x="3888089" y="1900502"/>
                  </a:lnTo>
                  <a:lnTo>
                    <a:pt x="3845380" y="1916780"/>
                  </a:lnTo>
                  <a:lnTo>
                    <a:pt x="3800007" y="1926912"/>
                  </a:lnTo>
                  <a:lnTo>
                    <a:pt x="3752469" y="1930400"/>
                  </a:lnTo>
                  <a:lnTo>
                    <a:pt x="321690" y="1930400"/>
                  </a:lnTo>
                  <a:lnTo>
                    <a:pt x="274152" y="1926912"/>
                  </a:lnTo>
                  <a:lnTo>
                    <a:pt x="228779" y="1916780"/>
                  </a:lnTo>
                  <a:lnTo>
                    <a:pt x="186070" y="1900502"/>
                  </a:lnTo>
                  <a:lnTo>
                    <a:pt x="146523" y="1878575"/>
                  </a:lnTo>
                  <a:lnTo>
                    <a:pt x="110634" y="1851497"/>
                  </a:lnTo>
                  <a:lnTo>
                    <a:pt x="78902" y="1819765"/>
                  </a:lnTo>
                  <a:lnTo>
                    <a:pt x="51824" y="1783876"/>
                  </a:lnTo>
                  <a:lnTo>
                    <a:pt x="29897" y="1744329"/>
                  </a:lnTo>
                  <a:lnTo>
                    <a:pt x="13619" y="1701620"/>
                  </a:lnTo>
                  <a:lnTo>
                    <a:pt x="3487" y="1656247"/>
                  </a:lnTo>
                  <a:lnTo>
                    <a:pt x="0" y="1608708"/>
                  </a:lnTo>
                  <a:lnTo>
                    <a:pt x="0" y="321690"/>
                  </a:lnTo>
                  <a:close/>
                </a:path>
              </a:pathLst>
            </a:custGeom>
            <a:ln w="12700">
              <a:solidFill>
                <a:srgbClr val="444442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191770" y="1159509"/>
              <a:ext cx="3243580" cy="4792980"/>
            </a:xfrm>
            <a:custGeom>
              <a:avLst/>
              <a:gdLst/>
              <a:ahLst/>
              <a:cxnLst/>
              <a:rect l="l" t="t" r="r" b="b"/>
              <a:pathLst>
                <a:path w="3243579" h="4792980">
                  <a:moveTo>
                    <a:pt x="2702941" y="0"/>
                  </a:moveTo>
                  <a:lnTo>
                    <a:pt x="540613" y="0"/>
                  </a:lnTo>
                  <a:lnTo>
                    <a:pt x="491406" y="2209"/>
                  </a:lnTo>
                  <a:lnTo>
                    <a:pt x="443436" y="8710"/>
                  </a:lnTo>
                  <a:lnTo>
                    <a:pt x="396895" y="19312"/>
                  </a:lnTo>
                  <a:lnTo>
                    <a:pt x="351974" y="33824"/>
                  </a:lnTo>
                  <a:lnTo>
                    <a:pt x="308863" y="52055"/>
                  </a:lnTo>
                  <a:lnTo>
                    <a:pt x="267753" y="73815"/>
                  </a:lnTo>
                  <a:lnTo>
                    <a:pt x="228836" y="98911"/>
                  </a:lnTo>
                  <a:lnTo>
                    <a:pt x="192301" y="127154"/>
                  </a:lnTo>
                  <a:lnTo>
                    <a:pt x="158340" y="158353"/>
                  </a:lnTo>
                  <a:lnTo>
                    <a:pt x="127144" y="192316"/>
                  </a:lnTo>
                  <a:lnTo>
                    <a:pt x="98903" y="228852"/>
                  </a:lnTo>
                  <a:lnTo>
                    <a:pt x="73808" y="267772"/>
                  </a:lnTo>
                  <a:lnTo>
                    <a:pt x="52051" y="308883"/>
                  </a:lnTo>
                  <a:lnTo>
                    <a:pt x="33821" y="351996"/>
                  </a:lnTo>
                  <a:lnTo>
                    <a:pt x="19310" y="396919"/>
                  </a:lnTo>
                  <a:lnTo>
                    <a:pt x="8709" y="443461"/>
                  </a:lnTo>
                  <a:lnTo>
                    <a:pt x="2209" y="491431"/>
                  </a:lnTo>
                  <a:lnTo>
                    <a:pt x="0" y="540638"/>
                  </a:lnTo>
                  <a:lnTo>
                    <a:pt x="0" y="4252341"/>
                  </a:lnTo>
                  <a:lnTo>
                    <a:pt x="2209" y="4301552"/>
                  </a:lnTo>
                  <a:lnTo>
                    <a:pt x="8709" y="4349525"/>
                  </a:lnTo>
                  <a:lnTo>
                    <a:pt x="19310" y="4396069"/>
                  </a:lnTo>
                  <a:lnTo>
                    <a:pt x="33821" y="4440993"/>
                  </a:lnTo>
                  <a:lnTo>
                    <a:pt x="52051" y="4484107"/>
                  </a:lnTo>
                  <a:lnTo>
                    <a:pt x="73808" y="4525218"/>
                  </a:lnTo>
                  <a:lnTo>
                    <a:pt x="98903" y="4564138"/>
                  </a:lnTo>
                  <a:lnTo>
                    <a:pt x="127144" y="4600674"/>
                  </a:lnTo>
                  <a:lnTo>
                    <a:pt x="158340" y="4634636"/>
                  </a:lnTo>
                  <a:lnTo>
                    <a:pt x="192301" y="4665833"/>
                  </a:lnTo>
                  <a:lnTo>
                    <a:pt x="228836" y="4694075"/>
                  </a:lnTo>
                  <a:lnTo>
                    <a:pt x="267753" y="4719170"/>
                  </a:lnTo>
                  <a:lnTo>
                    <a:pt x="308863" y="4740928"/>
                  </a:lnTo>
                  <a:lnTo>
                    <a:pt x="351974" y="4759158"/>
                  </a:lnTo>
                  <a:lnTo>
                    <a:pt x="396895" y="4773668"/>
                  </a:lnTo>
                  <a:lnTo>
                    <a:pt x="443436" y="4784270"/>
                  </a:lnTo>
                  <a:lnTo>
                    <a:pt x="491406" y="4790770"/>
                  </a:lnTo>
                  <a:lnTo>
                    <a:pt x="540613" y="4792980"/>
                  </a:lnTo>
                  <a:lnTo>
                    <a:pt x="2702941" y="4792980"/>
                  </a:lnTo>
                  <a:lnTo>
                    <a:pt x="2752148" y="4790770"/>
                  </a:lnTo>
                  <a:lnTo>
                    <a:pt x="2800118" y="4784270"/>
                  </a:lnTo>
                  <a:lnTo>
                    <a:pt x="2846660" y="4773668"/>
                  </a:lnTo>
                  <a:lnTo>
                    <a:pt x="2891583" y="4759158"/>
                  </a:lnTo>
                  <a:lnTo>
                    <a:pt x="2934696" y="4740928"/>
                  </a:lnTo>
                  <a:lnTo>
                    <a:pt x="2975807" y="4719170"/>
                  </a:lnTo>
                  <a:lnTo>
                    <a:pt x="3014727" y="4694075"/>
                  </a:lnTo>
                  <a:lnTo>
                    <a:pt x="3051263" y="4665833"/>
                  </a:lnTo>
                  <a:lnTo>
                    <a:pt x="3085226" y="4634636"/>
                  </a:lnTo>
                  <a:lnTo>
                    <a:pt x="3116425" y="4600674"/>
                  </a:lnTo>
                  <a:lnTo>
                    <a:pt x="3144668" y="4564138"/>
                  </a:lnTo>
                  <a:lnTo>
                    <a:pt x="3169764" y="4525218"/>
                  </a:lnTo>
                  <a:lnTo>
                    <a:pt x="3191524" y="4484107"/>
                  </a:lnTo>
                  <a:lnTo>
                    <a:pt x="3209755" y="4440993"/>
                  </a:lnTo>
                  <a:lnTo>
                    <a:pt x="3224267" y="4396069"/>
                  </a:lnTo>
                  <a:lnTo>
                    <a:pt x="3234869" y="4349525"/>
                  </a:lnTo>
                  <a:lnTo>
                    <a:pt x="3241370" y="4301552"/>
                  </a:lnTo>
                  <a:lnTo>
                    <a:pt x="3243580" y="4252341"/>
                  </a:lnTo>
                  <a:lnTo>
                    <a:pt x="3243580" y="540638"/>
                  </a:lnTo>
                  <a:lnTo>
                    <a:pt x="3241370" y="491431"/>
                  </a:lnTo>
                  <a:lnTo>
                    <a:pt x="3234869" y="443461"/>
                  </a:lnTo>
                  <a:lnTo>
                    <a:pt x="3224267" y="396919"/>
                  </a:lnTo>
                  <a:lnTo>
                    <a:pt x="3209755" y="351996"/>
                  </a:lnTo>
                  <a:lnTo>
                    <a:pt x="3191524" y="308883"/>
                  </a:lnTo>
                  <a:lnTo>
                    <a:pt x="3169764" y="267772"/>
                  </a:lnTo>
                  <a:lnTo>
                    <a:pt x="3144668" y="228852"/>
                  </a:lnTo>
                  <a:lnTo>
                    <a:pt x="3116425" y="192316"/>
                  </a:lnTo>
                  <a:lnTo>
                    <a:pt x="3085226" y="158353"/>
                  </a:lnTo>
                  <a:lnTo>
                    <a:pt x="3051263" y="127154"/>
                  </a:lnTo>
                  <a:lnTo>
                    <a:pt x="3014727" y="98911"/>
                  </a:lnTo>
                  <a:lnTo>
                    <a:pt x="2975807" y="73815"/>
                  </a:lnTo>
                  <a:lnTo>
                    <a:pt x="2934696" y="52055"/>
                  </a:lnTo>
                  <a:lnTo>
                    <a:pt x="2891583" y="33824"/>
                  </a:lnTo>
                  <a:lnTo>
                    <a:pt x="2846660" y="19312"/>
                  </a:lnTo>
                  <a:lnTo>
                    <a:pt x="2800118" y="8710"/>
                  </a:lnTo>
                  <a:lnTo>
                    <a:pt x="2752148" y="2209"/>
                  </a:lnTo>
                  <a:lnTo>
                    <a:pt x="270294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191770" y="1159509"/>
              <a:ext cx="3243580" cy="4792980"/>
            </a:xfrm>
            <a:custGeom>
              <a:avLst/>
              <a:gdLst/>
              <a:ahLst/>
              <a:cxnLst/>
              <a:rect l="l" t="t" r="r" b="b"/>
              <a:pathLst>
                <a:path w="3243579" h="4792980">
                  <a:moveTo>
                    <a:pt x="0" y="540638"/>
                  </a:moveTo>
                  <a:lnTo>
                    <a:pt x="2209" y="491431"/>
                  </a:lnTo>
                  <a:lnTo>
                    <a:pt x="8709" y="443461"/>
                  </a:lnTo>
                  <a:lnTo>
                    <a:pt x="19310" y="396919"/>
                  </a:lnTo>
                  <a:lnTo>
                    <a:pt x="33821" y="351996"/>
                  </a:lnTo>
                  <a:lnTo>
                    <a:pt x="52051" y="308883"/>
                  </a:lnTo>
                  <a:lnTo>
                    <a:pt x="73808" y="267772"/>
                  </a:lnTo>
                  <a:lnTo>
                    <a:pt x="98903" y="228852"/>
                  </a:lnTo>
                  <a:lnTo>
                    <a:pt x="127144" y="192316"/>
                  </a:lnTo>
                  <a:lnTo>
                    <a:pt x="158340" y="158353"/>
                  </a:lnTo>
                  <a:lnTo>
                    <a:pt x="192301" y="127154"/>
                  </a:lnTo>
                  <a:lnTo>
                    <a:pt x="228836" y="98911"/>
                  </a:lnTo>
                  <a:lnTo>
                    <a:pt x="267753" y="73815"/>
                  </a:lnTo>
                  <a:lnTo>
                    <a:pt x="308863" y="52055"/>
                  </a:lnTo>
                  <a:lnTo>
                    <a:pt x="351974" y="33824"/>
                  </a:lnTo>
                  <a:lnTo>
                    <a:pt x="396895" y="19312"/>
                  </a:lnTo>
                  <a:lnTo>
                    <a:pt x="443436" y="8710"/>
                  </a:lnTo>
                  <a:lnTo>
                    <a:pt x="491406" y="2209"/>
                  </a:lnTo>
                  <a:lnTo>
                    <a:pt x="540613" y="0"/>
                  </a:lnTo>
                  <a:lnTo>
                    <a:pt x="2702941" y="0"/>
                  </a:lnTo>
                  <a:lnTo>
                    <a:pt x="2752148" y="2209"/>
                  </a:lnTo>
                  <a:lnTo>
                    <a:pt x="2800118" y="8710"/>
                  </a:lnTo>
                  <a:lnTo>
                    <a:pt x="2846660" y="19312"/>
                  </a:lnTo>
                  <a:lnTo>
                    <a:pt x="2891583" y="33824"/>
                  </a:lnTo>
                  <a:lnTo>
                    <a:pt x="2934696" y="52055"/>
                  </a:lnTo>
                  <a:lnTo>
                    <a:pt x="2975807" y="73815"/>
                  </a:lnTo>
                  <a:lnTo>
                    <a:pt x="3014727" y="98911"/>
                  </a:lnTo>
                  <a:lnTo>
                    <a:pt x="3051263" y="127154"/>
                  </a:lnTo>
                  <a:lnTo>
                    <a:pt x="3085226" y="158353"/>
                  </a:lnTo>
                  <a:lnTo>
                    <a:pt x="3116425" y="192316"/>
                  </a:lnTo>
                  <a:lnTo>
                    <a:pt x="3144668" y="228852"/>
                  </a:lnTo>
                  <a:lnTo>
                    <a:pt x="3169764" y="267772"/>
                  </a:lnTo>
                  <a:lnTo>
                    <a:pt x="3191524" y="308883"/>
                  </a:lnTo>
                  <a:lnTo>
                    <a:pt x="3209755" y="351996"/>
                  </a:lnTo>
                  <a:lnTo>
                    <a:pt x="3224267" y="396919"/>
                  </a:lnTo>
                  <a:lnTo>
                    <a:pt x="3234869" y="443461"/>
                  </a:lnTo>
                  <a:lnTo>
                    <a:pt x="3241370" y="491431"/>
                  </a:lnTo>
                  <a:lnTo>
                    <a:pt x="3243580" y="540638"/>
                  </a:lnTo>
                  <a:lnTo>
                    <a:pt x="3243580" y="4252341"/>
                  </a:lnTo>
                  <a:lnTo>
                    <a:pt x="3241370" y="4301552"/>
                  </a:lnTo>
                  <a:lnTo>
                    <a:pt x="3234869" y="4349525"/>
                  </a:lnTo>
                  <a:lnTo>
                    <a:pt x="3224267" y="4396069"/>
                  </a:lnTo>
                  <a:lnTo>
                    <a:pt x="3209755" y="4440993"/>
                  </a:lnTo>
                  <a:lnTo>
                    <a:pt x="3191524" y="4484107"/>
                  </a:lnTo>
                  <a:lnTo>
                    <a:pt x="3169764" y="4525218"/>
                  </a:lnTo>
                  <a:lnTo>
                    <a:pt x="3144668" y="4564138"/>
                  </a:lnTo>
                  <a:lnTo>
                    <a:pt x="3116425" y="4600674"/>
                  </a:lnTo>
                  <a:lnTo>
                    <a:pt x="3085226" y="4634636"/>
                  </a:lnTo>
                  <a:lnTo>
                    <a:pt x="3051263" y="4665833"/>
                  </a:lnTo>
                  <a:lnTo>
                    <a:pt x="3014727" y="4694075"/>
                  </a:lnTo>
                  <a:lnTo>
                    <a:pt x="2975807" y="4719170"/>
                  </a:lnTo>
                  <a:lnTo>
                    <a:pt x="2934696" y="4740928"/>
                  </a:lnTo>
                  <a:lnTo>
                    <a:pt x="2891583" y="4759158"/>
                  </a:lnTo>
                  <a:lnTo>
                    <a:pt x="2846660" y="4773668"/>
                  </a:lnTo>
                  <a:lnTo>
                    <a:pt x="2800118" y="4784270"/>
                  </a:lnTo>
                  <a:lnTo>
                    <a:pt x="2752148" y="4790770"/>
                  </a:lnTo>
                  <a:lnTo>
                    <a:pt x="2702941" y="4792980"/>
                  </a:lnTo>
                  <a:lnTo>
                    <a:pt x="540613" y="4792980"/>
                  </a:lnTo>
                  <a:lnTo>
                    <a:pt x="491406" y="4790770"/>
                  </a:lnTo>
                  <a:lnTo>
                    <a:pt x="443436" y="4784270"/>
                  </a:lnTo>
                  <a:lnTo>
                    <a:pt x="396895" y="4773668"/>
                  </a:lnTo>
                  <a:lnTo>
                    <a:pt x="351974" y="4759158"/>
                  </a:lnTo>
                  <a:lnTo>
                    <a:pt x="308863" y="4740928"/>
                  </a:lnTo>
                  <a:lnTo>
                    <a:pt x="267753" y="4719170"/>
                  </a:lnTo>
                  <a:lnTo>
                    <a:pt x="228836" y="4694075"/>
                  </a:lnTo>
                  <a:lnTo>
                    <a:pt x="192301" y="4665833"/>
                  </a:lnTo>
                  <a:lnTo>
                    <a:pt x="158340" y="4634636"/>
                  </a:lnTo>
                  <a:lnTo>
                    <a:pt x="127144" y="4600674"/>
                  </a:lnTo>
                  <a:lnTo>
                    <a:pt x="98903" y="4564138"/>
                  </a:lnTo>
                  <a:lnTo>
                    <a:pt x="73808" y="4525218"/>
                  </a:lnTo>
                  <a:lnTo>
                    <a:pt x="52051" y="4484107"/>
                  </a:lnTo>
                  <a:lnTo>
                    <a:pt x="33821" y="4440993"/>
                  </a:lnTo>
                  <a:lnTo>
                    <a:pt x="19310" y="4396069"/>
                  </a:lnTo>
                  <a:lnTo>
                    <a:pt x="8709" y="4349525"/>
                  </a:lnTo>
                  <a:lnTo>
                    <a:pt x="2209" y="4301552"/>
                  </a:lnTo>
                  <a:lnTo>
                    <a:pt x="0" y="4252341"/>
                  </a:lnTo>
                  <a:lnTo>
                    <a:pt x="0" y="540638"/>
                  </a:lnTo>
                  <a:close/>
                </a:path>
              </a:pathLst>
            </a:custGeom>
            <a:ln w="12700">
              <a:solidFill>
                <a:srgbClr val="444442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bject 9"/>
            <p:cNvSpPr/>
            <p:nvPr/>
          </p:nvSpPr>
          <p:spPr>
            <a:xfrm>
              <a:off x="635000" y="1417320"/>
              <a:ext cx="2354580" cy="502920"/>
            </a:xfrm>
            <a:custGeom>
              <a:avLst/>
              <a:gdLst/>
              <a:ahLst/>
              <a:cxnLst/>
              <a:rect l="l" t="t" r="r" b="b"/>
              <a:pathLst>
                <a:path w="2354580" h="502919">
                  <a:moveTo>
                    <a:pt x="2103120" y="0"/>
                  </a:moveTo>
                  <a:lnTo>
                    <a:pt x="251459" y="0"/>
                  </a:lnTo>
                  <a:lnTo>
                    <a:pt x="206260" y="4049"/>
                  </a:lnTo>
                  <a:lnTo>
                    <a:pt x="163718" y="15725"/>
                  </a:lnTo>
                  <a:lnTo>
                    <a:pt x="124544" y="34318"/>
                  </a:lnTo>
                  <a:lnTo>
                    <a:pt x="89448" y="59120"/>
                  </a:lnTo>
                  <a:lnTo>
                    <a:pt x="59141" y="89422"/>
                  </a:lnTo>
                  <a:lnTo>
                    <a:pt x="34332" y="124516"/>
                  </a:lnTo>
                  <a:lnTo>
                    <a:pt x="15732" y="163693"/>
                  </a:lnTo>
                  <a:lnTo>
                    <a:pt x="4051" y="206243"/>
                  </a:lnTo>
                  <a:lnTo>
                    <a:pt x="0" y="251459"/>
                  </a:lnTo>
                  <a:lnTo>
                    <a:pt x="4051" y="296676"/>
                  </a:lnTo>
                  <a:lnTo>
                    <a:pt x="15732" y="339226"/>
                  </a:lnTo>
                  <a:lnTo>
                    <a:pt x="34332" y="378403"/>
                  </a:lnTo>
                  <a:lnTo>
                    <a:pt x="59141" y="413497"/>
                  </a:lnTo>
                  <a:lnTo>
                    <a:pt x="89448" y="443799"/>
                  </a:lnTo>
                  <a:lnTo>
                    <a:pt x="124544" y="468601"/>
                  </a:lnTo>
                  <a:lnTo>
                    <a:pt x="163718" y="487194"/>
                  </a:lnTo>
                  <a:lnTo>
                    <a:pt x="206260" y="498870"/>
                  </a:lnTo>
                  <a:lnTo>
                    <a:pt x="251459" y="502919"/>
                  </a:lnTo>
                  <a:lnTo>
                    <a:pt x="2103120" y="502919"/>
                  </a:lnTo>
                  <a:lnTo>
                    <a:pt x="2148336" y="498870"/>
                  </a:lnTo>
                  <a:lnTo>
                    <a:pt x="2190886" y="487194"/>
                  </a:lnTo>
                  <a:lnTo>
                    <a:pt x="2230063" y="468601"/>
                  </a:lnTo>
                  <a:lnTo>
                    <a:pt x="2265157" y="443799"/>
                  </a:lnTo>
                  <a:lnTo>
                    <a:pt x="2295459" y="413497"/>
                  </a:lnTo>
                  <a:lnTo>
                    <a:pt x="2320261" y="378403"/>
                  </a:lnTo>
                  <a:lnTo>
                    <a:pt x="2338854" y="339226"/>
                  </a:lnTo>
                  <a:lnTo>
                    <a:pt x="2350530" y="296676"/>
                  </a:lnTo>
                  <a:lnTo>
                    <a:pt x="2354580" y="251459"/>
                  </a:lnTo>
                  <a:lnTo>
                    <a:pt x="2350530" y="206243"/>
                  </a:lnTo>
                  <a:lnTo>
                    <a:pt x="2338854" y="163693"/>
                  </a:lnTo>
                  <a:lnTo>
                    <a:pt x="2320261" y="124516"/>
                  </a:lnTo>
                  <a:lnTo>
                    <a:pt x="2295459" y="89422"/>
                  </a:lnTo>
                  <a:lnTo>
                    <a:pt x="2265157" y="59120"/>
                  </a:lnTo>
                  <a:lnTo>
                    <a:pt x="2230063" y="34318"/>
                  </a:lnTo>
                  <a:lnTo>
                    <a:pt x="2190886" y="15725"/>
                  </a:lnTo>
                  <a:lnTo>
                    <a:pt x="2148336" y="4049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bject 10"/>
            <p:cNvSpPr/>
            <p:nvPr/>
          </p:nvSpPr>
          <p:spPr>
            <a:xfrm>
              <a:off x="8794750" y="1136650"/>
              <a:ext cx="3246120" cy="4795520"/>
            </a:xfrm>
            <a:custGeom>
              <a:avLst/>
              <a:gdLst/>
              <a:ahLst/>
              <a:cxnLst/>
              <a:rect l="l" t="t" r="r" b="b"/>
              <a:pathLst>
                <a:path w="3246120" h="4795520">
                  <a:moveTo>
                    <a:pt x="2705100" y="0"/>
                  </a:moveTo>
                  <a:lnTo>
                    <a:pt x="541020" y="0"/>
                  </a:lnTo>
                  <a:lnTo>
                    <a:pt x="494333" y="1985"/>
                  </a:lnTo>
                  <a:lnTo>
                    <a:pt x="448751" y="7834"/>
                  </a:lnTo>
                  <a:lnTo>
                    <a:pt x="404435" y="17383"/>
                  </a:lnTo>
                  <a:lnTo>
                    <a:pt x="361547" y="30471"/>
                  </a:lnTo>
                  <a:lnTo>
                    <a:pt x="320249" y="46934"/>
                  </a:lnTo>
                  <a:lnTo>
                    <a:pt x="280705" y="66612"/>
                  </a:lnTo>
                  <a:lnTo>
                    <a:pt x="243076" y="89341"/>
                  </a:lnTo>
                  <a:lnTo>
                    <a:pt x="207525" y="114959"/>
                  </a:lnTo>
                  <a:lnTo>
                    <a:pt x="174213" y="143304"/>
                  </a:lnTo>
                  <a:lnTo>
                    <a:pt x="143304" y="174213"/>
                  </a:lnTo>
                  <a:lnTo>
                    <a:pt x="114959" y="207525"/>
                  </a:lnTo>
                  <a:lnTo>
                    <a:pt x="89341" y="243076"/>
                  </a:lnTo>
                  <a:lnTo>
                    <a:pt x="66612" y="280705"/>
                  </a:lnTo>
                  <a:lnTo>
                    <a:pt x="46934" y="320249"/>
                  </a:lnTo>
                  <a:lnTo>
                    <a:pt x="30471" y="361547"/>
                  </a:lnTo>
                  <a:lnTo>
                    <a:pt x="17383" y="404435"/>
                  </a:lnTo>
                  <a:lnTo>
                    <a:pt x="7834" y="448751"/>
                  </a:lnTo>
                  <a:lnTo>
                    <a:pt x="1985" y="494333"/>
                  </a:lnTo>
                  <a:lnTo>
                    <a:pt x="0" y="541020"/>
                  </a:lnTo>
                  <a:lnTo>
                    <a:pt x="0" y="4254500"/>
                  </a:lnTo>
                  <a:lnTo>
                    <a:pt x="1985" y="4301180"/>
                  </a:lnTo>
                  <a:lnTo>
                    <a:pt x="7834" y="4346758"/>
                  </a:lnTo>
                  <a:lnTo>
                    <a:pt x="17383" y="4391071"/>
                  </a:lnTo>
                  <a:lnTo>
                    <a:pt x="30471" y="4433957"/>
                  </a:lnTo>
                  <a:lnTo>
                    <a:pt x="46934" y="4475253"/>
                  </a:lnTo>
                  <a:lnTo>
                    <a:pt x="66612" y="4514797"/>
                  </a:lnTo>
                  <a:lnTo>
                    <a:pt x="89341" y="4552426"/>
                  </a:lnTo>
                  <a:lnTo>
                    <a:pt x="114959" y="4587978"/>
                  </a:lnTo>
                  <a:lnTo>
                    <a:pt x="143304" y="4621291"/>
                  </a:lnTo>
                  <a:lnTo>
                    <a:pt x="174213" y="4652202"/>
                  </a:lnTo>
                  <a:lnTo>
                    <a:pt x="207525" y="4680549"/>
                  </a:lnTo>
                  <a:lnTo>
                    <a:pt x="243076" y="4706169"/>
                  </a:lnTo>
                  <a:lnTo>
                    <a:pt x="280705" y="4728899"/>
                  </a:lnTo>
                  <a:lnTo>
                    <a:pt x="320249" y="4748579"/>
                  </a:lnTo>
                  <a:lnTo>
                    <a:pt x="361547" y="4765044"/>
                  </a:lnTo>
                  <a:lnTo>
                    <a:pt x="404435" y="4778134"/>
                  </a:lnTo>
                  <a:lnTo>
                    <a:pt x="448751" y="4787684"/>
                  </a:lnTo>
                  <a:lnTo>
                    <a:pt x="494333" y="4793534"/>
                  </a:lnTo>
                  <a:lnTo>
                    <a:pt x="541020" y="4795520"/>
                  </a:lnTo>
                  <a:lnTo>
                    <a:pt x="2705100" y="4795520"/>
                  </a:lnTo>
                  <a:lnTo>
                    <a:pt x="2751786" y="4793534"/>
                  </a:lnTo>
                  <a:lnTo>
                    <a:pt x="2797368" y="4787684"/>
                  </a:lnTo>
                  <a:lnTo>
                    <a:pt x="2841684" y="4778134"/>
                  </a:lnTo>
                  <a:lnTo>
                    <a:pt x="2884572" y="4765044"/>
                  </a:lnTo>
                  <a:lnTo>
                    <a:pt x="2925870" y="4748579"/>
                  </a:lnTo>
                  <a:lnTo>
                    <a:pt x="2965414" y="4728899"/>
                  </a:lnTo>
                  <a:lnTo>
                    <a:pt x="3003043" y="4706169"/>
                  </a:lnTo>
                  <a:lnTo>
                    <a:pt x="3038594" y="4680549"/>
                  </a:lnTo>
                  <a:lnTo>
                    <a:pt x="3071906" y="4652202"/>
                  </a:lnTo>
                  <a:lnTo>
                    <a:pt x="3102815" y="4621291"/>
                  </a:lnTo>
                  <a:lnTo>
                    <a:pt x="3131160" y="4587978"/>
                  </a:lnTo>
                  <a:lnTo>
                    <a:pt x="3156778" y="4552426"/>
                  </a:lnTo>
                  <a:lnTo>
                    <a:pt x="3179507" y="4514797"/>
                  </a:lnTo>
                  <a:lnTo>
                    <a:pt x="3199185" y="4475253"/>
                  </a:lnTo>
                  <a:lnTo>
                    <a:pt x="3215648" y="4433957"/>
                  </a:lnTo>
                  <a:lnTo>
                    <a:pt x="3228736" y="4391071"/>
                  </a:lnTo>
                  <a:lnTo>
                    <a:pt x="3238285" y="4346758"/>
                  </a:lnTo>
                  <a:lnTo>
                    <a:pt x="3244134" y="4301180"/>
                  </a:lnTo>
                  <a:lnTo>
                    <a:pt x="3246120" y="4254500"/>
                  </a:lnTo>
                  <a:lnTo>
                    <a:pt x="3246120" y="541020"/>
                  </a:lnTo>
                  <a:lnTo>
                    <a:pt x="3244134" y="494333"/>
                  </a:lnTo>
                  <a:lnTo>
                    <a:pt x="3238285" y="448751"/>
                  </a:lnTo>
                  <a:lnTo>
                    <a:pt x="3228736" y="404435"/>
                  </a:lnTo>
                  <a:lnTo>
                    <a:pt x="3215648" y="361547"/>
                  </a:lnTo>
                  <a:lnTo>
                    <a:pt x="3199185" y="320249"/>
                  </a:lnTo>
                  <a:lnTo>
                    <a:pt x="3179507" y="280705"/>
                  </a:lnTo>
                  <a:lnTo>
                    <a:pt x="3156778" y="243076"/>
                  </a:lnTo>
                  <a:lnTo>
                    <a:pt x="3131160" y="207525"/>
                  </a:lnTo>
                  <a:lnTo>
                    <a:pt x="3102815" y="174213"/>
                  </a:lnTo>
                  <a:lnTo>
                    <a:pt x="3071906" y="143304"/>
                  </a:lnTo>
                  <a:lnTo>
                    <a:pt x="3038594" y="114959"/>
                  </a:lnTo>
                  <a:lnTo>
                    <a:pt x="3003043" y="89341"/>
                  </a:lnTo>
                  <a:lnTo>
                    <a:pt x="2965414" y="66612"/>
                  </a:lnTo>
                  <a:lnTo>
                    <a:pt x="2925870" y="46934"/>
                  </a:lnTo>
                  <a:lnTo>
                    <a:pt x="2884572" y="30471"/>
                  </a:lnTo>
                  <a:lnTo>
                    <a:pt x="2841684" y="17383"/>
                  </a:lnTo>
                  <a:lnTo>
                    <a:pt x="2797368" y="7834"/>
                  </a:lnTo>
                  <a:lnTo>
                    <a:pt x="2751786" y="1985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8794750" y="1136650"/>
              <a:ext cx="3246120" cy="4795520"/>
            </a:xfrm>
            <a:custGeom>
              <a:avLst/>
              <a:gdLst/>
              <a:ahLst/>
              <a:cxnLst/>
              <a:rect l="l" t="t" r="r" b="b"/>
              <a:pathLst>
                <a:path w="3246120" h="4795520">
                  <a:moveTo>
                    <a:pt x="0" y="541020"/>
                  </a:moveTo>
                  <a:lnTo>
                    <a:pt x="1985" y="494333"/>
                  </a:lnTo>
                  <a:lnTo>
                    <a:pt x="7834" y="448751"/>
                  </a:lnTo>
                  <a:lnTo>
                    <a:pt x="17383" y="404435"/>
                  </a:lnTo>
                  <a:lnTo>
                    <a:pt x="30471" y="361547"/>
                  </a:lnTo>
                  <a:lnTo>
                    <a:pt x="46934" y="320249"/>
                  </a:lnTo>
                  <a:lnTo>
                    <a:pt x="66612" y="280705"/>
                  </a:lnTo>
                  <a:lnTo>
                    <a:pt x="89341" y="243076"/>
                  </a:lnTo>
                  <a:lnTo>
                    <a:pt x="114959" y="207525"/>
                  </a:lnTo>
                  <a:lnTo>
                    <a:pt x="143304" y="174213"/>
                  </a:lnTo>
                  <a:lnTo>
                    <a:pt x="174213" y="143304"/>
                  </a:lnTo>
                  <a:lnTo>
                    <a:pt x="207525" y="114959"/>
                  </a:lnTo>
                  <a:lnTo>
                    <a:pt x="243076" y="89341"/>
                  </a:lnTo>
                  <a:lnTo>
                    <a:pt x="280705" y="66612"/>
                  </a:lnTo>
                  <a:lnTo>
                    <a:pt x="320249" y="46934"/>
                  </a:lnTo>
                  <a:lnTo>
                    <a:pt x="361547" y="30471"/>
                  </a:lnTo>
                  <a:lnTo>
                    <a:pt x="404435" y="17383"/>
                  </a:lnTo>
                  <a:lnTo>
                    <a:pt x="448751" y="7834"/>
                  </a:lnTo>
                  <a:lnTo>
                    <a:pt x="494333" y="1985"/>
                  </a:lnTo>
                  <a:lnTo>
                    <a:pt x="541020" y="0"/>
                  </a:lnTo>
                  <a:lnTo>
                    <a:pt x="2705100" y="0"/>
                  </a:lnTo>
                  <a:lnTo>
                    <a:pt x="2751786" y="1985"/>
                  </a:lnTo>
                  <a:lnTo>
                    <a:pt x="2797368" y="7834"/>
                  </a:lnTo>
                  <a:lnTo>
                    <a:pt x="2841684" y="17383"/>
                  </a:lnTo>
                  <a:lnTo>
                    <a:pt x="2884572" y="30471"/>
                  </a:lnTo>
                  <a:lnTo>
                    <a:pt x="2925870" y="46934"/>
                  </a:lnTo>
                  <a:lnTo>
                    <a:pt x="2965414" y="66612"/>
                  </a:lnTo>
                  <a:lnTo>
                    <a:pt x="3003043" y="89341"/>
                  </a:lnTo>
                  <a:lnTo>
                    <a:pt x="3038594" y="114959"/>
                  </a:lnTo>
                  <a:lnTo>
                    <a:pt x="3071906" y="143304"/>
                  </a:lnTo>
                  <a:lnTo>
                    <a:pt x="3102815" y="174213"/>
                  </a:lnTo>
                  <a:lnTo>
                    <a:pt x="3131160" y="207525"/>
                  </a:lnTo>
                  <a:lnTo>
                    <a:pt x="3156778" y="243076"/>
                  </a:lnTo>
                  <a:lnTo>
                    <a:pt x="3179507" y="280705"/>
                  </a:lnTo>
                  <a:lnTo>
                    <a:pt x="3199185" y="320249"/>
                  </a:lnTo>
                  <a:lnTo>
                    <a:pt x="3215648" y="361547"/>
                  </a:lnTo>
                  <a:lnTo>
                    <a:pt x="3228736" y="404435"/>
                  </a:lnTo>
                  <a:lnTo>
                    <a:pt x="3238285" y="448751"/>
                  </a:lnTo>
                  <a:lnTo>
                    <a:pt x="3244134" y="494333"/>
                  </a:lnTo>
                  <a:lnTo>
                    <a:pt x="3246120" y="541020"/>
                  </a:lnTo>
                  <a:lnTo>
                    <a:pt x="3246120" y="4254500"/>
                  </a:lnTo>
                  <a:lnTo>
                    <a:pt x="3244134" y="4301180"/>
                  </a:lnTo>
                  <a:lnTo>
                    <a:pt x="3238285" y="4346758"/>
                  </a:lnTo>
                  <a:lnTo>
                    <a:pt x="3228736" y="4391071"/>
                  </a:lnTo>
                  <a:lnTo>
                    <a:pt x="3215648" y="4433957"/>
                  </a:lnTo>
                  <a:lnTo>
                    <a:pt x="3199185" y="4475253"/>
                  </a:lnTo>
                  <a:lnTo>
                    <a:pt x="3179507" y="4514797"/>
                  </a:lnTo>
                  <a:lnTo>
                    <a:pt x="3156778" y="4552426"/>
                  </a:lnTo>
                  <a:lnTo>
                    <a:pt x="3131160" y="4587978"/>
                  </a:lnTo>
                  <a:lnTo>
                    <a:pt x="3102815" y="4621291"/>
                  </a:lnTo>
                  <a:lnTo>
                    <a:pt x="3071906" y="4652202"/>
                  </a:lnTo>
                  <a:lnTo>
                    <a:pt x="3038594" y="4680549"/>
                  </a:lnTo>
                  <a:lnTo>
                    <a:pt x="3003043" y="4706169"/>
                  </a:lnTo>
                  <a:lnTo>
                    <a:pt x="2965414" y="4728899"/>
                  </a:lnTo>
                  <a:lnTo>
                    <a:pt x="2925870" y="4748579"/>
                  </a:lnTo>
                  <a:lnTo>
                    <a:pt x="2884572" y="4765044"/>
                  </a:lnTo>
                  <a:lnTo>
                    <a:pt x="2841684" y="4778134"/>
                  </a:lnTo>
                  <a:lnTo>
                    <a:pt x="2797368" y="4787684"/>
                  </a:lnTo>
                  <a:lnTo>
                    <a:pt x="2751786" y="4793534"/>
                  </a:lnTo>
                  <a:lnTo>
                    <a:pt x="2705100" y="4795520"/>
                  </a:lnTo>
                  <a:lnTo>
                    <a:pt x="541020" y="4795520"/>
                  </a:lnTo>
                  <a:lnTo>
                    <a:pt x="494333" y="4793534"/>
                  </a:lnTo>
                  <a:lnTo>
                    <a:pt x="448751" y="4787684"/>
                  </a:lnTo>
                  <a:lnTo>
                    <a:pt x="404435" y="4778134"/>
                  </a:lnTo>
                  <a:lnTo>
                    <a:pt x="361547" y="4765044"/>
                  </a:lnTo>
                  <a:lnTo>
                    <a:pt x="320249" y="4748579"/>
                  </a:lnTo>
                  <a:lnTo>
                    <a:pt x="280705" y="4728899"/>
                  </a:lnTo>
                  <a:lnTo>
                    <a:pt x="243076" y="4706169"/>
                  </a:lnTo>
                  <a:lnTo>
                    <a:pt x="207525" y="4680549"/>
                  </a:lnTo>
                  <a:lnTo>
                    <a:pt x="174213" y="4652202"/>
                  </a:lnTo>
                  <a:lnTo>
                    <a:pt x="143304" y="4621291"/>
                  </a:lnTo>
                  <a:lnTo>
                    <a:pt x="114959" y="4587978"/>
                  </a:lnTo>
                  <a:lnTo>
                    <a:pt x="89341" y="4552426"/>
                  </a:lnTo>
                  <a:lnTo>
                    <a:pt x="66612" y="4514797"/>
                  </a:lnTo>
                  <a:lnTo>
                    <a:pt x="46934" y="4475253"/>
                  </a:lnTo>
                  <a:lnTo>
                    <a:pt x="30471" y="4433957"/>
                  </a:lnTo>
                  <a:lnTo>
                    <a:pt x="17383" y="4391071"/>
                  </a:lnTo>
                  <a:lnTo>
                    <a:pt x="7834" y="4346758"/>
                  </a:lnTo>
                  <a:lnTo>
                    <a:pt x="1985" y="4301180"/>
                  </a:lnTo>
                  <a:lnTo>
                    <a:pt x="0" y="4254500"/>
                  </a:lnTo>
                  <a:lnTo>
                    <a:pt x="0" y="541020"/>
                  </a:lnTo>
                  <a:close/>
                </a:path>
              </a:pathLst>
            </a:custGeom>
            <a:ln w="12700">
              <a:solidFill>
                <a:srgbClr val="444442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7684" y="1500877"/>
            <a:ext cx="2587308" cy="28982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1800" dirty="0" err="1">
                <a:solidFill>
                  <a:srgbClr val="393838"/>
                </a:solidFill>
                <a:latin typeface="나눔고딕 ExtraBold"/>
                <a:ea typeface="나눔고딕 ExtraBold"/>
                <a:cs typeface="맑은 고딕"/>
              </a:rPr>
              <a:t>MembershipReboot</a:t>
            </a:r>
            <a:r>
              <a:rPr sz="1800" dirty="0" err="1">
                <a:solidFill>
                  <a:srgbClr val="393838"/>
                </a:solidFill>
                <a:latin typeface="나눔고딕 ExtraBold"/>
                <a:ea typeface="나눔고딕 ExtraBold"/>
                <a:cs typeface="맑은 고딕"/>
              </a:rPr>
              <a:t>기능</a:t>
            </a:r>
            <a:endParaRPr sz="1800" dirty="0">
              <a:latin typeface="나눔고딕 ExtraBold"/>
              <a:ea typeface="나눔고딕 ExtraBold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0" y="1417319"/>
            <a:ext cx="2321560" cy="502920"/>
          </a:xfrm>
          <a:custGeom>
            <a:avLst/>
            <a:gdLst/>
            <a:ahLst/>
            <a:cxnLst/>
            <a:rect l="l" t="t" r="r" b="b"/>
            <a:pathLst>
              <a:path w="2321559" h="502919">
                <a:moveTo>
                  <a:pt x="2070100" y="0"/>
                </a:moveTo>
                <a:lnTo>
                  <a:pt x="251459" y="0"/>
                </a:lnTo>
                <a:lnTo>
                  <a:pt x="206243" y="4049"/>
                </a:lnTo>
                <a:lnTo>
                  <a:pt x="163693" y="15725"/>
                </a:lnTo>
                <a:lnTo>
                  <a:pt x="124516" y="34318"/>
                </a:lnTo>
                <a:lnTo>
                  <a:pt x="89422" y="59120"/>
                </a:lnTo>
                <a:lnTo>
                  <a:pt x="59120" y="89422"/>
                </a:lnTo>
                <a:lnTo>
                  <a:pt x="34318" y="124516"/>
                </a:lnTo>
                <a:lnTo>
                  <a:pt x="15725" y="163693"/>
                </a:lnTo>
                <a:lnTo>
                  <a:pt x="4049" y="206243"/>
                </a:lnTo>
                <a:lnTo>
                  <a:pt x="0" y="251459"/>
                </a:lnTo>
                <a:lnTo>
                  <a:pt x="4049" y="296676"/>
                </a:lnTo>
                <a:lnTo>
                  <a:pt x="15725" y="339226"/>
                </a:lnTo>
                <a:lnTo>
                  <a:pt x="34318" y="378403"/>
                </a:lnTo>
                <a:lnTo>
                  <a:pt x="59120" y="413497"/>
                </a:lnTo>
                <a:lnTo>
                  <a:pt x="89422" y="443799"/>
                </a:lnTo>
                <a:lnTo>
                  <a:pt x="124516" y="468601"/>
                </a:lnTo>
                <a:lnTo>
                  <a:pt x="163693" y="487194"/>
                </a:lnTo>
                <a:lnTo>
                  <a:pt x="206243" y="498870"/>
                </a:lnTo>
                <a:lnTo>
                  <a:pt x="251459" y="502919"/>
                </a:lnTo>
                <a:lnTo>
                  <a:pt x="2070100" y="502919"/>
                </a:lnTo>
                <a:lnTo>
                  <a:pt x="2115316" y="498870"/>
                </a:lnTo>
                <a:lnTo>
                  <a:pt x="2157866" y="487194"/>
                </a:lnTo>
                <a:lnTo>
                  <a:pt x="2197043" y="468601"/>
                </a:lnTo>
                <a:lnTo>
                  <a:pt x="2232137" y="443799"/>
                </a:lnTo>
                <a:lnTo>
                  <a:pt x="2262439" y="413497"/>
                </a:lnTo>
                <a:lnTo>
                  <a:pt x="2287241" y="378403"/>
                </a:lnTo>
                <a:lnTo>
                  <a:pt x="2305834" y="339226"/>
                </a:lnTo>
                <a:lnTo>
                  <a:pt x="2317510" y="296676"/>
                </a:lnTo>
                <a:lnTo>
                  <a:pt x="2321559" y="251459"/>
                </a:lnTo>
                <a:lnTo>
                  <a:pt x="2317510" y="206243"/>
                </a:lnTo>
                <a:lnTo>
                  <a:pt x="2305834" y="163693"/>
                </a:lnTo>
                <a:lnTo>
                  <a:pt x="2287241" y="124516"/>
                </a:lnTo>
                <a:lnTo>
                  <a:pt x="2262439" y="89422"/>
                </a:lnTo>
                <a:lnTo>
                  <a:pt x="2232137" y="59120"/>
                </a:lnTo>
                <a:lnTo>
                  <a:pt x="2197043" y="34318"/>
                </a:lnTo>
                <a:lnTo>
                  <a:pt x="2157866" y="15725"/>
                </a:lnTo>
                <a:lnTo>
                  <a:pt x="2115316" y="4049"/>
                </a:lnTo>
                <a:lnTo>
                  <a:pt x="207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7829" y="1503997"/>
            <a:ext cx="1221740" cy="28670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solidFill>
                  <a:srgbClr val="393838"/>
                </a:solidFill>
                <a:latin typeface="나눔고딕 ExtraBold"/>
                <a:ea typeface="나눔고딕 ExtraBold"/>
                <a:cs typeface="맑은 고딕"/>
              </a:rPr>
              <a:t>서비</a:t>
            </a:r>
            <a:r>
              <a:rPr sz="1800">
                <a:solidFill>
                  <a:srgbClr val="393838"/>
                </a:solidFill>
                <a:latin typeface="나눔고딕 ExtraBold"/>
                <a:ea typeface="나눔고딕 ExtraBold"/>
                <a:cs typeface="맑은 고딕"/>
              </a:rPr>
              <a:t>스</a:t>
            </a:r>
            <a:r>
              <a:rPr sz="1800" spc="-220">
                <a:solidFill>
                  <a:srgbClr val="393838"/>
                </a:solidFill>
                <a:latin typeface="나눔고딕 ExtraBold"/>
                <a:ea typeface="나눔고딕 ExtraBold"/>
                <a:cs typeface="맑은 고딕"/>
              </a:rPr>
              <a:t> </a:t>
            </a:r>
            <a:r>
              <a:rPr sz="1800" spc="-5">
                <a:solidFill>
                  <a:srgbClr val="393838"/>
                </a:solidFill>
                <a:latin typeface="나눔고딕 ExtraBold"/>
                <a:ea typeface="나눔고딕 ExtraBold"/>
                <a:cs typeface="맑은 고딕"/>
              </a:rPr>
              <a:t>기능</a:t>
            </a:r>
            <a:endParaRPr sz="1800">
              <a:latin typeface="나눔고딕 ExtraBold"/>
              <a:ea typeface="나눔고딕 ExtraBold"/>
              <a:cs typeface="맑은 고딕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50590" y="375920"/>
            <a:ext cx="5346065" cy="6193790"/>
            <a:chOff x="3450590" y="375920"/>
            <a:chExt cx="5346065" cy="6193790"/>
          </a:xfrm>
        </p:grpSpPr>
        <p:sp>
          <p:nvSpPr>
            <p:cNvPr id="16" name="object 16"/>
            <p:cNvSpPr/>
            <p:nvPr/>
          </p:nvSpPr>
          <p:spPr>
            <a:xfrm>
              <a:off x="3450590" y="3470909"/>
              <a:ext cx="5346065" cy="110491"/>
            </a:xfrm>
            <a:custGeom>
              <a:avLst/>
              <a:gdLst/>
              <a:ahLst/>
              <a:cxnLst/>
              <a:rect l="l" t="t" r="r" b="b"/>
              <a:pathLst>
                <a:path w="5346065" h="101600">
                  <a:moveTo>
                    <a:pt x="1951482" y="63500"/>
                  </a:moveTo>
                  <a:lnTo>
                    <a:pt x="1938782" y="57150"/>
                  </a:lnTo>
                  <a:lnTo>
                    <a:pt x="1875282" y="25400"/>
                  </a:lnTo>
                  <a:lnTo>
                    <a:pt x="1875282" y="57150"/>
                  </a:lnTo>
                  <a:lnTo>
                    <a:pt x="0" y="57150"/>
                  </a:lnTo>
                  <a:lnTo>
                    <a:pt x="0" y="69850"/>
                  </a:lnTo>
                  <a:lnTo>
                    <a:pt x="1875282" y="69850"/>
                  </a:lnTo>
                  <a:lnTo>
                    <a:pt x="1875282" y="101600"/>
                  </a:lnTo>
                  <a:lnTo>
                    <a:pt x="1938782" y="69850"/>
                  </a:lnTo>
                  <a:lnTo>
                    <a:pt x="1951482" y="63500"/>
                  </a:lnTo>
                  <a:close/>
                </a:path>
                <a:path w="5346065" h="101600">
                  <a:moveTo>
                    <a:pt x="5345811" y="31750"/>
                  </a:moveTo>
                  <a:lnTo>
                    <a:pt x="3543300" y="31750"/>
                  </a:lnTo>
                  <a:lnTo>
                    <a:pt x="3543300" y="0"/>
                  </a:lnTo>
                  <a:lnTo>
                    <a:pt x="3467100" y="38100"/>
                  </a:lnTo>
                  <a:lnTo>
                    <a:pt x="3543300" y="76200"/>
                  </a:lnTo>
                  <a:lnTo>
                    <a:pt x="3543300" y="44450"/>
                  </a:lnTo>
                  <a:lnTo>
                    <a:pt x="5345811" y="44450"/>
                  </a:lnTo>
                  <a:lnTo>
                    <a:pt x="5345811" y="31750"/>
                  </a:lnTo>
                  <a:close/>
                </a:path>
              </a:pathLst>
            </a:custGeom>
            <a:solidFill>
              <a:srgbClr val="5F5F5D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0190" y="4639310"/>
              <a:ext cx="4074160" cy="1930400"/>
            </a:xfrm>
            <a:custGeom>
              <a:avLst/>
              <a:gdLst/>
              <a:ahLst/>
              <a:cxnLst/>
              <a:rect l="l" t="t" r="r" b="b"/>
              <a:pathLst>
                <a:path w="4074159" h="1930400">
                  <a:moveTo>
                    <a:pt x="3752468" y="0"/>
                  </a:moveTo>
                  <a:lnTo>
                    <a:pt x="321690" y="0"/>
                  </a:lnTo>
                  <a:lnTo>
                    <a:pt x="274152" y="3487"/>
                  </a:lnTo>
                  <a:lnTo>
                    <a:pt x="228779" y="13619"/>
                  </a:lnTo>
                  <a:lnTo>
                    <a:pt x="186070" y="29897"/>
                  </a:lnTo>
                  <a:lnTo>
                    <a:pt x="146523" y="51824"/>
                  </a:lnTo>
                  <a:lnTo>
                    <a:pt x="110634" y="78902"/>
                  </a:lnTo>
                  <a:lnTo>
                    <a:pt x="78902" y="110634"/>
                  </a:lnTo>
                  <a:lnTo>
                    <a:pt x="51824" y="146523"/>
                  </a:lnTo>
                  <a:lnTo>
                    <a:pt x="29897" y="186070"/>
                  </a:lnTo>
                  <a:lnTo>
                    <a:pt x="13619" y="228779"/>
                  </a:lnTo>
                  <a:lnTo>
                    <a:pt x="3487" y="274152"/>
                  </a:lnTo>
                  <a:lnTo>
                    <a:pt x="0" y="321690"/>
                  </a:lnTo>
                  <a:lnTo>
                    <a:pt x="0" y="1608658"/>
                  </a:lnTo>
                  <a:lnTo>
                    <a:pt x="3487" y="1656204"/>
                  </a:lnTo>
                  <a:lnTo>
                    <a:pt x="13619" y="1701583"/>
                  </a:lnTo>
                  <a:lnTo>
                    <a:pt x="29897" y="1744298"/>
                  </a:lnTo>
                  <a:lnTo>
                    <a:pt x="51824" y="1783852"/>
                  </a:lnTo>
                  <a:lnTo>
                    <a:pt x="78902" y="1819746"/>
                  </a:lnTo>
                  <a:lnTo>
                    <a:pt x="110634" y="1851483"/>
                  </a:lnTo>
                  <a:lnTo>
                    <a:pt x="146523" y="1878566"/>
                  </a:lnTo>
                  <a:lnTo>
                    <a:pt x="186070" y="1900497"/>
                  </a:lnTo>
                  <a:lnTo>
                    <a:pt x="228779" y="1916778"/>
                  </a:lnTo>
                  <a:lnTo>
                    <a:pt x="274152" y="1926911"/>
                  </a:lnTo>
                  <a:lnTo>
                    <a:pt x="321690" y="1930400"/>
                  </a:lnTo>
                  <a:lnTo>
                    <a:pt x="3752468" y="1930400"/>
                  </a:lnTo>
                  <a:lnTo>
                    <a:pt x="3800007" y="1926911"/>
                  </a:lnTo>
                  <a:lnTo>
                    <a:pt x="3845380" y="1916778"/>
                  </a:lnTo>
                  <a:lnTo>
                    <a:pt x="3888089" y="1900497"/>
                  </a:lnTo>
                  <a:lnTo>
                    <a:pt x="3927636" y="1878566"/>
                  </a:lnTo>
                  <a:lnTo>
                    <a:pt x="3963525" y="1851483"/>
                  </a:lnTo>
                  <a:lnTo>
                    <a:pt x="3995257" y="1819746"/>
                  </a:lnTo>
                  <a:lnTo>
                    <a:pt x="4022335" y="1783852"/>
                  </a:lnTo>
                  <a:lnTo>
                    <a:pt x="4044262" y="1744298"/>
                  </a:lnTo>
                  <a:lnTo>
                    <a:pt x="4060540" y="1701583"/>
                  </a:lnTo>
                  <a:lnTo>
                    <a:pt x="4070672" y="1656204"/>
                  </a:lnTo>
                  <a:lnTo>
                    <a:pt x="4074160" y="1608658"/>
                  </a:lnTo>
                  <a:lnTo>
                    <a:pt x="4074160" y="321690"/>
                  </a:lnTo>
                  <a:lnTo>
                    <a:pt x="4070672" y="274152"/>
                  </a:lnTo>
                  <a:lnTo>
                    <a:pt x="4060540" y="228779"/>
                  </a:lnTo>
                  <a:lnTo>
                    <a:pt x="4044262" y="186070"/>
                  </a:lnTo>
                  <a:lnTo>
                    <a:pt x="4022335" y="146523"/>
                  </a:lnTo>
                  <a:lnTo>
                    <a:pt x="3995257" y="110634"/>
                  </a:lnTo>
                  <a:lnTo>
                    <a:pt x="3963525" y="78902"/>
                  </a:lnTo>
                  <a:lnTo>
                    <a:pt x="3927636" y="51824"/>
                  </a:lnTo>
                  <a:lnTo>
                    <a:pt x="3888089" y="29897"/>
                  </a:lnTo>
                  <a:lnTo>
                    <a:pt x="3845380" y="13619"/>
                  </a:lnTo>
                  <a:lnTo>
                    <a:pt x="3800007" y="3487"/>
                  </a:lnTo>
                  <a:lnTo>
                    <a:pt x="375246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0190" y="4639310"/>
              <a:ext cx="4074160" cy="1930400"/>
            </a:xfrm>
            <a:custGeom>
              <a:avLst/>
              <a:gdLst/>
              <a:ahLst/>
              <a:cxnLst/>
              <a:rect l="l" t="t" r="r" b="b"/>
              <a:pathLst>
                <a:path w="4074159" h="1930400">
                  <a:moveTo>
                    <a:pt x="0" y="321690"/>
                  </a:moveTo>
                  <a:lnTo>
                    <a:pt x="3487" y="274152"/>
                  </a:lnTo>
                  <a:lnTo>
                    <a:pt x="13619" y="228779"/>
                  </a:lnTo>
                  <a:lnTo>
                    <a:pt x="29897" y="186070"/>
                  </a:lnTo>
                  <a:lnTo>
                    <a:pt x="51824" y="146523"/>
                  </a:lnTo>
                  <a:lnTo>
                    <a:pt x="78902" y="110634"/>
                  </a:lnTo>
                  <a:lnTo>
                    <a:pt x="110634" y="78902"/>
                  </a:lnTo>
                  <a:lnTo>
                    <a:pt x="146523" y="51824"/>
                  </a:lnTo>
                  <a:lnTo>
                    <a:pt x="186070" y="29897"/>
                  </a:lnTo>
                  <a:lnTo>
                    <a:pt x="228779" y="13619"/>
                  </a:lnTo>
                  <a:lnTo>
                    <a:pt x="274152" y="3487"/>
                  </a:lnTo>
                  <a:lnTo>
                    <a:pt x="321690" y="0"/>
                  </a:lnTo>
                  <a:lnTo>
                    <a:pt x="3752468" y="0"/>
                  </a:lnTo>
                  <a:lnTo>
                    <a:pt x="3800007" y="3487"/>
                  </a:lnTo>
                  <a:lnTo>
                    <a:pt x="3845380" y="13619"/>
                  </a:lnTo>
                  <a:lnTo>
                    <a:pt x="3888089" y="29897"/>
                  </a:lnTo>
                  <a:lnTo>
                    <a:pt x="3927636" y="51824"/>
                  </a:lnTo>
                  <a:lnTo>
                    <a:pt x="3963525" y="78902"/>
                  </a:lnTo>
                  <a:lnTo>
                    <a:pt x="3995257" y="110634"/>
                  </a:lnTo>
                  <a:lnTo>
                    <a:pt x="4022335" y="146523"/>
                  </a:lnTo>
                  <a:lnTo>
                    <a:pt x="4044262" y="186070"/>
                  </a:lnTo>
                  <a:lnTo>
                    <a:pt x="4060540" y="228779"/>
                  </a:lnTo>
                  <a:lnTo>
                    <a:pt x="4070672" y="274152"/>
                  </a:lnTo>
                  <a:lnTo>
                    <a:pt x="4074160" y="321690"/>
                  </a:lnTo>
                  <a:lnTo>
                    <a:pt x="4074160" y="1608658"/>
                  </a:lnTo>
                  <a:lnTo>
                    <a:pt x="4070672" y="1656204"/>
                  </a:lnTo>
                  <a:lnTo>
                    <a:pt x="4060540" y="1701583"/>
                  </a:lnTo>
                  <a:lnTo>
                    <a:pt x="4044262" y="1744298"/>
                  </a:lnTo>
                  <a:lnTo>
                    <a:pt x="4022335" y="1783852"/>
                  </a:lnTo>
                  <a:lnTo>
                    <a:pt x="3995257" y="1819746"/>
                  </a:lnTo>
                  <a:lnTo>
                    <a:pt x="3963525" y="1851483"/>
                  </a:lnTo>
                  <a:lnTo>
                    <a:pt x="3927636" y="1878566"/>
                  </a:lnTo>
                  <a:lnTo>
                    <a:pt x="3888089" y="1900497"/>
                  </a:lnTo>
                  <a:lnTo>
                    <a:pt x="3845380" y="1916778"/>
                  </a:lnTo>
                  <a:lnTo>
                    <a:pt x="3800007" y="1926911"/>
                  </a:lnTo>
                  <a:lnTo>
                    <a:pt x="3752468" y="1930400"/>
                  </a:lnTo>
                  <a:lnTo>
                    <a:pt x="321690" y="1930400"/>
                  </a:lnTo>
                  <a:lnTo>
                    <a:pt x="274152" y="1926911"/>
                  </a:lnTo>
                  <a:lnTo>
                    <a:pt x="228779" y="1916778"/>
                  </a:lnTo>
                  <a:lnTo>
                    <a:pt x="186070" y="1900497"/>
                  </a:lnTo>
                  <a:lnTo>
                    <a:pt x="146523" y="1878566"/>
                  </a:lnTo>
                  <a:lnTo>
                    <a:pt x="110634" y="1851483"/>
                  </a:lnTo>
                  <a:lnTo>
                    <a:pt x="78902" y="1819746"/>
                  </a:lnTo>
                  <a:lnTo>
                    <a:pt x="51824" y="1783852"/>
                  </a:lnTo>
                  <a:lnTo>
                    <a:pt x="29897" y="1744298"/>
                  </a:lnTo>
                  <a:lnTo>
                    <a:pt x="13619" y="1701583"/>
                  </a:lnTo>
                  <a:lnTo>
                    <a:pt x="3487" y="1656204"/>
                  </a:lnTo>
                  <a:lnTo>
                    <a:pt x="0" y="1608658"/>
                  </a:lnTo>
                  <a:lnTo>
                    <a:pt x="0" y="321690"/>
                  </a:lnTo>
                  <a:close/>
                </a:path>
              </a:pathLst>
            </a:custGeom>
            <a:ln w="12700">
              <a:solidFill>
                <a:srgbClr val="444442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4260" y="375920"/>
              <a:ext cx="2494280" cy="500380"/>
            </a:xfrm>
            <a:custGeom>
              <a:avLst/>
              <a:gdLst/>
              <a:ahLst/>
              <a:cxnLst/>
              <a:rect l="l" t="t" r="r" b="b"/>
              <a:pathLst>
                <a:path w="2494279" h="500380">
                  <a:moveTo>
                    <a:pt x="2244090" y="0"/>
                  </a:moveTo>
                  <a:lnTo>
                    <a:pt x="250189" y="0"/>
                  </a:lnTo>
                  <a:lnTo>
                    <a:pt x="205218" y="4030"/>
                  </a:lnTo>
                  <a:lnTo>
                    <a:pt x="162890" y="15652"/>
                  </a:lnTo>
                  <a:lnTo>
                    <a:pt x="123914" y="34158"/>
                  </a:lnTo>
                  <a:lnTo>
                    <a:pt x="88995" y="58841"/>
                  </a:lnTo>
                  <a:lnTo>
                    <a:pt x="58841" y="88995"/>
                  </a:lnTo>
                  <a:lnTo>
                    <a:pt x="34158" y="123914"/>
                  </a:lnTo>
                  <a:lnTo>
                    <a:pt x="15652" y="162890"/>
                  </a:lnTo>
                  <a:lnTo>
                    <a:pt x="4030" y="205218"/>
                  </a:lnTo>
                  <a:lnTo>
                    <a:pt x="0" y="250189"/>
                  </a:lnTo>
                  <a:lnTo>
                    <a:pt x="4030" y="295161"/>
                  </a:lnTo>
                  <a:lnTo>
                    <a:pt x="15652" y="337489"/>
                  </a:lnTo>
                  <a:lnTo>
                    <a:pt x="34158" y="376465"/>
                  </a:lnTo>
                  <a:lnTo>
                    <a:pt x="58841" y="411384"/>
                  </a:lnTo>
                  <a:lnTo>
                    <a:pt x="88995" y="441538"/>
                  </a:lnTo>
                  <a:lnTo>
                    <a:pt x="123914" y="466221"/>
                  </a:lnTo>
                  <a:lnTo>
                    <a:pt x="162890" y="484727"/>
                  </a:lnTo>
                  <a:lnTo>
                    <a:pt x="205218" y="496349"/>
                  </a:lnTo>
                  <a:lnTo>
                    <a:pt x="250189" y="500379"/>
                  </a:lnTo>
                  <a:lnTo>
                    <a:pt x="2244090" y="500379"/>
                  </a:lnTo>
                  <a:lnTo>
                    <a:pt x="2289061" y="496349"/>
                  </a:lnTo>
                  <a:lnTo>
                    <a:pt x="2331389" y="484727"/>
                  </a:lnTo>
                  <a:lnTo>
                    <a:pt x="2370365" y="466221"/>
                  </a:lnTo>
                  <a:lnTo>
                    <a:pt x="2405284" y="441538"/>
                  </a:lnTo>
                  <a:lnTo>
                    <a:pt x="2435438" y="411384"/>
                  </a:lnTo>
                  <a:lnTo>
                    <a:pt x="2460121" y="376465"/>
                  </a:lnTo>
                  <a:lnTo>
                    <a:pt x="2478627" y="337489"/>
                  </a:lnTo>
                  <a:lnTo>
                    <a:pt x="2490249" y="295161"/>
                  </a:lnTo>
                  <a:lnTo>
                    <a:pt x="2494280" y="250189"/>
                  </a:lnTo>
                  <a:lnTo>
                    <a:pt x="2490249" y="205218"/>
                  </a:lnTo>
                  <a:lnTo>
                    <a:pt x="2478627" y="162890"/>
                  </a:lnTo>
                  <a:lnTo>
                    <a:pt x="2460121" y="123914"/>
                  </a:lnTo>
                  <a:lnTo>
                    <a:pt x="2435438" y="88995"/>
                  </a:lnTo>
                  <a:lnTo>
                    <a:pt x="2405284" y="58841"/>
                  </a:lnTo>
                  <a:lnTo>
                    <a:pt x="2370365" y="34158"/>
                  </a:lnTo>
                  <a:lnTo>
                    <a:pt x="2331389" y="15652"/>
                  </a:lnTo>
                  <a:lnTo>
                    <a:pt x="2289061" y="4030"/>
                  </a:lnTo>
                  <a:lnTo>
                    <a:pt x="2244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20207" y="1236598"/>
            <a:ext cx="1751585" cy="28740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 indent="0" algn="ctr">
              <a:lnSpc>
                <a:spcPct val="100000"/>
              </a:lnSpc>
              <a:spcBef>
                <a:spcPts val="100"/>
              </a:spcBef>
              <a:buFont typeface="Arial"/>
              <a:buNone/>
              <a:tabLst>
                <a:tab pos="352425" algn="l"/>
                <a:tab pos="353060" algn="l"/>
              </a:tabLst>
              <a:defRPr/>
            </a:pPr>
            <a:r>
              <a:rPr lang="en-US" altLang="ko-KR" sz="1800" b="1" spc="-5">
                <a:solidFill>
                  <a:srgbClr val="23292E"/>
                </a:solidFill>
                <a:latin typeface="Calibri"/>
                <a:ea typeface="+mj-ea"/>
                <a:cs typeface="Calibri"/>
              </a:rPr>
              <a:t> NEW BSD License </a:t>
            </a:r>
          </a:p>
        </p:txBody>
      </p:sp>
      <p:sp>
        <p:nvSpPr>
          <p:cNvPr id="23" name="object 23"/>
          <p:cNvSpPr/>
          <p:nvPr/>
        </p:nvSpPr>
        <p:spPr>
          <a:xfrm>
            <a:off x="4696459" y="4765040"/>
            <a:ext cx="2865120" cy="502920"/>
          </a:xfrm>
          <a:custGeom>
            <a:avLst/>
            <a:gdLst/>
            <a:ahLst/>
            <a:cxnLst/>
            <a:rect l="l" t="t" r="r" b="b"/>
            <a:pathLst>
              <a:path w="2865120" h="502920">
                <a:moveTo>
                  <a:pt x="2613660" y="0"/>
                </a:moveTo>
                <a:lnTo>
                  <a:pt x="251460" y="0"/>
                </a:lnTo>
                <a:lnTo>
                  <a:pt x="206243" y="4049"/>
                </a:lnTo>
                <a:lnTo>
                  <a:pt x="163693" y="15725"/>
                </a:lnTo>
                <a:lnTo>
                  <a:pt x="124516" y="34318"/>
                </a:lnTo>
                <a:lnTo>
                  <a:pt x="89422" y="59120"/>
                </a:lnTo>
                <a:lnTo>
                  <a:pt x="59120" y="89422"/>
                </a:lnTo>
                <a:lnTo>
                  <a:pt x="34318" y="124516"/>
                </a:lnTo>
                <a:lnTo>
                  <a:pt x="15725" y="163693"/>
                </a:lnTo>
                <a:lnTo>
                  <a:pt x="4049" y="206243"/>
                </a:lnTo>
                <a:lnTo>
                  <a:pt x="0" y="251460"/>
                </a:lnTo>
                <a:lnTo>
                  <a:pt x="4049" y="296676"/>
                </a:lnTo>
                <a:lnTo>
                  <a:pt x="15725" y="339226"/>
                </a:lnTo>
                <a:lnTo>
                  <a:pt x="34318" y="378403"/>
                </a:lnTo>
                <a:lnTo>
                  <a:pt x="59120" y="413497"/>
                </a:lnTo>
                <a:lnTo>
                  <a:pt x="89422" y="443799"/>
                </a:lnTo>
                <a:lnTo>
                  <a:pt x="124516" y="468601"/>
                </a:lnTo>
                <a:lnTo>
                  <a:pt x="163693" y="487194"/>
                </a:lnTo>
                <a:lnTo>
                  <a:pt x="206243" y="498870"/>
                </a:lnTo>
                <a:lnTo>
                  <a:pt x="251460" y="502920"/>
                </a:lnTo>
                <a:lnTo>
                  <a:pt x="2613660" y="502920"/>
                </a:lnTo>
                <a:lnTo>
                  <a:pt x="2658876" y="498870"/>
                </a:lnTo>
                <a:lnTo>
                  <a:pt x="2701426" y="487194"/>
                </a:lnTo>
                <a:lnTo>
                  <a:pt x="2740603" y="468601"/>
                </a:lnTo>
                <a:lnTo>
                  <a:pt x="2775697" y="443799"/>
                </a:lnTo>
                <a:lnTo>
                  <a:pt x="2805999" y="413497"/>
                </a:lnTo>
                <a:lnTo>
                  <a:pt x="2830801" y="378403"/>
                </a:lnTo>
                <a:lnTo>
                  <a:pt x="2849394" y="339226"/>
                </a:lnTo>
                <a:lnTo>
                  <a:pt x="2861070" y="296676"/>
                </a:lnTo>
                <a:lnTo>
                  <a:pt x="2865119" y="251460"/>
                </a:lnTo>
                <a:lnTo>
                  <a:pt x="2861070" y="206243"/>
                </a:lnTo>
                <a:lnTo>
                  <a:pt x="2849394" y="163693"/>
                </a:lnTo>
                <a:lnTo>
                  <a:pt x="2830801" y="124516"/>
                </a:lnTo>
                <a:lnTo>
                  <a:pt x="2805999" y="89422"/>
                </a:lnTo>
                <a:lnTo>
                  <a:pt x="2775697" y="59120"/>
                </a:lnTo>
                <a:lnTo>
                  <a:pt x="2740603" y="34318"/>
                </a:lnTo>
                <a:lnTo>
                  <a:pt x="2701426" y="15725"/>
                </a:lnTo>
                <a:lnTo>
                  <a:pt x="2658876" y="4049"/>
                </a:lnTo>
                <a:lnTo>
                  <a:pt x="261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object 24"/>
          <p:cNvSpPr txBox="1"/>
          <p:nvPr/>
        </p:nvSpPr>
        <p:spPr>
          <a:xfrm>
            <a:off x="4864353" y="4853940"/>
            <a:ext cx="2507615" cy="28003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23292E"/>
                </a:solidFill>
                <a:latin typeface="나눔고딕 ExtraBold"/>
                <a:ea typeface="나눔고딕 ExtraBold"/>
                <a:cs typeface="맑은 고딕"/>
              </a:rPr>
              <a:t>사용</a:t>
            </a:r>
            <a:r>
              <a:rPr sz="1800" b="1" spc="-215">
                <a:solidFill>
                  <a:srgbClr val="23292E"/>
                </a:solidFill>
                <a:latin typeface="나눔고딕 ExtraBold"/>
                <a:ea typeface="나눔고딕 ExtraBold"/>
                <a:cs typeface="맑은 고딕"/>
              </a:rPr>
              <a:t> </a:t>
            </a:r>
            <a:r>
              <a:rPr sz="1800" b="1">
                <a:solidFill>
                  <a:srgbClr val="23292E"/>
                </a:solidFill>
                <a:latin typeface="나눔고딕 ExtraBold"/>
                <a:ea typeface="나눔고딕 ExtraBold"/>
                <a:cs typeface="맑은 고딕"/>
              </a:rPr>
              <a:t>오픈소스</a:t>
            </a:r>
            <a:r>
              <a:rPr sz="1800" b="1" spc="-5">
                <a:solidFill>
                  <a:srgbClr val="23292E"/>
                </a:solidFill>
                <a:latin typeface="나눔고딕 ExtraBold"/>
                <a:ea typeface="나눔고딕 ExtraBold"/>
                <a:cs typeface="Calibri"/>
              </a:rPr>
              <a:t>(</a:t>
            </a:r>
            <a:r>
              <a:rPr sz="1800" b="1">
                <a:solidFill>
                  <a:srgbClr val="23292E"/>
                </a:solidFill>
                <a:latin typeface="나눔고딕 ExtraBold"/>
                <a:ea typeface="나눔고딕 ExtraBold"/>
                <a:cs typeface="맑은 고딕"/>
              </a:rPr>
              <a:t>지원하는</a:t>
            </a:r>
            <a:r>
              <a:rPr sz="1800" b="1">
                <a:solidFill>
                  <a:srgbClr val="23292E"/>
                </a:solidFill>
                <a:latin typeface="나눔고딕 ExtraBold"/>
                <a:ea typeface="나눔고딕 ExtraBold"/>
                <a:cs typeface="Calibri"/>
              </a:rPr>
              <a:t>)</a:t>
            </a:r>
            <a:endParaRPr sz="1800">
              <a:latin typeface="나눔고딕 ExtraBold"/>
              <a:ea typeface="나눔고딕 ExtraBold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9207" y="5248909"/>
            <a:ext cx="2513585" cy="84709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 indent="0">
              <a:lnSpc>
                <a:spcPct val="100000"/>
              </a:lnSpc>
              <a:spcBef>
                <a:spcPts val="100"/>
              </a:spcBef>
              <a:buFont typeface="Arial"/>
              <a:buNone/>
              <a:tabLst>
                <a:tab pos="352425" algn="l"/>
                <a:tab pos="353060" algn="l"/>
              </a:tabLst>
              <a:defRPr/>
            </a:pPr>
            <a:endParaRPr sz="1800" spc="-10">
              <a:solidFill>
                <a:srgbClr val="23292E"/>
              </a:solidFill>
              <a:latin typeface="Calibri"/>
              <a:ea typeface="+mj-ea"/>
              <a:cs typeface="Calibri"/>
            </a:endParaRPr>
          </a:p>
          <a:p>
            <a:pPr marL="299720" lvl="0" indent="-287020">
              <a:lnSpc>
                <a:spcPts val="2150"/>
              </a:lnSpc>
              <a:spcBef>
                <a:spcPts val="20"/>
              </a:spcBef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lang="en-US" altLang="ko-KR" sz="1800">
                <a:latin typeface="Calibri"/>
                <a:ea typeface="+mj-ea"/>
                <a:cs typeface="Calibri"/>
              </a:rPr>
              <a:t>MembershipReboot</a:t>
            </a:r>
          </a:p>
          <a:p>
            <a:pPr marL="299720" lvl="0" indent="-287020">
              <a:lnSpc>
                <a:spcPts val="2150"/>
              </a:lnSpc>
              <a:spcBef>
                <a:spcPts val="20"/>
              </a:spcBef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lang="en-US" altLang="ko-KR" sz="1800">
                <a:latin typeface="Calibri"/>
                <a:ea typeface="+mj-ea"/>
                <a:cs typeface="Calibri"/>
              </a:rPr>
              <a:t>.NET 4.5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01002" y="2441575"/>
            <a:ext cx="2713990" cy="18446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99720" lvl="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lang="ko-KR" altLang="en-US" sz="1600">
                <a:latin typeface="나눔고딕 ExtraBold"/>
                <a:ea typeface="나눔고딕 ExtraBold"/>
                <a:cs typeface="맑은 고딕 Semilight"/>
              </a:rPr>
              <a:t>계정 등록 지원</a:t>
            </a:r>
          </a:p>
          <a:p>
            <a:pPr lvl="0">
              <a:lnSpc>
                <a:spcPct val="100000"/>
              </a:lnSpc>
              <a:spcBef>
                <a:spcPts val="15"/>
              </a:spcBef>
              <a:buFont typeface="Arial"/>
              <a:buChar char="•"/>
              <a:defRPr/>
            </a:pPr>
            <a:endParaRPr sz="1050">
              <a:latin typeface="나눔고딕 ExtraBold"/>
              <a:ea typeface="나눔고딕 ExtraBold"/>
              <a:cs typeface="맑은 고딕 Semilight"/>
            </a:endParaRPr>
          </a:p>
          <a:p>
            <a:pPr marL="299720" lvl="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lang="ko-KR" altLang="en-US" sz="1600">
                <a:latin typeface="나눔고딕 ExtraBold"/>
                <a:ea typeface="나눔고딕 ExtraBold"/>
                <a:cs typeface="맑은 고딕 Semilight"/>
              </a:rPr>
              <a:t>사용자 계정 확인</a:t>
            </a:r>
          </a:p>
          <a:p>
            <a:pPr marL="0" lvl="0" indent="0">
              <a:lnSpc>
                <a:spcPct val="100000"/>
              </a:lnSpc>
              <a:spcBef>
                <a:spcPts val="15"/>
              </a:spcBef>
              <a:buFont typeface="Arial"/>
              <a:buNone/>
              <a:defRPr/>
            </a:pPr>
            <a:endParaRPr sz="1050">
              <a:latin typeface="나눔고딕 ExtraBold"/>
              <a:ea typeface="나눔고딕 ExtraBold"/>
              <a:cs typeface="맑은 고딕 Semilight"/>
            </a:endParaRPr>
          </a:p>
          <a:p>
            <a:pPr marL="299720" lvl="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lang="ko-KR" altLang="en-US" sz="1600">
                <a:latin typeface="나눔고딕 ExtraBold"/>
                <a:ea typeface="나눔고딕 ExtraBold"/>
                <a:cs typeface="맑은 고딕 Semilight"/>
              </a:rPr>
              <a:t>오류 </a:t>
            </a:r>
            <a:r>
              <a:rPr lang="en-US" altLang="ko-KR" sz="1600">
                <a:latin typeface="나눔고딕 ExtraBold"/>
                <a:ea typeface="나눔고딕 ExtraBold"/>
                <a:cs typeface="맑은 고딕 Semilight"/>
              </a:rPr>
              <a:t>&gt;</a:t>
            </a:r>
            <a:r>
              <a:rPr lang="ko-KR" altLang="en-US" sz="1600">
                <a:latin typeface="나눔고딕 ExtraBold"/>
                <a:ea typeface="나눔고딕 ExtraBold"/>
                <a:cs typeface="맑은 고딕 Semilight"/>
              </a:rPr>
              <a:t> 계정 잠금</a:t>
            </a:r>
          </a:p>
          <a:p>
            <a:pPr lvl="0">
              <a:lnSpc>
                <a:spcPct val="100000"/>
              </a:lnSpc>
              <a:spcBef>
                <a:spcPts val="10"/>
              </a:spcBef>
              <a:buFont typeface="Arial"/>
              <a:buChar char="•"/>
              <a:defRPr/>
            </a:pPr>
            <a:endParaRPr sz="1050">
              <a:latin typeface="나눔고딕 ExtraBold"/>
              <a:ea typeface="나눔고딕 ExtraBold"/>
              <a:cs typeface="맑은 고딕 Semilight"/>
            </a:endParaRPr>
          </a:p>
          <a:p>
            <a:pPr marL="299720" lvl="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lang="ko-KR" altLang="en-US" sz="1600" spc="-5">
                <a:latin typeface="나눔고딕 ExtraBold"/>
                <a:ea typeface="나눔고딕 ExtraBold"/>
                <a:cs typeface="맑은 고딕 Semilight"/>
              </a:rPr>
              <a:t>계정 생성 </a:t>
            </a:r>
            <a:r>
              <a:rPr lang="en-US" altLang="ko-KR" sz="1600" spc="-5">
                <a:latin typeface="나눔고딕 ExtraBold"/>
                <a:ea typeface="나눔고딕 ExtraBold"/>
                <a:cs typeface="맑은 고딕 Semilight"/>
              </a:rPr>
              <a:t>&gt;</a:t>
            </a:r>
            <a:r>
              <a:rPr lang="ko-KR" altLang="en-US" sz="1600" spc="-5">
                <a:latin typeface="나눔고딕 ExtraBold"/>
                <a:ea typeface="나눔고딕 ExtraBold"/>
                <a:cs typeface="맑은 고딕 Semilight"/>
              </a:rPr>
              <a:t> 업데이트 알림</a:t>
            </a:r>
          </a:p>
          <a:p>
            <a:pPr lvl="0">
              <a:lnSpc>
                <a:spcPct val="100000"/>
              </a:lnSpc>
              <a:spcBef>
                <a:spcPts val="15"/>
              </a:spcBef>
              <a:buFont typeface="Arial"/>
              <a:buChar char="•"/>
              <a:defRPr/>
            </a:pPr>
            <a:endParaRPr sz="1050">
              <a:latin typeface="나눔고딕 ExtraBold"/>
              <a:ea typeface="나눔고딕 ExtraBold"/>
              <a:cs typeface="맑은 고딕 Semilight"/>
            </a:endParaRPr>
          </a:p>
          <a:p>
            <a:pPr marL="12700" lvl="0" indent="0">
              <a:lnSpc>
                <a:spcPct val="100000"/>
              </a:lnSpc>
              <a:buFont typeface="Arial"/>
              <a:buNone/>
              <a:tabLst>
                <a:tab pos="299085" algn="l"/>
                <a:tab pos="299720" algn="l"/>
              </a:tabLst>
              <a:defRPr/>
            </a:pPr>
            <a:endParaRPr sz="1400">
              <a:latin typeface="나눔고딕 ExtraBold"/>
              <a:ea typeface="나눔고딕 ExtraBold"/>
              <a:cs typeface="맑은 고딕 Semi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15068" y="2663190"/>
            <a:ext cx="2191132" cy="22802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99720" lvl="0" indent="-2876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  <a:tab pos="300355" algn="l"/>
              </a:tabLst>
              <a:defRPr/>
            </a:pPr>
            <a:r>
              <a:rPr lang="ko-KR" altLang="en-US" sz="1600">
                <a:latin typeface="나눔고딕 ExtraBold"/>
                <a:ea typeface="나눔고딕 ExtraBold"/>
                <a:cs typeface="맑은 고딕"/>
              </a:rPr>
              <a:t>대학가 학생 대상 회원가입 진행</a:t>
            </a:r>
          </a:p>
          <a:p>
            <a:pPr lvl="0">
              <a:lnSpc>
                <a:spcPct val="100000"/>
              </a:lnSpc>
              <a:spcBef>
                <a:spcPts val="15"/>
              </a:spcBef>
              <a:buFont typeface="Arial"/>
              <a:buChar char="•"/>
              <a:defRPr/>
            </a:pPr>
            <a:endParaRPr sz="1050">
              <a:latin typeface="나눔고딕 ExtraBold"/>
              <a:ea typeface="나눔고딕 ExtraBold"/>
              <a:cs typeface="맑은 고딕"/>
            </a:endParaRPr>
          </a:p>
          <a:p>
            <a:pPr marL="299720" lvl="0" indent="-287655">
              <a:lnSpc>
                <a:spcPct val="100000"/>
              </a:lnSpc>
              <a:buFont typeface="Arial"/>
              <a:buChar char="•"/>
              <a:tabLst>
                <a:tab pos="299720" algn="l"/>
                <a:tab pos="300355" algn="l"/>
              </a:tabLst>
              <a:defRPr/>
            </a:pPr>
            <a:r>
              <a:rPr lang="ko-KR" altLang="en-US" sz="1600">
                <a:latin typeface="나눔고딕 ExtraBold"/>
                <a:ea typeface="나눔고딕 ExtraBold"/>
                <a:cs typeface="맑은 고딕"/>
              </a:rPr>
              <a:t>키오스크 화면에서 계정 로그인</a:t>
            </a:r>
          </a:p>
          <a:p>
            <a:pPr lvl="0">
              <a:lnSpc>
                <a:spcPct val="100000"/>
              </a:lnSpc>
              <a:spcBef>
                <a:spcPts val="15"/>
              </a:spcBef>
              <a:buFont typeface="Arial"/>
              <a:buChar char="•"/>
              <a:defRPr/>
            </a:pPr>
            <a:endParaRPr sz="1050">
              <a:latin typeface="나눔고딕 ExtraBold"/>
              <a:ea typeface="나눔고딕 ExtraBold"/>
              <a:cs typeface="맑은 고딕"/>
            </a:endParaRPr>
          </a:p>
          <a:p>
            <a:pPr marL="299720" lvl="0" indent="-287655">
              <a:lnSpc>
                <a:spcPct val="100000"/>
              </a:lnSpc>
              <a:buFont typeface="Arial"/>
              <a:buChar char="•"/>
              <a:tabLst>
                <a:tab pos="299720" algn="l"/>
                <a:tab pos="300355" algn="l"/>
              </a:tabLst>
              <a:defRPr/>
            </a:pPr>
            <a:r>
              <a:rPr lang="ko-KR" altLang="en-US" sz="1600">
                <a:latin typeface="나눔고딕 ExtraBold"/>
                <a:ea typeface="나눔고딕 ExtraBold"/>
                <a:cs typeface="맑은 고딕"/>
              </a:rPr>
              <a:t>오류 </a:t>
            </a:r>
            <a:r>
              <a:rPr lang="en-US" altLang="ko-KR" sz="1600">
                <a:latin typeface="나눔고딕 ExtraBold"/>
                <a:ea typeface="나눔고딕 ExtraBold"/>
                <a:cs typeface="맑은 고딕"/>
              </a:rPr>
              <a:t>&gt;</a:t>
            </a:r>
            <a:r>
              <a:rPr lang="ko-KR" altLang="en-US" sz="1600">
                <a:latin typeface="나눔고딕 ExtraBold"/>
                <a:ea typeface="나눔고딕 ExtraBold"/>
                <a:cs typeface="맑은 고딕"/>
              </a:rPr>
              <a:t> 계정 잠금</a:t>
            </a:r>
          </a:p>
          <a:p>
            <a:pPr marL="12065" lvl="0" indent="0">
              <a:lnSpc>
                <a:spcPct val="100000"/>
              </a:lnSpc>
              <a:buFont typeface="Arial"/>
              <a:buNone/>
              <a:tabLst>
                <a:tab pos="299720" algn="l"/>
                <a:tab pos="300355" algn="l"/>
              </a:tabLst>
              <a:defRPr/>
            </a:pPr>
            <a:endParaRPr lang="ko-KR" altLang="en-US" sz="1600">
              <a:latin typeface="나눔고딕 ExtraBold"/>
              <a:ea typeface="나눔고딕 ExtraBold"/>
              <a:cs typeface="맑은 고딕"/>
            </a:endParaRPr>
          </a:p>
          <a:p>
            <a:pPr marL="299720" lvl="0" indent="-287655">
              <a:lnSpc>
                <a:spcPct val="100000"/>
              </a:lnSpc>
              <a:buFont typeface="Arial"/>
              <a:buChar char="•"/>
              <a:tabLst>
                <a:tab pos="299720" algn="l"/>
                <a:tab pos="300355" algn="l"/>
              </a:tabLst>
              <a:defRPr/>
            </a:pPr>
            <a:r>
              <a:rPr lang="ko-KR" altLang="en-US" sz="1600">
                <a:latin typeface="나눔고딕 ExtraBold"/>
                <a:ea typeface="나눔고딕 ExtraBold"/>
                <a:cs typeface="맑은 고딕"/>
              </a:rPr>
              <a:t>관리자에게 계정 생성 알림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14850" y="2933700"/>
            <a:ext cx="3162300" cy="990600"/>
          </a:xfrm>
          <a:prstGeom prst="roundRect">
            <a:avLst>
              <a:gd name="adj" fmla="val 16667"/>
            </a:avLst>
          </a:prstGeom>
          <a:solidFill>
            <a:srgbClr val="D8BE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>
                <a:solidFill>
                  <a:schemeClr val="tx1"/>
                </a:solidFill>
                <a:latin typeface="나눔고딕 ExtraBold"/>
                <a:ea typeface="나눔고딕 ExtraBold"/>
              </a:rPr>
              <a:t>MembershipReboot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337E0F-DE71-E1CE-2459-E829871DD1B1}"/>
              </a:ext>
            </a:extLst>
          </p:cNvPr>
          <p:cNvSpPr txBox="1"/>
          <p:nvPr/>
        </p:nvSpPr>
        <p:spPr>
          <a:xfrm>
            <a:off x="5497918" y="386650"/>
            <a:ext cx="11961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600" b="1" i="0" dirty="0">
                <a:solidFill>
                  <a:srgbClr val="24292F"/>
                </a:solidFill>
                <a:effectLst/>
                <a:latin typeface="-apple-system"/>
              </a:rPr>
              <a:t>License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B88D00-E770-BBB8-1BB7-D89CD0BD4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84" y="2405067"/>
            <a:ext cx="3581900" cy="173379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476513-F479-C7E5-4455-3F489514482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501134" y="995358"/>
            <a:ext cx="0" cy="1409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897598-30AF-A032-B222-6715FA3A3389}"/>
              </a:ext>
            </a:extLst>
          </p:cNvPr>
          <p:cNvSpPr/>
          <p:nvPr/>
        </p:nvSpPr>
        <p:spPr>
          <a:xfrm>
            <a:off x="3710184" y="145643"/>
            <a:ext cx="3581900" cy="18330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·  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Apache License 2.0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33326DB-A3C1-62DC-AFF6-406DBA407F73}"/>
              </a:ext>
            </a:extLst>
          </p:cNvPr>
          <p:cNvSpPr/>
          <p:nvPr/>
        </p:nvSpPr>
        <p:spPr>
          <a:xfrm>
            <a:off x="4451958" y="300625"/>
            <a:ext cx="2249465" cy="55114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License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CEF45E-9C02-1A9D-040C-300F40C58CE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92084" y="3271963"/>
            <a:ext cx="1645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D463F34-0EA0-E489-2E27-CACBBBB5B008}"/>
              </a:ext>
            </a:extLst>
          </p:cNvPr>
          <p:cNvSpPr/>
          <p:nvPr/>
        </p:nvSpPr>
        <p:spPr>
          <a:xfrm>
            <a:off x="8672956" y="1111685"/>
            <a:ext cx="2693088" cy="47097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시간별로 주문량을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저장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·  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주문량을 차트로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시각화</a:t>
            </a: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C8463676-6103-3A06-838F-C31DC59BA406}"/>
              </a:ext>
            </a:extLst>
          </p:cNvPr>
          <p:cNvSpPr/>
          <p:nvPr/>
        </p:nvSpPr>
        <p:spPr>
          <a:xfrm>
            <a:off x="8937440" y="1396653"/>
            <a:ext cx="2070163" cy="739036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서비스 기능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96A7D58-3005-AEBE-D748-4AFA74922158}"/>
              </a:ext>
            </a:extLst>
          </p:cNvPr>
          <p:cNvCxnSpPr>
            <a:cxnSpLocks/>
          </p:cNvCxnSpPr>
          <p:nvPr/>
        </p:nvCxnSpPr>
        <p:spPr>
          <a:xfrm flipH="1">
            <a:off x="5491739" y="3790265"/>
            <a:ext cx="9395" cy="1090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BB83F3-5DCF-AF9C-69FA-652BFA9D03B0}"/>
              </a:ext>
            </a:extLst>
          </p:cNvPr>
          <p:cNvSpPr/>
          <p:nvPr/>
        </p:nvSpPr>
        <p:spPr>
          <a:xfrm>
            <a:off x="3710184" y="4441009"/>
            <a:ext cx="3581900" cy="21246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· </a:t>
            </a:r>
            <a:r>
              <a:rPr lang="en-US" altLang="ko-KR" b="1" dirty="0" err="1">
                <a:solidFill>
                  <a:schemeClr val="tx1"/>
                </a:solidFill>
              </a:rPr>
              <a:t>Kubernets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· Docker</a:t>
            </a:r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011DE02-9D63-089D-8A5A-9FC3786EC962}"/>
              </a:ext>
            </a:extLst>
          </p:cNvPr>
          <p:cNvSpPr/>
          <p:nvPr/>
        </p:nvSpPr>
        <p:spPr>
          <a:xfrm>
            <a:off x="3984039" y="4552746"/>
            <a:ext cx="3138814" cy="67014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 오픈소스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지원하는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81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456</Words>
  <Application>Microsoft Office PowerPoint</Application>
  <PresentationFormat>와이드스크린</PresentationFormat>
  <Paragraphs>155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-apple-system</vt:lpstr>
      <vt:lpstr>Pretendard</vt:lpstr>
      <vt:lpstr>Pretendard ExtraBold</vt:lpstr>
      <vt:lpstr>나눔고딕 ExtraBold</vt:lpstr>
      <vt:lpstr>Malgun Gothic</vt:lpstr>
      <vt:lpstr>Malgun Gothic</vt:lpstr>
      <vt:lpstr>함초롬바탕</vt:lpstr>
      <vt:lpstr>Arial</vt:lpstr>
      <vt:lpstr>Calibri</vt:lpstr>
      <vt:lpstr>Franklin Gothic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이경석</cp:lastModifiedBy>
  <cp:revision>77</cp:revision>
  <dcterms:created xsi:type="dcterms:W3CDTF">2022-05-10T00:06:31Z</dcterms:created>
  <dcterms:modified xsi:type="dcterms:W3CDTF">2022-11-21T06:02:14Z</dcterms:modified>
</cp:coreProperties>
</file>