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889628"/>
                <a:gridCol w="1214048"/>
                <a:gridCol w="1214048"/>
                <a:gridCol w="1214048"/>
                <a:gridCol w="1214048"/>
                <a:gridCol w="1491607"/>
                <a:gridCol w="1695836"/>
              </a:tblGrid>
              <a:tr h="39597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error,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macro avg,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weighted avg, N = 5</a:t>
                      </a: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Precision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0.972 (0.007)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0.924 (0.023)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0.957 (0.022)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1.000 (0.000)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0.963 (0.004)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0.963 (0.007)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Recall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 (0.00)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0.82 (0.06)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 (0.02)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 (0.02)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519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F1 Score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 (0.00)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0.87 (0.02)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0.99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0.95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 (0.01)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 (SD)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okamoto</cp:lastModifiedBy>
  <cp:revision>3</cp:revision>
  <dcterms:created xsi:type="dcterms:W3CDTF">2017-02-13T16:18:36Z</dcterms:created>
  <dcterms:modified xsi:type="dcterms:W3CDTF">2022-05-18T10:05:51Z</dcterms:modified>
  <cp:category/>
</cp:coreProperties>
</file>