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89628"/>
                <a:gridCol w="1214048"/>
                <a:gridCol w="1214048"/>
                <a:gridCol w="1214048"/>
                <a:gridCol w="1214048"/>
                <a:gridCol w="1491607"/>
                <a:gridCol w="1695836"/>
              </a:tblGrid>
              <a:tr h="3959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error,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macro avg,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weighted avg,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Precision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0.974 (0.008)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0.912 (0.042)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0.982 (0.011)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0.980 (0.027)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0.962 (0.010)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0.966 (0.011)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Recall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0.968 (0.016)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0.931 (0.021)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0.977 (0.011)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0.969 (0.045)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0.961 (0.017)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0.966 (0.012)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F1 Score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0.971 (0.008)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0.921 (0.027)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0.979 (0.009)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0.974 (0.019)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0.961 (0.014)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0.966 (0.012)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 (SD)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okamoto</cp:lastModifiedBy>
  <cp:revision>3</cp:revision>
  <dcterms:created xsi:type="dcterms:W3CDTF">2017-02-13T16:18:36Z</dcterms:created>
  <dcterms:modified xsi:type="dcterms:W3CDTF">2022-05-18T10:20:18Z</dcterms:modified>
  <cp:category/>
</cp:coreProperties>
</file>