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3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6" r:id="rId8"/>
    <p:sldId id="267" r:id="rId9"/>
    <p:sldId id="269" r:id="rId10"/>
    <p:sldId id="321" r:id="rId11"/>
    <p:sldId id="271" r:id="rId12"/>
    <p:sldId id="272" r:id="rId13"/>
    <p:sldId id="275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6" r:id="rId47"/>
    <p:sldId id="312" r:id="rId48"/>
    <p:sldId id="313" r:id="rId49"/>
    <p:sldId id="314" r:id="rId50"/>
    <p:sldId id="315" r:id="rId51"/>
    <p:sldId id="317" r:id="rId52"/>
    <p:sldId id="318" r:id="rId53"/>
    <p:sldId id="319" r:id="rId54"/>
    <p:sldId id="320" r:id="rId55"/>
  </p:sldIdLst>
  <p:sldSz cx="161178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BC1"/>
    <a:srgbClr val="A277F8"/>
    <a:srgbClr val="75F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09"/>
    <p:restoredTop sz="96197"/>
  </p:normalViewPr>
  <p:slideViewPr>
    <p:cSldViewPr snapToGrid="0" snapToObjects="1">
      <p:cViewPr>
        <p:scale>
          <a:sx n="84" d="100"/>
          <a:sy n="84" d="100"/>
        </p:scale>
        <p:origin x="888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6117888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263" y="1803405"/>
            <a:ext cx="12491363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263" y="3632201"/>
            <a:ext cx="12491363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56481" y="4314328"/>
            <a:ext cx="3848146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3263" y="4323846"/>
            <a:ext cx="846189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101" y="1430867"/>
            <a:ext cx="362652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3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01" y="4697361"/>
            <a:ext cx="14306786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1247" y="941440"/>
            <a:ext cx="14306529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6631" y="5516716"/>
            <a:ext cx="14304626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5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6117888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31" y="753533"/>
            <a:ext cx="14304626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351" y="3649134"/>
            <a:ext cx="13392595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30746" y="381001"/>
            <a:ext cx="3848146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6631" y="379942"/>
            <a:ext cx="924278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360219" y="381001"/>
            <a:ext cx="85103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60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6117888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351" y="753534"/>
            <a:ext cx="13420380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3717" y="3365557"/>
            <a:ext cx="12681647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351" y="3959863"/>
            <a:ext cx="13420380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30746" y="381001"/>
            <a:ext cx="3848146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6631" y="379942"/>
            <a:ext cx="924278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360219" y="381001"/>
            <a:ext cx="85103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9605" y="933450"/>
            <a:ext cx="805894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521210" y="2701290"/>
            <a:ext cx="805894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7060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6117888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388" y="1124702"/>
            <a:ext cx="13413311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351" y="3648316"/>
            <a:ext cx="13411286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30746" y="378884"/>
            <a:ext cx="3848146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06631" y="378884"/>
            <a:ext cx="924278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360219" y="381001"/>
            <a:ext cx="85103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35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827999" y="762000"/>
            <a:ext cx="11383257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6631" y="2202080"/>
            <a:ext cx="4569421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06630" y="2904565"/>
            <a:ext cx="4569421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75577" y="2201333"/>
            <a:ext cx="4569421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773009" y="2904067"/>
            <a:ext cx="4569421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44522" y="2192866"/>
            <a:ext cx="4569421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644523" y="2904565"/>
            <a:ext cx="4569421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38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827999" y="762000"/>
            <a:ext cx="11383257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0356" y="4191001"/>
            <a:ext cx="456301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0356" y="2362200"/>
            <a:ext cx="456301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0356" y="4873765"/>
            <a:ext cx="4563010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2799" y="4191001"/>
            <a:ext cx="455951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782799" y="2362200"/>
            <a:ext cx="4559511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782801" y="4873764"/>
            <a:ext cx="4559510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41787" y="4191001"/>
            <a:ext cx="456947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0641950" y="2362200"/>
            <a:ext cx="455811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641788" y="4873762"/>
            <a:ext cx="4564150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07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6631" y="2194560"/>
            <a:ext cx="14304626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39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6117888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91363" y="745067"/>
            <a:ext cx="2719894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4350" y="745068"/>
            <a:ext cx="10845997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30746" y="379942"/>
            <a:ext cx="3848146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06631" y="381001"/>
            <a:ext cx="924278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60219" y="381001"/>
            <a:ext cx="85103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5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5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6117888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32" y="753534"/>
            <a:ext cx="14304624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351" y="3641726"/>
            <a:ext cx="13868099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30746" y="381001"/>
            <a:ext cx="3848146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06631" y="381002"/>
            <a:ext cx="9242789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60219" y="381001"/>
            <a:ext cx="85103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8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6631" y="2194560"/>
            <a:ext cx="7051576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59681" y="2194560"/>
            <a:ext cx="7051576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75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7999" y="762000"/>
            <a:ext cx="11383258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8854" y="2183802"/>
            <a:ext cx="671577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632" y="3132667"/>
            <a:ext cx="7022194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61891" y="2183802"/>
            <a:ext cx="674936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59681" y="3132667"/>
            <a:ext cx="7051576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9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5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7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31" y="1524000"/>
            <a:ext cx="5439787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186" y="746760"/>
            <a:ext cx="8607071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6631" y="3124200"/>
            <a:ext cx="5439787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31" y="1524000"/>
            <a:ext cx="9086459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92598" y="751242"/>
            <a:ext cx="4818659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6631" y="3124200"/>
            <a:ext cx="9086459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2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6117888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6631" y="764373"/>
            <a:ext cx="113832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631" y="2194561"/>
            <a:ext cx="14304626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63111" y="6356351"/>
            <a:ext cx="38481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6631" y="6355846"/>
            <a:ext cx="102751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631" y="381001"/>
            <a:ext cx="3626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36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Menlo" panose="020B0609030804020204" pitchFamily="49" charset="0"/>
          <a:ea typeface="Menlo" panose="020B0609030804020204" pitchFamily="49" charset="0"/>
          <a:cs typeface="Menlo" panose="020B06090308040202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36AF-CA5A-0D4F-816F-C6970C1F4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4545" y="1803405"/>
            <a:ext cx="9874469" cy="1825096"/>
          </a:xfrm>
        </p:spPr>
        <p:txBody>
          <a:bodyPr>
            <a:normAutofit/>
          </a:bodyPr>
          <a:lstStyle/>
          <a:p>
            <a:r>
              <a:rPr lang="en-US" sz="5400" dirty="0"/>
              <a:t>Frequent pattern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67A8E-7090-E148-AE12-A567D4898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4545" y="3628501"/>
            <a:ext cx="4516100" cy="685800"/>
          </a:xfrm>
        </p:spPr>
        <p:txBody>
          <a:bodyPr/>
          <a:lstStyle/>
          <a:p>
            <a:r>
              <a:rPr lang="en-US" dirty="0"/>
              <a:t>2153726 </a:t>
            </a:r>
            <a:r>
              <a:rPr lang="en-US" dirty="0" err="1"/>
              <a:t>罗宇翔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172E0287-0E17-0042-9486-9C9411247CD1}"/>
              </a:ext>
            </a:extLst>
          </p:cNvPr>
          <p:cNvGraphicFramePr>
            <a:graphicFrameLocks noGrp="1"/>
          </p:cNvGraphicFramePr>
          <p:nvPr/>
        </p:nvGraphicFramePr>
        <p:xfrm>
          <a:off x="5647971" y="1685065"/>
          <a:ext cx="1163264" cy="4820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9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465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297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7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40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974305"/>
                  </a:ext>
                </a:extLst>
              </a:tr>
            </a:tbl>
          </a:graphicData>
        </a:graphic>
      </p:graphicFrame>
      <p:graphicFrame>
        <p:nvGraphicFramePr>
          <p:cNvPr id="48" name="Table 7">
            <a:extLst>
              <a:ext uri="{FF2B5EF4-FFF2-40B4-BE49-F238E27FC236}">
                <a16:creationId xmlns:a16="http://schemas.microsoft.com/office/drawing/2014/main" id="{D00F5476-DB4D-3F47-B80C-CB2771185DA2}"/>
              </a:ext>
            </a:extLst>
          </p:cNvPr>
          <p:cNvGraphicFramePr>
            <a:graphicFrameLocks noGrp="1"/>
          </p:cNvGraphicFramePr>
          <p:nvPr/>
        </p:nvGraphicFramePr>
        <p:xfrm>
          <a:off x="9306655" y="2797585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5FBFE8B-193C-F24B-95F1-18EF47E9FEDB}"/>
              </a:ext>
            </a:extLst>
          </p:cNvPr>
          <p:cNvSpPr txBox="1"/>
          <p:nvPr/>
        </p:nvSpPr>
        <p:spPr>
          <a:xfrm>
            <a:off x="2648748" y="2202699"/>
            <a:ext cx="270458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B C E F O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 I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D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 L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 J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B C E F P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 M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 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E5E877-DB83-3F42-BBAB-34252920D3E1}"/>
              </a:ext>
            </a:extLst>
          </p:cNvPr>
          <p:cNvGrpSpPr/>
          <p:nvPr/>
        </p:nvGrpSpPr>
        <p:grpSpPr>
          <a:xfrm>
            <a:off x="7028518" y="3429001"/>
            <a:ext cx="2060859" cy="666525"/>
            <a:chOff x="5065571" y="3429000"/>
            <a:chExt cx="2060858" cy="66652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1BA1879-A34F-3A4A-9088-E9F1F515FD3F}"/>
                </a:ext>
              </a:extLst>
            </p:cNvPr>
            <p:cNvCxnSpPr>
              <a:cxnSpLocks/>
            </p:cNvCxnSpPr>
            <p:nvPr/>
          </p:nvCxnSpPr>
          <p:spPr>
            <a:xfrm>
              <a:off x="5065571" y="4095525"/>
              <a:ext cx="2060858" cy="0"/>
            </a:xfrm>
            <a:prstGeom prst="straightConnector1">
              <a:avLst/>
            </a:prstGeom>
            <a:ln w="76200" cap="flat" cmpd="dbl">
              <a:solidFill>
                <a:schemeClr val="tx1"/>
              </a:solidFill>
              <a:headEnd w="sm" len="sm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26820F-E1F7-9E49-9BFD-26B414349F95}"/>
                </a:ext>
              </a:extLst>
            </p:cNvPr>
            <p:cNvSpPr txBox="1"/>
            <p:nvPr/>
          </p:nvSpPr>
          <p:spPr>
            <a:xfrm>
              <a:off x="5227814" y="3429000"/>
              <a:ext cx="1718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SUPPORT&gt;20%</a:t>
              </a:r>
            </a:p>
          </p:txBody>
        </p:sp>
      </p:grpSp>
      <p:sp>
        <p:nvSpPr>
          <p:cNvPr id="59" name="Title 1">
            <a:extLst>
              <a:ext uri="{FF2B5EF4-FFF2-40B4-BE49-F238E27FC236}">
                <a16:creationId xmlns:a16="http://schemas.microsoft.com/office/drawing/2014/main" id="{B3386330-8534-8E45-B6A1-9B97CAB5FEF7}"/>
              </a:ext>
            </a:extLst>
          </p:cNvPr>
          <p:cNvSpPr txBox="1">
            <a:spLocks/>
          </p:cNvSpPr>
          <p:nvPr/>
        </p:nvSpPr>
        <p:spPr>
          <a:xfrm>
            <a:off x="906631" y="764373"/>
            <a:ext cx="113832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FP-growth/build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BDDA7F-4ACD-B642-B4A2-2C56D4A5832D}"/>
              </a:ext>
            </a:extLst>
          </p:cNvPr>
          <p:cNvSpPr txBox="1"/>
          <p:nvPr/>
        </p:nvSpPr>
        <p:spPr>
          <a:xfrm>
            <a:off x="10850400" y="2203200"/>
            <a:ext cx="23326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B F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B F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</p:txBody>
      </p:sp>
    </p:spTree>
    <p:extLst>
      <p:ext uri="{BB962C8B-B14F-4D97-AF65-F5344CB8AC3E}">
        <p14:creationId xmlns:p14="http://schemas.microsoft.com/office/powerpoint/2010/main" val="42583507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Word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33DE4-8C9B-954B-9E16-72338F1AA280}"/>
                  </a:ext>
                </a:extLst>
              </p:cNvPr>
              <p:cNvSpPr txBox="1"/>
              <p:nvPr/>
            </p:nvSpPr>
            <p:spPr>
              <a:xfrm>
                <a:off x="2943254" y="414638"/>
                <a:ext cx="7467627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for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∈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transactions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FP-node ←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j ← 0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while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size_of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(transaction)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←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position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transaction[j]</a:t>
                </a:r>
              </a:p>
              <a:p>
                <a:r>
                  <a:rPr lang="en-US" sz="1600" b="1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FP-node → children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exists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then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→ children[pos] → frequency ←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→ children[pos] → frequency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+ transaction[j].frequency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← FP-node</a:t>
                </a:r>
                <a:r>
                  <a:rPr lang="zh-CN" alt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→</a:t>
                </a:r>
                <a:r>
                  <a:rPr lang="zh-CN" alt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children[pos]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j ← j+1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else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while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size_of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(transaction)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← transaction[j]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←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position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of</a:t>
                </a:r>
              </a:p>
              <a:p>
                <a:r>
                  <a:rPr lang="en-US" sz="1600" b="1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new_FP-node.itemName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header_table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add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to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header_table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[pos].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phead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add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to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node.children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new_FP-node.parent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← FP-node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FP-node ←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j ← j+1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break</a:t>
                </a:r>
              </a:p>
              <a:p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return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33DE4-8C9B-954B-9E16-72338F1AA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54" y="414638"/>
                <a:ext cx="7467627" cy="6247864"/>
              </a:xfrm>
              <a:prstGeom prst="rect">
                <a:avLst/>
              </a:prstGeom>
              <a:blipFill>
                <a:blip r:embed="rId2"/>
                <a:stretch>
                  <a:fillRect l="-340" t="-203" b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76FDB6AE-D6A3-DD48-94A1-7CEB89372335}"/>
              </a:ext>
            </a:extLst>
          </p:cNvPr>
          <p:cNvGrpSpPr/>
          <p:nvPr/>
        </p:nvGrpSpPr>
        <p:grpSpPr>
          <a:xfrm>
            <a:off x="11407284" y="1826933"/>
            <a:ext cx="4154335" cy="4557968"/>
            <a:chOff x="11407284" y="1826933"/>
            <a:chExt cx="4154335" cy="455796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2AB7B5C-9151-9B43-A83A-721E1EB9E48A}"/>
                </a:ext>
              </a:extLst>
            </p:cNvPr>
            <p:cNvGrpSpPr/>
            <p:nvPr/>
          </p:nvGrpSpPr>
          <p:grpSpPr>
            <a:xfrm>
              <a:off x="11407284" y="1826933"/>
              <a:ext cx="4154335" cy="4557968"/>
              <a:chOff x="11407284" y="1826933"/>
              <a:chExt cx="4154335" cy="4557968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F8DA1AD8-367A-1347-A680-AD7C12904F5B}"/>
                  </a:ext>
                </a:extLst>
              </p:cNvPr>
              <p:cNvCxnSpPr>
                <a:stCxn id="73" idx="4"/>
                <a:endCxn id="74" idx="0"/>
              </p:cNvCxnSpPr>
              <p:nvPr/>
            </p:nvCxnSpPr>
            <p:spPr>
              <a:xfrm flipH="1">
                <a:off x="13723643" y="2348745"/>
                <a:ext cx="669297" cy="24104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B04C0533-9D6C-C544-A92F-DF519E125BD2}"/>
                  </a:ext>
                </a:extLst>
              </p:cNvPr>
              <p:cNvCxnSpPr>
                <a:cxnSpLocks/>
                <a:stCxn id="73" idx="4"/>
                <a:endCxn id="75" idx="0"/>
              </p:cNvCxnSpPr>
              <p:nvPr/>
            </p:nvCxnSpPr>
            <p:spPr>
              <a:xfrm>
                <a:off x="14392940" y="2348745"/>
                <a:ext cx="788535" cy="24104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48124B14-F961-624E-8634-03D0D5BD8958}"/>
                  </a:ext>
                </a:extLst>
              </p:cNvPr>
              <p:cNvCxnSpPr>
                <a:cxnSpLocks/>
                <a:stCxn id="74" idx="4"/>
                <a:endCxn id="76" idx="0"/>
              </p:cNvCxnSpPr>
              <p:nvPr/>
            </p:nvCxnSpPr>
            <p:spPr>
              <a:xfrm>
                <a:off x="13723643" y="3111605"/>
                <a:ext cx="0" cy="296512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7157F512-BABB-DB49-B1A6-D7E941DEE495}"/>
                  </a:ext>
                </a:extLst>
              </p:cNvPr>
              <p:cNvCxnSpPr>
                <a:cxnSpLocks/>
                <a:stCxn id="76" idx="4"/>
                <a:endCxn id="77" idx="0"/>
              </p:cNvCxnSpPr>
              <p:nvPr/>
            </p:nvCxnSpPr>
            <p:spPr>
              <a:xfrm>
                <a:off x="13723643" y="3929929"/>
                <a:ext cx="0" cy="296512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21936790-CC08-E442-9441-AD541A369E7E}"/>
                  </a:ext>
                </a:extLst>
              </p:cNvPr>
              <p:cNvCxnSpPr>
                <a:cxnSpLocks/>
                <a:stCxn id="79" idx="4"/>
                <a:endCxn id="81" idx="0"/>
              </p:cNvCxnSpPr>
              <p:nvPr/>
            </p:nvCxnSpPr>
            <p:spPr>
              <a:xfrm>
                <a:off x="12305940" y="5566577"/>
                <a:ext cx="0" cy="296512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FB2797C2-DAAA-CA4B-BDC2-2DDE49A43243}"/>
                  </a:ext>
                </a:extLst>
              </p:cNvPr>
              <p:cNvCxnSpPr>
                <a:cxnSpLocks/>
                <a:stCxn id="80" idx="4"/>
                <a:endCxn id="82" idx="0"/>
              </p:cNvCxnSpPr>
              <p:nvPr/>
            </p:nvCxnSpPr>
            <p:spPr>
              <a:xfrm>
                <a:off x="13322331" y="5566577"/>
                <a:ext cx="0" cy="296512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FE3E4092-3E57-E849-B413-D1D0C05FAD87}"/>
                  </a:ext>
                </a:extLst>
              </p:cNvPr>
              <p:cNvCxnSpPr>
                <a:cxnSpLocks/>
                <a:stCxn id="76" idx="4"/>
                <a:endCxn id="94" idx="0"/>
              </p:cNvCxnSpPr>
              <p:nvPr/>
            </p:nvCxnSpPr>
            <p:spPr>
              <a:xfrm flipH="1">
                <a:off x="12800519" y="3929929"/>
                <a:ext cx="923124" cy="31930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88AD3249-EC17-174D-910D-650248F49268}"/>
                  </a:ext>
                </a:extLst>
              </p:cNvPr>
              <p:cNvCxnSpPr>
                <a:cxnSpLocks/>
                <a:stCxn id="94" idx="4"/>
                <a:endCxn id="79" idx="0"/>
              </p:cNvCxnSpPr>
              <p:nvPr/>
            </p:nvCxnSpPr>
            <p:spPr>
              <a:xfrm flipH="1">
                <a:off x="12305940" y="4771046"/>
                <a:ext cx="494579" cy="27371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DB8639BF-47D2-AD41-9203-99A7D337F320}"/>
                  </a:ext>
                </a:extLst>
              </p:cNvPr>
              <p:cNvCxnSpPr>
                <a:cxnSpLocks/>
                <a:stCxn id="94" idx="4"/>
                <a:endCxn id="80" idx="0"/>
              </p:cNvCxnSpPr>
              <p:nvPr/>
            </p:nvCxnSpPr>
            <p:spPr>
              <a:xfrm>
                <a:off x="12800519" y="4771046"/>
                <a:ext cx="521812" cy="27371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D47415F3-D9F1-7049-BCF2-326C71C052EA}"/>
                  </a:ext>
                </a:extLst>
              </p:cNvPr>
              <p:cNvCxnSpPr>
                <a:cxnSpLocks/>
                <a:stCxn id="76" idx="4"/>
                <a:endCxn id="78" idx="0"/>
              </p:cNvCxnSpPr>
              <p:nvPr/>
            </p:nvCxnSpPr>
            <p:spPr>
              <a:xfrm>
                <a:off x="13723643" y="3929929"/>
                <a:ext cx="923124" cy="30006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4373D1E-2118-0F46-966B-E8AC95275838}"/>
                  </a:ext>
                </a:extLst>
              </p:cNvPr>
              <p:cNvCxnSpPr>
                <a:cxnSpLocks/>
                <a:endCxn id="74" idx="2"/>
              </p:cNvCxnSpPr>
              <p:nvPr/>
            </p:nvCxnSpPr>
            <p:spPr>
              <a:xfrm flipV="1">
                <a:off x="11408787" y="2850699"/>
                <a:ext cx="2053950" cy="18466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prstDash val="sysDot"/>
                <a:tailEnd type="triangle" w="lg" len="lg"/>
              </a:ln>
              <a:effectLst>
                <a:glow rad="100209">
                  <a:schemeClr val="bg1"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9B98CB5-A80B-804F-971C-B0F228009120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>
                <a:off x="11408787" y="3408117"/>
                <a:ext cx="2053950" cy="26090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prstDash val="sysDot"/>
                <a:tailEnd type="triangle" w="lg" len="lg"/>
              </a:ln>
              <a:effectLst>
                <a:glow rad="100209">
                  <a:schemeClr val="bg1"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3235225-A8FC-3547-BE66-8990101C38CF}"/>
                  </a:ext>
                </a:extLst>
              </p:cNvPr>
              <p:cNvCxnSpPr>
                <a:cxnSpLocks/>
                <a:endCxn id="94" idx="2"/>
              </p:cNvCxnSpPr>
              <p:nvPr/>
            </p:nvCxnSpPr>
            <p:spPr>
              <a:xfrm>
                <a:off x="11408787" y="3781536"/>
                <a:ext cx="1130826" cy="728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prstDash val="sysDot"/>
                <a:tailEnd type="triangle" w="lg" len="lg"/>
              </a:ln>
              <a:effectLst>
                <a:glow rad="100209">
                  <a:schemeClr val="bg1"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7B3566A8-BCE7-CB43-B634-D18A70E027CA}"/>
                  </a:ext>
                </a:extLst>
              </p:cNvPr>
              <p:cNvCxnSpPr>
                <a:cxnSpLocks/>
                <a:endCxn id="79" idx="1"/>
              </p:cNvCxnSpPr>
              <p:nvPr/>
            </p:nvCxnSpPr>
            <p:spPr>
              <a:xfrm>
                <a:off x="11407284" y="4518908"/>
                <a:ext cx="714168" cy="60227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prstDash val="sysDot"/>
                <a:tailEnd type="triangle" w="lg" len="lg"/>
              </a:ln>
              <a:effectLst>
                <a:glow rad="100209">
                  <a:schemeClr val="bg1"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13BFE843-87D3-9A45-BD8E-C3A427DF6D79}"/>
                  </a:ext>
                </a:extLst>
              </p:cNvPr>
              <p:cNvCxnSpPr>
                <a:cxnSpLocks/>
                <a:endCxn id="82" idx="1"/>
              </p:cNvCxnSpPr>
              <p:nvPr/>
            </p:nvCxnSpPr>
            <p:spPr>
              <a:xfrm>
                <a:off x="11407284" y="4879294"/>
                <a:ext cx="1730559" cy="106021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prstDash val="sysDot"/>
                <a:tailEnd type="triangle" w="lg" len="lg"/>
              </a:ln>
              <a:effectLst>
                <a:glow rad="100209">
                  <a:schemeClr val="bg1"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396F0870-CF70-D84B-8D29-C4AAA20D5E74}"/>
                  </a:ext>
                </a:extLst>
              </p:cNvPr>
              <p:cNvCxnSpPr>
                <a:cxnSpLocks/>
                <a:endCxn id="81" idx="2"/>
              </p:cNvCxnSpPr>
              <p:nvPr/>
            </p:nvCxnSpPr>
            <p:spPr>
              <a:xfrm>
                <a:off x="11407284" y="5265742"/>
                <a:ext cx="637750" cy="85825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prstDash val="sysDot"/>
                <a:tailEnd type="triangle" w="lg" len="lg"/>
              </a:ln>
              <a:effectLst>
                <a:glow rad="100209">
                  <a:schemeClr val="bg1"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C834DA8F-AD64-F347-8276-CB5D0B9AC31E}"/>
                  </a:ext>
                </a:extLst>
              </p:cNvPr>
              <p:cNvCxnSpPr>
                <a:cxnSpLocks/>
                <a:stCxn id="77" idx="4"/>
                <a:endCxn id="80" idx="6"/>
              </p:cNvCxnSpPr>
              <p:nvPr/>
            </p:nvCxnSpPr>
            <p:spPr>
              <a:xfrm flipH="1">
                <a:off x="13583237" y="4748253"/>
                <a:ext cx="140406" cy="55741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prstDash val="sysDot"/>
                <a:tailEnd type="triangle" w="lg" len="lg"/>
              </a:ln>
              <a:effectLst>
                <a:glow rad="100209">
                  <a:schemeClr val="bg1"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C239E133-74C9-F04C-A880-67ABC204B64F}"/>
                  </a:ext>
                </a:extLst>
              </p:cNvPr>
              <p:cNvCxnSpPr>
                <a:cxnSpLocks/>
                <a:stCxn id="82" idx="6"/>
                <a:endCxn id="78" idx="4"/>
              </p:cNvCxnSpPr>
              <p:nvPr/>
            </p:nvCxnSpPr>
            <p:spPr>
              <a:xfrm flipV="1">
                <a:off x="13583237" y="4751810"/>
                <a:ext cx="1063530" cy="137218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prstDash val="sysDot"/>
                <a:tailEnd type="triangle" w="lg" len="lg"/>
              </a:ln>
              <a:effectLst>
                <a:glow rad="100209">
                  <a:schemeClr val="bg1"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64611B95-DBE8-5249-AD3D-6D9791CC60C6}"/>
                  </a:ext>
                </a:extLst>
              </p:cNvPr>
              <p:cNvCxnSpPr>
                <a:cxnSpLocks/>
                <a:stCxn id="94" idx="6"/>
                <a:endCxn id="75" idx="4"/>
              </p:cNvCxnSpPr>
              <p:nvPr/>
            </p:nvCxnSpPr>
            <p:spPr>
              <a:xfrm flipV="1">
                <a:off x="13061425" y="3111605"/>
                <a:ext cx="2120050" cy="139853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prstDash val="sysDot"/>
                <a:tailEnd type="triangle" w="lg" len="lg"/>
              </a:ln>
              <a:effectLst>
                <a:glow rad="100209">
                  <a:schemeClr val="bg1"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2E200DE2-BC8C-2241-857E-844CB37E6A24}"/>
                  </a:ext>
                </a:extLst>
              </p:cNvPr>
              <p:cNvSpPr/>
              <p:nvPr/>
            </p:nvSpPr>
            <p:spPr>
              <a:xfrm>
                <a:off x="14132034" y="1826933"/>
                <a:ext cx="521812" cy="521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62FA8F-B6E0-934D-AE93-BC67F943766C}"/>
                  </a:ext>
                </a:extLst>
              </p:cNvPr>
              <p:cNvSpPr/>
              <p:nvPr/>
            </p:nvSpPr>
            <p:spPr>
              <a:xfrm>
                <a:off x="13462737" y="2589793"/>
                <a:ext cx="521812" cy="521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B47D8B24-30B9-ED4A-A6FD-EFC7988292B4}"/>
                  </a:ext>
                </a:extLst>
              </p:cNvPr>
              <p:cNvSpPr/>
              <p:nvPr/>
            </p:nvSpPr>
            <p:spPr>
              <a:xfrm>
                <a:off x="14920569" y="2589793"/>
                <a:ext cx="521812" cy="521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9FCA8E30-7B15-054C-8C34-8B942EC648A6}"/>
                  </a:ext>
                </a:extLst>
              </p:cNvPr>
              <p:cNvSpPr/>
              <p:nvPr/>
            </p:nvSpPr>
            <p:spPr>
              <a:xfrm>
                <a:off x="13462737" y="3408117"/>
                <a:ext cx="521812" cy="521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5F4B0CC1-1DFA-304F-A143-A93666C3C8CE}"/>
                  </a:ext>
                </a:extLst>
              </p:cNvPr>
              <p:cNvSpPr/>
              <p:nvPr/>
            </p:nvSpPr>
            <p:spPr>
              <a:xfrm>
                <a:off x="13462737" y="4226441"/>
                <a:ext cx="521812" cy="521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72F9B3B-484B-7B4D-9FD8-F91F696879FE}"/>
                  </a:ext>
                </a:extLst>
              </p:cNvPr>
              <p:cNvSpPr/>
              <p:nvPr/>
            </p:nvSpPr>
            <p:spPr>
              <a:xfrm>
                <a:off x="14385861" y="4229998"/>
                <a:ext cx="521812" cy="521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0ED9D30-86C2-844F-924E-8BF41627D67B}"/>
                  </a:ext>
                </a:extLst>
              </p:cNvPr>
              <p:cNvSpPr/>
              <p:nvPr/>
            </p:nvSpPr>
            <p:spPr>
              <a:xfrm>
                <a:off x="12045034" y="5044765"/>
                <a:ext cx="521812" cy="521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ACF97AAA-2712-234D-B4F5-69B092F5E79C}"/>
                  </a:ext>
                </a:extLst>
              </p:cNvPr>
              <p:cNvSpPr/>
              <p:nvPr/>
            </p:nvSpPr>
            <p:spPr>
              <a:xfrm>
                <a:off x="13061425" y="5044765"/>
                <a:ext cx="521812" cy="521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B29B5B7-5D1E-6743-ABCA-9D3311FDAC2A}"/>
                  </a:ext>
                </a:extLst>
              </p:cNvPr>
              <p:cNvSpPr/>
              <p:nvPr/>
            </p:nvSpPr>
            <p:spPr>
              <a:xfrm>
                <a:off x="12045034" y="5863089"/>
                <a:ext cx="521812" cy="521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1479401-3551-6B48-8088-9D8732B5F8FA}"/>
                  </a:ext>
                </a:extLst>
              </p:cNvPr>
              <p:cNvSpPr/>
              <p:nvPr/>
            </p:nvSpPr>
            <p:spPr>
              <a:xfrm>
                <a:off x="13061425" y="5863089"/>
                <a:ext cx="521812" cy="5218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A84C255-8B5B-FC4C-B52A-1D86CB78F22E}"/>
                  </a:ext>
                </a:extLst>
              </p:cNvPr>
              <p:cNvSpPr txBox="1"/>
              <p:nvPr/>
            </p:nvSpPr>
            <p:spPr>
              <a:xfrm>
                <a:off x="14012796" y="1903173"/>
                <a:ext cx="760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root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5DDF735-ADB5-C745-A544-A8E542BE4567}"/>
                  </a:ext>
                </a:extLst>
              </p:cNvPr>
              <p:cNvSpPr txBox="1"/>
              <p:nvPr/>
            </p:nvSpPr>
            <p:spPr>
              <a:xfrm>
                <a:off x="13343499" y="2666033"/>
                <a:ext cx="760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A:8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1B903FD-A009-AD4F-816E-8245B0B30A2C}"/>
                  </a:ext>
                </a:extLst>
              </p:cNvPr>
              <p:cNvSpPr txBox="1"/>
              <p:nvPr/>
            </p:nvSpPr>
            <p:spPr>
              <a:xfrm>
                <a:off x="14801331" y="2666033"/>
                <a:ext cx="760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E:2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59A24B-9422-9241-84CD-71CE7001978F}"/>
                  </a:ext>
                </a:extLst>
              </p:cNvPr>
              <p:cNvSpPr txBox="1"/>
              <p:nvPr/>
            </p:nvSpPr>
            <p:spPr>
              <a:xfrm>
                <a:off x="13343499" y="3484357"/>
                <a:ext cx="760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C:8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134036B-85A2-0A4B-A29B-88442ABAF53A}"/>
                  </a:ext>
                </a:extLst>
              </p:cNvPr>
              <p:cNvSpPr txBox="1"/>
              <p:nvPr/>
            </p:nvSpPr>
            <p:spPr>
              <a:xfrm>
                <a:off x="13343499" y="4302681"/>
                <a:ext cx="760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G:1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EDFE311-7B1B-A44C-8DE9-6245A8C64692}"/>
                  </a:ext>
                </a:extLst>
              </p:cNvPr>
              <p:cNvSpPr txBox="1"/>
              <p:nvPr/>
            </p:nvSpPr>
            <p:spPr>
              <a:xfrm>
                <a:off x="14266623" y="4306238"/>
                <a:ext cx="760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D:1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C5AFBBC-72E4-EA4B-B395-0D7F352E49A8}"/>
                  </a:ext>
                </a:extLst>
              </p:cNvPr>
              <p:cNvSpPr txBox="1"/>
              <p:nvPr/>
            </p:nvSpPr>
            <p:spPr>
              <a:xfrm>
                <a:off x="11925796" y="5121005"/>
                <a:ext cx="760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B:2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F0799B0-BAC5-1149-B638-6D978877C017}"/>
                  </a:ext>
                </a:extLst>
              </p:cNvPr>
              <p:cNvSpPr txBox="1"/>
              <p:nvPr/>
            </p:nvSpPr>
            <p:spPr>
              <a:xfrm>
                <a:off x="12942187" y="5121005"/>
                <a:ext cx="760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G:4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D158556-65B9-D44B-8827-F673F02F2A83}"/>
                  </a:ext>
                </a:extLst>
              </p:cNvPr>
              <p:cNvSpPr txBox="1"/>
              <p:nvPr/>
            </p:nvSpPr>
            <p:spPr>
              <a:xfrm>
                <a:off x="11925796" y="5939329"/>
                <a:ext cx="760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F:2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D30BC2C-DC8C-754B-83B8-978A3E64EC4C}"/>
                  </a:ext>
                </a:extLst>
              </p:cNvPr>
              <p:cNvSpPr txBox="1"/>
              <p:nvPr/>
            </p:nvSpPr>
            <p:spPr>
              <a:xfrm>
                <a:off x="12942187" y="5939329"/>
                <a:ext cx="760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D:1</a:t>
                </a:r>
              </a:p>
            </p:txBody>
          </p: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3683F239-8FEE-D44C-A4CC-0DD0671A1CFF}"/>
                  </a:ext>
                </a:extLst>
              </p:cNvPr>
              <p:cNvCxnSpPr>
                <a:cxnSpLocks/>
                <a:stCxn id="96" idx="3"/>
                <a:endCxn id="77" idx="1"/>
              </p:cNvCxnSpPr>
              <p:nvPr/>
            </p:nvCxnSpPr>
            <p:spPr>
              <a:xfrm>
                <a:off x="11408782" y="4142871"/>
                <a:ext cx="2130373" cy="15998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prstDash val="sysDot"/>
                <a:tailEnd type="triangle" w="lg" len="lg"/>
              </a:ln>
              <a:effectLst>
                <a:glow rad="100209">
                  <a:schemeClr val="bg1"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25CFBC6-3DDA-9749-B7F0-C4EA89A83BAC}"/>
                </a:ext>
              </a:extLst>
            </p:cNvPr>
            <p:cNvSpPr/>
            <p:nvPr/>
          </p:nvSpPr>
          <p:spPr>
            <a:xfrm>
              <a:off x="12539613" y="4249234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1220F27-9444-B14F-BADF-4E27E860B821}"/>
                </a:ext>
              </a:extLst>
            </p:cNvPr>
            <p:cNvSpPr txBox="1"/>
            <p:nvPr/>
          </p:nvSpPr>
          <p:spPr>
            <a:xfrm>
              <a:off x="12420375" y="4325475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E:6</a:t>
              </a:r>
            </a:p>
          </p:txBody>
        </p:sp>
      </p:grp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470754"/>
              </p:ext>
            </p:extLst>
          </p:nvPr>
        </p:nvGraphicFramePr>
        <p:xfrm>
          <a:off x="10245518" y="2844931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  <p:sp>
        <p:nvSpPr>
          <p:cNvPr id="100" name="TextBox 99">
            <a:extLst>
              <a:ext uri="{FF2B5EF4-FFF2-40B4-BE49-F238E27FC236}">
                <a16:creationId xmlns:a16="http://schemas.microsoft.com/office/drawing/2014/main" id="{50F2CF53-75D5-9943-AD78-9DFD3E2C587F}"/>
              </a:ext>
            </a:extLst>
          </p:cNvPr>
          <p:cNvSpPr txBox="1"/>
          <p:nvPr/>
        </p:nvSpPr>
        <p:spPr>
          <a:xfrm>
            <a:off x="594399" y="2203200"/>
            <a:ext cx="23326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B F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B F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</p:txBody>
      </p:sp>
    </p:spTree>
    <p:extLst>
      <p:ext uri="{BB962C8B-B14F-4D97-AF65-F5344CB8AC3E}">
        <p14:creationId xmlns:p14="http://schemas.microsoft.com/office/powerpoint/2010/main" val="3782666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33DE4-8C9B-954B-9E16-72338F1AA280}"/>
                  </a:ext>
                </a:extLst>
              </p:cNvPr>
              <p:cNvSpPr txBox="1"/>
              <p:nvPr/>
            </p:nvSpPr>
            <p:spPr>
              <a:xfrm>
                <a:off x="2943254" y="414638"/>
                <a:ext cx="7467627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for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∈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transactions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FP-node ←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j ← 0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while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size_of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(transaction)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←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position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transaction[j]</a:t>
                </a:r>
              </a:p>
              <a:p>
                <a:r>
                  <a:rPr lang="en-US" sz="1600" b="1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FP-node → children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exists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then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→ children[pos] → frequency ←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→ children[pos] → frequency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+ transaction[j].frequency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← FP-node</a:t>
                </a:r>
                <a:r>
                  <a:rPr lang="zh-CN" alt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→</a:t>
                </a:r>
                <a:r>
                  <a:rPr lang="zh-CN" alt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children[pos]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j ← j+1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else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while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size_of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(transaction)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← transaction[j]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←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position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of</a:t>
                </a:r>
              </a:p>
              <a:p>
                <a:r>
                  <a:rPr lang="en-US" sz="1600" b="1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new_FP-node.itemName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header_table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add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to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header_table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[pos].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phead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add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to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node.children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new_FP-node.parent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← FP-node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FP-node ←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j ← j+1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break</a:t>
                </a:r>
              </a:p>
              <a:p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return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33DE4-8C9B-954B-9E16-72338F1AA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54" y="414638"/>
                <a:ext cx="7467627" cy="6247864"/>
              </a:xfrm>
              <a:prstGeom prst="rect">
                <a:avLst/>
              </a:prstGeom>
              <a:blipFill>
                <a:blip r:embed="rId2"/>
                <a:stretch>
                  <a:fillRect l="-340" t="-203" b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690236F-E64A-A443-A01B-D3937C985109}"/>
              </a:ext>
            </a:extLst>
          </p:cNvPr>
          <p:cNvGrpSpPr/>
          <p:nvPr/>
        </p:nvGrpSpPr>
        <p:grpSpPr>
          <a:xfrm>
            <a:off x="14012796" y="1826933"/>
            <a:ext cx="760288" cy="521812"/>
            <a:chOff x="14012796" y="1826933"/>
            <a:chExt cx="760288" cy="521812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E200DE2-BC8C-2241-857E-844CB37E6A24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A84C255-8B5B-FC4C-B52A-1D86CB78F22E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</p:grp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/>
        </p:nvGraphicFramePr>
        <p:xfrm>
          <a:off x="10245518" y="2844931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  <p:sp>
        <p:nvSpPr>
          <p:cNvPr id="100" name="TextBox 99">
            <a:extLst>
              <a:ext uri="{FF2B5EF4-FFF2-40B4-BE49-F238E27FC236}">
                <a16:creationId xmlns:a16="http://schemas.microsoft.com/office/drawing/2014/main" id="{50F2CF53-75D5-9943-AD78-9DFD3E2C587F}"/>
              </a:ext>
            </a:extLst>
          </p:cNvPr>
          <p:cNvSpPr txBox="1"/>
          <p:nvPr/>
        </p:nvSpPr>
        <p:spPr>
          <a:xfrm>
            <a:off x="594399" y="2203200"/>
            <a:ext cx="23326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B F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B F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19578-7E23-A446-9494-AC290A926BD1}"/>
              </a:ext>
            </a:extLst>
          </p:cNvPr>
          <p:cNvSpPr/>
          <p:nvPr/>
        </p:nvSpPr>
        <p:spPr>
          <a:xfrm>
            <a:off x="610564" y="2272504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3007564-2B3E-C244-AD6C-BCFA68C1AF37}"/>
              </a:ext>
            </a:extLst>
          </p:cNvPr>
          <p:cNvSpPr/>
          <p:nvPr/>
        </p:nvSpPr>
        <p:spPr>
          <a:xfrm>
            <a:off x="610564" y="2638767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C4A7040-F802-694A-8CEE-272DFCB2727B}"/>
              </a:ext>
            </a:extLst>
          </p:cNvPr>
          <p:cNvSpPr/>
          <p:nvPr/>
        </p:nvSpPr>
        <p:spPr>
          <a:xfrm>
            <a:off x="610564" y="3005030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011CD85-A28D-DB45-9617-0493D3FB7518}"/>
              </a:ext>
            </a:extLst>
          </p:cNvPr>
          <p:cNvSpPr/>
          <p:nvPr/>
        </p:nvSpPr>
        <p:spPr>
          <a:xfrm>
            <a:off x="610564" y="3371293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628A1C8-5357-564E-A55E-E9EF4F2C3DC2}"/>
              </a:ext>
            </a:extLst>
          </p:cNvPr>
          <p:cNvSpPr/>
          <p:nvPr/>
        </p:nvSpPr>
        <p:spPr>
          <a:xfrm>
            <a:off x="610564" y="3753364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84ABD32-A0A3-6846-A6AE-A674F5918A08}"/>
              </a:ext>
            </a:extLst>
          </p:cNvPr>
          <p:cNvSpPr/>
          <p:nvPr/>
        </p:nvSpPr>
        <p:spPr>
          <a:xfrm>
            <a:off x="610564" y="4119627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83CE96-F5E7-044A-BBE5-31E22CEE469E}"/>
              </a:ext>
            </a:extLst>
          </p:cNvPr>
          <p:cNvSpPr/>
          <p:nvPr/>
        </p:nvSpPr>
        <p:spPr>
          <a:xfrm>
            <a:off x="610564" y="4485890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545E1F6-8688-8D44-928D-E034D915083E}"/>
              </a:ext>
            </a:extLst>
          </p:cNvPr>
          <p:cNvSpPr/>
          <p:nvPr/>
        </p:nvSpPr>
        <p:spPr>
          <a:xfrm>
            <a:off x="610564" y="4852153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4AC57F1-281A-6449-B1B9-021C90EFD217}"/>
              </a:ext>
            </a:extLst>
          </p:cNvPr>
          <p:cNvSpPr/>
          <p:nvPr/>
        </p:nvSpPr>
        <p:spPr>
          <a:xfrm>
            <a:off x="610564" y="5595422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AFAED10-7935-7F49-9446-D29DCBB32928}"/>
              </a:ext>
            </a:extLst>
          </p:cNvPr>
          <p:cNvSpPr/>
          <p:nvPr/>
        </p:nvSpPr>
        <p:spPr>
          <a:xfrm>
            <a:off x="610564" y="5213586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4BBC2C3-AE58-0947-8591-B2BA72CE0FF2}"/>
              </a:ext>
            </a:extLst>
          </p:cNvPr>
          <p:cNvSpPr/>
          <p:nvPr/>
        </p:nvSpPr>
        <p:spPr>
          <a:xfrm>
            <a:off x="3006670" y="454617"/>
            <a:ext cx="2872354" cy="24034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5444314-674A-D14B-8E76-196B1A0F6BF6}"/>
              </a:ext>
            </a:extLst>
          </p:cNvPr>
          <p:cNvSpPr/>
          <p:nvPr/>
        </p:nvSpPr>
        <p:spPr>
          <a:xfrm>
            <a:off x="3006670" y="702590"/>
            <a:ext cx="4086388" cy="232713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F28FB7F-2440-0845-84D8-35DFE20B4166}"/>
              </a:ext>
            </a:extLst>
          </p:cNvPr>
          <p:cNvSpPr/>
          <p:nvPr/>
        </p:nvSpPr>
        <p:spPr>
          <a:xfrm>
            <a:off x="3505621" y="950563"/>
            <a:ext cx="4086388" cy="247973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348155A-5916-B04B-A69D-2621607B8F17}"/>
              </a:ext>
            </a:extLst>
          </p:cNvPr>
          <p:cNvSpPr/>
          <p:nvPr/>
        </p:nvSpPr>
        <p:spPr>
          <a:xfrm>
            <a:off x="3505621" y="1198536"/>
            <a:ext cx="678921" cy="240345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08308C2-FAE6-D649-B2A0-478ED32C419E}"/>
              </a:ext>
            </a:extLst>
          </p:cNvPr>
          <p:cNvSpPr/>
          <p:nvPr/>
        </p:nvSpPr>
        <p:spPr>
          <a:xfrm>
            <a:off x="3505621" y="1446510"/>
            <a:ext cx="4086388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D9E55DF-0446-BC42-B040-432E46CD6BDC}"/>
              </a:ext>
            </a:extLst>
          </p:cNvPr>
          <p:cNvSpPr/>
          <p:nvPr/>
        </p:nvSpPr>
        <p:spPr>
          <a:xfrm>
            <a:off x="4004572" y="1694483"/>
            <a:ext cx="5247916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44CF15D-DA8D-9F49-9CF4-CD888A0D56F6}"/>
              </a:ext>
            </a:extLst>
          </p:cNvPr>
          <p:cNvSpPr/>
          <p:nvPr/>
        </p:nvSpPr>
        <p:spPr>
          <a:xfrm>
            <a:off x="4004572" y="1942456"/>
            <a:ext cx="2633869" cy="200366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1BD1DD7-4344-C444-86A8-DF6567208CB8}"/>
              </a:ext>
            </a:extLst>
          </p:cNvPr>
          <p:cNvSpPr/>
          <p:nvPr/>
        </p:nvSpPr>
        <p:spPr>
          <a:xfrm>
            <a:off x="4004571" y="2190429"/>
            <a:ext cx="263386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E1E973E-CFA7-5246-AAB8-74E0B308FDE0}"/>
              </a:ext>
            </a:extLst>
          </p:cNvPr>
          <p:cNvSpPr/>
          <p:nvPr/>
        </p:nvSpPr>
        <p:spPr>
          <a:xfrm>
            <a:off x="4503521" y="2430773"/>
            <a:ext cx="463531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7E4F35F-1C0B-DF4A-B2B1-DCF7861ECE41}"/>
              </a:ext>
            </a:extLst>
          </p:cNvPr>
          <p:cNvSpPr/>
          <p:nvPr/>
        </p:nvSpPr>
        <p:spPr>
          <a:xfrm>
            <a:off x="4503521" y="2671117"/>
            <a:ext cx="463531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4DDFDA-102A-144E-B459-0855503491B4}"/>
              </a:ext>
            </a:extLst>
          </p:cNvPr>
          <p:cNvSpPr/>
          <p:nvPr/>
        </p:nvSpPr>
        <p:spPr>
          <a:xfrm>
            <a:off x="4503521" y="2911461"/>
            <a:ext cx="3213462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9175B4D-157E-214E-899D-B32CA3CEF06A}"/>
              </a:ext>
            </a:extLst>
          </p:cNvPr>
          <p:cNvSpPr/>
          <p:nvPr/>
        </p:nvSpPr>
        <p:spPr>
          <a:xfrm>
            <a:off x="4503521" y="3153509"/>
            <a:ext cx="4003170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EF5500-A944-DB46-A438-CD4558F98BE4}"/>
              </a:ext>
            </a:extLst>
          </p:cNvPr>
          <p:cNvSpPr/>
          <p:nvPr/>
        </p:nvSpPr>
        <p:spPr>
          <a:xfrm>
            <a:off x="4503521" y="3399600"/>
            <a:ext cx="88127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E19EEEE-0DE8-E54F-AA2D-6EE626865DD4}"/>
              </a:ext>
            </a:extLst>
          </p:cNvPr>
          <p:cNvSpPr/>
          <p:nvPr/>
        </p:nvSpPr>
        <p:spPr>
          <a:xfrm>
            <a:off x="4002208" y="3657826"/>
            <a:ext cx="501314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84C60DB-314E-D949-880B-AEEA3ED8A8DD}"/>
              </a:ext>
            </a:extLst>
          </p:cNvPr>
          <p:cNvSpPr/>
          <p:nvPr/>
        </p:nvSpPr>
        <p:spPr>
          <a:xfrm>
            <a:off x="4493553" y="3898170"/>
            <a:ext cx="4175531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F27EF0-0E07-D24D-9833-2D59AC3B3A24}"/>
              </a:ext>
            </a:extLst>
          </p:cNvPr>
          <p:cNvSpPr/>
          <p:nvPr/>
        </p:nvSpPr>
        <p:spPr>
          <a:xfrm>
            <a:off x="5005292" y="4138514"/>
            <a:ext cx="4770476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40068BD-8F92-704B-B4F6-B762AE1D28AD}"/>
              </a:ext>
            </a:extLst>
          </p:cNvPr>
          <p:cNvSpPr/>
          <p:nvPr/>
        </p:nvSpPr>
        <p:spPr>
          <a:xfrm>
            <a:off x="5005292" y="4378858"/>
            <a:ext cx="350139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5831115-5FCA-6348-9275-EFCFA062783E}"/>
              </a:ext>
            </a:extLst>
          </p:cNvPr>
          <p:cNvSpPr/>
          <p:nvPr/>
        </p:nvSpPr>
        <p:spPr>
          <a:xfrm>
            <a:off x="4985337" y="4626653"/>
            <a:ext cx="443137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8EC148D-D301-B749-9E91-BDFF87737178}"/>
              </a:ext>
            </a:extLst>
          </p:cNvPr>
          <p:cNvSpPr/>
          <p:nvPr/>
        </p:nvSpPr>
        <p:spPr>
          <a:xfrm>
            <a:off x="4985337" y="4866997"/>
            <a:ext cx="5161295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F750C7E-4C88-544B-A72B-2739D8437B96}"/>
              </a:ext>
            </a:extLst>
          </p:cNvPr>
          <p:cNvSpPr/>
          <p:nvPr/>
        </p:nvSpPr>
        <p:spPr>
          <a:xfrm>
            <a:off x="4985322" y="5107341"/>
            <a:ext cx="4335141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7552721-7807-6949-BE68-18C02D40D26E}"/>
              </a:ext>
            </a:extLst>
          </p:cNvPr>
          <p:cNvSpPr/>
          <p:nvPr/>
        </p:nvSpPr>
        <p:spPr>
          <a:xfrm>
            <a:off x="4985322" y="5363323"/>
            <a:ext cx="3521369" cy="224706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39AC4C1-5970-274E-A0D3-45B70C681EAA}"/>
              </a:ext>
            </a:extLst>
          </p:cNvPr>
          <p:cNvSpPr/>
          <p:nvPr/>
        </p:nvSpPr>
        <p:spPr>
          <a:xfrm>
            <a:off x="4985322" y="5595422"/>
            <a:ext cx="2606688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C8BB42E-FEB3-BD4B-BEC1-A4DEAAEE6F02}"/>
              </a:ext>
            </a:extLst>
          </p:cNvPr>
          <p:cNvSpPr/>
          <p:nvPr/>
        </p:nvSpPr>
        <p:spPr>
          <a:xfrm>
            <a:off x="4985321" y="5843159"/>
            <a:ext cx="89370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0B86CBC-9102-194E-8ABE-D6CFC7634461}"/>
              </a:ext>
            </a:extLst>
          </p:cNvPr>
          <p:cNvSpPr/>
          <p:nvPr/>
        </p:nvSpPr>
        <p:spPr>
          <a:xfrm>
            <a:off x="4450048" y="6083503"/>
            <a:ext cx="755616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C3B2ED1-9305-0645-8295-785171AB663E}"/>
              </a:ext>
            </a:extLst>
          </p:cNvPr>
          <p:cNvSpPr/>
          <p:nvPr/>
        </p:nvSpPr>
        <p:spPr>
          <a:xfrm>
            <a:off x="3006670" y="6334451"/>
            <a:ext cx="2378130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97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33DE4-8C9B-954B-9E16-72338F1AA280}"/>
                  </a:ext>
                </a:extLst>
              </p:cNvPr>
              <p:cNvSpPr txBox="1"/>
              <p:nvPr/>
            </p:nvSpPr>
            <p:spPr>
              <a:xfrm>
                <a:off x="2943254" y="414638"/>
                <a:ext cx="7467627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for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∈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transactions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FP-node ←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j ← 0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while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size_of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(transaction)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←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position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transaction[j]</a:t>
                </a:r>
              </a:p>
              <a:p>
                <a:r>
                  <a:rPr lang="en-US" sz="1600" b="1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FP-node → children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exists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then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→ children[pos] → frequency ←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→ children[pos] → frequency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+ transaction[j].frequency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← FP-node</a:t>
                </a:r>
                <a:r>
                  <a:rPr lang="zh-CN" alt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→</a:t>
                </a:r>
                <a:r>
                  <a:rPr lang="zh-CN" alt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children[pos]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j ← j+1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else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while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size_of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(transaction)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← transaction[j]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←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position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of</a:t>
                </a:r>
              </a:p>
              <a:p>
                <a:r>
                  <a:rPr lang="en-US" sz="1600" b="1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new_FP-node.itemName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header_table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add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to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header_table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[pos].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phead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add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to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node.children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new_FP-node.parent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← FP-node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FP-node ←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j ← j+1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break</a:t>
                </a:r>
              </a:p>
              <a:p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return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33DE4-8C9B-954B-9E16-72338F1AA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54" y="414638"/>
                <a:ext cx="7467627" cy="6247864"/>
              </a:xfrm>
              <a:prstGeom prst="rect">
                <a:avLst/>
              </a:prstGeom>
              <a:blipFill>
                <a:blip r:embed="rId2"/>
                <a:stretch>
                  <a:fillRect l="-340" t="-203" b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690236F-E64A-A443-A01B-D3937C985109}"/>
              </a:ext>
            </a:extLst>
          </p:cNvPr>
          <p:cNvGrpSpPr/>
          <p:nvPr/>
        </p:nvGrpSpPr>
        <p:grpSpPr>
          <a:xfrm>
            <a:off x="14012796" y="1826933"/>
            <a:ext cx="760288" cy="521812"/>
            <a:chOff x="14012796" y="1826933"/>
            <a:chExt cx="760288" cy="521812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E200DE2-BC8C-2241-857E-844CB37E6A24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A84C255-8B5B-FC4C-B52A-1D86CB78F22E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</p:grp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/>
        </p:nvGraphicFramePr>
        <p:xfrm>
          <a:off x="10245518" y="2844931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  <p:sp>
        <p:nvSpPr>
          <p:cNvPr id="100" name="TextBox 99">
            <a:extLst>
              <a:ext uri="{FF2B5EF4-FFF2-40B4-BE49-F238E27FC236}">
                <a16:creationId xmlns:a16="http://schemas.microsoft.com/office/drawing/2014/main" id="{50F2CF53-75D5-9943-AD78-9DFD3E2C587F}"/>
              </a:ext>
            </a:extLst>
          </p:cNvPr>
          <p:cNvSpPr txBox="1"/>
          <p:nvPr/>
        </p:nvSpPr>
        <p:spPr>
          <a:xfrm>
            <a:off x="594399" y="2203200"/>
            <a:ext cx="23326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B F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B F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19578-7E23-A446-9494-AC290A926BD1}"/>
              </a:ext>
            </a:extLst>
          </p:cNvPr>
          <p:cNvSpPr/>
          <p:nvPr/>
        </p:nvSpPr>
        <p:spPr>
          <a:xfrm>
            <a:off x="610564" y="2272504"/>
            <a:ext cx="2332690" cy="29695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3007564-2B3E-C244-AD6C-BCFA68C1AF37}"/>
              </a:ext>
            </a:extLst>
          </p:cNvPr>
          <p:cNvSpPr/>
          <p:nvPr/>
        </p:nvSpPr>
        <p:spPr>
          <a:xfrm>
            <a:off x="610564" y="2638767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C4A7040-F802-694A-8CEE-272DFCB2727B}"/>
              </a:ext>
            </a:extLst>
          </p:cNvPr>
          <p:cNvSpPr/>
          <p:nvPr/>
        </p:nvSpPr>
        <p:spPr>
          <a:xfrm>
            <a:off x="610564" y="3005030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011CD85-A28D-DB45-9617-0493D3FB7518}"/>
              </a:ext>
            </a:extLst>
          </p:cNvPr>
          <p:cNvSpPr/>
          <p:nvPr/>
        </p:nvSpPr>
        <p:spPr>
          <a:xfrm>
            <a:off x="610564" y="3371293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628A1C8-5357-564E-A55E-E9EF4F2C3DC2}"/>
              </a:ext>
            </a:extLst>
          </p:cNvPr>
          <p:cNvSpPr/>
          <p:nvPr/>
        </p:nvSpPr>
        <p:spPr>
          <a:xfrm>
            <a:off x="610564" y="3753364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84ABD32-A0A3-6846-A6AE-A674F5918A08}"/>
              </a:ext>
            </a:extLst>
          </p:cNvPr>
          <p:cNvSpPr/>
          <p:nvPr/>
        </p:nvSpPr>
        <p:spPr>
          <a:xfrm>
            <a:off x="610564" y="4119627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83CE96-F5E7-044A-BBE5-31E22CEE469E}"/>
              </a:ext>
            </a:extLst>
          </p:cNvPr>
          <p:cNvSpPr/>
          <p:nvPr/>
        </p:nvSpPr>
        <p:spPr>
          <a:xfrm>
            <a:off x="610564" y="4485890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545E1F6-8688-8D44-928D-E034D915083E}"/>
              </a:ext>
            </a:extLst>
          </p:cNvPr>
          <p:cNvSpPr/>
          <p:nvPr/>
        </p:nvSpPr>
        <p:spPr>
          <a:xfrm>
            <a:off x="610564" y="4852153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4AC57F1-281A-6449-B1B9-021C90EFD217}"/>
              </a:ext>
            </a:extLst>
          </p:cNvPr>
          <p:cNvSpPr/>
          <p:nvPr/>
        </p:nvSpPr>
        <p:spPr>
          <a:xfrm>
            <a:off x="610564" y="5595422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AFAED10-7935-7F49-9446-D29DCBB32928}"/>
              </a:ext>
            </a:extLst>
          </p:cNvPr>
          <p:cNvSpPr/>
          <p:nvPr/>
        </p:nvSpPr>
        <p:spPr>
          <a:xfrm>
            <a:off x="610564" y="5213586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4BBC2C3-AE58-0947-8591-B2BA72CE0FF2}"/>
              </a:ext>
            </a:extLst>
          </p:cNvPr>
          <p:cNvSpPr/>
          <p:nvPr/>
        </p:nvSpPr>
        <p:spPr>
          <a:xfrm>
            <a:off x="3006670" y="454617"/>
            <a:ext cx="2872354" cy="240343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5444314-674A-D14B-8E76-196B1A0F6BF6}"/>
              </a:ext>
            </a:extLst>
          </p:cNvPr>
          <p:cNvSpPr/>
          <p:nvPr/>
        </p:nvSpPr>
        <p:spPr>
          <a:xfrm>
            <a:off x="3006670" y="702590"/>
            <a:ext cx="4086388" cy="23271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F28FB7F-2440-0845-84D8-35DFE20B4166}"/>
              </a:ext>
            </a:extLst>
          </p:cNvPr>
          <p:cNvSpPr/>
          <p:nvPr/>
        </p:nvSpPr>
        <p:spPr>
          <a:xfrm>
            <a:off x="3505621" y="950563"/>
            <a:ext cx="4086388" cy="247973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348155A-5916-B04B-A69D-2621607B8F17}"/>
              </a:ext>
            </a:extLst>
          </p:cNvPr>
          <p:cNvSpPr/>
          <p:nvPr/>
        </p:nvSpPr>
        <p:spPr>
          <a:xfrm>
            <a:off x="3505621" y="1198536"/>
            <a:ext cx="678921" cy="240345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08308C2-FAE6-D649-B2A0-478ED32C419E}"/>
              </a:ext>
            </a:extLst>
          </p:cNvPr>
          <p:cNvSpPr/>
          <p:nvPr/>
        </p:nvSpPr>
        <p:spPr>
          <a:xfrm>
            <a:off x="3505621" y="1446510"/>
            <a:ext cx="4086388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D9E55DF-0446-BC42-B040-432E46CD6BDC}"/>
              </a:ext>
            </a:extLst>
          </p:cNvPr>
          <p:cNvSpPr/>
          <p:nvPr/>
        </p:nvSpPr>
        <p:spPr>
          <a:xfrm>
            <a:off x="4004572" y="1694483"/>
            <a:ext cx="5247916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44CF15D-DA8D-9F49-9CF4-CD888A0D56F6}"/>
              </a:ext>
            </a:extLst>
          </p:cNvPr>
          <p:cNvSpPr/>
          <p:nvPr/>
        </p:nvSpPr>
        <p:spPr>
          <a:xfrm>
            <a:off x="4004572" y="1942456"/>
            <a:ext cx="2633869" cy="200366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1BD1DD7-4344-C444-86A8-DF6567208CB8}"/>
              </a:ext>
            </a:extLst>
          </p:cNvPr>
          <p:cNvSpPr/>
          <p:nvPr/>
        </p:nvSpPr>
        <p:spPr>
          <a:xfrm>
            <a:off x="4004571" y="2190429"/>
            <a:ext cx="263386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E1E973E-CFA7-5246-AAB8-74E0B308FDE0}"/>
              </a:ext>
            </a:extLst>
          </p:cNvPr>
          <p:cNvSpPr/>
          <p:nvPr/>
        </p:nvSpPr>
        <p:spPr>
          <a:xfrm>
            <a:off x="4503521" y="2430773"/>
            <a:ext cx="463531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7E4F35F-1C0B-DF4A-B2B1-DCF7861ECE41}"/>
              </a:ext>
            </a:extLst>
          </p:cNvPr>
          <p:cNvSpPr/>
          <p:nvPr/>
        </p:nvSpPr>
        <p:spPr>
          <a:xfrm>
            <a:off x="4503521" y="2671117"/>
            <a:ext cx="463531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4DDFDA-102A-144E-B459-0855503491B4}"/>
              </a:ext>
            </a:extLst>
          </p:cNvPr>
          <p:cNvSpPr/>
          <p:nvPr/>
        </p:nvSpPr>
        <p:spPr>
          <a:xfrm>
            <a:off x="4503521" y="2911461"/>
            <a:ext cx="3213462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9175B4D-157E-214E-899D-B32CA3CEF06A}"/>
              </a:ext>
            </a:extLst>
          </p:cNvPr>
          <p:cNvSpPr/>
          <p:nvPr/>
        </p:nvSpPr>
        <p:spPr>
          <a:xfrm>
            <a:off x="4503521" y="3153509"/>
            <a:ext cx="4003170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EF5500-A944-DB46-A438-CD4558F98BE4}"/>
              </a:ext>
            </a:extLst>
          </p:cNvPr>
          <p:cNvSpPr/>
          <p:nvPr/>
        </p:nvSpPr>
        <p:spPr>
          <a:xfrm>
            <a:off x="4503521" y="3399600"/>
            <a:ext cx="88127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E19EEEE-0DE8-E54F-AA2D-6EE626865DD4}"/>
              </a:ext>
            </a:extLst>
          </p:cNvPr>
          <p:cNvSpPr/>
          <p:nvPr/>
        </p:nvSpPr>
        <p:spPr>
          <a:xfrm>
            <a:off x="4002208" y="3657826"/>
            <a:ext cx="501314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84C60DB-314E-D949-880B-AEEA3ED8A8DD}"/>
              </a:ext>
            </a:extLst>
          </p:cNvPr>
          <p:cNvSpPr/>
          <p:nvPr/>
        </p:nvSpPr>
        <p:spPr>
          <a:xfrm>
            <a:off x="4493553" y="3898170"/>
            <a:ext cx="4175531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F27EF0-0E07-D24D-9833-2D59AC3B3A24}"/>
              </a:ext>
            </a:extLst>
          </p:cNvPr>
          <p:cNvSpPr/>
          <p:nvPr/>
        </p:nvSpPr>
        <p:spPr>
          <a:xfrm>
            <a:off x="5005292" y="4138514"/>
            <a:ext cx="4770476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40068BD-8F92-704B-B4F6-B762AE1D28AD}"/>
              </a:ext>
            </a:extLst>
          </p:cNvPr>
          <p:cNvSpPr/>
          <p:nvPr/>
        </p:nvSpPr>
        <p:spPr>
          <a:xfrm>
            <a:off x="5005292" y="4378858"/>
            <a:ext cx="350139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5831115-5FCA-6348-9275-EFCFA062783E}"/>
              </a:ext>
            </a:extLst>
          </p:cNvPr>
          <p:cNvSpPr/>
          <p:nvPr/>
        </p:nvSpPr>
        <p:spPr>
          <a:xfrm>
            <a:off x="4985337" y="4626653"/>
            <a:ext cx="443137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8EC148D-D301-B749-9E91-BDFF87737178}"/>
              </a:ext>
            </a:extLst>
          </p:cNvPr>
          <p:cNvSpPr/>
          <p:nvPr/>
        </p:nvSpPr>
        <p:spPr>
          <a:xfrm>
            <a:off x="4985337" y="4866997"/>
            <a:ext cx="5161295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F750C7E-4C88-544B-A72B-2739D8437B96}"/>
              </a:ext>
            </a:extLst>
          </p:cNvPr>
          <p:cNvSpPr/>
          <p:nvPr/>
        </p:nvSpPr>
        <p:spPr>
          <a:xfrm>
            <a:off x="4985322" y="5107341"/>
            <a:ext cx="4335141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7552721-7807-6949-BE68-18C02D40D26E}"/>
              </a:ext>
            </a:extLst>
          </p:cNvPr>
          <p:cNvSpPr/>
          <p:nvPr/>
        </p:nvSpPr>
        <p:spPr>
          <a:xfrm>
            <a:off x="4985322" y="5363323"/>
            <a:ext cx="3521369" cy="224706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39AC4C1-5970-274E-A0D3-45B70C681EAA}"/>
              </a:ext>
            </a:extLst>
          </p:cNvPr>
          <p:cNvSpPr/>
          <p:nvPr/>
        </p:nvSpPr>
        <p:spPr>
          <a:xfrm>
            <a:off x="4985322" y="5595422"/>
            <a:ext cx="2606688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C8BB42E-FEB3-BD4B-BEC1-A4DEAAEE6F02}"/>
              </a:ext>
            </a:extLst>
          </p:cNvPr>
          <p:cNvSpPr/>
          <p:nvPr/>
        </p:nvSpPr>
        <p:spPr>
          <a:xfrm>
            <a:off x="4985321" y="5843159"/>
            <a:ext cx="89370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0B86CBC-9102-194E-8ABE-D6CFC7634461}"/>
              </a:ext>
            </a:extLst>
          </p:cNvPr>
          <p:cNvSpPr/>
          <p:nvPr/>
        </p:nvSpPr>
        <p:spPr>
          <a:xfrm>
            <a:off x="4450048" y="6083503"/>
            <a:ext cx="755616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C3B2ED1-9305-0645-8295-785171AB663E}"/>
              </a:ext>
            </a:extLst>
          </p:cNvPr>
          <p:cNvSpPr/>
          <p:nvPr/>
        </p:nvSpPr>
        <p:spPr>
          <a:xfrm>
            <a:off x="3006670" y="6334451"/>
            <a:ext cx="2378130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2812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33DE4-8C9B-954B-9E16-72338F1AA280}"/>
                  </a:ext>
                </a:extLst>
              </p:cNvPr>
              <p:cNvSpPr txBox="1"/>
              <p:nvPr/>
            </p:nvSpPr>
            <p:spPr>
              <a:xfrm>
                <a:off x="2943254" y="414638"/>
                <a:ext cx="7467627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for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∈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transactions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FP-node ←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j ← 0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while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size_of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(transaction)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←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position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transaction[j]</a:t>
                </a:r>
              </a:p>
              <a:p>
                <a:r>
                  <a:rPr lang="en-US" sz="1600" b="1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FP-node → children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exists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then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→ children[pos] → frequency ←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→ children[pos] → frequency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+ transaction[j].frequency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← FP-node</a:t>
                </a:r>
                <a:r>
                  <a:rPr lang="zh-CN" alt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→</a:t>
                </a:r>
                <a:r>
                  <a:rPr lang="zh-CN" alt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children[pos]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j ← j+1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else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while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size_of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(transaction)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← transaction[j]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←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position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of</a:t>
                </a:r>
              </a:p>
              <a:p>
                <a:r>
                  <a:rPr lang="en-US" sz="1600" b="1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new_FP-node.itemName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header_table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add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to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header_table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[pos].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phead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add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to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node.children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new_FP-node.parent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← FP-node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FP-node ←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j ← j+1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break</a:t>
                </a:r>
              </a:p>
              <a:p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return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33DE4-8C9B-954B-9E16-72338F1AA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54" y="414638"/>
                <a:ext cx="7467627" cy="6247864"/>
              </a:xfrm>
              <a:prstGeom prst="rect">
                <a:avLst/>
              </a:prstGeom>
              <a:blipFill>
                <a:blip r:embed="rId2"/>
                <a:stretch>
                  <a:fillRect l="-340" t="-203" b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690236F-E64A-A443-A01B-D3937C985109}"/>
              </a:ext>
            </a:extLst>
          </p:cNvPr>
          <p:cNvGrpSpPr/>
          <p:nvPr/>
        </p:nvGrpSpPr>
        <p:grpSpPr>
          <a:xfrm>
            <a:off x="14012796" y="1826933"/>
            <a:ext cx="760288" cy="521812"/>
            <a:chOff x="14012796" y="1826933"/>
            <a:chExt cx="760288" cy="521812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E200DE2-BC8C-2241-857E-844CB37E6A24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A84C255-8B5B-FC4C-B52A-1D86CB78F22E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</p:grp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/>
        </p:nvGraphicFramePr>
        <p:xfrm>
          <a:off x="10245518" y="2844931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  <p:sp>
        <p:nvSpPr>
          <p:cNvPr id="100" name="TextBox 99">
            <a:extLst>
              <a:ext uri="{FF2B5EF4-FFF2-40B4-BE49-F238E27FC236}">
                <a16:creationId xmlns:a16="http://schemas.microsoft.com/office/drawing/2014/main" id="{50F2CF53-75D5-9943-AD78-9DFD3E2C587F}"/>
              </a:ext>
            </a:extLst>
          </p:cNvPr>
          <p:cNvSpPr txBox="1"/>
          <p:nvPr/>
        </p:nvSpPr>
        <p:spPr>
          <a:xfrm>
            <a:off x="594399" y="2203200"/>
            <a:ext cx="23326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B F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B F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19578-7E23-A446-9494-AC290A926BD1}"/>
              </a:ext>
            </a:extLst>
          </p:cNvPr>
          <p:cNvSpPr/>
          <p:nvPr/>
        </p:nvSpPr>
        <p:spPr>
          <a:xfrm>
            <a:off x="610564" y="2272504"/>
            <a:ext cx="2332690" cy="29695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3007564-2B3E-C244-AD6C-BCFA68C1AF37}"/>
              </a:ext>
            </a:extLst>
          </p:cNvPr>
          <p:cNvSpPr/>
          <p:nvPr/>
        </p:nvSpPr>
        <p:spPr>
          <a:xfrm>
            <a:off x="610564" y="2638767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C4A7040-F802-694A-8CEE-272DFCB2727B}"/>
              </a:ext>
            </a:extLst>
          </p:cNvPr>
          <p:cNvSpPr/>
          <p:nvPr/>
        </p:nvSpPr>
        <p:spPr>
          <a:xfrm>
            <a:off x="610564" y="3005030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011CD85-A28D-DB45-9617-0493D3FB7518}"/>
              </a:ext>
            </a:extLst>
          </p:cNvPr>
          <p:cNvSpPr/>
          <p:nvPr/>
        </p:nvSpPr>
        <p:spPr>
          <a:xfrm>
            <a:off x="610564" y="3371293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628A1C8-5357-564E-A55E-E9EF4F2C3DC2}"/>
              </a:ext>
            </a:extLst>
          </p:cNvPr>
          <p:cNvSpPr/>
          <p:nvPr/>
        </p:nvSpPr>
        <p:spPr>
          <a:xfrm>
            <a:off x="610564" y="3753364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84ABD32-A0A3-6846-A6AE-A674F5918A08}"/>
              </a:ext>
            </a:extLst>
          </p:cNvPr>
          <p:cNvSpPr/>
          <p:nvPr/>
        </p:nvSpPr>
        <p:spPr>
          <a:xfrm>
            <a:off x="610564" y="4119627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83CE96-F5E7-044A-BBE5-31E22CEE469E}"/>
              </a:ext>
            </a:extLst>
          </p:cNvPr>
          <p:cNvSpPr/>
          <p:nvPr/>
        </p:nvSpPr>
        <p:spPr>
          <a:xfrm>
            <a:off x="610564" y="4485890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545E1F6-8688-8D44-928D-E034D915083E}"/>
              </a:ext>
            </a:extLst>
          </p:cNvPr>
          <p:cNvSpPr/>
          <p:nvPr/>
        </p:nvSpPr>
        <p:spPr>
          <a:xfrm>
            <a:off x="610564" y="4852153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4AC57F1-281A-6449-B1B9-021C90EFD217}"/>
              </a:ext>
            </a:extLst>
          </p:cNvPr>
          <p:cNvSpPr/>
          <p:nvPr/>
        </p:nvSpPr>
        <p:spPr>
          <a:xfrm>
            <a:off x="610564" y="5595422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AFAED10-7935-7F49-9446-D29DCBB32928}"/>
              </a:ext>
            </a:extLst>
          </p:cNvPr>
          <p:cNvSpPr/>
          <p:nvPr/>
        </p:nvSpPr>
        <p:spPr>
          <a:xfrm>
            <a:off x="610564" y="5213586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4BBC2C3-AE58-0947-8591-B2BA72CE0FF2}"/>
              </a:ext>
            </a:extLst>
          </p:cNvPr>
          <p:cNvSpPr/>
          <p:nvPr/>
        </p:nvSpPr>
        <p:spPr>
          <a:xfrm>
            <a:off x="3006670" y="454617"/>
            <a:ext cx="2872354" cy="240343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5444314-674A-D14B-8E76-196B1A0F6BF6}"/>
              </a:ext>
            </a:extLst>
          </p:cNvPr>
          <p:cNvSpPr/>
          <p:nvPr/>
        </p:nvSpPr>
        <p:spPr>
          <a:xfrm>
            <a:off x="3006670" y="702590"/>
            <a:ext cx="4086388" cy="23271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F28FB7F-2440-0845-84D8-35DFE20B4166}"/>
              </a:ext>
            </a:extLst>
          </p:cNvPr>
          <p:cNvSpPr/>
          <p:nvPr/>
        </p:nvSpPr>
        <p:spPr>
          <a:xfrm>
            <a:off x="3505621" y="950563"/>
            <a:ext cx="4086388" cy="24797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348155A-5916-B04B-A69D-2621607B8F17}"/>
              </a:ext>
            </a:extLst>
          </p:cNvPr>
          <p:cNvSpPr/>
          <p:nvPr/>
        </p:nvSpPr>
        <p:spPr>
          <a:xfrm>
            <a:off x="3505621" y="1198536"/>
            <a:ext cx="678921" cy="240345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08308C2-FAE6-D649-B2A0-478ED32C419E}"/>
              </a:ext>
            </a:extLst>
          </p:cNvPr>
          <p:cNvSpPr/>
          <p:nvPr/>
        </p:nvSpPr>
        <p:spPr>
          <a:xfrm>
            <a:off x="3505621" y="1446510"/>
            <a:ext cx="4086388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D9E55DF-0446-BC42-B040-432E46CD6BDC}"/>
              </a:ext>
            </a:extLst>
          </p:cNvPr>
          <p:cNvSpPr/>
          <p:nvPr/>
        </p:nvSpPr>
        <p:spPr>
          <a:xfrm>
            <a:off x="4004572" y="1694483"/>
            <a:ext cx="5247916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44CF15D-DA8D-9F49-9CF4-CD888A0D56F6}"/>
              </a:ext>
            </a:extLst>
          </p:cNvPr>
          <p:cNvSpPr/>
          <p:nvPr/>
        </p:nvSpPr>
        <p:spPr>
          <a:xfrm>
            <a:off x="4004572" y="1942456"/>
            <a:ext cx="2633869" cy="200366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1BD1DD7-4344-C444-86A8-DF6567208CB8}"/>
              </a:ext>
            </a:extLst>
          </p:cNvPr>
          <p:cNvSpPr/>
          <p:nvPr/>
        </p:nvSpPr>
        <p:spPr>
          <a:xfrm>
            <a:off x="4004571" y="2190429"/>
            <a:ext cx="263386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E1E973E-CFA7-5246-AAB8-74E0B308FDE0}"/>
              </a:ext>
            </a:extLst>
          </p:cNvPr>
          <p:cNvSpPr/>
          <p:nvPr/>
        </p:nvSpPr>
        <p:spPr>
          <a:xfrm>
            <a:off x="4503521" y="2430773"/>
            <a:ext cx="463531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7E4F35F-1C0B-DF4A-B2B1-DCF7861ECE41}"/>
              </a:ext>
            </a:extLst>
          </p:cNvPr>
          <p:cNvSpPr/>
          <p:nvPr/>
        </p:nvSpPr>
        <p:spPr>
          <a:xfrm>
            <a:off x="4503521" y="2671117"/>
            <a:ext cx="463531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4DDFDA-102A-144E-B459-0855503491B4}"/>
              </a:ext>
            </a:extLst>
          </p:cNvPr>
          <p:cNvSpPr/>
          <p:nvPr/>
        </p:nvSpPr>
        <p:spPr>
          <a:xfrm>
            <a:off x="4503521" y="2911461"/>
            <a:ext cx="3213462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9175B4D-157E-214E-899D-B32CA3CEF06A}"/>
              </a:ext>
            </a:extLst>
          </p:cNvPr>
          <p:cNvSpPr/>
          <p:nvPr/>
        </p:nvSpPr>
        <p:spPr>
          <a:xfrm>
            <a:off x="4503521" y="3153509"/>
            <a:ext cx="4003170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EF5500-A944-DB46-A438-CD4558F98BE4}"/>
              </a:ext>
            </a:extLst>
          </p:cNvPr>
          <p:cNvSpPr/>
          <p:nvPr/>
        </p:nvSpPr>
        <p:spPr>
          <a:xfrm>
            <a:off x="4503521" y="3399600"/>
            <a:ext cx="88127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E19EEEE-0DE8-E54F-AA2D-6EE626865DD4}"/>
              </a:ext>
            </a:extLst>
          </p:cNvPr>
          <p:cNvSpPr/>
          <p:nvPr/>
        </p:nvSpPr>
        <p:spPr>
          <a:xfrm>
            <a:off x="4002208" y="3657826"/>
            <a:ext cx="501314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84C60DB-314E-D949-880B-AEEA3ED8A8DD}"/>
              </a:ext>
            </a:extLst>
          </p:cNvPr>
          <p:cNvSpPr/>
          <p:nvPr/>
        </p:nvSpPr>
        <p:spPr>
          <a:xfrm>
            <a:off x="4493553" y="3898170"/>
            <a:ext cx="4175531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F27EF0-0E07-D24D-9833-2D59AC3B3A24}"/>
              </a:ext>
            </a:extLst>
          </p:cNvPr>
          <p:cNvSpPr/>
          <p:nvPr/>
        </p:nvSpPr>
        <p:spPr>
          <a:xfrm>
            <a:off x="5005292" y="4138514"/>
            <a:ext cx="4770476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40068BD-8F92-704B-B4F6-B762AE1D28AD}"/>
              </a:ext>
            </a:extLst>
          </p:cNvPr>
          <p:cNvSpPr/>
          <p:nvPr/>
        </p:nvSpPr>
        <p:spPr>
          <a:xfrm>
            <a:off x="5005292" y="4378858"/>
            <a:ext cx="350139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5831115-5FCA-6348-9275-EFCFA062783E}"/>
              </a:ext>
            </a:extLst>
          </p:cNvPr>
          <p:cNvSpPr/>
          <p:nvPr/>
        </p:nvSpPr>
        <p:spPr>
          <a:xfrm>
            <a:off x="4985337" y="4626653"/>
            <a:ext cx="443137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8EC148D-D301-B749-9E91-BDFF87737178}"/>
              </a:ext>
            </a:extLst>
          </p:cNvPr>
          <p:cNvSpPr/>
          <p:nvPr/>
        </p:nvSpPr>
        <p:spPr>
          <a:xfrm>
            <a:off x="4985337" y="4866997"/>
            <a:ext cx="5161295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F750C7E-4C88-544B-A72B-2739D8437B96}"/>
              </a:ext>
            </a:extLst>
          </p:cNvPr>
          <p:cNvSpPr/>
          <p:nvPr/>
        </p:nvSpPr>
        <p:spPr>
          <a:xfrm>
            <a:off x="4985322" y="5107341"/>
            <a:ext cx="4335141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7552721-7807-6949-BE68-18C02D40D26E}"/>
              </a:ext>
            </a:extLst>
          </p:cNvPr>
          <p:cNvSpPr/>
          <p:nvPr/>
        </p:nvSpPr>
        <p:spPr>
          <a:xfrm>
            <a:off x="4985322" y="5363323"/>
            <a:ext cx="3521369" cy="224706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39AC4C1-5970-274E-A0D3-45B70C681EAA}"/>
              </a:ext>
            </a:extLst>
          </p:cNvPr>
          <p:cNvSpPr/>
          <p:nvPr/>
        </p:nvSpPr>
        <p:spPr>
          <a:xfrm>
            <a:off x="4985322" y="5595422"/>
            <a:ext cx="2606688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C8BB42E-FEB3-BD4B-BEC1-A4DEAAEE6F02}"/>
              </a:ext>
            </a:extLst>
          </p:cNvPr>
          <p:cNvSpPr/>
          <p:nvPr/>
        </p:nvSpPr>
        <p:spPr>
          <a:xfrm>
            <a:off x="4985321" y="5843159"/>
            <a:ext cx="89370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0B86CBC-9102-194E-8ABE-D6CFC7634461}"/>
              </a:ext>
            </a:extLst>
          </p:cNvPr>
          <p:cNvSpPr/>
          <p:nvPr/>
        </p:nvSpPr>
        <p:spPr>
          <a:xfrm>
            <a:off x="4450048" y="6083503"/>
            <a:ext cx="755616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C3B2ED1-9305-0645-8295-785171AB663E}"/>
              </a:ext>
            </a:extLst>
          </p:cNvPr>
          <p:cNvSpPr/>
          <p:nvPr/>
        </p:nvSpPr>
        <p:spPr>
          <a:xfrm>
            <a:off x="3006670" y="6334451"/>
            <a:ext cx="2378130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8B18CEC-D1ED-874D-8E6C-C1BDA49F6DA1}"/>
              </a:ext>
            </a:extLst>
          </p:cNvPr>
          <p:cNvGrpSpPr/>
          <p:nvPr/>
        </p:nvGrpSpPr>
        <p:grpSpPr>
          <a:xfrm>
            <a:off x="12534994" y="1826933"/>
            <a:ext cx="760288" cy="521812"/>
            <a:chOff x="14012796" y="1826933"/>
            <a:chExt cx="760288" cy="52181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B34AF2E-02DB-DE40-8097-7C3F3115580E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94BF201-5D97-EB40-A432-721289BD91F7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null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D6DF171-0040-294E-ABD9-962212F413F2}"/>
              </a:ext>
            </a:extLst>
          </p:cNvPr>
          <p:cNvCxnSpPr>
            <a:cxnSpLocks/>
            <a:stCxn id="45" idx="6"/>
            <a:endCxn id="73" idx="2"/>
          </p:cNvCxnSpPr>
          <p:nvPr/>
        </p:nvCxnSpPr>
        <p:spPr>
          <a:xfrm>
            <a:off x="13176044" y="2087839"/>
            <a:ext cx="95599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 w="lg" len="lg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86942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33DE4-8C9B-954B-9E16-72338F1AA280}"/>
                  </a:ext>
                </a:extLst>
              </p:cNvPr>
              <p:cNvSpPr txBox="1"/>
              <p:nvPr/>
            </p:nvSpPr>
            <p:spPr>
              <a:xfrm>
                <a:off x="2943254" y="414638"/>
                <a:ext cx="7467627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for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∈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transactions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FP-node ←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j ← 0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while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size_of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(transaction)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←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position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transaction[j]</a:t>
                </a:r>
              </a:p>
              <a:p>
                <a:r>
                  <a:rPr lang="en-US" sz="1600" b="1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FP-node → children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exists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then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→ children[pos] → frequency ←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→ children[pos] → frequency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+ transaction[j].frequency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← FP-node</a:t>
                </a:r>
                <a:r>
                  <a:rPr lang="zh-CN" alt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→</a:t>
                </a:r>
                <a:r>
                  <a:rPr lang="zh-CN" alt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children[pos]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j ← j+1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else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while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size_of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(transaction)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← transaction[j]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←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position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of</a:t>
                </a:r>
              </a:p>
              <a:p>
                <a:r>
                  <a:rPr lang="en-US" sz="1600" b="1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new_FP-node.itemName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header_table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add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to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header_table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[pos].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phead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add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to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node.children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new_FP-node.parent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← FP-node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FP-node ←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j ← j+1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break</a:t>
                </a:r>
              </a:p>
              <a:p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return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33DE4-8C9B-954B-9E16-72338F1AA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54" y="414638"/>
                <a:ext cx="7467627" cy="6247864"/>
              </a:xfrm>
              <a:prstGeom prst="rect">
                <a:avLst/>
              </a:prstGeom>
              <a:blipFill>
                <a:blip r:embed="rId2"/>
                <a:stretch>
                  <a:fillRect l="-340" t="-203" b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/>
        </p:nvGraphicFramePr>
        <p:xfrm>
          <a:off x="10245518" y="2844931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  <p:sp>
        <p:nvSpPr>
          <p:cNvPr id="100" name="TextBox 99">
            <a:extLst>
              <a:ext uri="{FF2B5EF4-FFF2-40B4-BE49-F238E27FC236}">
                <a16:creationId xmlns:a16="http://schemas.microsoft.com/office/drawing/2014/main" id="{50F2CF53-75D5-9943-AD78-9DFD3E2C587F}"/>
              </a:ext>
            </a:extLst>
          </p:cNvPr>
          <p:cNvSpPr txBox="1"/>
          <p:nvPr/>
        </p:nvSpPr>
        <p:spPr>
          <a:xfrm>
            <a:off x="594399" y="2203200"/>
            <a:ext cx="23326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B F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B F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19578-7E23-A446-9494-AC290A926BD1}"/>
              </a:ext>
            </a:extLst>
          </p:cNvPr>
          <p:cNvSpPr/>
          <p:nvPr/>
        </p:nvSpPr>
        <p:spPr>
          <a:xfrm>
            <a:off x="610564" y="2272504"/>
            <a:ext cx="2332690" cy="29695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3007564-2B3E-C244-AD6C-BCFA68C1AF37}"/>
              </a:ext>
            </a:extLst>
          </p:cNvPr>
          <p:cNvSpPr/>
          <p:nvPr/>
        </p:nvSpPr>
        <p:spPr>
          <a:xfrm>
            <a:off x="610564" y="2638767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C4A7040-F802-694A-8CEE-272DFCB2727B}"/>
              </a:ext>
            </a:extLst>
          </p:cNvPr>
          <p:cNvSpPr/>
          <p:nvPr/>
        </p:nvSpPr>
        <p:spPr>
          <a:xfrm>
            <a:off x="610564" y="3005030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011CD85-A28D-DB45-9617-0493D3FB7518}"/>
              </a:ext>
            </a:extLst>
          </p:cNvPr>
          <p:cNvSpPr/>
          <p:nvPr/>
        </p:nvSpPr>
        <p:spPr>
          <a:xfrm>
            <a:off x="610564" y="3371293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628A1C8-5357-564E-A55E-E9EF4F2C3DC2}"/>
              </a:ext>
            </a:extLst>
          </p:cNvPr>
          <p:cNvSpPr/>
          <p:nvPr/>
        </p:nvSpPr>
        <p:spPr>
          <a:xfrm>
            <a:off x="610564" y="3753364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84ABD32-A0A3-6846-A6AE-A674F5918A08}"/>
              </a:ext>
            </a:extLst>
          </p:cNvPr>
          <p:cNvSpPr/>
          <p:nvPr/>
        </p:nvSpPr>
        <p:spPr>
          <a:xfrm>
            <a:off x="610564" y="4119627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83CE96-F5E7-044A-BBE5-31E22CEE469E}"/>
              </a:ext>
            </a:extLst>
          </p:cNvPr>
          <p:cNvSpPr/>
          <p:nvPr/>
        </p:nvSpPr>
        <p:spPr>
          <a:xfrm>
            <a:off x="610564" y="4485890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545E1F6-8688-8D44-928D-E034D915083E}"/>
              </a:ext>
            </a:extLst>
          </p:cNvPr>
          <p:cNvSpPr/>
          <p:nvPr/>
        </p:nvSpPr>
        <p:spPr>
          <a:xfrm>
            <a:off x="610564" y="4852153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4AC57F1-281A-6449-B1B9-021C90EFD217}"/>
              </a:ext>
            </a:extLst>
          </p:cNvPr>
          <p:cNvSpPr/>
          <p:nvPr/>
        </p:nvSpPr>
        <p:spPr>
          <a:xfrm>
            <a:off x="610564" y="5595422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AFAED10-7935-7F49-9446-D29DCBB32928}"/>
              </a:ext>
            </a:extLst>
          </p:cNvPr>
          <p:cNvSpPr/>
          <p:nvPr/>
        </p:nvSpPr>
        <p:spPr>
          <a:xfrm>
            <a:off x="610564" y="5213586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4BBC2C3-AE58-0947-8591-B2BA72CE0FF2}"/>
              </a:ext>
            </a:extLst>
          </p:cNvPr>
          <p:cNvSpPr/>
          <p:nvPr/>
        </p:nvSpPr>
        <p:spPr>
          <a:xfrm>
            <a:off x="3006670" y="454617"/>
            <a:ext cx="2872354" cy="240343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5444314-674A-D14B-8E76-196B1A0F6BF6}"/>
              </a:ext>
            </a:extLst>
          </p:cNvPr>
          <p:cNvSpPr/>
          <p:nvPr/>
        </p:nvSpPr>
        <p:spPr>
          <a:xfrm>
            <a:off x="3006670" y="702590"/>
            <a:ext cx="4086388" cy="23271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F28FB7F-2440-0845-84D8-35DFE20B4166}"/>
              </a:ext>
            </a:extLst>
          </p:cNvPr>
          <p:cNvSpPr/>
          <p:nvPr/>
        </p:nvSpPr>
        <p:spPr>
          <a:xfrm>
            <a:off x="3505621" y="950563"/>
            <a:ext cx="4086388" cy="2479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348155A-5916-B04B-A69D-2621607B8F17}"/>
              </a:ext>
            </a:extLst>
          </p:cNvPr>
          <p:cNvSpPr/>
          <p:nvPr/>
        </p:nvSpPr>
        <p:spPr>
          <a:xfrm>
            <a:off x="3505621" y="1198536"/>
            <a:ext cx="678921" cy="24034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08308C2-FAE6-D649-B2A0-478ED32C419E}"/>
              </a:ext>
            </a:extLst>
          </p:cNvPr>
          <p:cNvSpPr/>
          <p:nvPr/>
        </p:nvSpPr>
        <p:spPr>
          <a:xfrm>
            <a:off x="3505621" y="1446510"/>
            <a:ext cx="4086388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D9E55DF-0446-BC42-B040-432E46CD6BDC}"/>
              </a:ext>
            </a:extLst>
          </p:cNvPr>
          <p:cNvSpPr/>
          <p:nvPr/>
        </p:nvSpPr>
        <p:spPr>
          <a:xfrm>
            <a:off x="4004572" y="1694483"/>
            <a:ext cx="5247916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44CF15D-DA8D-9F49-9CF4-CD888A0D56F6}"/>
              </a:ext>
            </a:extLst>
          </p:cNvPr>
          <p:cNvSpPr/>
          <p:nvPr/>
        </p:nvSpPr>
        <p:spPr>
          <a:xfrm>
            <a:off x="4004572" y="1942456"/>
            <a:ext cx="2633869" cy="20036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1BD1DD7-4344-C444-86A8-DF6567208CB8}"/>
              </a:ext>
            </a:extLst>
          </p:cNvPr>
          <p:cNvSpPr/>
          <p:nvPr/>
        </p:nvSpPr>
        <p:spPr>
          <a:xfrm>
            <a:off x="4004571" y="2190429"/>
            <a:ext cx="263386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E1E973E-CFA7-5246-AAB8-74E0B308FDE0}"/>
              </a:ext>
            </a:extLst>
          </p:cNvPr>
          <p:cNvSpPr/>
          <p:nvPr/>
        </p:nvSpPr>
        <p:spPr>
          <a:xfrm>
            <a:off x="4503521" y="2430773"/>
            <a:ext cx="463531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7E4F35F-1C0B-DF4A-B2B1-DCF7861ECE41}"/>
              </a:ext>
            </a:extLst>
          </p:cNvPr>
          <p:cNvSpPr/>
          <p:nvPr/>
        </p:nvSpPr>
        <p:spPr>
          <a:xfrm>
            <a:off x="4503521" y="2671117"/>
            <a:ext cx="463531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4DDFDA-102A-144E-B459-0855503491B4}"/>
              </a:ext>
            </a:extLst>
          </p:cNvPr>
          <p:cNvSpPr/>
          <p:nvPr/>
        </p:nvSpPr>
        <p:spPr>
          <a:xfrm>
            <a:off x="4503521" y="2911461"/>
            <a:ext cx="3213462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9175B4D-157E-214E-899D-B32CA3CEF06A}"/>
              </a:ext>
            </a:extLst>
          </p:cNvPr>
          <p:cNvSpPr/>
          <p:nvPr/>
        </p:nvSpPr>
        <p:spPr>
          <a:xfrm>
            <a:off x="4503521" y="3153509"/>
            <a:ext cx="4003170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EF5500-A944-DB46-A438-CD4558F98BE4}"/>
              </a:ext>
            </a:extLst>
          </p:cNvPr>
          <p:cNvSpPr/>
          <p:nvPr/>
        </p:nvSpPr>
        <p:spPr>
          <a:xfrm>
            <a:off x="4503521" y="3399600"/>
            <a:ext cx="88127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E19EEEE-0DE8-E54F-AA2D-6EE626865DD4}"/>
              </a:ext>
            </a:extLst>
          </p:cNvPr>
          <p:cNvSpPr/>
          <p:nvPr/>
        </p:nvSpPr>
        <p:spPr>
          <a:xfrm>
            <a:off x="4002208" y="3657826"/>
            <a:ext cx="501314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84C60DB-314E-D949-880B-AEEA3ED8A8DD}"/>
              </a:ext>
            </a:extLst>
          </p:cNvPr>
          <p:cNvSpPr/>
          <p:nvPr/>
        </p:nvSpPr>
        <p:spPr>
          <a:xfrm>
            <a:off x="4493553" y="3898170"/>
            <a:ext cx="4175531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F27EF0-0E07-D24D-9833-2D59AC3B3A24}"/>
              </a:ext>
            </a:extLst>
          </p:cNvPr>
          <p:cNvSpPr/>
          <p:nvPr/>
        </p:nvSpPr>
        <p:spPr>
          <a:xfrm>
            <a:off x="5005292" y="4138514"/>
            <a:ext cx="4770476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40068BD-8F92-704B-B4F6-B762AE1D28AD}"/>
              </a:ext>
            </a:extLst>
          </p:cNvPr>
          <p:cNvSpPr/>
          <p:nvPr/>
        </p:nvSpPr>
        <p:spPr>
          <a:xfrm>
            <a:off x="5005292" y="4378858"/>
            <a:ext cx="350139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5831115-5FCA-6348-9275-EFCFA062783E}"/>
              </a:ext>
            </a:extLst>
          </p:cNvPr>
          <p:cNvSpPr/>
          <p:nvPr/>
        </p:nvSpPr>
        <p:spPr>
          <a:xfrm>
            <a:off x="4985337" y="4626653"/>
            <a:ext cx="443137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8EC148D-D301-B749-9E91-BDFF87737178}"/>
              </a:ext>
            </a:extLst>
          </p:cNvPr>
          <p:cNvSpPr/>
          <p:nvPr/>
        </p:nvSpPr>
        <p:spPr>
          <a:xfrm>
            <a:off x="4985337" y="4866997"/>
            <a:ext cx="5161295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F750C7E-4C88-544B-A72B-2739D8437B96}"/>
              </a:ext>
            </a:extLst>
          </p:cNvPr>
          <p:cNvSpPr/>
          <p:nvPr/>
        </p:nvSpPr>
        <p:spPr>
          <a:xfrm>
            <a:off x="4985322" y="5107341"/>
            <a:ext cx="4335141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7552721-7807-6949-BE68-18C02D40D26E}"/>
              </a:ext>
            </a:extLst>
          </p:cNvPr>
          <p:cNvSpPr/>
          <p:nvPr/>
        </p:nvSpPr>
        <p:spPr>
          <a:xfrm>
            <a:off x="4985322" y="5363323"/>
            <a:ext cx="3521369" cy="224706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39AC4C1-5970-274E-A0D3-45B70C681EAA}"/>
              </a:ext>
            </a:extLst>
          </p:cNvPr>
          <p:cNvSpPr/>
          <p:nvPr/>
        </p:nvSpPr>
        <p:spPr>
          <a:xfrm>
            <a:off x="4985322" y="5595422"/>
            <a:ext cx="2606688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C8BB42E-FEB3-BD4B-BEC1-A4DEAAEE6F02}"/>
              </a:ext>
            </a:extLst>
          </p:cNvPr>
          <p:cNvSpPr/>
          <p:nvPr/>
        </p:nvSpPr>
        <p:spPr>
          <a:xfrm>
            <a:off x="4985321" y="5843159"/>
            <a:ext cx="89370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0B86CBC-9102-194E-8ABE-D6CFC7634461}"/>
              </a:ext>
            </a:extLst>
          </p:cNvPr>
          <p:cNvSpPr/>
          <p:nvPr/>
        </p:nvSpPr>
        <p:spPr>
          <a:xfrm>
            <a:off x="4450048" y="6083503"/>
            <a:ext cx="755616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C3B2ED1-9305-0645-8295-785171AB663E}"/>
              </a:ext>
            </a:extLst>
          </p:cNvPr>
          <p:cNvSpPr/>
          <p:nvPr/>
        </p:nvSpPr>
        <p:spPr>
          <a:xfrm>
            <a:off x="3006670" y="6334451"/>
            <a:ext cx="2378130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0CD388C-BED1-564F-9438-404282DEC48A}"/>
              </a:ext>
            </a:extLst>
          </p:cNvPr>
          <p:cNvGrpSpPr/>
          <p:nvPr/>
        </p:nvGrpSpPr>
        <p:grpSpPr>
          <a:xfrm>
            <a:off x="14012796" y="1826933"/>
            <a:ext cx="760288" cy="521812"/>
            <a:chOff x="14012796" y="1826933"/>
            <a:chExt cx="760288" cy="52181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8218E9E-48A0-D142-8F36-902A27C30F82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3D4775B-B133-E845-AC37-86EF3AEF3DB6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E7F4A89-950D-1647-B835-A6568B9D416E}"/>
              </a:ext>
            </a:extLst>
          </p:cNvPr>
          <p:cNvGrpSpPr/>
          <p:nvPr/>
        </p:nvGrpSpPr>
        <p:grpSpPr>
          <a:xfrm>
            <a:off x="12534994" y="1826933"/>
            <a:ext cx="760288" cy="521812"/>
            <a:chOff x="14012796" y="1826933"/>
            <a:chExt cx="760288" cy="52181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7AA8BF0-FDD0-F447-BD6C-69E8DD03CDE7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BDBEBE9-9A6F-B64C-8BE4-C6F725611692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null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79B70D-542B-9640-967A-51D9837F0D77}"/>
              </a:ext>
            </a:extLst>
          </p:cNvPr>
          <p:cNvCxnSpPr>
            <a:cxnSpLocks/>
            <a:stCxn id="51" idx="6"/>
            <a:endCxn id="48" idx="2"/>
          </p:cNvCxnSpPr>
          <p:nvPr/>
        </p:nvCxnSpPr>
        <p:spPr>
          <a:xfrm>
            <a:off x="13176044" y="2087839"/>
            <a:ext cx="95599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 w="lg" len="lg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22370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33DE4-8C9B-954B-9E16-72338F1AA280}"/>
                  </a:ext>
                </a:extLst>
              </p:cNvPr>
              <p:cNvSpPr txBox="1"/>
              <p:nvPr/>
            </p:nvSpPr>
            <p:spPr>
              <a:xfrm>
                <a:off x="2943254" y="414638"/>
                <a:ext cx="7467627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for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∈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transactions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FP-node ←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j ← 0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while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size_of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(transaction)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←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position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transaction[j]</a:t>
                </a:r>
              </a:p>
              <a:p>
                <a:r>
                  <a:rPr lang="en-US" sz="1600" b="1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FP-node → children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exists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then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→ children[pos] → frequency ←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→ children[pos] → frequency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+ transaction[j].frequency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← FP-node</a:t>
                </a:r>
                <a:r>
                  <a:rPr lang="zh-CN" alt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→</a:t>
                </a:r>
                <a:r>
                  <a:rPr lang="zh-CN" alt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children[pos]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j ← j+1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else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while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size_of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(transaction)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← transaction[j]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←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position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of</a:t>
                </a:r>
              </a:p>
              <a:p>
                <a:r>
                  <a:rPr lang="en-US" sz="1600" b="1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new_FP-node.itemName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header_table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add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to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header_table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[pos].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phead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add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to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node.children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new_FP-node.parent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← FP-node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FP-node ←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j ← j+1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break</a:t>
                </a:r>
              </a:p>
              <a:p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return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33DE4-8C9B-954B-9E16-72338F1AA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54" y="414638"/>
                <a:ext cx="7467627" cy="6247864"/>
              </a:xfrm>
              <a:prstGeom prst="rect">
                <a:avLst/>
              </a:prstGeom>
              <a:blipFill>
                <a:blip r:embed="rId2"/>
                <a:stretch>
                  <a:fillRect l="-340" t="-203" b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/>
        </p:nvGraphicFramePr>
        <p:xfrm>
          <a:off x="10245518" y="2844931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  <p:sp>
        <p:nvSpPr>
          <p:cNvPr id="100" name="TextBox 99">
            <a:extLst>
              <a:ext uri="{FF2B5EF4-FFF2-40B4-BE49-F238E27FC236}">
                <a16:creationId xmlns:a16="http://schemas.microsoft.com/office/drawing/2014/main" id="{50F2CF53-75D5-9943-AD78-9DFD3E2C587F}"/>
              </a:ext>
            </a:extLst>
          </p:cNvPr>
          <p:cNvSpPr txBox="1"/>
          <p:nvPr/>
        </p:nvSpPr>
        <p:spPr>
          <a:xfrm>
            <a:off x="594399" y="2203200"/>
            <a:ext cx="23326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B F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B F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19578-7E23-A446-9494-AC290A926BD1}"/>
              </a:ext>
            </a:extLst>
          </p:cNvPr>
          <p:cNvSpPr/>
          <p:nvPr/>
        </p:nvSpPr>
        <p:spPr>
          <a:xfrm>
            <a:off x="610564" y="2272504"/>
            <a:ext cx="2332690" cy="29695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3007564-2B3E-C244-AD6C-BCFA68C1AF37}"/>
              </a:ext>
            </a:extLst>
          </p:cNvPr>
          <p:cNvSpPr/>
          <p:nvPr/>
        </p:nvSpPr>
        <p:spPr>
          <a:xfrm>
            <a:off x="610564" y="2638767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C4A7040-F802-694A-8CEE-272DFCB2727B}"/>
              </a:ext>
            </a:extLst>
          </p:cNvPr>
          <p:cNvSpPr/>
          <p:nvPr/>
        </p:nvSpPr>
        <p:spPr>
          <a:xfrm>
            <a:off x="610564" y="3005030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011CD85-A28D-DB45-9617-0493D3FB7518}"/>
              </a:ext>
            </a:extLst>
          </p:cNvPr>
          <p:cNvSpPr/>
          <p:nvPr/>
        </p:nvSpPr>
        <p:spPr>
          <a:xfrm>
            <a:off x="610564" y="3371293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628A1C8-5357-564E-A55E-E9EF4F2C3DC2}"/>
              </a:ext>
            </a:extLst>
          </p:cNvPr>
          <p:cNvSpPr/>
          <p:nvPr/>
        </p:nvSpPr>
        <p:spPr>
          <a:xfrm>
            <a:off x="610564" y="3753364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84ABD32-A0A3-6846-A6AE-A674F5918A08}"/>
              </a:ext>
            </a:extLst>
          </p:cNvPr>
          <p:cNvSpPr/>
          <p:nvPr/>
        </p:nvSpPr>
        <p:spPr>
          <a:xfrm>
            <a:off x="610564" y="4119627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83CE96-F5E7-044A-BBE5-31E22CEE469E}"/>
              </a:ext>
            </a:extLst>
          </p:cNvPr>
          <p:cNvSpPr/>
          <p:nvPr/>
        </p:nvSpPr>
        <p:spPr>
          <a:xfrm>
            <a:off x="610564" y="4485890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545E1F6-8688-8D44-928D-E034D915083E}"/>
              </a:ext>
            </a:extLst>
          </p:cNvPr>
          <p:cNvSpPr/>
          <p:nvPr/>
        </p:nvSpPr>
        <p:spPr>
          <a:xfrm>
            <a:off x="610564" y="4852153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4AC57F1-281A-6449-B1B9-021C90EFD217}"/>
              </a:ext>
            </a:extLst>
          </p:cNvPr>
          <p:cNvSpPr/>
          <p:nvPr/>
        </p:nvSpPr>
        <p:spPr>
          <a:xfrm>
            <a:off x="610564" y="5595422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AFAED10-7935-7F49-9446-D29DCBB32928}"/>
              </a:ext>
            </a:extLst>
          </p:cNvPr>
          <p:cNvSpPr/>
          <p:nvPr/>
        </p:nvSpPr>
        <p:spPr>
          <a:xfrm>
            <a:off x="610564" y="5213586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4BBC2C3-AE58-0947-8591-B2BA72CE0FF2}"/>
              </a:ext>
            </a:extLst>
          </p:cNvPr>
          <p:cNvSpPr/>
          <p:nvPr/>
        </p:nvSpPr>
        <p:spPr>
          <a:xfrm>
            <a:off x="3006670" y="454617"/>
            <a:ext cx="2872354" cy="240343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5444314-674A-D14B-8E76-196B1A0F6BF6}"/>
              </a:ext>
            </a:extLst>
          </p:cNvPr>
          <p:cNvSpPr/>
          <p:nvPr/>
        </p:nvSpPr>
        <p:spPr>
          <a:xfrm>
            <a:off x="3006670" y="702590"/>
            <a:ext cx="4086388" cy="23271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F28FB7F-2440-0845-84D8-35DFE20B4166}"/>
              </a:ext>
            </a:extLst>
          </p:cNvPr>
          <p:cNvSpPr/>
          <p:nvPr/>
        </p:nvSpPr>
        <p:spPr>
          <a:xfrm>
            <a:off x="3505621" y="950563"/>
            <a:ext cx="4086388" cy="2479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348155A-5916-B04B-A69D-2621607B8F17}"/>
              </a:ext>
            </a:extLst>
          </p:cNvPr>
          <p:cNvSpPr/>
          <p:nvPr/>
        </p:nvSpPr>
        <p:spPr>
          <a:xfrm>
            <a:off x="3505621" y="1198536"/>
            <a:ext cx="678921" cy="24034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08308C2-FAE6-D649-B2A0-478ED32C419E}"/>
              </a:ext>
            </a:extLst>
          </p:cNvPr>
          <p:cNvSpPr/>
          <p:nvPr/>
        </p:nvSpPr>
        <p:spPr>
          <a:xfrm>
            <a:off x="3505621" y="1446510"/>
            <a:ext cx="4086388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D9E55DF-0446-BC42-B040-432E46CD6BDC}"/>
              </a:ext>
            </a:extLst>
          </p:cNvPr>
          <p:cNvSpPr/>
          <p:nvPr/>
        </p:nvSpPr>
        <p:spPr>
          <a:xfrm>
            <a:off x="4004572" y="1694483"/>
            <a:ext cx="5247916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44CF15D-DA8D-9F49-9CF4-CD888A0D56F6}"/>
              </a:ext>
            </a:extLst>
          </p:cNvPr>
          <p:cNvSpPr/>
          <p:nvPr/>
        </p:nvSpPr>
        <p:spPr>
          <a:xfrm>
            <a:off x="4004572" y="1942456"/>
            <a:ext cx="2633869" cy="2003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1BD1DD7-4344-C444-86A8-DF6567208CB8}"/>
              </a:ext>
            </a:extLst>
          </p:cNvPr>
          <p:cNvSpPr/>
          <p:nvPr/>
        </p:nvSpPr>
        <p:spPr>
          <a:xfrm>
            <a:off x="4004571" y="2190429"/>
            <a:ext cx="263386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E1E973E-CFA7-5246-AAB8-74E0B308FDE0}"/>
              </a:ext>
            </a:extLst>
          </p:cNvPr>
          <p:cNvSpPr/>
          <p:nvPr/>
        </p:nvSpPr>
        <p:spPr>
          <a:xfrm>
            <a:off x="4503521" y="2430773"/>
            <a:ext cx="463531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7E4F35F-1C0B-DF4A-B2B1-DCF7861ECE41}"/>
              </a:ext>
            </a:extLst>
          </p:cNvPr>
          <p:cNvSpPr/>
          <p:nvPr/>
        </p:nvSpPr>
        <p:spPr>
          <a:xfrm>
            <a:off x="4503521" y="2671117"/>
            <a:ext cx="463531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4DDFDA-102A-144E-B459-0855503491B4}"/>
              </a:ext>
            </a:extLst>
          </p:cNvPr>
          <p:cNvSpPr/>
          <p:nvPr/>
        </p:nvSpPr>
        <p:spPr>
          <a:xfrm>
            <a:off x="4503521" y="2911461"/>
            <a:ext cx="3213462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9175B4D-157E-214E-899D-B32CA3CEF06A}"/>
              </a:ext>
            </a:extLst>
          </p:cNvPr>
          <p:cNvSpPr/>
          <p:nvPr/>
        </p:nvSpPr>
        <p:spPr>
          <a:xfrm>
            <a:off x="4503521" y="3153509"/>
            <a:ext cx="4003170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EF5500-A944-DB46-A438-CD4558F98BE4}"/>
              </a:ext>
            </a:extLst>
          </p:cNvPr>
          <p:cNvSpPr/>
          <p:nvPr/>
        </p:nvSpPr>
        <p:spPr>
          <a:xfrm>
            <a:off x="4503521" y="3399600"/>
            <a:ext cx="88127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E19EEEE-0DE8-E54F-AA2D-6EE626865DD4}"/>
              </a:ext>
            </a:extLst>
          </p:cNvPr>
          <p:cNvSpPr/>
          <p:nvPr/>
        </p:nvSpPr>
        <p:spPr>
          <a:xfrm>
            <a:off x="4002208" y="3657826"/>
            <a:ext cx="501314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84C60DB-314E-D949-880B-AEEA3ED8A8DD}"/>
              </a:ext>
            </a:extLst>
          </p:cNvPr>
          <p:cNvSpPr/>
          <p:nvPr/>
        </p:nvSpPr>
        <p:spPr>
          <a:xfrm>
            <a:off x="4493553" y="3898170"/>
            <a:ext cx="4175531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F27EF0-0E07-D24D-9833-2D59AC3B3A24}"/>
              </a:ext>
            </a:extLst>
          </p:cNvPr>
          <p:cNvSpPr/>
          <p:nvPr/>
        </p:nvSpPr>
        <p:spPr>
          <a:xfrm>
            <a:off x="5005292" y="4138514"/>
            <a:ext cx="4770476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40068BD-8F92-704B-B4F6-B762AE1D28AD}"/>
              </a:ext>
            </a:extLst>
          </p:cNvPr>
          <p:cNvSpPr/>
          <p:nvPr/>
        </p:nvSpPr>
        <p:spPr>
          <a:xfrm>
            <a:off x="5005292" y="4378858"/>
            <a:ext cx="350139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5831115-5FCA-6348-9275-EFCFA062783E}"/>
              </a:ext>
            </a:extLst>
          </p:cNvPr>
          <p:cNvSpPr/>
          <p:nvPr/>
        </p:nvSpPr>
        <p:spPr>
          <a:xfrm>
            <a:off x="4985337" y="4626653"/>
            <a:ext cx="443137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8EC148D-D301-B749-9E91-BDFF87737178}"/>
              </a:ext>
            </a:extLst>
          </p:cNvPr>
          <p:cNvSpPr/>
          <p:nvPr/>
        </p:nvSpPr>
        <p:spPr>
          <a:xfrm>
            <a:off x="4985337" y="4866997"/>
            <a:ext cx="5161295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F750C7E-4C88-544B-A72B-2739D8437B96}"/>
              </a:ext>
            </a:extLst>
          </p:cNvPr>
          <p:cNvSpPr/>
          <p:nvPr/>
        </p:nvSpPr>
        <p:spPr>
          <a:xfrm>
            <a:off x="4985322" y="5107341"/>
            <a:ext cx="4335141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7552721-7807-6949-BE68-18C02D40D26E}"/>
              </a:ext>
            </a:extLst>
          </p:cNvPr>
          <p:cNvSpPr/>
          <p:nvPr/>
        </p:nvSpPr>
        <p:spPr>
          <a:xfrm>
            <a:off x="4985322" y="5363323"/>
            <a:ext cx="3521369" cy="224706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39AC4C1-5970-274E-A0D3-45B70C681EAA}"/>
              </a:ext>
            </a:extLst>
          </p:cNvPr>
          <p:cNvSpPr/>
          <p:nvPr/>
        </p:nvSpPr>
        <p:spPr>
          <a:xfrm>
            <a:off x="4985322" y="5595422"/>
            <a:ext cx="2606688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C8BB42E-FEB3-BD4B-BEC1-A4DEAAEE6F02}"/>
              </a:ext>
            </a:extLst>
          </p:cNvPr>
          <p:cNvSpPr/>
          <p:nvPr/>
        </p:nvSpPr>
        <p:spPr>
          <a:xfrm>
            <a:off x="4985321" y="5843159"/>
            <a:ext cx="89370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0B86CBC-9102-194E-8ABE-D6CFC7634461}"/>
              </a:ext>
            </a:extLst>
          </p:cNvPr>
          <p:cNvSpPr/>
          <p:nvPr/>
        </p:nvSpPr>
        <p:spPr>
          <a:xfrm>
            <a:off x="4450048" y="6083503"/>
            <a:ext cx="755616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C3B2ED1-9305-0645-8295-785171AB663E}"/>
              </a:ext>
            </a:extLst>
          </p:cNvPr>
          <p:cNvSpPr/>
          <p:nvPr/>
        </p:nvSpPr>
        <p:spPr>
          <a:xfrm>
            <a:off x="3006670" y="6334451"/>
            <a:ext cx="2378130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0CD388C-BED1-564F-9438-404282DEC48A}"/>
              </a:ext>
            </a:extLst>
          </p:cNvPr>
          <p:cNvGrpSpPr/>
          <p:nvPr/>
        </p:nvGrpSpPr>
        <p:grpSpPr>
          <a:xfrm>
            <a:off x="14012796" y="1826933"/>
            <a:ext cx="760288" cy="521812"/>
            <a:chOff x="14012796" y="1826933"/>
            <a:chExt cx="760288" cy="52181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8218E9E-48A0-D142-8F36-902A27C30F82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3D4775B-B133-E845-AC37-86EF3AEF3DB6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E7F4A89-950D-1647-B835-A6568B9D416E}"/>
              </a:ext>
            </a:extLst>
          </p:cNvPr>
          <p:cNvGrpSpPr/>
          <p:nvPr/>
        </p:nvGrpSpPr>
        <p:grpSpPr>
          <a:xfrm>
            <a:off x="12534994" y="1826933"/>
            <a:ext cx="760288" cy="521812"/>
            <a:chOff x="14012796" y="1826933"/>
            <a:chExt cx="760288" cy="52181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7AA8BF0-FDD0-F447-BD6C-69E8DD03CDE7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BDBEBE9-9A6F-B64C-8BE4-C6F725611692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null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79B70D-542B-9640-967A-51D9837F0D77}"/>
              </a:ext>
            </a:extLst>
          </p:cNvPr>
          <p:cNvCxnSpPr>
            <a:cxnSpLocks/>
            <a:stCxn id="51" idx="6"/>
            <a:endCxn id="48" idx="2"/>
          </p:cNvCxnSpPr>
          <p:nvPr/>
        </p:nvCxnSpPr>
        <p:spPr>
          <a:xfrm>
            <a:off x="13176044" y="2087839"/>
            <a:ext cx="95599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 w="lg" len="lg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80562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33DE4-8C9B-954B-9E16-72338F1AA280}"/>
                  </a:ext>
                </a:extLst>
              </p:cNvPr>
              <p:cNvSpPr txBox="1"/>
              <p:nvPr/>
            </p:nvSpPr>
            <p:spPr>
              <a:xfrm>
                <a:off x="2943254" y="414638"/>
                <a:ext cx="7467627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for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∈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transactions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FP-node ←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j ← 0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while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size_of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(transaction)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←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position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transaction[j]</a:t>
                </a:r>
              </a:p>
              <a:p>
                <a:r>
                  <a:rPr lang="en-US" sz="1600" b="1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FP-node → children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exists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then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→ children[pos] → frequency ←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→ children[pos] → frequency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+ transaction[j].frequency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← FP-node</a:t>
                </a:r>
                <a:r>
                  <a:rPr lang="zh-CN" alt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→</a:t>
                </a:r>
                <a:r>
                  <a:rPr lang="zh-CN" alt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children[pos]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j ← j+1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else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while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size_of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(transaction)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← transaction[j]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←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position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of</a:t>
                </a:r>
              </a:p>
              <a:p>
                <a:r>
                  <a:rPr lang="en-US" sz="1600" b="1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new_FP-node.itemName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header_table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add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to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header_table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[pos].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phead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add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to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node.children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new_FP-node.parent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← FP-node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FP-node ←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j ← j+1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break</a:t>
                </a:r>
              </a:p>
              <a:p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return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33DE4-8C9B-954B-9E16-72338F1AA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54" y="414638"/>
                <a:ext cx="7467627" cy="6247864"/>
              </a:xfrm>
              <a:prstGeom prst="rect">
                <a:avLst/>
              </a:prstGeom>
              <a:blipFill>
                <a:blip r:embed="rId2"/>
                <a:stretch>
                  <a:fillRect l="-340" t="-203" b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/>
        </p:nvGraphicFramePr>
        <p:xfrm>
          <a:off x="10245518" y="2844931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  <p:sp>
        <p:nvSpPr>
          <p:cNvPr id="100" name="TextBox 99">
            <a:extLst>
              <a:ext uri="{FF2B5EF4-FFF2-40B4-BE49-F238E27FC236}">
                <a16:creationId xmlns:a16="http://schemas.microsoft.com/office/drawing/2014/main" id="{50F2CF53-75D5-9943-AD78-9DFD3E2C587F}"/>
              </a:ext>
            </a:extLst>
          </p:cNvPr>
          <p:cNvSpPr txBox="1"/>
          <p:nvPr/>
        </p:nvSpPr>
        <p:spPr>
          <a:xfrm>
            <a:off x="594399" y="2203200"/>
            <a:ext cx="23326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B F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B F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19578-7E23-A446-9494-AC290A926BD1}"/>
              </a:ext>
            </a:extLst>
          </p:cNvPr>
          <p:cNvSpPr/>
          <p:nvPr/>
        </p:nvSpPr>
        <p:spPr>
          <a:xfrm>
            <a:off x="610564" y="2272504"/>
            <a:ext cx="2332690" cy="29695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3007564-2B3E-C244-AD6C-BCFA68C1AF37}"/>
              </a:ext>
            </a:extLst>
          </p:cNvPr>
          <p:cNvSpPr/>
          <p:nvPr/>
        </p:nvSpPr>
        <p:spPr>
          <a:xfrm>
            <a:off x="610564" y="2638767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C4A7040-F802-694A-8CEE-272DFCB2727B}"/>
              </a:ext>
            </a:extLst>
          </p:cNvPr>
          <p:cNvSpPr/>
          <p:nvPr/>
        </p:nvSpPr>
        <p:spPr>
          <a:xfrm>
            <a:off x="610564" y="3005030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011CD85-A28D-DB45-9617-0493D3FB7518}"/>
              </a:ext>
            </a:extLst>
          </p:cNvPr>
          <p:cNvSpPr/>
          <p:nvPr/>
        </p:nvSpPr>
        <p:spPr>
          <a:xfrm>
            <a:off x="610564" y="3371293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628A1C8-5357-564E-A55E-E9EF4F2C3DC2}"/>
              </a:ext>
            </a:extLst>
          </p:cNvPr>
          <p:cNvSpPr/>
          <p:nvPr/>
        </p:nvSpPr>
        <p:spPr>
          <a:xfrm>
            <a:off x="610564" y="3753364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84ABD32-A0A3-6846-A6AE-A674F5918A08}"/>
              </a:ext>
            </a:extLst>
          </p:cNvPr>
          <p:cNvSpPr/>
          <p:nvPr/>
        </p:nvSpPr>
        <p:spPr>
          <a:xfrm>
            <a:off x="610564" y="4119627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83CE96-F5E7-044A-BBE5-31E22CEE469E}"/>
              </a:ext>
            </a:extLst>
          </p:cNvPr>
          <p:cNvSpPr/>
          <p:nvPr/>
        </p:nvSpPr>
        <p:spPr>
          <a:xfrm>
            <a:off x="610564" y="4485890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545E1F6-8688-8D44-928D-E034D915083E}"/>
              </a:ext>
            </a:extLst>
          </p:cNvPr>
          <p:cNvSpPr/>
          <p:nvPr/>
        </p:nvSpPr>
        <p:spPr>
          <a:xfrm>
            <a:off x="610564" y="4852153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4AC57F1-281A-6449-B1B9-021C90EFD217}"/>
              </a:ext>
            </a:extLst>
          </p:cNvPr>
          <p:cNvSpPr/>
          <p:nvPr/>
        </p:nvSpPr>
        <p:spPr>
          <a:xfrm>
            <a:off x="610564" y="5595422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AFAED10-7935-7F49-9446-D29DCBB32928}"/>
              </a:ext>
            </a:extLst>
          </p:cNvPr>
          <p:cNvSpPr/>
          <p:nvPr/>
        </p:nvSpPr>
        <p:spPr>
          <a:xfrm>
            <a:off x="610564" y="5213586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4BBC2C3-AE58-0947-8591-B2BA72CE0FF2}"/>
              </a:ext>
            </a:extLst>
          </p:cNvPr>
          <p:cNvSpPr/>
          <p:nvPr/>
        </p:nvSpPr>
        <p:spPr>
          <a:xfrm>
            <a:off x="3006670" y="454617"/>
            <a:ext cx="2872354" cy="240343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5444314-674A-D14B-8E76-196B1A0F6BF6}"/>
              </a:ext>
            </a:extLst>
          </p:cNvPr>
          <p:cNvSpPr/>
          <p:nvPr/>
        </p:nvSpPr>
        <p:spPr>
          <a:xfrm>
            <a:off x="3006670" y="702590"/>
            <a:ext cx="4086388" cy="23271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F28FB7F-2440-0845-84D8-35DFE20B4166}"/>
              </a:ext>
            </a:extLst>
          </p:cNvPr>
          <p:cNvSpPr/>
          <p:nvPr/>
        </p:nvSpPr>
        <p:spPr>
          <a:xfrm>
            <a:off x="3505621" y="950563"/>
            <a:ext cx="4086388" cy="2479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348155A-5916-B04B-A69D-2621607B8F17}"/>
              </a:ext>
            </a:extLst>
          </p:cNvPr>
          <p:cNvSpPr/>
          <p:nvPr/>
        </p:nvSpPr>
        <p:spPr>
          <a:xfrm>
            <a:off x="3505621" y="1198536"/>
            <a:ext cx="678921" cy="24034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08308C2-FAE6-D649-B2A0-478ED32C419E}"/>
              </a:ext>
            </a:extLst>
          </p:cNvPr>
          <p:cNvSpPr/>
          <p:nvPr/>
        </p:nvSpPr>
        <p:spPr>
          <a:xfrm>
            <a:off x="3505621" y="1446510"/>
            <a:ext cx="4086388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D9E55DF-0446-BC42-B040-432E46CD6BDC}"/>
              </a:ext>
            </a:extLst>
          </p:cNvPr>
          <p:cNvSpPr/>
          <p:nvPr/>
        </p:nvSpPr>
        <p:spPr>
          <a:xfrm>
            <a:off x="4004572" y="1694483"/>
            <a:ext cx="5247916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44CF15D-DA8D-9F49-9CF4-CD888A0D56F6}"/>
              </a:ext>
            </a:extLst>
          </p:cNvPr>
          <p:cNvSpPr/>
          <p:nvPr/>
        </p:nvSpPr>
        <p:spPr>
          <a:xfrm>
            <a:off x="4004572" y="1942456"/>
            <a:ext cx="2633869" cy="2003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1BD1DD7-4344-C444-86A8-DF6567208CB8}"/>
              </a:ext>
            </a:extLst>
          </p:cNvPr>
          <p:cNvSpPr/>
          <p:nvPr/>
        </p:nvSpPr>
        <p:spPr>
          <a:xfrm>
            <a:off x="4004571" y="2190429"/>
            <a:ext cx="263386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E1E973E-CFA7-5246-AAB8-74E0B308FDE0}"/>
              </a:ext>
            </a:extLst>
          </p:cNvPr>
          <p:cNvSpPr/>
          <p:nvPr/>
        </p:nvSpPr>
        <p:spPr>
          <a:xfrm>
            <a:off x="4503521" y="2430773"/>
            <a:ext cx="463531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7E4F35F-1C0B-DF4A-B2B1-DCF7861ECE41}"/>
              </a:ext>
            </a:extLst>
          </p:cNvPr>
          <p:cNvSpPr/>
          <p:nvPr/>
        </p:nvSpPr>
        <p:spPr>
          <a:xfrm>
            <a:off x="4503521" y="2671117"/>
            <a:ext cx="463531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4DDFDA-102A-144E-B459-0855503491B4}"/>
              </a:ext>
            </a:extLst>
          </p:cNvPr>
          <p:cNvSpPr/>
          <p:nvPr/>
        </p:nvSpPr>
        <p:spPr>
          <a:xfrm>
            <a:off x="4503521" y="2911461"/>
            <a:ext cx="3213462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9175B4D-157E-214E-899D-B32CA3CEF06A}"/>
              </a:ext>
            </a:extLst>
          </p:cNvPr>
          <p:cNvSpPr/>
          <p:nvPr/>
        </p:nvSpPr>
        <p:spPr>
          <a:xfrm>
            <a:off x="4503521" y="3153509"/>
            <a:ext cx="4003170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EF5500-A944-DB46-A438-CD4558F98BE4}"/>
              </a:ext>
            </a:extLst>
          </p:cNvPr>
          <p:cNvSpPr/>
          <p:nvPr/>
        </p:nvSpPr>
        <p:spPr>
          <a:xfrm>
            <a:off x="4503521" y="3399600"/>
            <a:ext cx="88127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E19EEEE-0DE8-E54F-AA2D-6EE626865DD4}"/>
              </a:ext>
            </a:extLst>
          </p:cNvPr>
          <p:cNvSpPr/>
          <p:nvPr/>
        </p:nvSpPr>
        <p:spPr>
          <a:xfrm>
            <a:off x="4002208" y="3657826"/>
            <a:ext cx="501314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84C60DB-314E-D949-880B-AEEA3ED8A8DD}"/>
              </a:ext>
            </a:extLst>
          </p:cNvPr>
          <p:cNvSpPr/>
          <p:nvPr/>
        </p:nvSpPr>
        <p:spPr>
          <a:xfrm>
            <a:off x="4493553" y="3898170"/>
            <a:ext cx="4175531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F27EF0-0E07-D24D-9833-2D59AC3B3A24}"/>
              </a:ext>
            </a:extLst>
          </p:cNvPr>
          <p:cNvSpPr/>
          <p:nvPr/>
        </p:nvSpPr>
        <p:spPr>
          <a:xfrm>
            <a:off x="5005292" y="4138514"/>
            <a:ext cx="4770476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40068BD-8F92-704B-B4F6-B762AE1D28AD}"/>
              </a:ext>
            </a:extLst>
          </p:cNvPr>
          <p:cNvSpPr/>
          <p:nvPr/>
        </p:nvSpPr>
        <p:spPr>
          <a:xfrm>
            <a:off x="5005292" y="4378858"/>
            <a:ext cx="350139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5831115-5FCA-6348-9275-EFCFA062783E}"/>
              </a:ext>
            </a:extLst>
          </p:cNvPr>
          <p:cNvSpPr/>
          <p:nvPr/>
        </p:nvSpPr>
        <p:spPr>
          <a:xfrm>
            <a:off x="4985337" y="4626653"/>
            <a:ext cx="443137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8EC148D-D301-B749-9E91-BDFF87737178}"/>
              </a:ext>
            </a:extLst>
          </p:cNvPr>
          <p:cNvSpPr/>
          <p:nvPr/>
        </p:nvSpPr>
        <p:spPr>
          <a:xfrm>
            <a:off x="4985337" y="4866997"/>
            <a:ext cx="5161295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F750C7E-4C88-544B-A72B-2739D8437B96}"/>
              </a:ext>
            </a:extLst>
          </p:cNvPr>
          <p:cNvSpPr/>
          <p:nvPr/>
        </p:nvSpPr>
        <p:spPr>
          <a:xfrm>
            <a:off x="4985322" y="5107341"/>
            <a:ext cx="4335141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7552721-7807-6949-BE68-18C02D40D26E}"/>
              </a:ext>
            </a:extLst>
          </p:cNvPr>
          <p:cNvSpPr/>
          <p:nvPr/>
        </p:nvSpPr>
        <p:spPr>
          <a:xfrm>
            <a:off x="4985322" y="5363323"/>
            <a:ext cx="3521369" cy="224706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39AC4C1-5970-274E-A0D3-45B70C681EAA}"/>
              </a:ext>
            </a:extLst>
          </p:cNvPr>
          <p:cNvSpPr/>
          <p:nvPr/>
        </p:nvSpPr>
        <p:spPr>
          <a:xfrm>
            <a:off x="4985322" y="5595422"/>
            <a:ext cx="2606688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C8BB42E-FEB3-BD4B-BEC1-A4DEAAEE6F02}"/>
              </a:ext>
            </a:extLst>
          </p:cNvPr>
          <p:cNvSpPr/>
          <p:nvPr/>
        </p:nvSpPr>
        <p:spPr>
          <a:xfrm>
            <a:off x="4985321" y="5843159"/>
            <a:ext cx="89370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0B86CBC-9102-194E-8ABE-D6CFC7634461}"/>
              </a:ext>
            </a:extLst>
          </p:cNvPr>
          <p:cNvSpPr/>
          <p:nvPr/>
        </p:nvSpPr>
        <p:spPr>
          <a:xfrm>
            <a:off x="4450048" y="6083503"/>
            <a:ext cx="755616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C3B2ED1-9305-0645-8295-785171AB663E}"/>
              </a:ext>
            </a:extLst>
          </p:cNvPr>
          <p:cNvSpPr/>
          <p:nvPr/>
        </p:nvSpPr>
        <p:spPr>
          <a:xfrm>
            <a:off x="3006670" y="6334451"/>
            <a:ext cx="2378130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0CD388C-BED1-564F-9438-404282DEC48A}"/>
              </a:ext>
            </a:extLst>
          </p:cNvPr>
          <p:cNvGrpSpPr/>
          <p:nvPr/>
        </p:nvGrpSpPr>
        <p:grpSpPr>
          <a:xfrm>
            <a:off x="14012796" y="1826933"/>
            <a:ext cx="760288" cy="521812"/>
            <a:chOff x="14012796" y="1826933"/>
            <a:chExt cx="760288" cy="52181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8218E9E-48A0-D142-8F36-902A27C30F82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3D4775B-B133-E845-AC37-86EF3AEF3DB6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E7F4A89-950D-1647-B835-A6568B9D416E}"/>
              </a:ext>
            </a:extLst>
          </p:cNvPr>
          <p:cNvGrpSpPr/>
          <p:nvPr/>
        </p:nvGrpSpPr>
        <p:grpSpPr>
          <a:xfrm>
            <a:off x="12534994" y="1826933"/>
            <a:ext cx="760288" cy="521812"/>
            <a:chOff x="14012796" y="1826933"/>
            <a:chExt cx="760288" cy="52181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7AA8BF0-FDD0-F447-BD6C-69E8DD03CDE7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BDBEBE9-9A6F-B64C-8BE4-C6F725611692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null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79B70D-542B-9640-967A-51D9837F0D77}"/>
              </a:ext>
            </a:extLst>
          </p:cNvPr>
          <p:cNvCxnSpPr>
            <a:cxnSpLocks/>
            <a:stCxn id="51" idx="6"/>
            <a:endCxn id="48" idx="2"/>
          </p:cNvCxnSpPr>
          <p:nvPr/>
        </p:nvCxnSpPr>
        <p:spPr>
          <a:xfrm>
            <a:off x="13176044" y="2087839"/>
            <a:ext cx="95599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 w="lg" len="lg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30F439FD-9660-6441-B444-7E029CDBF34C}"/>
              </a:ext>
            </a:extLst>
          </p:cNvPr>
          <p:cNvSpPr/>
          <p:nvPr/>
        </p:nvSpPr>
        <p:spPr>
          <a:xfrm>
            <a:off x="13462737" y="2589793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31A1C5-250B-EB49-A8FC-39AE6845815A}"/>
              </a:ext>
            </a:extLst>
          </p:cNvPr>
          <p:cNvSpPr txBox="1"/>
          <p:nvPr/>
        </p:nvSpPr>
        <p:spPr>
          <a:xfrm>
            <a:off x="13343499" y="2666033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2505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33DE4-8C9B-954B-9E16-72338F1AA280}"/>
                  </a:ext>
                </a:extLst>
              </p:cNvPr>
              <p:cNvSpPr txBox="1"/>
              <p:nvPr/>
            </p:nvSpPr>
            <p:spPr>
              <a:xfrm>
                <a:off x="2943254" y="414638"/>
                <a:ext cx="7467627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for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∈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transactions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FP-node ←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j ← 0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while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size_of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(transaction)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←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position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transaction[j]</a:t>
                </a:r>
              </a:p>
              <a:p>
                <a:r>
                  <a:rPr lang="en-US" sz="1600" b="1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FP-node → children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exists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then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→ children[pos] → frequency ←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→ children[pos] → frequency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+ transaction[j].frequency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← FP-node</a:t>
                </a:r>
                <a:r>
                  <a:rPr lang="zh-CN" alt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→</a:t>
                </a:r>
                <a:r>
                  <a:rPr lang="zh-CN" alt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children[pos]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j ← j+1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else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while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size_of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(transaction)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← transaction[j]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←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position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of</a:t>
                </a:r>
              </a:p>
              <a:p>
                <a:r>
                  <a:rPr lang="en-US" sz="1600" b="1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new_FP-node.itemName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header_table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add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to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header_table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[pos].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phead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add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to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node.children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new_FP-node.parent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← FP-node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FP-node ←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j ← j+1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break</a:t>
                </a:r>
              </a:p>
              <a:p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return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33DE4-8C9B-954B-9E16-72338F1AA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54" y="414638"/>
                <a:ext cx="7467627" cy="6247864"/>
              </a:xfrm>
              <a:prstGeom prst="rect">
                <a:avLst/>
              </a:prstGeom>
              <a:blipFill>
                <a:blip r:embed="rId2"/>
                <a:stretch>
                  <a:fillRect l="-340" t="-203" b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50F2CF53-75D5-9943-AD78-9DFD3E2C587F}"/>
              </a:ext>
            </a:extLst>
          </p:cNvPr>
          <p:cNvSpPr txBox="1"/>
          <p:nvPr/>
        </p:nvSpPr>
        <p:spPr>
          <a:xfrm>
            <a:off x="594399" y="2203200"/>
            <a:ext cx="23326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B F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B F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19578-7E23-A446-9494-AC290A926BD1}"/>
              </a:ext>
            </a:extLst>
          </p:cNvPr>
          <p:cNvSpPr/>
          <p:nvPr/>
        </p:nvSpPr>
        <p:spPr>
          <a:xfrm>
            <a:off x="610564" y="2272504"/>
            <a:ext cx="2332690" cy="29695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3007564-2B3E-C244-AD6C-BCFA68C1AF37}"/>
              </a:ext>
            </a:extLst>
          </p:cNvPr>
          <p:cNvSpPr/>
          <p:nvPr/>
        </p:nvSpPr>
        <p:spPr>
          <a:xfrm>
            <a:off x="610564" y="2638767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C4A7040-F802-694A-8CEE-272DFCB2727B}"/>
              </a:ext>
            </a:extLst>
          </p:cNvPr>
          <p:cNvSpPr/>
          <p:nvPr/>
        </p:nvSpPr>
        <p:spPr>
          <a:xfrm>
            <a:off x="610564" y="3005030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011CD85-A28D-DB45-9617-0493D3FB7518}"/>
              </a:ext>
            </a:extLst>
          </p:cNvPr>
          <p:cNvSpPr/>
          <p:nvPr/>
        </p:nvSpPr>
        <p:spPr>
          <a:xfrm>
            <a:off x="610564" y="3371293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628A1C8-5357-564E-A55E-E9EF4F2C3DC2}"/>
              </a:ext>
            </a:extLst>
          </p:cNvPr>
          <p:cNvSpPr/>
          <p:nvPr/>
        </p:nvSpPr>
        <p:spPr>
          <a:xfrm>
            <a:off x="610564" y="3753364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84ABD32-A0A3-6846-A6AE-A674F5918A08}"/>
              </a:ext>
            </a:extLst>
          </p:cNvPr>
          <p:cNvSpPr/>
          <p:nvPr/>
        </p:nvSpPr>
        <p:spPr>
          <a:xfrm>
            <a:off x="610564" y="4119627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83CE96-F5E7-044A-BBE5-31E22CEE469E}"/>
              </a:ext>
            </a:extLst>
          </p:cNvPr>
          <p:cNvSpPr/>
          <p:nvPr/>
        </p:nvSpPr>
        <p:spPr>
          <a:xfrm>
            <a:off x="610564" y="4485890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545E1F6-8688-8D44-928D-E034D915083E}"/>
              </a:ext>
            </a:extLst>
          </p:cNvPr>
          <p:cNvSpPr/>
          <p:nvPr/>
        </p:nvSpPr>
        <p:spPr>
          <a:xfrm>
            <a:off x="610564" y="4852153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4AC57F1-281A-6449-B1B9-021C90EFD217}"/>
              </a:ext>
            </a:extLst>
          </p:cNvPr>
          <p:cNvSpPr/>
          <p:nvPr/>
        </p:nvSpPr>
        <p:spPr>
          <a:xfrm>
            <a:off x="610564" y="5595422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AFAED10-7935-7F49-9446-D29DCBB32928}"/>
              </a:ext>
            </a:extLst>
          </p:cNvPr>
          <p:cNvSpPr/>
          <p:nvPr/>
        </p:nvSpPr>
        <p:spPr>
          <a:xfrm>
            <a:off x="610564" y="5213586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4BBC2C3-AE58-0947-8591-B2BA72CE0FF2}"/>
              </a:ext>
            </a:extLst>
          </p:cNvPr>
          <p:cNvSpPr/>
          <p:nvPr/>
        </p:nvSpPr>
        <p:spPr>
          <a:xfrm>
            <a:off x="3006670" y="454617"/>
            <a:ext cx="2872354" cy="240343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5444314-674A-D14B-8E76-196B1A0F6BF6}"/>
              </a:ext>
            </a:extLst>
          </p:cNvPr>
          <p:cNvSpPr/>
          <p:nvPr/>
        </p:nvSpPr>
        <p:spPr>
          <a:xfrm>
            <a:off x="3006670" y="702590"/>
            <a:ext cx="4086388" cy="23271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F28FB7F-2440-0845-84D8-35DFE20B4166}"/>
              </a:ext>
            </a:extLst>
          </p:cNvPr>
          <p:cNvSpPr/>
          <p:nvPr/>
        </p:nvSpPr>
        <p:spPr>
          <a:xfrm>
            <a:off x="3505621" y="950563"/>
            <a:ext cx="4086388" cy="2479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348155A-5916-B04B-A69D-2621607B8F17}"/>
              </a:ext>
            </a:extLst>
          </p:cNvPr>
          <p:cNvSpPr/>
          <p:nvPr/>
        </p:nvSpPr>
        <p:spPr>
          <a:xfrm>
            <a:off x="3505621" y="1198536"/>
            <a:ext cx="678921" cy="24034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08308C2-FAE6-D649-B2A0-478ED32C419E}"/>
              </a:ext>
            </a:extLst>
          </p:cNvPr>
          <p:cNvSpPr/>
          <p:nvPr/>
        </p:nvSpPr>
        <p:spPr>
          <a:xfrm>
            <a:off x="3505621" y="1446510"/>
            <a:ext cx="4086388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D9E55DF-0446-BC42-B040-432E46CD6BDC}"/>
              </a:ext>
            </a:extLst>
          </p:cNvPr>
          <p:cNvSpPr/>
          <p:nvPr/>
        </p:nvSpPr>
        <p:spPr>
          <a:xfrm>
            <a:off x="4004572" y="1694483"/>
            <a:ext cx="5247916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44CF15D-DA8D-9F49-9CF4-CD888A0D56F6}"/>
              </a:ext>
            </a:extLst>
          </p:cNvPr>
          <p:cNvSpPr/>
          <p:nvPr/>
        </p:nvSpPr>
        <p:spPr>
          <a:xfrm>
            <a:off x="4004572" y="1942456"/>
            <a:ext cx="2633869" cy="2003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1BD1DD7-4344-C444-86A8-DF6567208CB8}"/>
              </a:ext>
            </a:extLst>
          </p:cNvPr>
          <p:cNvSpPr/>
          <p:nvPr/>
        </p:nvSpPr>
        <p:spPr>
          <a:xfrm>
            <a:off x="4004571" y="2190429"/>
            <a:ext cx="263386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E1E973E-CFA7-5246-AAB8-74E0B308FDE0}"/>
              </a:ext>
            </a:extLst>
          </p:cNvPr>
          <p:cNvSpPr/>
          <p:nvPr/>
        </p:nvSpPr>
        <p:spPr>
          <a:xfrm>
            <a:off x="4503521" y="2430773"/>
            <a:ext cx="463531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7E4F35F-1C0B-DF4A-B2B1-DCF7861ECE41}"/>
              </a:ext>
            </a:extLst>
          </p:cNvPr>
          <p:cNvSpPr/>
          <p:nvPr/>
        </p:nvSpPr>
        <p:spPr>
          <a:xfrm>
            <a:off x="4503521" y="2671117"/>
            <a:ext cx="463531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4DDFDA-102A-144E-B459-0855503491B4}"/>
              </a:ext>
            </a:extLst>
          </p:cNvPr>
          <p:cNvSpPr/>
          <p:nvPr/>
        </p:nvSpPr>
        <p:spPr>
          <a:xfrm>
            <a:off x="4503521" y="2911461"/>
            <a:ext cx="3213462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9175B4D-157E-214E-899D-B32CA3CEF06A}"/>
              </a:ext>
            </a:extLst>
          </p:cNvPr>
          <p:cNvSpPr/>
          <p:nvPr/>
        </p:nvSpPr>
        <p:spPr>
          <a:xfrm>
            <a:off x="4503521" y="3153509"/>
            <a:ext cx="4003170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EF5500-A944-DB46-A438-CD4558F98BE4}"/>
              </a:ext>
            </a:extLst>
          </p:cNvPr>
          <p:cNvSpPr/>
          <p:nvPr/>
        </p:nvSpPr>
        <p:spPr>
          <a:xfrm>
            <a:off x="4503521" y="3399600"/>
            <a:ext cx="88127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E19EEEE-0DE8-E54F-AA2D-6EE626865DD4}"/>
              </a:ext>
            </a:extLst>
          </p:cNvPr>
          <p:cNvSpPr/>
          <p:nvPr/>
        </p:nvSpPr>
        <p:spPr>
          <a:xfrm>
            <a:off x="4002208" y="3657826"/>
            <a:ext cx="501314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84C60DB-314E-D949-880B-AEEA3ED8A8DD}"/>
              </a:ext>
            </a:extLst>
          </p:cNvPr>
          <p:cNvSpPr/>
          <p:nvPr/>
        </p:nvSpPr>
        <p:spPr>
          <a:xfrm>
            <a:off x="4493553" y="3898170"/>
            <a:ext cx="4175531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F27EF0-0E07-D24D-9833-2D59AC3B3A24}"/>
              </a:ext>
            </a:extLst>
          </p:cNvPr>
          <p:cNvSpPr/>
          <p:nvPr/>
        </p:nvSpPr>
        <p:spPr>
          <a:xfrm>
            <a:off x="5005292" y="4138514"/>
            <a:ext cx="4770476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40068BD-8F92-704B-B4F6-B762AE1D28AD}"/>
              </a:ext>
            </a:extLst>
          </p:cNvPr>
          <p:cNvSpPr/>
          <p:nvPr/>
        </p:nvSpPr>
        <p:spPr>
          <a:xfrm>
            <a:off x="5005292" y="4378858"/>
            <a:ext cx="3501399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5831115-5FCA-6348-9275-EFCFA062783E}"/>
              </a:ext>
            </a:extLst>
          </p:cNvPr>
          <p:cNvSpPr/>
          <p:nvPr/>
        </p:nvSpPr>
        <p:spPr>
          <a:xfrm>
            <a:off x="4985337" y="4626653"/>
            <a:ext cx="4431379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8EC148D-D301-B749-9E91-BDFF87737178}"/>
              </a:ext>
            </a:extLst>
          </p:cNvPr>
          <p:cNvSpPr/>
          <p:nvPr/>
        </p:nvSpPr>
        <p:spPr>
          <a:xfrm>
            <a:off x="4985337" y="4866997"/>
            <a:ext cx="5161295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F750C7E-4C88-544B-A72B-2739D8437B96}"/>
              </a:ext>
            </a:extLst>
          </p:cNvPr>
          <p:cNvSpPr/>
          <p:nvPr/>
        </p:nvSpPr>
        <p:spPr>
          <a:xfrm>
            <a:off x="4985322" y="5107341"/>
            <a:ext cx="4335141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7552721-7807-6949-BE68-18C02D40D26E}"/>
              </a:ext>
            </a:extLst>
          </p:cNvPr>
          <p:cNvSpPr/>
          <p:nvPr/>
        </p:nvSpPr>
        <p:spPr>
          <a:xfrm>
            <a:off x="4985322" y="5363323"/>
            <a:ext cx="3521369" cy="224706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39AC4C1-5970-274E-A0D3-45B70C681EAA}"/>
              </a:ext>
            </a:extLst>
          </p:cNvPr>
          <p:cNvSpPr/>
          <p:nvPr/>
        </p:nvSpPr>
        <p:spPr>
          <a:xfrm>
            <a:off x="4985322" y="5595422"/>
            <a:ext cx="2606688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C8BB42E-FEB3-BD4B-BEC1-A4DEAAEE6F02}"/>
              </a:ext>
            </a:extLst>
          </p:cNvPr>
          <p:cNvSpPr/>
          <p:nvPr/>
        </p:nvSpPr>
        <p:spPr>
          <a:xfrm>
            <a:off x="4985321" y="5843159"/>
            <a:ext cx="89370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0B86CBC-9102-194E-8ABE-D6CFC7634461}"/>
              </a:ext>
            </a:extLst>
          </p:cNvPr>
          <p:cNvSpPr/>
          <p:nvPr/>
        </p:nvSpPr>
        <p:spPr>
          <a:xfrm>
            <a:off x="4450048" y="6083503"/>
            <a:ext cx="755616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C3B2ED1-9305-0645-8295-785171AB663E}"/>
              </a:ext>
            </a:extLst>
          </p:cNvPr>
          <p:cNvSpPr/>
          <p:nvPr/>
        </p:nvSpPr>
        <p:spPr>
          <a:xfrm>
            <a:off x="3006670" y="6334451"/>
            <a:ext cx="2378130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0CD388C-BED1-564F-9438-404282DEC48A}"/>
              </a:ext>
            </a:extLst>
          </p:cNvPr>
          <p:cNvGrpSpPr/>
          <p:nvPr/>
        </p:nvGrpSpPr>
        <p:grpSpPr>
          <a:xfrm>
            <a:off x="14012796" y="1826933"/>
            <a:ext cx="760288" cy="521812"/>
            <a:chOff x="14012796" y="1826933"/>
            <a:chExt cx="760288" cy="52181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8218E9E-48A0-D142-8F36-902A27C30F82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3D4775B-B133-E845-AC37-86EF3AEF3DB6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E7F4A89-950D-1647-B835-A6568B9D416E}"/>
              </a:ext>
            </a:extLst>
          </p:cNvPr>
          <p:cNvGrpSpPr/>
          <p:nvPr/>
        </p:nvGrpSpPr>
        <p:grpSpPr>
          <a:xfrm>
            <a:off x="12534994" y="1826933"/>
            <a:ext cx="760288" cy="521812"/>
            <a:chOff x="14012796" y="1826933"/>
            <a:chExt cx="760288" cy="52181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7AA8BF0-FDD0-F447-BD6C-69E8DD03CDE7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BDBEBE9-9A6F-B64C-8BE4-C6F725611692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null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79B70D-542B-9640-967A-51D9837F0D77}"/>
              </a:ext>
            </a:extLst>
          </p:cNvPr>
          <p:cNvCxnSpPr>
            <a:cxnSpLocks/>
            <a:stCxn id="51" idx="6"/>
            <a:endCxn id="48" idx="2"/>
          </p:cNvCxnSpPr>
          <p:nvPr/>
        </p:nvCxnSpPr>
        <p:spPr>
          <a:xfrm>
            <a:off x="13176044" y="2087839"/>
            <a:ext cx="95599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 w="lg" len="lg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30F439FD-9660-6441-B444-7E029CDBF34C}"/>
              </a:ext>
            </a:extLst>
          </p:cNvPr>
          <p:cNvSpPr/>
          <p:nvPr/>
        </p:nvSpPr>
        <p:spPr>
          <a:xfrm>
            <a:off x="13462737" y="2589793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31A1C5-250B-EB49-A8FC-39AE6845815A}"/>
              </a:ext>
            </a:extLst>
          </p:cNvPr>
          <p:cNvSpPr txBox="1"/>
          <p:nvPr/>
        </p:nvSpPr>
        <p:spPr>
          <a:xfrm>
            <a:off x="13343499" y="2666033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5490E35-D686-A145-8EE7-54BB9FA66A77}"/>
              </a:ext>
            </a:extLst>
          </p:cNvPr>
          <p:cNvCxnSpPr>
            <a:cxnSpLocks/>
          </p:cNvCxnSpPr>
          <p:nvPr/>
        </p:nvCxnSpPr>
        <p:spPr>
          <a:xfrm flipV="1">
            <a:off x="11408787" y="2850699"/>
            <a:ext cx="2053950" cy="18466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454561"/>
              </p:ext>
            </p:extLst>
          </p:nvPr>
        </p:nvGraphicFramePr>
        <p:xfrm>
          <a:off x="10245518" y="2844931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24786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33DE4-8C9B-954B-9E16-72338F1AA280}"/>
                  </a:ext>
                </a:extLst>
              </p:cNvPr>
              <p:cNvSpPr txBox="1"/>
              <p:nvPr/>
            </p:nvSpPr>
            <p:spPr>
              <a:xfrm>
                <a:off x="2943254" y="414638"/>
                <a:ext cx="7467627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for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∈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transactions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FP-node ←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j ← 0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while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size_of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(transaction)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←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position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transaction[j]</a:t>
                </a:r>
              </a:p>
              <a:p>
                <a:r>
                  <a:rPr lang="en-US" sz="1600" b="1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FP-node → children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exists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then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→ children[pos] → frequency ←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→ children[pos] → frequency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+ transaction[j].frequency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← FP-node</a:t>
                </a:r>
                <a:r>
                  <a:rPr lang="zh-CN" alt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→</a:t>
                </a:r>
                <a:r>
                  <a:rPr lang="zh-CN" alt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children[pos]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j ← j+1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else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while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size_of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(transaction)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← transaction[j]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←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position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of</a:t>
                </a:r>
              </a:p>
              <a:p>
                <a:r>
                  <a:rPr lang="en-US" sz="1600" b="1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new_FP-node.itemName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header_table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add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to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header_table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[pos].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phead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add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to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node.children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new_FP-node.parent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← FP-node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FP-node ←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j ← j+1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break</a:t>
                </a:r>
              </a:p>
              <a:p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return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33DE4-8C9B-954B-9E16-72338F1AA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54" y="414638"/>
                <a:ext cx="7467627" cy="6247864"/>
              </a:xfrm>
              <a:prstGeom prst="rect">
                <a:avLst/>
              </a:prstGeom>
              <a:blipFill>
                <a:blip r:embed="rId2"/>
                <a:stretch>
                  <a:fillRect l="-340" t="-203" b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50F2CF53-75D5-9943-AD78-9DFD3E2C587F}"/>
              </a:ext>
            </a:extLst>
          </p:cNvPr>
          <p:cNvSpPr txBox="1"/>
          <p:nvPr/>
        </p:nvSpPr>
        <p:spPr>
          <a:xfrm>
            <a:off x="594399" y="2203200"/>
            <a:ext cx="23326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B F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B F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19578-7E23-A446-9494-AC290A926BD1}"/>
              </a:ext>
            </a:extLst>
          </p:cNvPr>
          <p:cNvSpPr/>
          <p:nvPr/>
        </p:nvSpPr>
        <p:spPr>
          <a:xfrm>
            <a:off x="610564" y="2272504"/>
            <a:ext cx="2332690" cy="29695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3007564-2B3E-C244-AD6C-BCFA68C1AF37}"/>
              </a:ext>
            </a:extLst>
          </p:cNvPr>
          <p:cNvSpPr/>
          <p:nvPr/>
        </p:nvSpPr>
        <p:spPr>
          <a:xfrm>
            <a:off x="610564" y="2638767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C4A7040-F802-694A-8CEE-272DFCB2727B}"/>
              </a:ext>
            </a:extLst>
          </p:cNvPr>
          <p:cNvSpPr/>
          <p:nvPr/>
        </p:nvSpPr>
        <p:spPr>
          <a:xfrm>
            <a:off x="610564" y="3005030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011CD85-A28D-DB45-9617-0493D3FB7518}"/>
              </a:ext>
            </a:extLst>
          </p:cNvPr>
          <p:cNvSpPr/>
          <p:nvPr/>
        </p:nvSpPr>
        <p:spPr>
          <a:xfrm>
            <a:off x="610564" y="3371293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628A1C8-5357-564E-A55E-E9EF4F2C3DC2}"/>
              </a:ext>
            </a:extLst>
          </p:cNvPr>
          <p:cNvSpPr/>
          <p:nvPr/>
        </p:nvSpPr>
        <p:spPr>
          <a:xfrm>
            <a:off x="610564" y="3753364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84ABD32-A0A3-6846-A6AE-A674F5918A08}"/>
              </a:ext>
            </a:extLst>
          </p:cNvPr>
          <p:cNvSpPr/>
          <p:nvPr/>
        </p:nvSpPr>
        <p:spPr>
          <a:xfrm>
            <a:off x="610564" y="4119627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83CE96-F5E7-044A-BBE5-31E22CEE469E}"/>
              </a:ext>
            </a:extLst>
          </p:cNvPr>
          <p:cNvSpPr/>
          <p:nvPr/>
        </p:nvSpPr>
        <p:spPr>
          <a:xfrm>
            <a:off x="610564" y="4485890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545E1F6-8688-8D44-928D-E034D915083E}"/>
              </a:ext>
            </a:extLst>
          </p:cNvPr>
          <p:cNvSpPr/>
          <p:nvPr/>
        </p:nvSpPr>
        <p:spPr>
          <a:xfrm>
            <a:off x="610564" y="4852153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4AC57F1-281A-6449-B1B9-021C90EFD217}"/>
              </a:ext>
            </a:extLst>
          </p:cNvPr>
          <p:cNvSpPr/>
          <p:nvPr/>
        </p:nvSpPr>
        <p:spPr>
          <a:xfrm>
            <a:off x="610564" y="5595422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AFAED10-7935-7F49-9446-D29DCBB32928}"/>
              </a:ext>
            </a:extLst>
          </p:cNvPr>
          <p:cNvSpPr/>
          <p:nvPr/>
        </p:nvSpPr>
        <p:spPr>
          <a:xfrm>
            <a:off x="610564" y="5213586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4BBC2C3-AE58-0947-8591-B2BA72CE0FF2}"/>
              </a:ext>
            </a:extLst>
          </p:cNvPr>
          <p:cNvSpPr/>
          <p:nvPr/>
        </p:nvSpPr>
        <p:spPr>
          <a:xfrm>
            <a:off x="3006670" y="454617"/>
            <a:ext cx="2872354" cy="240343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5444314-674A-D14B-8E76-196B1A0F6BF6}"/>
              </a:ext>
            </a:extLst>
          </p:cNvPr>
          <p:cNvSpPr/>
          <p:nvPr/>
        </p:nvSpPr>
        <p:spPr>
          <a:xfrm>
            <a:off x="3006670" y="702590"/>
            <a:ext cx="4086388" cy="23271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F28FB7F-2440-0845-84D8-35DFE20B4166}"/>
              </a:ext>
            </a:extLst>
          </p:cNvPr>
          <p:cNvSpPr/>
          <p:nvPr/>
        </p:nvSpPr>
        <p:spPr>
          <a:xfrm>
            <a:off x="3505621" y="950563"/>
            <a:ext cx="4086388" cy="2479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348155A-5916-B04B-A69D-2621607B8F17}"/>
              </a:ext>
            </a:extLst>
          </p:cNvPr>
          <p:cNvSpPr/>
          <p:nvPr/>
        </p:nvSpPr>
        <p:spPr>
          <a:xfrm>
            <a:off x="3505621" y="1198536"/>
            <a:ext cx="678921" cy="24034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08308C2-FAE6-D649-B2A0-478ED32C419E}"/>
              </a:ext>
            </a:extLst>
          </p:cNvPr>
          <p:cNvSpPr/>
          <p:nvPr/>
        </p:nvSpPr>
        <p:spPr>
          <a:xfrm>
            <a:off x="3505621" y="1446510"/>
            <a:ext cx="4086388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D9E55DF-0446-BC42-B040-432E46CD6BDC}"/>
              </a:ext>
            </a:extLst>
          </p:cNvPr>
          <p:cNvSpPr/>
          <p:nvPr/>
        </p:nvSpPr>
        <p:spPr>
          <a:xfrm>
            <a:off x="4004572" y="1694483"/>
            <a:ext cx="5247916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44CF15D-DA8D-9F49-9CF4-CD888A0D56F6}"/>
              </a:ext>
            </a:extLst>
          </p:cNvPr>
          <p:cNvSpPr/>
          <p:nvPr/>
        </p:nvSpPr>
        <p:spPr>
          <a:xfrm>
            <a:off x="4004572" y="1942456"/>
            <a:ext cx="2633869" cy="2003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1BD1DD7-4344-C444-86A8-DF6567208CB8}"/>
              </a:ext>
            </a:extLst>
          </p:cNvPr>
          <p:cNvSpPr/>
          <p:nvPr/>
        </p:nvSpPr>
        <p:spPr>
          <a:xfrm>
            <a:off x="4004571" y="2190429"/>
            <a:ext cx="263386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E1E973E-CFA7-5246-AAB8-74E0B308FDE0}"/>
              </a:ext>
            </a:extLst>
          </p:cNvPr>
          <p:cNvSpPr/>
          <p:nvPr/>
        </p:nvSpPr>
        <p:spPr>
          <a:xfrm>
            <a:off x="4503521" y="2430773"/>
            <a:ext cx="463531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7E4F35F-1C0B-DF4A-B2B1-DCF7861ECE41}"/>
              </a:ext>
            </a:extLst>
          </p:cNvPr>
          <p:cNvSpPr/>
          <p:nvPr/>
        </p:nvSpPr>
        <p:spPr>
          <a:xfrm>
            <a:off x="4503521" y="2671117"/>
            <a:ext cx="463531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4DDFDA-102A-144E-B459-0855503491B4}"/>
              </a:ext>
            </a:extLst>
          </p:cNvPr>
          <p:cNvSpPr/>
          <p:nvPr/>
        </p:nvSpPr>
        <p:spPr>
          <a:xfrm>
            <a:off x="4503521" y="2911461"/>
            <a:ext cx="3213462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9175B4D-157E-214E-899D-B32CA3CEF06A}"/>
              </a:ext>
            </a:extLst>
          </p:cNvPr>
          <p:cNvSpPr/>
          <p:nvPr/>
        </p:nvSpPr>
        <p:spPr>
          <a:xfrm>
            <a:off x="4503521" y="3153509"/>
            <a:ext cx="4003170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EF5500-A944-DB46-A438-CD4558F98BE4}"/>
              </a:ext>
            </a:extLst>
          </p:cNvPr>
          <p:cNvSpPr/>
          <p:nvPr/>
        </p:nvSpPr>
        <p:spPr>
          <a:xfrm>
            <a:off x="4503521" y="3399600"/>
            <a:ext cx="88127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E19EEEE-0DE8-E54F-AA2D-6EE626865DD4}"/>
              </a:ext>
            </a:extLst>
          </p:cNvPr>
          <p:cNvSpPr/>
          <p:nvPr/>
        </p:nvSpPr>
        <p:spPr>
          <a:xfrm>
            <a:off x="4002208" y="3657826"/>
            <a:ext cx="501314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84C60DB-314E-D949-880B-AEEA3ED8A8DD}"/>
              </a:ext>
            </a:extLst>
          </p:cNvPr>
          <p:cNvSpPr/>
          <p:nvPr/>
        </p:nvSpPr>
        <p:spPr>
          <a:xfrm>
            <a:off x="4493553" y="3898170"/>
            <a:ext cx="4175531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F27EF0-0E07-D24D-9833-2D59AC3B3A24}"/>
              </a:ext>
            </a:extLst>
          </p:cNvPr>
          <p:cNvSpPr/>
          <p:nvPr/>
        </p:nvSpPr>
        <p:spPr>
          <a:xfrm>
            <a:off x="5005292" y="4138514"/>
            <a:ext cx="4770476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40068BD-8F92-704B-B4F6-B762AE1D28AD}"/>
              </a:ext>
            </a:extLst>
          </p:cNvPr>
          <p:cNvSpPr/>
          <p:nvPr/>
        </p:nvSpPr>
        <p:spPr>
          <a:xfrm>
            <a:off x="5005292" y="4378858"/>
            <a:ext cx="3501399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5831115-5FCA-6348-9275-EFCFA062783E}"/>
              </a:ext>
            </a:extLst>
          </p:cNvPr>
          <p:cNvSpPr/>
          <p:nvPr/>
        </p:nvSpPr>
        <p:spPr>
          <a:xfrm>
            <a:off x="4985337" y="4626653"/>
            <a:ext cx="4431379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8EC148D-D301-B749-9E91-BDFF87737178}"/>
              </a:ext>
            </a:extLst>
          </p:cNvPr>
          <p:cNvSpPr/>
          <p:nvPr/>
        </p:nvSpPr>
        <p:spPr>
          <a:xfrm>
            <a:off x="4985337" y="4866997"/>
            <a:ext cx="5161295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F750C7E-4C88-544B-A72B-2739D8437B96}"/>
              </a:ext>
            </a:extLst>
          </p:cNvPr>
          <p:cNvSpPr/>
          <p:nvPr/>
        </p:nvSpPr>
        <p:spPr>
          <a:xfrm>
            <a:off x="4985322" y="5107341"/>
            <a:ext cx="4335141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7552721-7807-6949-BE68-18C02D40D26E}"/>
              </a:ext>
            </a:extLst>
          </p:cNvPr>
          <p:cNvSpPr/>
          <p:nvPr/>
        </p:nvSpPr>
        <p:spPr>
          <a:xfrm>
            <a:off x="4985322" y="5363323"/>
            <a:ext cx="3521369" cy="22470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39AC4C1-5970-274E-A0D3-45B70C681EAA}"/>
              </a:ext>
            </a:extLst>
          </p:cNvPr>
          <p:cNvSpPr/>
          <p:nvPr/>
        </p:nvSpPr>
        <p:spPr>
          <a:xfrm>
            <a:off x="4985322" y="5595422"/>
            <a:ext cx="2606688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C8BB42E-FEB3-BD4B-BEC1-A4DEAAEE6F02}"/>
              </a:ext>
            </a:extLst>
          </p:cNvPr>
          <p:cNvSpPr/>
          <p:nvPr/>
        </p:nvSpPr>
        <p:spPr>
          <a:xfrm>
            <a:off x="4985321" y="5843159"/>
            <a:ext cx="89370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0B86CBC-9102-194E-8ABE-D6CFC7634461}"/>
              </a:ext>
            </a:extLst>
          </p:cNvPr>
          <p:cNvSpPr/>
          <p:nvPr/>
        </p:nvSpPr>
        <p:spPr>
          <a:xfrm>
            <a:off x="4450048" y="6083503"/>
            <a:ext cx="755616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C3B2ED1-9305-0645-8295-785171AB663E}"/>
              </a:ext>
            </a:extLst>
          </p:cNvPr>
          <p:cNvSpPr/>
          <p:nvPr/>
        </p:nvSpPr>
        <p:spPr>
          <a:xfrm>
            <a:off x="3006670" y="6334451"/>
            <a:ext cx="2378130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0CD388C-BED1-564F-9438-404282DEC48A}"/>
              </a:ext>
            </a:extLst>
          </p:cNvPr>
          <p:cNvGrpSpPr/>
          <p:nvPr/>
        </p:nvGrpSpPr>
        <p:grpSpPr>
          <a:xfrm>
            <a:off x="14012796" y="1826933"/>
            <a:ext cx="760288" cy="521812"/>
            <a:chOff x="14012796" y="1826933"/>
            <a:chExt cx="760288" cy="52181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8218E9E-48A0-D142-8F36-902A27C30F82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3D4775B-B133-E845-AC37-86EF3AEF3DB6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E7F4A89-950D-1647-B835-A6568B9D416E}"/>
              </a:ext>
            </a:extLst>
          </p:cNvPr>
          <p:cNvGrpSpPr/>
          <p:nvPr/>
        </p:nvGrpSpPr>
        <p:grpSpPr>
          <a:xfrm>
            <a:off x="12534994" y="1826933"/>
            <a:ext cx="760288" cy="521812"/>
            <a:chOff x="14012796" y="1826933"/>
            <a:chExt cx="760288" cy="52181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7AA8BF0-FDD0-F447-BD6C-69E8DD03CDE7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BDBEBE9-9A6F-B64C-8BE4-C6F725611692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null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79B70D-542B-9640-967A-51D9837F0D77}"/>
              </a:ext>
            </a:extLst>
          </p:cNvPr>
          <p:cNvCxnSpPr>
            <a:cxnSpLocks/>
            <a:stCxn id="51" idx="6"/>
            <a:endCxn id="48" idx="2"/>
          </p:cNvCxnSpPr>
          <p:nvPr/>
        </p:nvCxnSpPr>
        <p:spPr>
          <a:xfrm>
            <a:off x="13176044" y="2087839"/>
            <a:ext cx="95599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 w="lg" len="lg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30F439FD-9660-6441-B444-7E029CDBF34C}"/>
              </a:ext>
            </a:extLst>
          </p:cNvPr>
          <p:cNvSpPr/>
          <p:nvPr/>
        </p:nvSpPr>
        <p:spPr>
          <a:xfrm>
            <a:off x="13462737" y="2589793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31A1C5-250B-EB49-A8FC-39AE6845815A}"/>
              </a:ext>
            </a:extLst>
          </p:cNvPr>
          <p:cNvSpPr txBox="1"/>
          <p:nvPr/>
        </p:nvSpPr>
        <p:spPr>
          <a:xfrm>
            <a:off x="13343499" y="2666033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5490E35-D686-A145-8EE7-54BB9FA66A77}"/>
              </a:ext>
            </a:extLst>
          </p:cNvPr>
          <p:cNvCxnSpPr>
            <a:cxnSpLocks/>
          </p:cNvCxnSpPr>
          <p:nvPr/>
        </p:nvCxnSpPr>
        <p:spPr>
          <a:xfrm flipV="1">
            <a:off x="11408787" y="2850699"/>
            <a:ext cx="2053950" cy="18466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F853230-796D-6844-A953-12DB49F58F60}"/>
              </a:ext>
            </a:extLst>
          </p:cNvPr>
          <p:cNvCxnSpPr/>
          <p:nvPr/>
        </p:nvCxnSpPr>
        <p:spPr>
          <a:xfrm flipH="1">
            <a:off x="13723643" y="2348745"/>
            <a:ext cx="669297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01160"/>
              </p:ext>
            </p:extLst>
          </p:nvPr>
        </p:nvGraphicFramePr>
        <p:xfrm>
          <a:off x="10245518" y="2844931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7669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5396-9847-4C46-A8DB-F0067F79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01996-8955-6E48-BA54-D4AA4F72C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8745" y="2194561"/>
            <a:ext cx="6314827" cy="4024125"/>
          </a:xfrm>
        </p:spPr>
        <p:txBody>
          <a:bodyPr>
            <a:normAutofit/>
          </a:bodyPr>
          <a:lstStyle/>
          <a:p>
            <a:r>
              <a:rPr lang="en-US" sz="2400" dirty="0"/>
              <a:t>Introduction to frequent pattern</a:t>
            </a:r>
          </a:p>
          <a:p>
            <a:pPr lvl="1"/>
            <a:r>
              <a:rPr lang="en-US" sz="2400" dirty="0"/>
              <a:t>Item</a:t>
            </a:r>
          </a:p>
          <a:p>
            <a:pPr lvl="1"/>
            <a:r>
              <a:rPr lang="en-US" sz="2400" dirty="0"/>
              <a:t>Item Set</a:t>
            </a:r>
          </a:p>
          <a:p>
            <a:pPr lvl="1"/>
            <a:r>
              <a:rPr lang="en-US" sz="2400" dirty="0"/>
              <a:t>Transaction</a:t>
            </a:r>
          </a:p>
          <a:p>
            <a:pPr lvl="1"/>
            <a:r>
              <a:rPr lang="en-US" sz="2400" dirty="0"/>
              <a:t>Support</a:t>
            </a:r>
          </a:p>
          <a:p>
            <a:pPr lvl="1"/>
            <a:r>
              <a:rPr lang="en-US" sz="2400" dirty="0"/>
              <a:t>Rule</a:t>
            </a:r>
            <a:endParaRPr lang="en-US" dirty="0"/>
          </a:p>
          <a:p>
            <a:pPr lvl="2"/>
            <a:r>
              <a:rPr lang="en-US" sz="2000" dirty="0"/>
              <a:t>Confidence</a:t>
            </a:r>
          </a:p>
          <a:p>
            <a:pPr lvl="2"/>
            <a:r>
              <a:rPr lang="en-US" sz="2000" dirty="0"/>
              <a:t>Lift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F70ED6-03EB-F742-ACD3-1F7F42C2C1F7}"/>
              </a:ext>
            </a:extLst>
          </p:cNvPr>
          <p:cNvSpPr txBox="1">
            <a:spLocks/>
          </p:cNvSpPr>
          <p:nvPr/>
        </p:nvSpPr>
        <p:spPr>
          <a:xfrm>
            <a:off x="9246613" y="2194561"/>
            <a:ext cx="54102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Apriori</a:t>
            </a: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FP-growth</a:t>
            </a:r>
          </a:p>
          <a:p>
            <a:pPr lvl="1"/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Build</a:t>
            </a:r>
          </a:p>
          <a:p>
            <a:pPr lvl="1"/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Mine</a:t>
            </a:r>
          </a:p>
          <a:p>
            <a:pPr lvl="1"/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9FA4B8-278C-F041-AC78-F7207E37FDF0}"/>
              </a:ext>
            </a:extLst>
          </p:cNvPr>
          <p:cNvCxnSpPr>
            <a:cxnSpLocks/>
          </p:cNvCxnSpPr>
          <p:nvPr/>
        </p:nvCxnSpPr>
        <p:spPr>
          <a:xfrm>
            <a:off x="9105099" y="2416630"/>
            <a:ext cx="0" cy="2732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475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33DE4-8C9B-954B-9E16-72338F1AA280}"/>
                  </a:ext>
                </a:extLst>
              </p:cNvPr>
              <p:cNvSpPr txBox="1"/>
              <p:nvPr/>
            </p:nvSpPr>
            <p:spPr>
              <a:xfrm>
                <a:off x="2943254" y="414638"/>
                <a:ext cx="7467627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for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∈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transactions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FP-node ←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j ← 0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while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size_of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(transaction)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←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position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transaction[j]</a:t>
                </a:r>
              </a:p>
              <a:p>
                <a:r>
                  <a:rPr lang="en-US" sz="1600" b="1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FP-node → children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exists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then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→ children[pos] → frequency ←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→ children[pos] → frequency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+ transaction[j].frequency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← FP-node</a:t>
                </a:r>
                <a:r>
                  <a:rPr lang="zh-CN" alt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→</a:t>
                </a:r>
                <a:r>
                  <a:rPr lang="zh-CN" alt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children[pos]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j ← j+1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else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while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size_of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(transaction)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← transaction[j]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←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position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of</a:t>
                </a:r>
              </a:p>
              <a:p>
                <a:r>
                  <a:rPr lang="en-US" sz="1600" b="1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new_FP-node.itemName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header_table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add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to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header_table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[pos].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phead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add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to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node.children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new_FP-node.parent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← FP-node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FP-node ←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j ← j+1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break</a:t>
                </a:r>
              </a:p>
              <a:p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return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33DE4-8C9B-954B-9E16-72338F1AA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54" y="414638"/>
                <a:ext cx="7467627" cy="6247864"/>
              </a:xfrm>
              <a:prstGeom prst="rect">
                <a:avLst/>
              </a:prstGeom>
              <a:blipFill>
                <a:blip r:embed="rId2"/>
                <a:stretch>
                  <a:fillRect l="-340" t="-203" b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50F2CF53-75D5-9943-AD78-9DFD3E2C587F}"/>
              </a:ext>
            </a:extLst>
          </p:cNvPr>
          <p:cNvSpPr txBox="1"/>
          <p:nvPr/>
        </p:nvSpPr>
        <p:spPr>
          <a:xfrm>
            <a:off x="594399" y="2203200"/>
            <a:ext cx="23326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B F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B F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19578-7E23-A446-9494-AC290A926BD1}"/>
              </a:ext>
            </a:extLst>
          </p:cNvPr>
          <p:cNvSpPr/>
          <p:nvPr/>
        </p:nvSpPr>
        <p:spPr>
          <a:xfrm>
            <a:off x="610564" y="2272504"/>
            <a:ext cx="2332690" cy="29695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3007564-2B3E-C244-AD6C-BCFA68C1AF37}"/>
              </a:ext>
            </a:extLst>
          </p:cNvPr>
          <p:cNvSpPr/>
          <p:nvPr/>
        </p:nvSpPr>
        <p:spPr>
          <a:xfrm>
            <a:off x="610564" y="2638767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C4A7040-F802-694A-8CEE-272DFCB2727B}"/>
              </a:ext>
            </a:extLst>
          </p:cNvPr>
          <p:cNvSpPr/>
          <p:nvPr/>
        </p:nvSpPr>
        <p:spPr>
          <a:xfrm>
            <a:off x="610564" y="3005030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011CD85-A28D-DB45-9617-0493D3FB7518}"/>
              </a:ext>
            </a:extLst>
          </p:cNvPr>
          <p:cNvSpPr/>
          <p:nvPr/>
        </p:nvSpPr>
        <p:spPr>
          <a:xfrm>
            <a:off x="610564" y="3371293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628A1C8-5357-564E-A55E-E9EF4F2C3DC2}"/>
              </a:ext>
            </a:extLst>
          </p:cNvPr>
          <p:cNvSpPr/>
          <p:nvPr/>
        </p:nvSpPr>
        <p:spPr>
          <a:xfrm>
            <a:off x="610564" y="3753364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84ABD32-A0A3-6846-A6AE-A674F5918A08}"/>
              </a:ext>
            </a:extLst>
          </p:cNvPr>
          <p:cNvSpPr/>
          <p:nvPr/>
        </p:nvSpPr>
        <p:spPr>
          <a:xfrm>
            <a:off x="610564" y="4119627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83CE96-F5E7-044A-BBE5-31E22CEE469E}"/>
              </a:ext>
            </a:extLst>
          </p:cNvPr>
          <p:cNvSpPr/>
          <p:nvPr/>
        </p:nvSpPr>
        <p:spPr>
          <a:xfrm>
            <a:off x="610564" y="4485890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545E1F6-8688-8D44-928D-E034D915083E}"/>
              </a:ext>
            </a:extLst>
          </p:cNvPr>
          <p:cNvSpPr/>
          <p:nvPr/>
        </p:nvSpPr>
        <p:spPr>
          <a:xfrm>
            <a:off x="610564" y="4852153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4AC57F1-281A-6449-B1B9-021C90EFD217}"/>
              </a:ext>
            </a:extLst>
          </p:cNvPr>
          <p:cNvSpPr/>
          <p:nvPr/>
        </p:nvSpPr>
        <p:spPr>
          <a:xfrm>
            <a:off x="610564" y="5595422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AFAED10-7935-7F49-9446-D29DCBB32928}"/>
              </a:ext>
            </a:extLst>
          </p:cNvPr>
          <p:cNvSpPr/>
          <p:nvPr/>
        </p:nvSpPr>
        <p:spPr>
          <a:xfrm>
            <a:off x="610564" y="5213586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4BBC2C3-AE58-0947-8591-B2BA72CE0FF2}"/>
              </a:ext>
            </a:extLst>
          </p:cNvPr>
          <p:cNvSpPr/>
          <p:nvPr/>
        </p:nvSpPr>
        <p:spPr>
          <a:xfrm>
            <a:off x="3006670" y="454617"/>
            <a:ext cx="2872354" cy="240343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5444314-674A-D14B-8E76-196B1A0F6BF6}"/>
              </a:ext>
            </a:extLst>
          </p:cNvPr>
          <p:cNvSpPr/>
          <p:nvPr/>
        </p:nvSpPr>
        <p:spPr>
          <a:xfrm>
            <a:off x="3006670" y="702590"/>
            <a:ext cx="4086388" cy="23271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F28FB7F-2440-0845-84D8-35DFE20B4166}"/>
              </a:ext>
            </a:extLst>
          </p:cNvPr>
          <p:cNvSpPr/>
          <p:nvPr/>
        </p:nvSpPr>
        <p:spPr>
          <a:xfrm>
            <a:off x="3505621" y="950563"/>
            <a:ext cx="4086388" cy="2479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348155A-5916-B04B-A69D-2621607B8F17}"/>
              </a:ext>
            </a:extLst>
          </p:cNvPr>
          <p:cNvSpPr/>
          <p:nvPr/>
        </p:nvSpPr>
        <p:spPr>
          <a:xfrm>
            <a:off x="3505621" y="1198536"/>
            <a:ext cx="678921" cy="24034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08308C2-FAE6-D649-B2A0-478ED32C419E}"/>
              </a:ext>
            </a:extLst>
          </p:cNvPr>
          <p:cNvSpPr/>
          <p:nvPr/>
        </p:nvSpPr>
        <p:spPr>
          <a:xfrm>
            <a:off x="3505621" y="1446510"/>
            <a:ext cx="4086388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D9E55DF-0446-BC42-B040-432E46CD6BDC}"/>
              </a:ext>
            </a:extLst>
          </p:cNvPr>
          <p:cNvSpPr/>
          <p:nvPr/>
        </p:nvSpPr>
        <p:spPr>
          <a:xfrm>
            <a:off x="4004572" y="1694483"/>
            <a:ext cx="5247916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44CF15D-DA8D-9F49-9CF4-CD888A0D56F6}"/>
              </a:ext>
            </a:extLst>
          </p:cNvPr>
          <p:cNvSpPr/>
          <p:nvPr/>
        </p:nvSpPr>
        <p:spPr>
          <a:xfrm>
            <a:off x="4004572" y="1942456"/>
            <a:ext cx="2633869" cy="2003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1BD1DD7-4344-C444-86A8-DF6567208CB8}"/>
              </a:ext>
            </a:extLst>
          </p:cNvPr>
          <p:cNvSpPr/>
          <p:nvPr/>
        </p:nvSpPr>
        <p:spPr>
          <a:xfrm>
            <a:off x="4004571" y="2190429"/>
            <a:ext cx="263386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E1E973E-CFA7-5246-AAB8-74E0B308FDE0}"/>
              </a:ext>
            </a:extLst>
          </p:cNvPr>
          <p:cNvSpPr/>
          <p:nvPr/>
        </p:nvSpPr>
        <p:spPr>
          <a:xfrm>
            <a:off x="4503521" y="2430773"/>
            <a:ext cx="463531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7E4F35F-1C0B-DF4A-B2B1-DCF7861ECE41}"/>
              </a:ext>
            </a:extLst>
          </p:cNvPr>
          <p:cNvSpPr/>
          <p:nvPr/>
        </p:nvSpPr>
        <p:spPr>
          <a:xfrm>
            <a:off x="4503521" y="2671117"/>
            <a:ext cx="463531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4DDFDA-102A-144E-B459-0855503491B4}"/>
              </a:ext>
            </a:extLst>
          </p:cNvPr>
          <p:cNvSpPr/>
          <p:nvPr/>
        </p:nvSpPr>
        <p:spPr>
          <a:xfrm>
            <a:off x="4503521" y="2911461"/>
            <a:ext cx="3213462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9175B4D-157E-214E-899D-B32CA3CEF06A}"/>
              </a:ext>
            </a:extLst>
          </p:cNvPr>
          <p:cNvSpPr/>
          <p:nvPr/>
        </p:nvSpPr>
        <p:spPr>
          <a:xfrm>
            <a:off x="4503521" y="3153509"/>
            <a:ext cx="4003170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EF5500-A944-DB46-A438-CD4558F98BE4}"/>
              </a:ext>
            </a:extLst>
          </p:cNvPr>
          <p:cNvSpPr/>
          <p:nvPr/>
        </p:nvSpPr>
        <p:spPr>
          <a:xfrm>
            <a:off x="4503521" y="3399600"/>
            <a:ext cx="88127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E19EEEE-0DE8-E54F-AA2D-6EE626865DD4}"/>
              </a:ext>
            </a:extLst>
          </p:cNvPr>
          <p:cNvSpPr/>
          <p:nvPr/>
        </p:nvSpPr>
        <p:spPr>
          <a:xfrm>
            <a:off x="4002208" y="3657826"/>
            <a:ext cx="501314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84C60DB-314E-D949-880B-AEEA3ED8A8DD}"/>
              </a:ext>
            </a:extLst>
          </p:cNvPr>
          <p:cNvSpPr/>
          <p:nvPr/>
        </p:nvSpPr>
        <p:spPr>
          <a:xfrm>
            <a:off x="4493553" y="3898170"/>
            <a:ext cx="4175531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F27EF0-0E07-D24D-9833-2D59AC3B3A24}"/>
              </a:ext>
            </a:extLst>
          </p:cNvPr>
          <p:cNvSpPr/>
          <p:nvPr/>
        </p:nvSpPr>
        <p:spPr>
          <a:xfrm>
            <a:off x="5005292" y="4138514"/>
            <a:ext cx="4770476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40068BD-8F92-704B-B4F6-B762AE1D28AD}"/>
              </a:ext>
            </a:extLst>
          </p:cNvPr>
          <p:cNvSpPr/>
          <p:nvPr/>
        </p:nvSpPr>
        <p:spPr>
          <a:xfrm>
            <a:off x="5005292" y="4378858"/>
            <a:ext cx="3501399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5831115-5FCA-6348-9275-EFCFA062783E}"/>
              </a:ext>
            </a:extLst>
          </p:cNvPr>
          <p:cNvSpPr/>
          <p:nvPr/>
        </p:nvSpPr>
        <p:spPr>
          <a:xfrm>
            <a:off x="4985337" y="4626653"/>
            <a:ext cx="4431379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8EC148D-D301-B749-9E91-BDFF87737178}"/>
              </a:ext>
            </a:extLst>
          </p:cNvPr>
          <p:cNvSpPr/>
          <p:nvPr/>
        </p:nvSpPr>
        <p:spPr>
          <a:xfrm>
            <a:off x="4985337" y="4866997"/>
            <a:ext cx="5161295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F750C7E-4C88-544B-A72B-2739D8437B96}"/>
              </a:ext>
            </a:extLst>
          </p:cNvPr>
          <p:cNvSpPr/>
          <p:nvPr/>
        </p:nvSpPr>
        <p:spPr>
          <a:xfrm>
            <a:off x="4985322" y="5107341"/>
            <a:ext cx="4335141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7552721-7807-6949-BE68-18C02D40D26E}"/>
              </a:ext>
            </a:extLst>
          </p:cNvPr>
          <p:cNvSpPr/>
          <p:nvPr/>
        </p:nvSpPr>
        <p:spPr>
          <a:xfrm>
            <a:off x="4985322" y="5363323"/>
            <a:ext cx="3521369" cy="22470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39AC4C1-5970-274E-A0D3-45B70C681EAA}"/>
              </a:ext>
            </a:extLst>
          </p:cNvPr>
          <p:cNvSpPr/>
          <p:nvPr/>
        </p:nvSpPr>
        <p:spPr>
          <a:xfrm>
            <a:off x="4985322" y="5595422"/>
            <a:ext cx="2606688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C8BB42E-FEB3-BD4B-BEC1-A4DEAAEE6F02}"/>
              </a:ext>
            </a:extLst>
          </p:cNvPr>
          <p:cNvSpPr/>
          <p:nvPr/>
        </p:nvSpPr>
        <p:spPr>
          <a:xfrm>
            <a:off x="4985321" y="5843159"/>
            <a:ext cx="89370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0B86CBC-9102-194E-8ABE-D6CFC7634461}"/>
              </a:ext>
            </a:extLst>
          </p:cNvPr>
          <p:cNvSpPr/>
          <p:nvPr/>
        </p:nvSpPr>
        <p:spPr>
          <a:xfrm>
            <a:off x="4450048" y="6083503"/>
            <a:ext cx="755616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C3B2ED1-9305-0645-8295-785171AB663E}"/>
              </a:ext>
            </a:extLst>
          </p:cNvPr>
          <p:cNvSpPr/>
          <p:nvPr/>
        </p:nvSpPr>
        <p:spPr>
          <a:xfrm>
            <a:off x="3006670" y="6334451"/>
            <a:ext cx="2378130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0CD388C-BED1-564F-9438-404282DEC48A}"/>
              </a:ext>
            </a:extLst>
          </p:cNvPr>
          <p:cNvGrpSpPr/>
          <p:nvPr/>
        </p:nvGrpSpPr>
        <p:grpSpPr>
          <a:xfrm>
            <a:off x="14012796" y="1826933"/>
            <a:ext cx="760288" cy="521812"/>
            <a:chOff x="14012796" y="1826933"/>
            <a:chExt cx="760288" cy="52181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8218E9E-48A0-D142-8F36-902A27C30F82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3D4775B-B133-E845-AC37-86EF3AEF3DB6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30F439FD-9660-6441-B444-7E029CDBF34C}"/>
              </a:ext>
            </a:extLst>
          </p:cNvPr>
          <p:cNvSpPr/>
          <p:nvPr/>
        </p:nvSpPr>
        <p:spPr>
          <a:xfrm>
            <a:off x="13462737" y="2589793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31A1C5-250B-EB49-A8FC-39AE6845815A}"/>
              </a:ext>
            </a:extLst>
          </p:cNvPr>
          <p:cNvSpPr txBox="1"/>
          <p:nvPr/>
        </p:nvSpPr>
        <p:spPr>
          <a:xfrm>
            <a:off x="13343499" y="2666033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5490E35-D686-A145-8EE7-54BB9FA66A77}"/>
              </a:ext>
            </a:extLst>
          </p:cNvPr>
          <p:cNvCxnSpPr>
            <a:cxnSpLocks/>
          </p:cNvCxnSpPr>
          <p:nvPr/>
        </p:nvCxnSpPr>
        <p:spPr>
          <a:xfrm flipV="1">
            <a:off x="11408787" y="2850699"/>
            <a:ext cx="2053950" cy="18466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F853230-796D-6844-A953-12DB49F58F60}"/>
              </a:ext>
            </a:extLst>
          </p:cNvPr>
          <p:cNvCxnSpPr/>
          <p:nvPr/>
        </p:nvCxnSpPr>
        <p:spPr>
          <a:xfrm flipH="1">
            <a:off x="13723643" y="2348745"/>
            <a:ext cx="669297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E7F4A89-950D-1647-B835-A6568B9D416E}"/>
              </a:ext>
            </a:extLst>
          </p:cNvPr>
          <p:cNvGrpSpPr/>
          <p:nvPr/>
        </p:nvGrpSpPr>
        <p:grpSpPr>
          <a:xfrm>
            <a:off x="11857440" y="2589793"/>
            <a:ext cx="760288" cy="521812"/>
            <a:chOff x="14012796" y="1826933"/>
            <a:chExt cx="760288" cy="52181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7AA8BF0-FDD0-F447-BD6C-69E8DD03CDE7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BDBEBE9-9A6F-B64C-8BE4-C6F725611692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null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79B70D-542B-9640-967A-51D9837F0D77}"/>
              </a:ext>
            </a:extLst>
          </p:cNvPr>
          <p:cNvCxnSpPr>
            <a:cxnSpLocks/>
            <a:stCxn id="51" idx="6"/>
          </p:cNvCxnSpPr>
          <p:nvPr/>
        </p:nvCxnSpPr>
        <p:spPr>
          <a:xfrm>
            <a:off x="12498490" y="2850699"/>
            <a:ext cx="95599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 w="lg" len="lg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542943"/>
              </p:ext>
            </p:extLst>
          </p:nvPr>
        </p:nvGraphicFramePr>
        <p:xfrm>
          <a:off x="10245518" y="2844931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7510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33DE4-8C9B-954B-9E16-72338F1AA280}"/>
                  </a:ext>
                </a:extLst>
              </p:cNvPr>
              <p:cNvSpPr txBox="1"/>
              <p:nvPr/>
            </p:nvSpPr>
            <p:spPr>
              <a:xfrm>
                <a:off x="2943254" y="414638"/>
                <a:ext cx="7467627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for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∈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transactions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FP-node ←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j ← 0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while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size_of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(transaction)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←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position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transaction[j]</a:t>
                </a:r>
              </a:p>
              <a:p>
                <a:r>
                  <a:rPr lang="en-US" sz="1600" b="1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FP-node → children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exists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then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→ children[pos] → frequency ←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→ children[pos] → frequency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+ transaction[j].frequency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← FP-node</a:t>
                </a:r>
                <a:r>
                  <a:rPr lang="zh-CN" alt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→</a:t>
                </a:r>
                <a:r>
                  <a:rPr lang="zh-CN" alt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children[pos]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j ← j+1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else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while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size_of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(transaction)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← transaction[j]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←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position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of</a:t>
                </a:r>
              </a:p>
              <a:p>
                <a:r>
                  <a:rPr lang="en-US" sz="1600" b="1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new_FP-node.itemName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header_table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add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to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header_table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[pos].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phead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add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to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node.children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new_FP-node.parent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← FP-node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FP-node ←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j ← j+1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break</a:t>
                </a:r>
              </a:p>
              <a:p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return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33DE4-8C9B-954B-9E16-72338F1AA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54" y="414638"/>
                <a:ext cx="7467627" cy="6247864"/>
              </a:xfrm>
              <a:prstGeom prst="rect">
                <a:avLst/>
              </a:prstGeom>
              <a:blipFill>
                <a:blip r:embed="rId2"/>
                <a:stretch>
                  <a:fillRect l="-340" t="-203" b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50F2CF53-75D5-9943-AD78-9DFD3E2C587F}"/>
              </a:ext>
            </a:extLst>
          </p:cNvPr>
          <p:cNvSpPr txBox="1"/>
          <p:nvPr/>
        </p:nvSpPr>
        <p:spPr>
          <a:xfrm>
            <a:off x="594399" y="2203200"/>
            <a:ext cx="23326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B F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B F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19578-7E23-A446-9494-AC290A926BD1}"/>
              </a:ext>
            </a:extLst>
          </p:cNvPr>
          <p:cNvSpPr/>
          <p:nvPr/>
        </p:nvSpPr>
        <p:spPr>
          <a:xfrm>
            <a:off x="610564" y="2272504"/>
            <a:ext cx="2332690" cy="29695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3007564-2B3E-C244-AD6C-BCFA68C1AF37}"/>
              </a:ext>
            </a:extLst>
          </p:cNvPr>
          <p:cNvSpPr/>
          <p:nvPr/>
        </p:nvSpPr>
        <p:spPr>
          <a:xfrm>
            <a:off x="610564" y="2638767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C4A7040-F802-694A-8CEE-272DFCB2727B}"/>
              </a:ext>
            </a:extLst>
          </p:cNvPr>
          <p:cNvSpPr/>
          <p:nvPr/>
        </p:nvSpPr>
        <p:spPr>
          <a:xfrm>
            <a:off x="610564" y="3005030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011CD85-A28D-DB45-9617-0493D3FB7518}"/>
              </a:ext>
            </a:extLst>
          </p:cNvPr>
          <p:cNvSpPr/>
          <p:nvPr/>
        </p:nvSpPr>
        <p:spPr>
          <a:xfrm>
            <a:off x="610564" y="3371293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628A1C8-5357-564E-A55E-E9EF4F2C3DC2}"/>
              </a:ext>
            </a:extLst>
          </p:cNvPr>
          <p:cNvSpPr/>
          <p:nvPr/>
        </p:nvSpPr>
        <p:spPr>
          <a:xfrm>
            <a:off x="610564" y="3753364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84ABD32-A0A3-6846-A6AE-A674F5918A08}"/>
              </a:ext>
            </a:extLst>
          </p:cNvPr>
          <p:cNvSpPr/>
          <p:nvPr/>
        </p:nvSpPr>
        <p:spPr>
          <a:xfrm>
            <a:off x="610564" y="4119627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83CE96-F5E7-044A-BBE5-31E22CEE469E}"/>
              </a:ext>
            </a:extLst>
          </p:cNvPr>
          <p:cNvSpPr/>
          <p:nvPr/>
        </p:nvSpPr>
        <p:spPr>
          <a:xfrm>
            <a:off x="610564" y="4485890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545E1F6-8688-8D44-928D-E034D915083E}"/>
              </a:ext>
            </a:extLst>
          </p:cNvPr>
          <p:cNvSpPr/>
          <p:nvPr/>
        </p:nvSpPr>
        <p:spPr>
          <a:xfrm>
            <a:off x="610564" y="4852153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4AC57F1-281A-6449-B1B9-021C90EFD217}"/>
              </a:ext>
            </a:extLst>
          </p:cNvPr>
          <p:cNvSpPr/>
          <p:nvPr/>
        </p:nvSpPr>
        <p:spPr>
          <a:xfrm>
            <a:off x="610564" y="5595422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AFAED10-7935-7F49-9446-D29DCBB32928}"/>
              </a:ext>
            </a:extLst>
          </p:cNvPr>
          <p:cNvSpPr/>
          <p:nvPr/>
        </p:nvSpPr>
        <p:spPr>
          <a:xfrm>
            <a:off x="610564" y="5213586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4BBC2C3-AE58-0947-8591-B2BA72CE0FF2}"/>
              </a:ext>
            </a:extLst>
          </p:cNvPr>
          <p:cNvSpPr/>
          <p:nvPr/>
        </p:nvSpPr>
        <p:spPr>
          <a:xfrm>
            <a:off x="3006670" y="454617"/>
            <a:ext cx="2872354" cy="240343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5444314-674A-D14B-8E76-196B1A0F6BF6}"/>
              </a:ext>
            </a:extLst>
          </p:cNvPr>
          <p:cNvSpPr/>
          <p:nvPr/>
        </p:nvSpPr>
        <p:spPr>
          <a:xfrm>
            <a:off x="3006670" y="702590"/>
            <a:ext cx="4086388" cy="23271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F28FB7F-2440-0845-84D8-35DFE20B4166}"/>
              </a:ext>
            </a:extLst>
          </p:cNvPr>
          <p:cNvSpPr/>
          <p:nvPr/>
        </p:nvSpPr>
        <p:spPr>
          <a:xfrm>
            <a:off x="3505621" y="950563"/>
            <a:ext cx="4086388" cy="2479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348155A-5916-B04B-A69D-2621607B8F17}"/>
              </a:ext>
            </a:extLst>
          </p:cNvPr>
          <p:cNvSpPr/>
          <p:nvPr/>
        </p:nvSpPr>
        <p:spPr>
          <a:xfrm>
            <a:off x="3505621" y="1198536"/>
            <a:ext cx="678921" cy="24034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08308C2-FAE6-D649-B2A0-478ED32C419E}"/>
              </a:ext>
            </a:extLst>
          </p:cNvPr>
          <p:cNvSpPr/>
          <p:nvPr/>
        </p:nvSpPr>
        <p:spPr>
          <a:xfrm>
            <a:off x="3505621" y="1446510"/>
            <a:ext cx="4086388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D9E55DF-0446-BC42-B040-432E46CD6BDC}"/>
              </a:ext>
            </a:extLst>
          </p:cNvPr>
          <p:cNvSpPr/>
          <p:nvPr/>
        </p:nvSpPr>
        <p:spPr>
          <a:xfrm>
            <a:off x="4004572" y="1694483"/>
            <a:ext cx="5247916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44CF15D-DA8D-9F49-9CF4-CD888A0D56F6}"/>
              </a:ext>
            </a:extLst>
          </p:cNvPr>
          <p:cNvSpPr/>
          <p:nvPr/>
        </p:nvSpPr>
        <p:spPr>
          <a:xfrm>
            <a:off x="4004572" y="1942456"/>
            <a:ext cx="2633869" cy="2003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1BD1DD7-4344-C444-86A8-DF6567208CB8}"/>
              </a:ext>
            </a:extLst>
          </p:cNvPr>
          <p:cNvSpPr/>
          <p:nvPr/>
        </p:nvSpPr>
        <p:spPr>
          <a:xfrm>
            <a:off x="4004571" y="2190429"/>
            <a:ext cx="263386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E1E973E-CFA7-5246-AAB8-74E0B308FDE0}"/>
              </a:ext>
            </a:extLst>
          </p:cNvPr>
          <p:cNvSpPr/>
          <p:nvPr/>
        </p:nvSpPr>
        <p:spPr>
          <a:xfrm>
            <a:off x="4503521" y="2430773"/>
            <a:ext cx="463531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7E4F35F-1C0B-DF4A-B2B1-DCF7861ECE41}"/>
              </a:ext>
            </a:extLst>
          </p:cNvPr>
          <p:cNvSpPr/>
          <p:nvPr/>
        </p:nvSpPr>
        <p:spPr>
          <a:xfrm>
            <a:off x="4503521" y="2671117"/>
            <a:ext cx="463531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4DDFDA-102A-144E-B459-0855503491B4}"/>
              </a:ext>
            </a:extLst>
          </p:cNvPr>
          <p:cNvSpPr/>
          <p:nvPr/>
        </p:nvSpPr>
        <p:spPr>
          <a:xfrm>
            <a:off x="4503521" y="2911461"/>
            <a:ext cx="3213462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9175B4D-157E-214E-899D-B32CA3CEF06A}"/>
              </a:ext>
            </a:extLst>
          </p:cNvPr>
          <p:cNvSpPr/>
          <p:nvPr/>
        </p:nvSpPr>
        <p:spPr>
          <a:xfrm>
            <a:off x="4503521" y="3153509"/>
            <a:ext cx="4003170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EF5500-A944-DB46-A438-CD4558F98BE4}"/>
              </a:ext>
            </a:extLst>
          </p:cNvPr>
          <p:cNvSpPr/>
          <p:nvPr/>
        </p:nvSpPr>
        <p:spPr>
          <a:xfrm>
            <a:off x="4503521" y="3399600"/>
            <a:ext cx="88127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E19EEEE-0DE8-E54F-AA2D-6EE626865DD4}"/>
              </a:ext>
            </a:extLst>
          </p:cNvPr>
          <p:cNvSpPr/>
          <p:nvPr/>
        </p:nvSpPr>
        <p:spPr>
          <a:xfrm>
            <a:off x="4002208" y="3657826"/>
            <a:ext cx="501314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84C60DB-314E-D949-880B-AEEA3ED8A8DD}"/>
              </a:ext>
            </a:extLst>
          </p:cNvPr>
          <p:cNvSpPr/>
          <p:nvPr/>
        </p:nvSpPr>
        <p:spPr>
          <a:xfrm>
            <a:off x="4493553" y="3898170"/>
            <a:ext cx="4175531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F27EF0-0E07-D24D-9833-2D59AC3B3A24}"/>
              </a:ext>
            </a:extLst>
          </p:cNvPr>
          <p:cNvSpPr/>
          <p:nvPr/>
        </p:nvSpPr>
        <p:spPr>
          <a:xfrm>
            <a:off x="5005292" y="4138514"/>
            <a:ext cx="4770476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40068BD-8F92-704B-B4F6-B762AE1D28AD}"/>
              </a:ext>
            </a:extLst>
          </p:cNvPr>
          <p:cNvSpPr/>
          <p:nvPr/>
        </p:nvSpPr>
        <p:spPr>
          <a:xfrm>
            <a:off x="5005292" y="4378858"/>
            <a:ext cx="3501399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5831115-5FCA-6348-9275-EFCFA062783E}"/>
              </a:ext>
            </a:extLst>
          </p:cNvPr>
          <p:cNvSpPr/>
          <p:nvPr/>
        </p:nvSpPr>
        <p:spPr>
          <a:xfrm>
            <a:off x="4985337" y="4626653"/>
            <a:ext cx="4431379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8EC148D-D301-B749-9E91-BDFF87737178}"/>
              </a:ext>
            </a:extLst>
          </p:cNvPr>
          <p:cNvSpPr/>
          <p:nvPr/>
        </p:nvSpPr>
        <p:spPr>
          <a:xfrm>
            <a:off x="4985337" y="4866997"/>
            <a:ext cx="5161295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F750C7E-4C88-544B-A72B-2739D8437B96}"/>
              </a:ext>
            </a:extLst>
          </p:cNvPr>
          <p:cNvSpPr/>
          <p:nvPr/>
        </p:nvSpPr>
        <p:spPr>
          <a:xfrm>
            <a:off x="4985322" y="5107341"/>
            <a:ext cx="4335141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7552721-7807-6949-BE68-18C02D40D26E}"/>
              </a:ext>
            </a:extLst>
          </p:cNvPr>
          <p:cNvSpPr/>
          <p:nvPr/>
        </p:nvSpPr>
        <p:spPr>
          <a:xfrm>
            <a:off x="4985322" y="5363323"/>
            <a:ext cx="3521369" cy="22470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39AC4C1-5970-274E-A0D3-45B70C681EAA}"/>
              </a:ext>
            </a:extLst>
          </p:cNvPr>
          <p:cNvSpPr/>
          <p:nvPr/>
        </p:nvSpPr>
        <p:spPr>
          <a:xfrm>
            <a:off x="4985322" y="5595422"/>
            <a:ext cx="2606688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C8BB42E-FEB3-BD4B-BEC1-A4DEAAEE6F02}"/>
              </a:ext>
            </a:extLst>
          </p:cNvPr>
          <p:cNvSpPr/>
          <p:nvPr/>
        </p:nvSpPr>
        <p:spPr>
          <a:xfrm>
            <a:off x="4985321" y="5843159"/>
            <a:ext cx="89370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0B86CBC-9102-194E-8ABE-D6CFC7634461}"/>
              </a:ext>
            </a:extLst>
          </p:cNvPr>
          <p:cNvSpPr/>
          <p:nvPr/>
        </p:nvSpPr>
        <p:spPr>
          <a:xfrm>
            <a:off x="4450048" y="6083503"/>
            <a:ext cx="755616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C3B2ED1-9305-0645-8295-785171AB663E}"/>
              </a:ext>
            </a:extLst>
          </p:cNvPr>
          <p:cNvSpPr/>
          <p:nvPr/>
        </p:nvSpPr>
        <p:spPr>
          <a:xfrm>
            <a:off x="3006670" y="6334451"/>
            <a:ext cx="2378130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0CD388C-BED1-564F-9438-404282DEC48A}"/>
              </a:ext>
            </a:extLst>
          </p:cNvPr>
          <p:cNvGrpSpPr/>
          <p:nvPr/>
        </p:nvGrpSpPr>
        <p:grpSpPr>
          <a:xfrm>
            <a:off x="14012796" y="1826933"/>
            <a:ext cx="760288" cy="521812"/>
            <a:chOff x="14012796" y="1826933"/>
            <a:chExt cx="760288" cy="52181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8218E9E-48A0-D142-8F36-902A27C30F82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3D4775B-B133-E845-AC37-86EF3AEF3DB6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30F439FD-9660-6441-B444-7E029CDBF34C}"/>
              </a:ext>
            </a:extLst>
          </p:cNvPr>
          <p:cNvSpPr/>
          <p:nvPr/>
        </p:nvSpPr>
        <p:spPr>
          <a:xfrm>
            <a:off x="13462737" y="2589793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31A1C5-250B-EB49-A8FC-39AE6845815A}"/>
              </a:ext>
            </a:extLst>
          </p:cNvPr>
          <p:cNvSpPr txBox="1"/>
          <p:nvPr/>
        </p:nvSpPr>
        <p:spPr>
          <a:xfrm>
            <a:off x="13343499" y="2666033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5490E35-D686-A145-8EE7-54BB9FA66A77}"/>
              </a:ext>
            </a:extLst>
          </p:cNvPr>
          <p:cNvCxnSpPr>
            <a:cxnSpLocks/>
          </p:cNvCxnSpPr>
          <p:nvPr/>
        </p:nvCxnSpPr>
        <p:spPr>
          <a:xfrm flipV="1">
            <a:off x="11408787" y="2850699"/>
            <a:ext cx="2053950" cy="18466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F853230-796D-6844-A953-12DB49F58F60}"/>
              </a:ext>
            </a:extLst>
          </p:cNvPr>
          <p:cNvCxnSpPr/>
          <p:nvPr/>
        </p:nvCxnSpPr>
        <p:spPr>
          <a:xfrm flipH="1">
            <a:off x="13723643" y="2348745"/>
            <a:ext cx="669297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8AB827F-9802-6142-9E96-79193F899F57}"/>
              </a:ext>
            </a:extLst>
          </p:cNvPr>
          <p:cNvSpPr/>
          <p:nvPr/>
        </p:nvSpPr>
        <p:spPr>
          <a:xfrm>
            <a:off x="13462737" y="3408117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A47D48-264C-8B43-9049-ED53DFD90EC1}"/>
              </a:ext>
            </a:extLst>
          </p:cNvPr>
          <p:cNvSpPr txBox="1"/>
          <p:nvPr/>
        </p:nvSpPr>
        <p:spPr>
          <a:xfrm>
            <a:off x="13343499" y="3484357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C: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E7F4A89-950D-1647-B835-A6568B9D416E}"/>
              </a:ext>
            </a:extLst>
          </p:cNvPr>
          <p:cNvGrpSpPr/>
          <p:nvPr/>
        </p:nvGrpSpPr>
        <p:grpSpPr>
          <a:xfrm>
            <a:off x="11857440" y="2589793"/>
            <a:ext cx="760288" cy="521812"/>
            <a:chOff x="14012796" y="1826933"/>
            <a:chExt cx="760288" cy="52181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7AA8BF0-FDD0-F447-BD6C-69E8DD03CDE7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BDBEBE9-9A6F-B64C-8BE4-C6F725611692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null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79B70D-542B-9640-967A-51D9837F0D77}"/>
              </a:ext>
            </a:extLst>
          </p:cNvPr>
          <p:cNvCxnSpPr>
            <a:cxnSpLocks/>
            <a:stCxn id="51" idx="6"/>
          </p:cNvCxnSpPr>
          <p:nvPr/>
        </p:nvCxnSpPr>
        <p:spPr>
          <a:xfrm>
            <a:off x="12498490" y="2850699"/>
            <a:ext cx="95599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 w="lg" len="lg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257900"/>
              </p:ext>
            </p:extLst>
          </p:nvPr>
        </p:nvGraphicFramePr>
        <p:xfrm>
          <a:off x="10245518" y="2844931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7170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33DE4-8C9B-954B-9E16-72338F1AA280}"/>
                  </a:ext>
                </a:extLst>
              </p:cNvPr>
              <p:cNvSpPr txBox="1"/>
              <p:nvPr/>
            </p:nvSpPr>
            <p:spPr>
              <a:xfrm>
                <a:off x="2943254" y="414638"/>
                <a:ext cx="7467627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for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∈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transactions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FP-node ←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j ← 0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while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size_of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(transaction)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←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position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transaction[j]</a:t>
                </a:r>
              </a:p>
              <a:p>
                <a:r>
                  <a:rPr lang="en-US" sz="1600" b="1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FP-node → children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exists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then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→ children[pos] → frequency ←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→ children[pos] → frequency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+ transaction[j].frequency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← FP-node</a:t>
                </a:r>
                <a:r>
                  <a:rPr lang="zh-CN" alt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→</a:t>
                </a:r>
                <a:r>
                  <a:rPr lang="zh-CN" alt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children[pos]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j ← j+1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else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while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size_of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(transaction)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← transaction[j]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←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position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of</a:t>
                </a:r>
              </a:p>
              <a:p>
                <a:r>
                  <a:rPr lang="en-US" sz="1600" b="1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new_FP-node.itemName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header_table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add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to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header_table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[pos].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phead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add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to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node.children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new_FP-node.parent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← FP-node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FP-node ←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j ← j+1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break</a:t>
                </a:r>
              </a:p>
              <a:p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return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33DE4-8C9B-954B-9E16-72338F1AA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54" y="414638"/>
                <a:ext cx="7467627" cy="6247864"/>
              </a:xfrm>
              <a:prstGeom prst="rect">
                <a:avLst/>
              </a:prstGeom>
              <a:blipFill>
                <a:blip r:embed="rId2"/>
                <a:stretch>
                  <a:fillRect l="-340" t="-203" b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50F2CF53-75D5-9943-AD78-9DFD3E2C587F}"/>
              </a:ext>
            </a:extLst>
          </p:cNvPr>
          <p:cNvSpPr txBox="1"/>
          <p:nvPr/>
        </p:nvSpPr>
        <p:spPr>
          <a:xfrm>
            <a:off x="594399" y="2203200"/>
            <a:ext cx="23326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B F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B F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19578-7E23-A446-9494-AC290A926BD1}"/>
              </a:ext>
            </a:extLst>
          </p:cNvPr>
          <p:cNvSpPr/>
          <p:nvPr/>
        </p:nvSpPr>
        <p:spPr>
          <a:xfrm>
            <a:off x="610564" y="2272504"/>
            <a:ext cx="2332690" cy="29695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3007564-2B3E-C244-AD6C-BCFA68C1AF37}"/>
              </a:ext>
            </a:extLst>
          </p:cNvPr>
          <p:cNvSpPr/>
          <p:nvPr/>
        </p:nvSpPr>
        <p:spPr>
          <a:xfrm>
            <a:off x="610564" y="2638767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C4A7040-F802-694A-8CEE-272DFCB2727B}"/>
              </a:ext>
            </a:extLst>
          </p:cNvPr>
          <p:cNvSpPr/>
          <p:nvPr/>
        </p:nvSpPr>
        <p:spPr>
          <a:xfrm>
            <a:off x="610564" y="3005030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011CD85-A28D-DB45-9617-0493D3FB7518}"/>
              </a:ext>
            </a:extLst>
          </p:cNvPr>
          <p:cNvSpPr/>
          <p:nvPr/>
        </p:nvSpPr>
        <p:spPr>
          <a:xfrm>
            <a:off x="610564" y="3371293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628A1C8-5357-564E-A55E-E9EF4F2C3DC2}"/>
              </a:ext>
            </a:extLst>
          </p:cNvPr>
          <p:cNvSpPr/>
          <p:nvPr/>
        </p:nvSpPr>
        <p:spPr>
          <a:xfrm>
            <a:off x="610564" y="3753364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84ABD32-A0A3-6846-A6AE-A674F5918A08}"/>
              </a:ext>
            </a:extLst>
          </p:cNvPr>
          <p:cNvSpPr/>
          <p:nvPr/>
        </p:nvSpPr>
        <p:spPr>
          <a:xfrm>
            <a:off x="610564" y="4119627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83CE96-F5E7-044A-BBE5-31E22CEE469E}"/>
              </a:ext>
            </a:extLst>
          </p:cNvPr>
          <p:cNvSpPr/>
          <p:nvPr/>
        </p:nvSpPr>
        <p:spPr>
          <a:xfrm>
            <a:off x="610564" y="4485890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545E1F6-8688-8D44-928D-E034D915083E}"/>
              </a:ext>
            </a:extLst>
          </p:cNvPr>
          <p:cNvSpPr/>
          <p:nvPr/>
        </p:nvSpPr>
        <p:spPr>
          <a:xfrm>
            <a:off x="610564" y="4852153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4AC57F1-281A-6449-B1B9-021C90EFD217}"/>
              </a:ext>
            </a:extLst>
          </p:cNvPr>
          <p:cNvSpPr/>
          <p:nvPr/>
        </p:nvSpPr>
        <p:spPr>
          <a:xfrm>
            <a:off x="610564" y="5595422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AFAED10-7935-7F49-9446-D29DCBB32928}"/>
              </a:ext>
            </a:extLst>
          </p:cNvPr>
          <p:cNvSpPr/>
          <p:nvPr/>
        </p:nvSpPr>
        <p:spPr>
          <a:xfrm>
            <a:off x="610564" y="5213586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4BBC2C3-AE58-0947-8591-B2BA72CE0FF2}"/>
              </a:ext>
            </a:extLst>
          </p:cNvPr>
          <p:cNvSpPr/>
          <p:nvPr/>
        </p:nvSpPr>
        <p:spPr>
          <a:xfrm>
            <a:off x="3006670" y="454617"/>
            <a:ext cx="2872354" cy="240343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5444314-674A-D14B-8E76-196B1A0F6BF6}"/>
              </a:ext>
            </a:extLst>
          </p:cNvPr>
          <p:cNvSpPr/>
          <p:nvPr/>
        </p:nvSpPr>
        <p:spPr>
          <a:xfrm>
            <a:off x="3006670" y="702590"/>
            <a:ext cx="4086388" cy="23271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F28FB7F-2440-0845-84D8-35DFE20B4166}"/>
              </a:ext>
            </a:extLst>
          </p:cNvPr>
          <p:cNvSpPr/>
          <p:nvPr/>
        </p:nvSpPr>
        <p:spPr>
          <a:xfrm>
            <a:off x="3505621" y="950563"/>
            <a:ext cx="4086388" cy="2479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348155A-5916-B04B-A69D-2621607B8F17}"/>
              </a:ext>
            </a:extLst>
          </p:cNvPr>
          <p:cNvSpPr/>
          <p:nvPr/>
        </p:nvSpPr>
        <p:spPr>
          <a:xfrm>
            <a:off x="3505621" y="1198536"/>
            <a:ext cx="678921" cy="24034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08308C2-FAE6-D649-B2A0-478ED32C419E}"/>
              </a:ext>
            </a:extLst>
          </p:cNvPr>
          <p:cNvSpPr/>
          <p:nvPr/>
        </p:nvSpPr>
        <p:spPr>
          <a:xfrm>
            <a:off x="3505621" y="1446510"/>
            <a:ext cx="4086388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D9E55DF-0446-BC42-B040-432E46CD6BDC}"/>
              </a:ext>
            </a:extLst>
          </p:cNvPr>
          <p:cNvSpPr/>
          <p:nvPr/>
        </p:nvSpPr>
        <p:spPr>
          <a:xfrm>
            <a:off x="4004572" y="1694483"/>
            <a:ext cx="5247916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44CF15D-DA8D-9F49-9CF4-CD888A0D56F6}"/>
              </a:ext>
            </a:extLst>
          </p:cNvPr>
          <p:cNvSpPr/>
          <p:nvPr/>
        </p:nvSpPr>
        <p:spPr>
          <a:xfrm>
            <a:off x="4004572" y="1942456"/>
            <a:ext cx="2633869" cy="2003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1BD1DD7-4344-C444-86A8-DF6567208CB8}"/>
              </a:ext>
            </a:extLst>
          </p:cNvPr>
          <p:cNvSpPr/>
          <p:nvPr/>
        </p:nvSpPr>
        <p:spPr>
          <a:xfrm>
            <a:off x="4004571" y="2190429"/>
            <a:ext cx="263386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E1E973E-CFA7-5246-AAB8-74E0B308FDE0}"/>
              </a:ext>
            </a:extLst>
          </p:cNvPr>
          <p:cNvSpPr/>
          <p:nvPr/>
        </p:nvSpPr>
        <p:spPr>
          <a:xfrm>
            <a:off x="4503521" y="2430773"/>
            <a:ext cx="463531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7E4F35F-1C0B-DF4A-B2B1-DCF7861ECE41}"/>
              </a:ext>
            </a:extLst>
          </p:cNvPr>
          <p:cNvSpPr/>
          <p:nvPr/>
        </p:nvSpPr>
        <p:spPr>
          <a:xfrm>
            <a:off x="4503521" y="2671117"/>
            <a:ext cx="463531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4DDFDA-102A-144E-B459-0855503491B4}"/>
              </a:ext>
            </a:extLst>
          </p:cNvPr>
          <p:cNvSpPr/>
          <p:nvPr/>
        </p:nvSpPr>
        <p:spPr>
          <a:xfrm>
            <a:off x="4503521" y="2911461"/>
            <a:ext cx="3213462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9175B4D-157E-214E-899D-B32CA3CEF06A}"/>
              </a:ext>
            </a:extLst>
          </p:cNvPr>
          <p:cNvSpPr/>
          <p:nvPr/>
        </p:nvSpPr>
        <p:spPr>
          <a:xfrm>
            <a:off x="4503521" y="3153509"/>
            <a:ext cx="4003170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EF5500-A944-DB46-A438-CD4558F98BE4}"/>
              </a:ext>
            </a:extLst>
          </p:cNvPr>
          <p:cNvSpPr/>
          <p:nvPr/>
        </p:nvSpPr>
        <p:spPr>
          <a:xfrm>
            <a:off x="4503521" y="3399600"/>
            <a:ext cx="88127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E19EEEE-0DE8-E54F-AA2D-6EE626865DD4}"/>
              </a:ext>
            </a:extLst>
          </p:cNvPr>
          <p:cNvSpPr/>
          <p:nvPr/>
        </p:nvSpPr>
        <p:spPr>
          <a:xfrm>
            <a:off x="4002208" y="3657826"/>
            <a:ext cx="501314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84C60DB-314E-D949-880B-AEEA3ED8A8DD}"/>
              </a:ext>
            </a:extLst>
          </p:cNvPr>
          <p:cNvSpPr/>
          <p:nvPr/>
        </p:nvSpPr>
        <p:spPr>
          <a:xfrm>
            <a:off x="4493553" y="3898170"/>
            <a:ext cx="4175531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F27EF0-0E07-D24D-9833-2D59AC3B3A24}"/>
              </a:ext>
            </a:extLst>
          </p:cNvPr>
          <p:cNvSpPr/>
          <p:nvPr/>
        </p:nvSpPr>
        <p:spPr>
          <a:xfrm>
            <a:off x="5005292" y="4138514"/>
            <a:ext cx="4770476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40068BD-8F92-704B-B4F6-B762AE1D28AD}"/>
              </a:ext>
            </a:extLst>
          </p:cNvPr>
          <p:cNvSpPr/>
          <p:nvPr/>
        </p:nvSpPr>
        <p:spPr>
          <a:xfrm>
            <a:off x="5005292" y="4378858"/>
            <a:ext cx="3501399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5831115-5FCA-6348-9275-EFCFA062783E}"/>
              </a:ext>
            </a:extLst>
          </p:cNvPr>
          <p:cNvSpPr/>
          <p:nvPr/>
        </p:nvSpPr>
        <p:spPr>
          <a:xfrm>
            <a:off x="4985337" y="4626653"/>
            <a:ext cx="4431379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8EC148D-D301-B749-9E91-BDFF87737178}"/>
              </a:ext>
            </a:extLst>
          </p:cNvPr>
          <p:cNvSpPr/>
          <p:nvPr/>
        </p:nvSpPr>
        <p:spPr>
          <a:xfrm>
            <a:off x="4985337" y="4866997"/>
            <a:ext cx="5161295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F750C7E-4C88-544B-A72B-2739D8437B96}"/>
              </a:ext>
            </a:extLst>
          </p:cNvPr>
          <p:cNvSpPr/>
          <p:nvPr/>
        </p:nvSpPr>
        <p:spPr>
          <a:xfrm>
            <a:off x="4985322" y="5107341"/>
            <a:ext cx="4335141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7552721-7807-6949-BE68-18C02D40D26E}"/>
              </a:ext>
            </a:extLst>
          </p:cNvPr>
          <p:cNvSpPr/>
          <p:nvPr/>
        </p:nvSpPr>
        <p:spPr>
          <a:xfrm>
            <a:off x="4985322" y="5363323"/>
            <a:ext cx="3521369" cy="22470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39AC4C1-5970-274E-A0D3-45B70C681EAA}"/>
              </a:ext>
            </a:extLst>
          </p:cNvPr>
          <p:cNvSpPr/>
          <p:nvPr/>
        </p:nvSpPr>
        <p:spPr>
          <a:xfrm>
            <a:off x="4985322" y="5595422"/>
            <a:ext cx="2606688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C8BB42E-FEB3-BD4B-BEC1-A4DEAAEE6F02}"/>
              </a:ext>
            </a:extLst>
          </p:cNvPr>
          <p:cNvSpPr/>
          <p:nvPr/>
        </p:nvSpPr>
        <p:spPr>
          <a:xfrm>
            <a:off x="4985321" y="5843159"/>
            <a:ext cx="89370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0B86CBC-9102-194E-8ABE-D6CFC7634461}"/>
              </a:ext>
            </a:extLst>
          </p:cNvPr>
          <p:cNvSpPr/>
          <p:nvPr/>
        </p:nvSpPr>
        <p:spPr>
          <a:xfrm>
            <a:off x="4450048" y="6083503"/>
            <a:ext cx="755616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C3B2ED1-9305-0645-8295-785171AB663E}"/>
              </a:ext>
            </a:extLst>
          </p:cNvPr>
          <p:cNvSpPr/>
          <p:nvPr/>
        </p:nvSpPr>
        <p:spPr>
          <a:xfrm>
            <a:off x="3006670" y="6334451"/>
            <a:ext cx="2378130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0CD388C-BED1-564F-9438-404282DEC48A}"/>
              </a:ext>
            </a:extLst>
          </p:cNvPr>
          <p:cNvGrpSpPr/>
          <p:nvPr/>
        </p:nvGrpSpPr>
        <p:grpSpPr>
          <a:xfrm>
            <a:off x="14012796" y="1826933"/>
            <a:ext cx="760288" cy="521812"/>
            <a:chOff x="14012796" y="1826933"/>
            <a:chExt cx="760288" cy="52181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8218E9E-48A0-D142-8F36-902A27C30F82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3D4775B-B133-E845-AC37-86EF3AEF3DB6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30F439FD-9660-6441-B444-7E029CDBF34C}"/>
              </a:ext>
            </a:extLst>
          </p:cNvPr>
          <p:cNvSpPr/>
          <p:nvPr/>
        </p:nvSpPr>
        <p:spPr>
          <a:xfrm>
            <a:off x="13462737" y="2589793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31A1C5-250B-EB49-A8FC-39AE6845815A}"/>
              </a:ext>
            </a:extLst>
          </p:cNvPr>
          <p:cNvSpPr txBox="1"/>
          <p:nvPr/>
        </p:nvSpPr>
        <p:spPr>
          <a:xfrm>
            <a:off x="13343499" y="2666033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5490E35-D686-A145-8EE7-54BB9FA66A77}"/>
              </a:ext>
            </a:extLst>
          </p:cNvPr>
          <p:cNvCxnSpPr>
            <a:cxnSpLocks/>
          </p:cNvCxnSpPr>
          <p:nvPr/>
        </p:nvCxnSpPr>
        <p:spPr>
          <a:xfrm flipV="1">
            <a:off x="11408787" y="2850699"/>
            <a:ext cx="2053950" cy="18466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F853230-796D-6844-A953-12DB49F58F60}"/>
              </a:ext>
            </a:extLst>
          </p:cNvPr>
          <p:cNvCxnSpPr/>
          <p:nvPr/>
        </p:nvCxnSpPr>
        <p:spPr>
          <a:xfrm flipH="1">
            <a:off x="13723643" y="2348745"/>
            <a:ext cx="669297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8AB827F-9802-6142-9E96-79193F899F57}"/>
              </a:ext>
            </a:extLst>
          </p:cNvPr>
          <p:cNvSpPr/>
          <p:nvPr/>
        </p:nvSpPr>
        <p:spPr>
          <a:xfrm>
            <a:off x="13462737" y="3408117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A47D48-264C-8B43-9049-ED53DFD90EC1}"/>
              </a:ext>
            </a:extLst>
          </p:cNvPr>
          <p:cNvSpPr txBox="1"/>
          <p:nvPr/>
        </p:nvSpPr>
        <p:spPr>
          <a:xfrm>
            <a:off x="13343499" y="3484357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C: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ED3823A-507A-8B48-8219-5727FBDA43A5}"/>
              </a:ext>
            </a:extLst>
          </p:cNvPr>
          <p:cNvCxnSpPr>
            <a:cxnSpLocks/>
          </p:cNvCxnSpPr>
          <p:nvPr/>
        </p:nvCxnSpPr>
        <p:spPr>
          <a:xfrm>
            <a:off x="11408787" y="3408117"/>
            <a:ext cx="2053950" cy="26090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E7F4A89-950D-1647-B835-A6568B9D416E}"/>
              </a:ext>
            </a:extLst>
          </p:cNvPr>
          <p:cNvGrpSpPr/>
          <p:nvPr/>
        </p:nvGrpSpPr>
        <p:grpSpPr>
          <a:xfrm>
            <a:off x="11857440" y="2589793"/>
            <a:ext cx="760288" cy="521812"/>
            <a:chOff x="14012796" y="1826933"/>
            <a:chExt cx="760288" cy="52181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7AA8BF0-FDD0-F447-BD6C-69E8DD03CDE7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BDBEBE9-9A6F-B64C-8BE4-C6F725611692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null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79B70D-542B-9640-967A-51D9837F0D77}"/>
              </a:ext>
            </a:extLst>
          </p:cNvPr>
          <p:cNvCxnSpPr>
            <a:cxnSpLocks/>
            <a:stCxn id="51" idx="6"/>
          </p:cNvCxnSpPr>
          <p:nvPr/>
        </p:nvCxnSpPr>
        <p:spPr>
          <a:xfrm>
            <a:off x="12498490" y="2850699"/>
            <a:ext cx="95599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 w="lg" len="lg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63740"/>
              </p:ext>
            </p:extLst>
          </p:nvPr>
        </p:nvGraphicFramePr>
        <p:xfrm>
          <a:off x="10245518" y="2844931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66574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33DE4-8C9B-954B-9E16-72338F1AA280}"/>
                  </a:ext>
                </a:extLst>
              </p:cNvPr>
              <p:cNvSpPr txBox="1"/>
              <p:nvPr/>
            </p:nvSpPr>
            <p:spPr>
              <a:xfrm>
                <a:off x="2943254" y="414638"/>
                <a:ext cx="7467627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for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∈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transactions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FP-node ←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j ← 0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while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size_of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(transaction)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←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position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transaction[j]</a:t>
                </a:r>
              </a:p>
              <a:p>
                <a:r>
                  <a:rPr lang="en-US" sz="1600" b="1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FP-node → children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exists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then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→ children[pos] → frequency ←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→ children[pos] → frequency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+ transaction[j].frequency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← FP-node</a:t>
                </a:r>
                <a:r>
                  <a:rPr lang="zh-CN" alt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→</a:t>
                </a:r>
                <a:r>
                  <a:rPr lang="zh-CN" alt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children[pos]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j ← j+1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else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while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size_of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(transaction)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← transaction[j]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←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position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of</a:t>
                </a:r>
              </a:p>
              <a:p>
                <a:r>
                  <a:rPr lang="en-US" sz="1600" b="1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new_FP-node.itemName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header_table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add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to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header_table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[pos].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phead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add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to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node.children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new_FP-node.parent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← FP-node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FP-node ←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j ← j+1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break</a:t>
                </a:r>
              </a:p>
              <a:p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return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33DE4-8C9B-954B-9E16-72338F1AA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54" y="414638"/>
                <a:ext cx="7467627" cy="6247864"/>
              </a:xfrm>
              <a:prstGeom prst="rect">
                <a:avLst/>
              </a:prstGeom>
              <a:blipFill>
                <a:blip r:embed="rId2"/>
                <a:stretch>
                  <a:fillRect l="-340" t="-203" b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50F2CF53-75D5-9943-AD78-9DFD3E2C587F}"/>
              </a:ext>
            </a:extLst>
          </p:cNvPr>
          <p:cNvSpPr txBox="1"/>
          <p:nvPr/>
        </p:nvSpPr>
        <p:spPr>
          <a:xfrm>
            <a:off x="594399" y="2203200"/>
            <a:ext cx="23326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B F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B F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19578-7E23-A446-9494-AC290A926BD1}"/>
              </a:ext>
            </a:extLst>
          </p:cNvPr>
          <p:cNvSpPr/>
          <p:nvPr/>
        </p:nvSpPr>
        <p:spPr>
          <a:xfrm>
            <a:off x="610564" y="2272504"/>
            <a:ext cx="2332690" cy="29695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3007564-2B3E-C244-AD6C-BCFA68C1AF37}"/>
              </a:ext>
            </a:extLst>
          </p:cNvPr>
          <p:cNvSpPr/>
          <p:nvPr/>
        </p:nvSpPr>
        <p:spPr>
          <a:xfrm>
            <a:off x="610564" y="2638767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C4A7040-F802-694A-8CEE-272DFCB2727B}"/>
              </a:ext>
            </a:extLst>
          </p:cNvPr>
          <p:cNvSpPr/>
          <p:nvPr/>
        </p:nvSpPr>
        <p:spPr>
          <a:xfrm>
            <a:off x="610564" y="3005030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011CD85-A28D-DB45-9617-0493D3FB7518}"/>
              </a:ext>
            </a:extLst>
          </p:cNvPr>
          <p:cNvSpPr/>
          <p:nvPr/>
        </p:nvSpPr>
        <p:spPr>
          <a:xfrm>
            <a:off x="610564" y="3371293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628A1C8-5357-564E-A55E-E9EF4F2C3DC2}"/>
              </a:ext>
            </a:extLst>
          </p:cNvPr>
          <p:cNvSpPr/>
          <p:nvPr/>
        </p:nvSpPr>
        <p:spPr>
          <a:xfrm>
            <a:off x="610564" y="3753364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84ABD32-A0A3-6846-A6AE-A674F5918A08}"/>
              </a:ext>
            </a:extLst>
          </p:cNvPr>
          <p:cNvSpPr/>
          <p:nvPr/>
        </p:nvSpPr>
        <p:spPr>
          <a:xfrm>
            <a:off x="610564" y="4119627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83CE96-F5E7-044A-BBE5-31E22CEE469E}"/>
              </a:ext>
            </a:extLst>
          </p:cNvPr>
          <p:cNvSpPr/>
          <p:nvPr/>
        </p:nvSpPr>
        <p:spPr>
          <a:xfrm>
            <a:off x="610564" y="4485890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545E1F6-8688-8D44-928D-E034D915083E}"/>
              </a:ext>
            </a:extLst>
          </p:cNvPr>
          <p:cNvSpPr/>
          <p:nvPr/>
        </p:nvSpPr>
        <p:spPr>
          <a:xfrm>
            <a:off x="610564" y="4852153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4AC57F1-281A-6449-B1B9-021C90EFD217}"/>
              </a:ext>
            </a:extLst>
          </p:cNvPr>
          <p:cNvSpPr/>
          <p:nvPr/>
        </p:nvSpPr>
        <p:spPr>
          <a:xfrm>
            <a:off x="610564" y="5595422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AFAED10-7935-7F49-9446-D29DCBB32928}"/>
              </a:ext>
            </a:extLst>
          </p:cNvPr>
          <p:cNvSpPr/>
          <p:nvPr/>
        </p:nvSpPr>
        <p:spPr>
          <a:xfrm>
            <a:off x="610564" y="5213586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4BBC2C3-AE58-0947-8591-B2BA72CE0FF2}"/>
              </a:ext>
            </a:extLst>
          </p:cNvPr>
          <p:cNvSpPr/>
          <p:nvPr/>
        </p:nvSpPr>
        <p:spPr>
          <a:xfrm>
            <a:off x="3006670" y="454617"/>
            <a:ext cx="2872354" cy="240343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5444314-674A-D14B-8E76-196B1A0F6BF6}"/>
              </a:ext>
            </a:extLst>
          </p:cNvPr>
          <p:cNvSpPr/>
          <p:nvPr/>
        </p:nvSpPr>
        <p:spPr>
          <a:xfrm>
            <a:off x="3006670" y="702590"/>
            <a:ext cx="4086388" cy="23271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F28FB7F-2440-0845-84D8-35DFE20B4166}"/>
              </a:ext>
            </a:extLst>
          </p:cNvPr>
          <p:cNvSpPr/>
          <p:nvPr/>
        </p:nvSpPr>
        <p:spPr>
          <a:xfrm>
            <a:off x="3505621" y="950563"/>
            <a:ext cx="4086388" cy="2479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348155A-5916-B04B-A69D-2621607B8F17}"/>
              </a:ext>
            </a:extLst>
          </p:cNvPr>
          <p:cNvSpPr/>
          <p:nvPr/>
        </p:nvSpPr>
        <p:spPr>
          <a:xfrm>
            <a:off x="3505621" y="1198536"/>
            <a:ext cx="678921" cy="24034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08308C2-FAE6-D649-B2A0-478ED32C419E}"/>
              </a:ext>
            </a:extLst>
          </p:cNvPr>
          <p:cNvSpPr/>
          <p:nvPr/>
        </p:nvSpPr>
        <p:spPr>
          <a:xfrm>
            <a:off x="3505621" y="1446510"/>
            <a:ext cx="4086388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D9E55DF-0446-BC42-B040-432E46CD6BDC}"/>
              </a:ext>
            </a:extLst>
          </p:cNvPr>
          <p:cNvSpPr/>
          <p:nvPr/>
        </p:nvSpPr>
        <p:spPr>
          <a:xfrm>
            <a:off x="4004572" y="1694483"/>
            <a:ext cx="5247916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44CF15D-DA8D-9F49-9CF4-CD888A0D56F6}"/>
              </a:ext>
            </a:extLst>
          </p:cNvPr>
          <p:cNvSpPr/>
          <p:nvPr/>
        </p:nvSpPr>
        <p:spPr>
          <a:xfrm>
            <a:off x="4004572" y="1942456"/>
            <a:ext cx="2633869" cy="2003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1BD1DD7-4344-C444-86A8-DF6567208CB8}"/>
              </a:ext>
            </a:extLst>
          </p:cNvPr>
          <p:cNvSpPr/>
          <p:nvPr/>
        </p:nvSpPr>
        <p:spPr>
          <a:xfrm>
            <a:off x="4004571" y="2190429"/>
            <a:ext cx="263386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E1E973E-CFA7-5246-AAB8-74E0B308FDE0}"/>
              </a:ext>
            </a:extLst>
          </p:cNvPr>
          <p:cNvSpPr/>
          <p:nvPr/>
        </p:nvSpPr>
        <p:spPr>
          <a:xfrm>
            <a:off x="4503521" y="2430773"/>
            <a:ext cx="463531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7E4F35F-1C0B-DF4A-B2B1-DCF7861ECE41}"/>
              </a:ext>
            </a:extLst>
          </p:cNvPr>
          <p:cNvSpPr/>
          <p:nvPr/>
        </p:nvSpPr>
        <p:spPr>
          <a:xfrm>
            <a:off x="4503521" y="2671117"/>
            <a:ext cx="463531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4DDFDA-102A-144E-B459-0855503491B4}"/>
              </a:ext>
            </a:extLst>
          </p:cNvPr>
          <p:cNvSpPr/>
          <p:nvPr/>
        </p:nvSpPr>
        <p:spPr>
          <a:xfrm>
            <a:off x="4503521" y="2911461"/>
            <a:ext cx="3213462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9175B4D-157E-214E-899D-B32CA3CEF06A}"/>
              </a:ext>
            </a:extLst>
          </p:cNvPr>
          <p:cNvSpPr/>
          <p:nvPr/>
        </p:nvSpPr>
        <p:spPr>
          <a:xfrm>
            <a:off x="4503521" y="3153509"/>
            <a:ext cx="4003170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EF5500-A944-DB46-A438-CD4558F98BE4}"/>
              </a:ext>
            </a:extLst>
          </p:cNvPr>
          <p:cNvSpPr/>
          <p:nvPr/>
        </p:nvSpPr>
        <p:spPr>
          <a:xfrm>
            <a:off x="4503521" y="3399600"/>
            <a:ext cx="88127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E19EEEE-0DE8-E54F-AA2D-6EE626865DD4}"/>
              </a:ext>
            </a:extLst>
          </p:cNvPr>
          <p:cNvSpPr/>
          <p:nvPr/>
        </p:nvSpPr>
        <p:spPr>
          <a:xfrm>
            <a:off x="4002208" y="3657826"/>
            <a:ext cx="501314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84C60DB-314E-D949-880B-AEEA3ED8A8DD}"/>
              </a:ext>
            </a:extLst>
          </p:cNvPr>
          <p:cNvSpPr/>
          <p:nvPr/>
        </p:nvSpPr>
        <p:spPr>
          <a:xfrm>
            <a:off x="4493553" y="3898170"/>
            <a:ext cx="4175531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F27EF0-0E07-D24D-9833-2D59AC3B3A24}"/>
              </a:ext>
            </a:extLst>
          </p:cNvPr>
          <p:cNvSpPr/>
          <p:nvPr/>
        </p:nvSpPr>
        <p:spPr>
          <a:xfrm>
            <a:off x="5005292" y="4138514"/>
            <a:ext cx="4770476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40068BD-8F92-704B-B4F6-B762AE1D28AD}"/>
              </a:ext>
            </a:extLst>
          </p:cNvPr>
          <p:cNvSpPr/>
          <p:nvPr/>
        </p:nvSpPr>
        <p:spPr>
          <a:xfrm>
            <a:off x="5005292" y="4378858"/>
            <a:ext cx="3501399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5831115-5FCA-6348-9275-EFCFA062783E}"/>
              </a:ext>
            </a:extLst>
          </p:cNvPr>
          <p:cNvSpPr/>
          <p:nvPr/>
        </p:nvSpPr>
        <p:spPr>
          <a:xfrm>
            <a:off x="4985337" y="4626653"/>
            <a:ext cx="4431379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8EC148D-D301-B749-9E91-BDFF87737178}"/>
              </a:ext>
            </a:extLst>
          </p:cNvPr>
          <p:cNvSpPr/>
          <p:nvPr/>
        </p:nvSpPr>
        <p:spPr>
          <a:xfrm>
            <a:off x="4985337" y="4866997"/>
            <a:ext cx="5161295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F750C7E-4C88-544B-A72B-2739D8437B96}"/>
              </a:ext>
            </a:extLst>
          </p:cNvPr>
          <p:cNvSpPr/>
          <p:nvPr/>
        </p:nvSpPr>
        <p:spPr>
          <a:xfrm>
            <a:off x="4985322" y="5107341"/>
            <a:ext cx="4335141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7552721-7807-6949-BE68-18C02D40D26E}"/>
              </a:ext>
            </a:extLst>
          </p:cNvPr>
          <p:cNvSpPr/>
          <p:nvPr/>
        </p:nvSpPr>
        <p:spPr>
          <a:xfrm>
            <a:off x="4985322" y="5363323"/>
            <a:ext cx="3521369" cy="22470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39AC4C1-5970-274E-A0D3-45B70C681EAA}"/>
              </a:ext>
            </a:extLst>
          </p:cNvPr>
          <p:cNvSpPr/>
          <p:nvPr/>
        </p:nvSpPr>
        <p:spPr>
          <a:xfrm>
            <a:off x="4985322" y="5595422"/>
            <a:ext cx="2606688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C8BB42E-FEB3-BD4B-BEC1-A4DEAAEE6F02}"/>
              </a:ext>
            </a:extLst>
          </p:cNvPr>
          <p:cNvSpPr/>
          <p:nvPr/>
        </p:nvSpPr>
        <p:spPr>
          <a:xfrm>
            <a:off x="4985321" y="5843159"/>
            <a:ext cx="89370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0B86CBC-9102-194E-8ABE-D6CFC7634461}"/>
              </a:ext>
            </a:extLst>
          </p:cNvPr>
          <p:cNvSpPr/>
          <p:nvPr/>
        </p:nvSpPr>
        <p:spPr>
          <a:xfrm>
            <a:off x="4450048" y="6083503"/>
            <a:ext cx="755616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C3B2ED1-9305-0645-8295-785171AB663E}"/>
              </a:ext>
            </a:extLst>
          </p:cNvPr>
          <p:cNvSpPr/>
          <p:nvPr/>
        </p:nvSpPr>
        <p:spPr>
          <a:xfrm>
            <a:off x="3006670" y="6334451"/>
            <a:ext cx="2378130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0CD388C-BED1-564F-9438-404282DEC48A}"/>
              </a:ext>
            </a:extLst>
          </p:cNvPr>
          <p:cNvGrpSpPr/>
          <p:nvPr/>
        </p:nvGrpSpPr>
        <p:grpSpPr>
          <a:xfrm>
            <a:off x="14012796" y="1826933"/>
            <a:ext cx="760288" cy="521812"/>
            <a:chOff x="14012796" y="1826933"/>
            <a:chExt cx="760288" cy="52181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8218E9E-48A0-D142-8F36-902A27C30F82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3D4775B-B133-E845-AC37-86EF3AEF3DB6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30F439FD-9660-6441-B444-7E029CDBF34C}"/>
              </a:ext>
            </a:extLst>
          </p:cNvPr>
          <p:cNvSpPr/>
          <p:nvPr/>
        </p:nvSpPr>
        <p:spPr>
          <a:xfrm>
            <a:off x="13462737" y="2589793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31A1C5-250B-EB49-A8FC-39AE6845815A}"/>
              </a:ext>
            </a:extLst>
          </p:cNvPr>
          <p:cNvSpPr txBox="1"/>
          <p:nvPr/>
        </p:nvSpPr>
        <p:spPr>
          <a:xfrm>
            <a:off x="13343499" y="2666033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5490E35-D686-A145-8EE7-54BB9FA66A77}"/>
              </a:ext>
            </a:extLst>
          </p:cNvPr>
          <p:cNvCxnSpPr>
            <a:cxnSpLocks/>
          </p:cNvCxnSpPr>
          <p:nvPr/>
        </p:nvCxnSpPr>
        <p:spPr>
          <a:xfrm flipV="1">
            <a:off x="11408787" y="2850699"/>
            <a:ext cx="2053950" cy="18466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F853230-796D-6844-A953-12DB49F58F60}"/>
              </a:ext>
            </a:extLst>
          </p:cNvPr>
          <p:cNvCxnSpPr/>
          <p:nvPr/>
        </p:nvCxnSpPr>
        <p:spPr>
          <a:xfrm flipH="1">
            <a:off x="13723643" y="2348745"/>
            <a:ext cx="669297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8AB827F-9802-6142-9E96-79193F899F57}"/>
              </a:ext>
            </a:extLst>
          </p:cNvPr>
          <p:cNvSpPr/>
          <p:nvPr/>
        </p:nvSpPr>
        <p:spPr>
          <a:xfrm>
            <a:off x="13462737" y="3408117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A47D48-264C-8B43-9049-ED53DFD90EC1}"/>
              </a:ext>
            </a:extLst>
          </p:cNvPr>
          <p:cNvSpPr txBox="1"/>
          <p:nvPr/>
        </p:nvSpPr>
        <p:spPr>
          <a:xfrm>
            <a:off x="13343499" y="3484357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C: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ED3823A-507A-8B48-8219-5727FBDA43A5}"/>
              </a:ext>
            </a:extLst>
          </p:cNvPr>
          <p:cNvCxnSpPr>
            <a:cxnSpLocks/>
          </p:cNvCxnSpPr>
          <p:nvPr/>
        </p:nvCxnSpPr>
        <p:spPr>
          <a:xfrm>
            <a:off x="11408787" y="3408117"/>
            <a:ext cx="2053950" cy="26090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10ADC79-765F-9546-919F-423A33D78B8C}"/>
              </a:ext>
            </a:extLst>
          </p:cNvPr>
          <p:cNvCxnSpPr>
            <a:cxnSpLocks/>
          </p:cNvCxnSpPr>
          <p:nvPr/>
        </p:nvCxnSpPr>
        <p:spPr>
          <a:xfrm>
            <a:off x="13723643" y="3111605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E7F4A89-950D-1647-B835-A6568B9D416E}"/>
              </a:ext>
            </a:extLst>
          </p:cNvPr>
          <p:cNvGrpSpPr/>
          <p:nvPr/>
        </p:nvGrpSpPr>
        <p:grpSpPr>
          <a:xfrm>
            <a:off x="11857440" y="2589793"/>
            <a:ext cx="760288" cy="521812"/>
            <a:chOff x="14012796" y="1826933"/>
            <a:chExt cx="760288" cy="52181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7AA8BF0-FDD0-F447-BD6C-69E8DD03CDE7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BDBEBE9-9A6F-B64C-8BE4-C6F725611692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null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79B70D-542B-9640-967A-51D9837F0D77}"/>
              </a:ext>
            </a:extLst>
          </p:cNvPr>
          <p:cNvCxnSpPr>
            <a:cxnSpLocks/>
            <a:stCxn id="51" idx="6"/>
          </p:cNvCxnSpPr>
          <p:nvPr/>
        </p:nvCxnSpPr>
        <p:spPr>
          <a:xfrm>
            <a:off x="12498490" y="2850699"/>
            <a:ext cx="95599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 w="lg" len="lg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153404"/>
              </p:ext>
            </p:extLst>
          </p:nvPr>
        </p:nvGraphicFramePr>
        <p:xfrm>
          <a:off x="10245518" y="2844931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92069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33DE4-8C9B-954B-9E16-72338F1AA280}"/>
                  </a:ext>
                </a:extLst>
              </p:cNvPr>
              <p:cNvSpPr txBox="1"/>
              <p:nvPr/>
            </p:nvSpPr>
            <p:spPr>
              <a:xfrm>
                <a:off x="2943254" y="414638"/>
                <a:ext cx="7467627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for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∈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transactions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FP-node ←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j ← 0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while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size_of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(transaction)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←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position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transaction[j]</a:t>
                </a:r>
              </a:p>
              <a:p>
                <a:r>
                  <a:rPr lang="en-US" sz="1600" b="1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FP-node → children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exists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then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→ children[pos] → frequency ←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→ children[pos] → frequency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+ transaction[j].frequency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← FP-node</a:t>
                </a:r>
                <a:r>
                  <a:rPr lang="zh-CN" alt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→</a:t>
                </a:r>
                <a:r>
                  <a:rPr lang="zh-CN" alt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children[pos]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j ← j+1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else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while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size_of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(transaction)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← transaction[j]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←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position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of</a:t>
                </a:r>
              </a:p>
              <a:p>
                <a:r>
                  <a:rPr lang="en-US" sz="1600" b="1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new_FP-node.itemName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header_table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add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to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header_table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[pos].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phead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add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to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node.children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new_FP-node.parent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← FP-node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FP-node ←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j ← j+1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break</a:t>
                </a:r>
              </a:p>
              <a:p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return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33DE4-8C9B-954B-9E16-72338F1AA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54" y="414638"/>
                <a:ext cx="7467627" cy="6247864"/>
              </a:xfrm>
              <a:prstGeom prst="rect">
                <a:avLst/>
              </a:prstGeom>
              <a:blipFill>
                <a:blip r:embed="rId2"/>
                <a:stretch>
                  <a:fillRect l="-340" t="-203" b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50F2CF53-75D5-9943-AD78-9DFD3E2C587F}"/>
              </a:ext>
            </a:extLst>
          </p:cNvPr>
          <p:cNvSpPr txBox="1"/>
          <p:nvPr/>
        </p:nvSpPr>
        <p:spPr>
          <a:xfrm>
            <a:off x="594399" y="2203200"/>
            <a:ext cx="23326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B F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B F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19578-7E23-A446-9494-AC290A926BD1}"/>
              </a:ext>
            </a:extLst>
          </p:cNvPr>
          <p:cNvSpPr/>
          <p:nvPr/>
        </p:nvSpPr>
        <p:spPr>
          <a:xfrm>
            <a:off x="610564" y="2272504"/>
            <a:ext cx="2332690" cy="29695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3007564-2B3E-C244-AD6C-BCFA68C1AF37}"/>
              </a:ext>
            </a:extLst>
          </p:cNvPr>
          <p:cNvSpPr/>
          <p:nvPr/>
        </p:nvSpPr>
        <p:spPr>
          <a:xfrm>
            <a:off x="610564" y="2638767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C4A7040-F802-694A-8CEE-272DFCB2727B}"/>
              </a:ext>
            </a:extLst>
          </p:cNvPr>
          <p:cNvSpPr/>
          <p:nvPr/>
        </p:nvSpPr>
        <p:spPr>
          <a:xfrm>
            <a:off x="610564" y="3005030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011CD85-A28D-DB45-9617-0493D3FB7518}"/>
              </a:ext>
            </a:extLst>
          </p:cNvPr>
          <p:cNvSpPr/>
          <p:nvPr/>
        </p:nvSpPr>
        <p:spPr>
          <a:xfrm>
            <a:off x="610564" y="3371293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628A1C8-5357-564E-A55E-E9EF4F2C3DC2}"/>
              </a:ext>
            </a:extLst>
          </p:cNvPr>
          <p:cNvSpPr/>
          <p:nvPr/>
        </p:nvSpPr>
        <p:spPr>
          <a:xfrm>
            <a:off x="610564" y="3753364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84ABD32-A0A3-6846-A6AE-A674F5918A08}"/>
              </a:ext>
            </a:extLst>
          </p:cNvPr>
          <p:cNvSpPr/>
          <p:nvPr/>
        </p:nvSpPr>
        <p:spPr>
          <a:xfrm>
            <a:off x="610564" y="4119627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83CE96-F5E7-044A-BBE5-31E22CEE469E}"/>
              </a:ext>
            </a:extLst>
          </p:cNvPr>
          <p:cNvSpPr/>
          <p:nvPr/>
        </p:nvSpPr>
        <p:spPr>
          <a:xfrm>
            <a:off x="610564" y="4485890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545E1F6-8688-8D44-928D-E034D915083E}"/>
              </a:ext>
            </a:extLst>
          </p:cNvPr>
          <p:cNvSpPr/>
          <p:nvPr/>
        </p:nvSpPr>
        <p:spPr>
          <a:xfrm>
            <a:off x="610564" y="4852153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4AC57F1-281A-6449-B1B9-021C90EFD217}"/>
              </a:ext>
            </a:extLst>
          </p:cNvPr>
          <p:cNvSpPr/>
          <p:nvPr/>
        </p:nvSpPr>
        <p:spPr>
          <a:xfrm>
            <a:off x="610564" y="5595422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AFAED10-7935-7F49-9446-D29DCBB32928}"/>
              </a:ext>
            </a:extLst>
          </p:cNvPr>
          <p:cNvSpPr/>
          <p:nvPr/>
        </p:nvSpPr>
        <p:spPr>
          <a:xfrm>
            <a:off x="610564" y="5213586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4BBC2C3-AE58-0947-8591-B2BA72CE0FF2}"/>
              </a:ext>
            </a:extLst>
          </p:cNvPr>
          <p:cNvSpPr/>
          <p:nvPr/>
        </p:nvSpPr>
        <p:spPr>
          <a:xfrm>
            <a:off x="3006670" y="454617"/>
            <a:ext cx="2872354" cy="240343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5444314-674A-D14B-8E76-196B1A0F6BF6}"/>
              </a:ext>
            </a:extLst>
          </p:cNvPr>
          <p:cNvSpPr/>
          <p:nvPr/>
        </p:nvSpPr>
        <p:spPr>
          <a:xfrm>
            <a:off x="3006670" y="702590"/>
            <a:ext cx="4086388" cy="23271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F28FB7F-2440-0845-84D8-35DFE20B4166}"/>
              </a:ext>
            </a:extLst>
          </p:cNvPr>
          <p:cNvSpPr/>
          <p:nvPr/>
        </p:nvSpPr>
        <p:spPr>
          <a:xfrm>
            <a:off x="3505621" y="950563"/>
            <a:ext cx="4086388" cy="2479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348155A-5916-B04B-A69D-2621607B8F17}"/>
              </a:ext>
            </a:extLst>
          </p:cNvPr>
          <p:cNvSpPr/>
          <p:nvPr/>
        </p:nvSpPr>
        <p:spPr>
          <a:xfrm>
            <a:off x="3505621" y="1198536"/>
            <a:ext cx="678921" cy="24034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08308C2-FAE6-D649-B2A0-478ED32C419E}"/>
              </a:ext>
            </a:extLst>
          </p:cNvPr>
          <p:cNvSpPr/>
          <p:nvPr/>
        </p:nvSpPr>
        <p:spPr>
          <a:xfrm>
            <a:off x="3505621" y="1446510"/>
            <a:ext cx="4086388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D9E55DF-0446-BC42-B040-432E46CD6BDC}"/>
              </a:ext>
            </a:extLst>
          </p:cNvPr>
          <p:cNvSpPr/>
          <p:nvPr/>
        </p:nvSpPr>
        <p:spPr>
          <a:xfrm>
            <a:off x="4004572" y="1694483"/>
            <a:ext cx="5247916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44CF15D-DA8D-9F49-9CF4-CD888A0D56F6}"/>
              </a:ext>
            </a:extLst>
          </p:cNvPr>
          <p:cNvSpPr/>
          <p:nvPr/>
        </p:nvSpPr>
        <p:spPr>
          <a:xfrm>
            <a:off x="4004572" y="1942456"/>
            <a:ext cx="2633869" cy="2003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1BD1DD7-4344-C444-86A8-DF6567208CB8}"/>
              </a:ext>
            </a:extLst>
          </p:cNvPr>
          <p:cNvSpPr/>
          <p:nvPr/>
        </p:nvSpPr>
        <p:spPr>
          <a:xfrm>
            <a:off x="4004571" y="2190429"/>
            <a:ext cx="263386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E1E973E-CFA7-5246-AAB8-74E0B308FDE0}"/>
              </a:ext>
            </a:extLst>
          </p:cNvPr>
          <p:cNvSpPr/>
          <p:nvPr/>
        </p:nvSpPr>
        <p:spPr>
          <a:xfrm>
            <a:off x="4503521" y="2430773"/>
            <a:ext cx="463531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7E4F35F-1C0B-DF4A-B2B1-DCF7861ECE41}"/>
              </a:ext>
            </a:extLst>
          </p:cNvPr>
          <p:cNvSpPr/>
          <p:nvPr/>
        </p:nvSpPr>
        <p:spPr>
          <a:xfrm>
            <a:off x="4503521" y="2671117"/>
            <a:ext cx="463531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4DDFDA-102A-144E-B459-0855503491B4}"/>
              </a:ext>
            </a:extLst>
          </p:cNvPr>
          <p:cNvSpPr/>
          <p:nvPr/>
        </p:nvSpPr>
        <p:spPr>
          <a:xfrm>
            <a:off x="4503521" y="2911461"/>
            <a:ext cx="3213462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9175B4D-157E-214E-899D-B32CA3CEF06A}"/>
              </a:ext>
            </a:extLst>
          </p:cNvPr>
          <p:cNvSpPr/>
          <p:nvPr/>
        </p:nvSpPr>
        <p:spPr>
          <a:xfrm>
            <a:off x="4503521" y="3153509"/>
            <a:ext cx="4003170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EF5500-A944-DB46-A438-CD4558F98BE4}"/>
              </a:ext>
            </a:extLst>
          </p:cNvPr>
          <p:cNvSpPr/>
          <p:nvPr/>
        </p:nvSpPr>
        <p:spPr>
          <a:xfrm>
            <a:off x="4503521" y="3399600"/>
            <a:ext cx="88127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E19EEEE-0DE8-E54F-AA2D-6EE626865DD4}"/>
              </a:ext>
            </a:extLst>
          </p:cNvPr>
          <p:cNvSpPr/>
          <p:nvPr/>
        </p:nvSpPr>
        <p:spPr>
          <a:xfrm>
            <a:off x="4002208" y="3657826"/>
            <a:ext cx="501314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84C60DB-314E-D949-880B-AEEA3ED8A8DD}"/>
              </a:ext>
            </a:extLst>
          </p:cNvPr>
          <p:cNvSpPr/>
          <p:nvPr/>
        </p:nvSpPr>
        <p:spPr>
          <a:xfrm>
            <a:off x="4493553" y="3898170"/>
            <a:ext cx="4175531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F27EF0-0E07-D24D-9833-2D59AC3B3A24}"/>
              </a:ext>
            </a:extLst>
          </p:cNvPr>
          <p:cNvSpPr/>
          <p:nvPr/>
        </p:nvSpPr>
        <p:spPr>
          <a:xfrm>
            <a:off x="5005292" y="4138514"/>
            <a:ext cx="4770476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40068BD-8F92-704B-B4F6-B762AE1D28AD}"/>
              </a:ext>
            </a:extLst>
          </p:cNvPr>
          <p:cNvSpPr/>
          <p:nvPr/>
        </p:nvSpPr>
        <p:spPr>
          <a:xfrm>
            <a:off x="5005292" y="4378858"/>
            <a:ext cx="3501399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5831115-5FCA-6348-9275-EFCFA062783E}"/>
              </a:ext>
            </a:extLst>
          </p:cNvPr>
          <p:cNvSpPr/>
          <p:nvPr/>
        </p:nvSpPr>
        <p:spPr>
          <a:xfrm>
            <a:off x="4985337" y="4626653"/>
            <a:ext cx="4431379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8EC148D-D301-B749-9E91-BDFF87737178}"/>
              </a:ext>
            </a:extLst>
          </p:cNvPr>
          <p:cNvSpPr/>
          <p:nvPr/>
        </p:nvSpPr>
        <p:spPr>
          <a:xfrm>
            <a:off x="4985337" y="4866997"/>
            <a:ext cx="5161295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F750C7E-4C88-544B-A72B-2739D8437B96}"/>
              </a:ext>
            </a:extLst>
          </p:cNvPr>
          <p:cNvSpPr/>
          <p:nvPr/>
        </p:nvSpPr>
        <p:spPr>
          <a:xfrm>
            <a:off x="4985322" y="5107341"/>
            <a:ext cx="4335141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7552721-7807-6949-BE68-18C02D40D26E}"/>
              </a:ext>
            </a:extLst>
          </p:cNvPr>
          <p:cNvSpPr/>
          <p:nvPr/>
        </p:nvSpPr>
        <p:spPr>
          <a:xfrm>
            <a:off x="4985322" y="5363323"/>
            <a:ext cx="3521369" cy="22470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39AC4C1-5970-274E-A0D3-45B70C681EAA}"/>
              </a:ext>
            </a:extLst>
          </p:cNvPr>
          <p:cNvSpPr/>
          <p:nvPr/>
        </p:nvSpPr>
        <p:spPr>
          <a:xfrm>
            <a:off x="4985322" y="5595422"/>
            <a:ext cx="2606688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C8BB42E-FEB3-BD4B-BEC1-A4DEAAEE6F02}"/>
              </a:ext>
            </a:extLst>
          </p:cNvPr>
          <p:cNvSpPr/>
          <p:nvPr/>
        </p:nvSpPr>
        <p:spPr>
          <a:xfrm>
            <a:off x="4985321" y="5843159"/>
            <a:ext cx="893703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0B86CBC-9102-194E-8ABE-D6CFC7634461}"/>
              </a:ext>
            </a:extLst>
          </p:cNvPr>
          <p:cNvSpPr/>
          <p:nvPr/>
        </p:nvSpPr>
        <p:spPr>
          <a:xfrm>
            <a:off x="4450048" y="6083503"/>
            <a:ext cx="755616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C3B2ED1-9305-0645-8295-785171AB663E}"/>
              </a:ext>
            </a:extLst>
          </p:cNvPr>
          <p:cNvSpPr/>
          <p:nvPr/>
        </p:nvSpPr>
        <p:spPr>
          <a:xfrm>
            <a:off x="3006670" y="6334451"/>
            <a:ext cx="2378130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0CD388C-BED1-564F-9438-404282DEC48A}"/>
              </a:ext>
            </a:extLst>
          </p:cNvPr>
          <p:cNvGrpSpPr/>
          <p:nvPr/>
        </p:nvGrpSpPr>
        <p:grpSpPr>
          <a:xfrm>
            <a:off x="14012796" y="1826933"/>
            <a:ext cx="760288" cy="521812"/>
            <a:chOff x="14012796" y="1826933"/>
            <a:chExt cx="760288" cy="52181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8218E9E-48A0-D142-8F36-902A27C30F82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3D4775B-B133-E845-AC37-86EF3AEF3DB6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30F439FD-9660-6441-B444-7E029CDBF34C}"/>
              </a:ext>
            </a:extLst>
          </p:cNvPr>
          <p:cNvSpPr/>
          <p:nvPr/>
        </p:nvSpPr>
        <p:spPr>
          <a:xfrm>
            <a:off x="13462737" y="2589793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31A1C5-250B-EB49-A8FC-39AE6845815A}"/>
              </a:ext>
            </a:extLst>
          </p:cNvPr>
          <p:cNvSpPr txBox="1"/>
          <p:nvPr/>
        </p:nvSpPr>
        <p:spPr>
          <a:xfrm>
            <a:off x="13343499" y="2666033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5490E35-D686-A145-8EE7-54BB9FA66A77}"/>
              </a:ext>
            </a:extLst>
          </p:cNvPr>
          <p:cNvCxnSpPr>
            <a:cxnSpLocks/>
          </p:cNvCxnSpPr>
          <p:nvPr/>
        </p:nvCxnSpPr>
        <p:spPr>
          <a:xfrm flipV="1">
            <a:off x="11408787" y="2850699"/>
            <a:ext cx="2053950" cy="18466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F853230-796D-6844-A953-12DB49F58F60}"/>
              </a:ext>
            </a:extLst>
          </p:cNvPr>
          <p:cNvCxnSpPr/>
          <p:nvPr/>
        </p:nvCxnSpPr>
        <p:spPr>
          <a:xfrm flipH="1">
            <a:off x="13723643" y="2348745"/>
            <a:ext cx="669297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8AB827F-9802-6142-9E96-79193F899F57}"/>
              </a:ext>
            </a:extLst>
          </p:cNvPr>
          <p:cNvSpPr/>
          <p:nvPr/>
        </p:nvSpPr>
        <p:spPr>
          <a:xfrm>
            <a:off x="13462737" y="3408117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A47D48-264C-8B43-9049-ED53DFD90EC1}"/>
              </a:ext>
            </a:extLst>
          </p:cNvPr>
          <p:cNvSpPr txBox="1"/>
          <p:nvPr/>
        </p:nvSpPr>
        <p:spPr>
          <a:xfrm>
            <a:off x="13343499" y="3484357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C: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ED3823A-507A-8B48-8219-5727FBDA43A5}"/>
              </a:ext>
            </a:extLst>
          </p:cNvPr>
          <p:cNvCxnSpPr>
            <a:cxnSpLocks/>
          </p:cNvCxnSpPr>
          <p:nvPr/>
        </p:nvCxnSpPr>
        <p:spPr>
          <a:xfrm>
            <a:off x="11408787" y="3408117"/>
            <a:ext cx="2053950" cy="26090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10ADC79-765F-9546-919F-423A33D78B8C}"/>
              </a:ext>
            </a:extLst>
          </p:cNvPr>
          <p:cNvCxnSpPr>
            <a:cxnSpLocks/>
          </p:cNvCxnSpPr>
          <p:nvPr/>
        </p:nvCxnSpPr>
        <p:spPr>
          <a:xfrm>
            <a:off x="13723643" y="3111605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E7F4A89-950D-1647-B835-A6568B9D416E}"/>
              </a:ext>
            </a:extLst>
          </p:cNvPr>
          <p:cNvGrpSpPr/>
          <p:nvPr/>
        </p:nvGrpSpPr>
        <p:grpSpPr>
          <a:xfrm>
            <a:off x="11878532" y="3407346"/>
            <a:ext cx="760288" cy="521812"/>
            <a:chOff x="14012796" y="1826933"/>
            <a:chExt cx="760288" cy="52181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7AA8BF0-FDD0-F447-BD6C-69E8DD03CDE7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BDBEBE9-9A6F-B64C-8BE4-C6F725611692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null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79B70D-542B-9640-967A-51D9837F0D77}"/>
              </a:ext>
            </a:extLst>
          </p:cNvPr>
          <p:cNvCxnSpPr>
            <a:cxnSpLocks/>
            <a:stCxn id="51" idx="6"/>
          </p:cNvCxnSpPr>
          <p:nvPr/>
        </p:nvCxnSpPr>
        <p:spPr>
          <a:xfrm>
            <a:off x="12519582" y="3668252"/>
            <a:ext cx="955990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 w="lg" len="lg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590810"/>
              </p:ext>
            </p:extLst>
          </p:nvPr>
        </p:nvGraphicFramePr>
        <p:xfrm>
          <a:off x="10245518" y="2844931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15887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33DE4-8C9B-954B-9E16-72338F1AA280}"/>
                  </a:ext>
                </a:extLst>
              </p:cNvPr>
              <p:cNvSpPr txBox="1"/>
              <p:nvPr/>
            </p:nvSpPr>
            <p:spPr>
              <a:xfrm>
                <a:off x="2943254" y="414638"/>
                <a:ext cx="7467627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for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∈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transactions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FP-node ←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j ← 0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while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size_of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(transaction)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←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position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transaction[j]</a:t>
                </a:r>
              </a:p>
              <a:p>
                <a:r>
                  <a:rPr lang="en-US" sz="1600" b="1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FP-node → children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exists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then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→ children[pos] → frequency ←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→ children[pos] → frequency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+ transaction[j].frequency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← FP-node</a:t>
                </a:r>
                <a:r>
                  <a:rPr lang="zh-CN" alt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→</a:t>
                </a:r>
                <a:r>
                  <a:rPr lang="zh-CN" alt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children[pos]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j ← j+1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else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while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size_of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(transaction)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← transaction[j]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←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position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of</a:t>
                </a:r>
              </a:p>
              <a:p>
                <a:r>
                  <a:rPr lang="en-US" sz="1600" b="1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new_FP-node.itemName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header_table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add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to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header_table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[pos].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phead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add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to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node.children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new_FP-node.parent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← FP-node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FP-node ←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j ← j+1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break</a:t>
                </a:r>
              </a:p>
              <a:p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return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33DE4-8C9B-954B-9E16-72338F1AA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54" y="414638"/>
                <a:ext cx="7467627" cy="6247864"/>
              </a:xfrm>
              <a:prstGeom prst="rect">
                <a:avLst/>
              </a:prstGeom>
              <a:blipFill>
                <a:blip r:embed="rId2"/>
                <a:stretch>
                  <a:fillRect l="-340" t="-203" b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50F2CF53-75D5-9943-AD78-9DFD3E2C587F}"/>
              </a:ext>
            </a:extLst>
          </p:cNvPr>
          <p:cNvSpPr txBox="1"/>
          <p:nvPr/>
        </p:nvSpPr>
        <p:spPr>
          <a:xfrm>
            <a:off x="594399" y="2203200"/>
            <a:ext cx="23326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B F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B F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19578-7E23-A446-9494-AC290A926BD1}"/>
              </a:ext>
            </a:extLst>
          </p:cNvPr>
          <p:cNvSpPr/>
          <p:nvPr/>
        </p:nvSpPr>
        <p:spPr>
          <a:xfrm>
            <a:off x="610564" y="2272504"/>
            <a:ext cx="2332690" cy="29695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3007564-2B3E-C244-AD6C-BCFA68C1AF37}"/>
              </a:ext>
            </a:extLst>
          </p:cNvPr>
          <p:cNvSpPr/>
          <p:nvPr/>
        </p:nvSpPr>
        <p:spPr>
          <a:xfrm>
            <a:off x="610564" y="2638767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C4A7040-F802-694A-8CEE-272DFCB2727B}"/>
              </a:ext>
            </a:extLst>
          </p:cNvPr>
          <p:cNvSpPr/>
          <p:nvPr/>
        </p:nvSpPr>
        <p:spPr>
          <a:xfrm>
            <a:off x="610564" y="3005030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011CD85-A28D-DB45-9617-0493D3FB7518}"/>
              </a:ext>
            </a:extLst>
          </p:cNvPr>
          <p:cNvSpPr/>
          <p:nvPr/>
        </p:nvSpPr>
        <p:spPr>
          <a:xfrm>
            <a:off x="610564" y="3371293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628A1C8-5357-564E-A55E-E9EF4F2C3DC2}"/>
              </a:ext>
            </a:extLst>
          </p:cNvPr>
          <p:cNvSpPr/>
          <p:nvPr/>
        </p:nvSpPr>
        <p:spPr>
          <a:xfrm>
            <a:off x="610564" y="3753364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84ABD32-A0A3-6846-A6AE-A674F5918A08}"/>
              </a:ext>
            </a:extLst>
          </p:cNvPr>
          <p:cNvSpPr/>
          <p:nvPr/>
        </p:nvSpPr>
        <p:spPr>
          <a:xfrm>
            <a:off x="610564" y="4119627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83CE96-F5E7-044A-BBE5-31E22CEE469E}"/>
              </a:ext>
            </a:extLst>
          </p:cNvPr>
          <p:cNvSpPr/>
          <p:nvPr/>
        </p:nvSpPr>
        <p:spPr>
          <a:xfrm>
            <a:off x="610564" y="4485890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545E1F6-8688-8D44-928D-E034D915083E}"/>
              </a:ext>
            </a:extLst>
          </p:cNvPr>
          <p:cNvSpPr/>
          <p:nvPr/>
        </p:nvSpPr>
        <p:spPr>
          <a:xfrm>
            <a:off x="610564" y="4852153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4AC57F1-281A-6449-B1B9-021C90EFD217}"/>
              </a:ext>
            </a:extLst>
          </p:cNvPr>
          <p:cNvSpPr/>
          <p:nvPr/>
        </p:nvSpPr>
        <p:spPr>
          <a:xfrm>
            <a:off x="610564" y="5595422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AFAED10-7935-7F49-9446-D29DCBB32928}"/>
              </a:ext>
            </a:extLst>
          </p:cNvPr>
          <p:cNvSpPr/>
          <p:nvPr/>
        </p:nvSpPr>
        <p:spPr>
          <a:xfrm>
            <a:off x="610564" y="5213586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4BBC2C3-AE58-0947-8591-B2BA72CE0FF2}"/>
              </a:ext>
            </a:extLst>
          </p:cNvPr>
          <p:cNvSpPr/>
          <p:nvPr/>
        </p:nvSpPr>
        <p:spPr>
          <a:xfrm>
            <a:off x="3006670" y="454617"/>
            <a:ext cx="2872354" cy="240343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5444314-674A-D14B-8E76-196B1A0F6BF6}"/>
              </a:ext>
            </a:extLst>
          </p:cNvPr>
          <p:cNvSpPr/>
          <p:nvPr/>
        </p:nvSpPr>
        <p:spPr>
          <a:xfrm>
            <a:off x="3006670" y="702590"/>
            <a:ext cx="4086388" cy="23271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F28FB7F-2440-0845-84D8-35DFE20B4166}"/>
              </a:ext>
            </a:extLst>
          </p:cNvPr>
          <p:cNvSpPr/>
          <p:nvPr/>
        </p:nvSpPr>
        <p:spPr>
          <a:xfrm>
            <a:off x="3505621" y="950563"/>
            <a:ext cx="4086388" cy="2479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348155A-5916-B04B-A69D-2621607B8F17}"/>
              </a:ext>
            </a:extLst>
          </p:cNvPr>
          <p:cNvSpPr/>
          <p:nvPr/>
        </p:nvSpPr>
        <p:spPr>
          <a:xfrm>
            <a:off x="3505621" y="1198536"/>
            <a:ext cx="678921" cy="24034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08308C2-FAE6-D649-B2A0-478ED32C419E}"/>
              </a:ext>
            </a:extLst>
          </p:cNvPr>
          <p:cNvSpPr/>
          <p:nvPr/>
        </p:nvSpPr>
        <p:spPr>
          <a:xfrm>
            <a:off x="3505621" y="1446510"/>
            <a:ext cx="4086388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D9E55DF-0446-BC42-B040-432E46CD6BDC}"/>
              </a:ext>
            </a:extLst>
          </p:cNvPr>
          <p:cNvSpPr/>
          <p:nvPr/>
        </p:nvSpPr>
        <p:spPr>
          <a:xfrm>
            <a:off x="4004572" y="1694483"/>
            <a:ext cx="5247916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44CF15D-DA8D-9F49-9CF4-CD888A0D56F6}"/>
              </a:ext>
            </a:extLst>
          </p:cNvPr>
          <p:cNvSpPr/>
          <p:nvPr/>
        </p:nvSpPr>
        <p:spPr>
          <a:xfrm>
            <a:off x="4004572" y="1942456"/>
            <a:ext cx="2633869" cy="2003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1BD1DD7-4344-C444-86A8-DF6567208CB8}"/>
              </a:ext>
            </a:extLst>
          </p:cNvPr>
          <p:cNvSpPr/>
          <p:nvPr/>
        </p:nvSpPr>
        <p:spPr>
          <a:xfrm>
            <a:off x="4004571" y="2190429"/>
            <a:ext cx="263386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E1E973E-CFA7-5246-AAB8-74E0B308FDE0}"/>
              </a:ext>
            </a:extLst>
          </p:cNvPr>
          <p:cNvSpPr/>
          <p:nvPr/>
        </p:nvSpPr>
        <p:spPr>
          <a:xfrm>
            <a:off x="4503521" y="2430773"/>
            <a:ext cx="463531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7E4F35F-1C0B-DF4A-B2B1-DCF7861ECE41}"/>
              </a:ext>
            </a:extLst>
          </p:cNvPr>
          <p:cNvSpPr/>
          <p:nvPr/>
        </p:nvSpPr>
        <p:spPr>
          <a:xfrm>
            <a:off x="4503521" y="2671117"/>
            <a:ext cx="463531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4DDFDA-102A-144E-B459-0855503491B4}"/>
              </a:ext>
            </a:extLst>
          </p:cNvPr>
          <p:cNvSpPr/>
          <p:nvPr/>
        </p:nvSpPr>
        <p:spPr>
          <a:xfrm>
            <a:off x="4503521" y="2911461"/>
            <a:ext cx="3213462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9175B4D-157E-214E-899D-B32CA3CEF06A}"/>
              </a:ext>
            </a:extLst>
          </p:cNvPr>
          <p:cNvSpPr/>
          <p:nvPr/>
        </p:nvSpPr>
        <p:spPr>
          <a:xfrm>
            <a:off x="4503521" y="3153509"/>
            <a:ext cx="4003170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EF5500-A944-DB46-A438-CD4558F98BE4}"/>
              </a:ext>
            </a:extLst>
          </p:cNvPr>
          <p:cNvSpPr/>
          <p:nvPr/>
        </p:nvSpPr>
        <p:spPr>
          <a:xfrm>
            <a:off x="4503521" y="3399600"/>
            <a:ext cx="88127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E19EEEE-0DE8-E54F-AA2D-6EE626865DD4}"/>
              </a:ext>
            </a:extLst>
          </p:cNvPr>
          <p:cNvSpPr/>
          <p:nvPr/>
        </p:nvSpPr>
        <p:spPr>
          <a:xfrm>
            <a:off x="4002208" y="3657826"/>
            <a:ext cx="501314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84C60DB-314E-D949-880B-AEEA3ED8A8DD}"/>
              </a:ext>
            </a:extLst>
          </p:cNvPr>
          <p:cNvSpPr/>
          <p:nvPr/>
        </p:nvSpPr>
        <p:spPr>
          <a:xfrm>
            <a:off x="4493553" y="3898170"/>
            <a:ext cx="4175531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F27EF0-0E07-D24D-9833-2D59AC3B3A24}"/>
              </a:ext>
            </a:extLst>
          </p:cNvPr>
          <p:cNvSpPr/>
          <p:nvPr/>
        </p:nvSpPr>
        <p:spPr>
          <a:xfrm>
            <a:off x="5005292" y="4138514"/>
            <a:ext cx="4770476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40068BD-8F92-704B-B4F6-B762AE1D28AD}"/>
              </a:ext>
            </a:extLst>
          </p:cNvPr>
          <p:cNvSpPr/>
          <p:nvPr/>
        </p:nvSpPr>
        <p:spPr>
          <a:xfrm>
            <a:off x="5005292" y="4378858"/>
            <a:ext cx="3501399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5831115-5FCA-6348-9275-EFCFA062783E}"/>
              </a:ext>
            </a:extLst>
          </p:cNvPr>
          <p:cNvSpPr/>
          <p:nvPr/>
        </p:nvSpPr>
        <p:spPr>
          <a:xfrm>
            <a:off x="4985337" y="4626653"/>
            <a:ext cx="4431379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8EC148D-D301-B749-9E91-BDFF87737178}"/>
              </a:ext>
            </a:extLst>
          </p:cNvPr>
          <p:cNvSpPr/>
          <p:nvPr/>
        </p:nvSpPr>
        <p:spPr>
          <a:xfrm>
            <a:off x="4985337" y="4866997"/>
            <a:ext cx="5161295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F750C7E-4C88-544B-A72B-2739D8437B96}"/>
              </a:ext>
            </a:extLst>
          </p:cNvPr>
          <p:cNvSpPr/>
          <p:nvPr/>
        </p:nvSpPr>
        <p:spPr>
          <a:xfrm>
            <a:off x="4985322" y="5107341"/>
            <a:ext cx="4335141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7552721-7807-6949-BE68-18C02D40D26E}"/>
              </a:ext>
            </a:extLst>
          </p:cNvPr>
          <p:cNvSpPr/>
          <p:nvPr/>
        </p:nvSpPr>
        <p:spPr>
          <a:xfrm>
            <a:off x="4985322" y="5363323"/>
            <a:ext cx="3521369" cy="22470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39AC4C1-5970-274E-A0D3-45B70C681EAA}"/>
              </a:ext>
            </a:extLst>
          </p:cNvPr>
          <p:cNvSpPr/>
          <p:nvPr/>
        </p:nvSpPr>
        <p:spPr>
          <a:xfrm>
            <a:off x="4985322" y="5595422"/>
            <a:ext cx="2606688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C8BB42E-FEB3-BD4B-BEC1-A4DEAAEE6F02}"/>
              </a:ext>
            </a:extLst>
          </p:cNvPr>
          <p:cNvSpPr/>
          <p:nvPr/>
        </p:nvSpPr>
        <p:spPr>
          <a:xfrm>
            <a:off x="4985321" y="5843159"/>
            <a:ext cx="893703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0B86CBC-9102-194E-8ABE-D6CFC7634461}"/>
              </a:ext>
            </a:extLst>
          </p:cNvPr>
          <p:cNvSpPr/>
          <p:nvPr/>
        </p:nvSpPr>
        <p:spPr>
          <a:xfrm>
            <a:off x="4450048" y="6083503"/>
            <a:ext cx="755616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C3B2ED1-9305-0645-8295-785171AB663E}"/>
              </a:ext>
            </a:extLst>
          </p:cNvPr>
          <p:cNvSpPr/>
          <p:nvPr/>
        </p:nvSpPr>
        <p:spPr>
          <a:xfrm>
            <a:off x="3006670" y="6334451"/>
            <a:ext cx="2378130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0CD388C-BED1-564F-9438-404282DEC48A}"/>
              </a:ext>
            </a:extLst>
          </p:cNvPr>
          <p:cNvGrpSpPr/>
          <p:nvPr/>
        </p:nvGrpSpPr>
        <p:grpSpPr>
          <a:xfrm>
            <a:off x="14012796" y="1826933"/>
            <a:ext cx="760288" cy="521812"/>
            <a:chOff x="14012796" y="1826933"/>
            <a:chExt cx="760288" cy="52181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8218E9E-48A0-D142-8F36-902A27C30F82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3D4775B-B133-E845-AC37-86EF3AEF3DB6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30F439FD-9660-6441-B444-7E029CDBF34C}"/>
              </a:ext>
            </a:extLst>
          </p:cNvPr>
          <p:cNvSpPr/>
          <p:nvPr/>
        </p:nvSpPr>
        <p:spPr>
          <a:xfrm>
            <a:off x="13462737" y="2589793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31A1C5-250B-EB49-A8FC-39AE6845815A}"/>
              </a:ext>
            </a:extLst>
          </p:cNvPr>
          <p:cNvSpPr txBox="1"/>
          <p:nvPr/>
        </p:nvSpPr>
        <p:spPr>
          <a:xfrm>
            <a:off x="13343499" y="2666033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5490E35-D686-A145-8EE7-54BB9FA66A77}"/>
              </a:ext>
            </a:extLst>
          </p:cNvPr>
          <p:cNvCxnSpPr>
            <a:cxnSpLocks/>
          </p:cNvCxnSpPr>
          <p:nvPr/>
        </p:nvCxnSpPr>
        <p:spPr>
          <a:xfrm flipV="1">
            <a:off x="11408787" y="2850699"/>
            <a:ext cx="2053950" cy="18466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F853230-796D-6844-A953-12DB49F58F60}"/>
              </a:ext>
            </a:extLst>
          </p:cNvPr>
          <p:cNvCxnSpPr/>
          <p:nvPr/>
        </p:nvCxnSpPr>
        <p:spPr>
          <a:xfrm flipH="1">
            <a:off x="13723643" y="2348745"/>
            <a:ext cx="669297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8AB827F-9802-6142-9E96-79193F899F57}"/>
              </a:ext>
            </a:extLst>
          </p:cNvPr>
          <p:cNvSpPr/>
          <p:nvPr/>
        </p:nvSpPr>
        <p:spPr>
          <a:xfrm>
            <a:off x="13462737" y="3408117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A47D48-264C-8B43-9049-ED53DFD90EC1}"/>
              </a:ext>
            </a:extLst>
          </p:cNvPr>
          <p:cNvSpPr txBox="1"/>
          <p:nvPr/>
        </p:nvSpPr>
        <p:spPr>
          <a:xfrm>
            <a:off x="13343499" y="3484357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C: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ED3823A-507A-8B48-8219-5727FBDA43A5}"/>
              </a:ext>
            </a:extLst>
          </p:cNvPr>
          <p:cNvCxnSpPr>
            <a:cxnSpLocks/>
          </p:cNvCxnSpPr>
          <p:nvPr/>
        </p:nvCxnSpPr>
        <p:spPr>
          <a:xfrm>
            <a:off x="11408787" y="3408117"/>
            <a:ext cx="2053950" cy="26090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10ADC79-765F-9546-919F-423A33D78B8C}"/>
              </a:ext>
            </a:extLst>
          </p:cNvPr>
          <p:cNvCxnSpPr>
            <a:cxnSpLocks/>
          </p:cNvCxnSpPr>
          <p:nvPr/>
        </p:nvCxnSpPr>
        <p:spPr>
          <a:xfrm>
            <a:off x="13723643" y="3111605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5269C30-2191-874E-B580-0AA19814C8B0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12305940" y="5566577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4181E0-8B50-244D-8336-14362AA10040}"/>
              </a:ext>
            </a:extLst>
          </p:cNvPr>
          <p:cNvCxnSpPr>
            <a:cxnSpLocks/>
            <a:endCxn id="69" idx="0"/>
          </p:cNvCxnSpPr>
          <p:nvPr/>
        </p:nvCxnSpPr>
        <p:spPr>
          <a:xfrm flipH="1">
            <a:off x="12800519" y="3929929"/>
            <a:ext cx="923124" cy="31930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86858C-4ECB-B24C-858A-F87A893126DE}"/>
              </a:ext>
            </a:extLst>
          </p:cNvPr>
          <p:cNvCxnSpPr>
            <a:cxnSpLocks/>
            <a:stCxn id="69" idx="4"/>
            <a:endCxn id="65" idx="0"/>
          </p:cNvCxnSpPr>
          <p:nvPr/>
        </p:nvCxnSpPr>
        <p:spPr>
          <a:xfrm flipH="1">
            <a:off x="12305940" y="4771046"/>
            <a:ext cx="494579" cy="273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09D341DD-E9C3-8E4D-A414-8B4BA47A06A0}"/>
              </a:ext>
            </a:extLst>
          </p:cNvPr>
          <p:cNvSpPr/>
          <p:nvPr/>
        </p:nvSpPr>
        <p:spPr>
          <a:xfrm>
            <a:off x="12045034" y="5044765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648F085-9B35-1049-BD1D-90A811C40C8F}"/>
              </a:ext>
            </a:extLst>
          </p:cNvPr>
          <p:cNvSpPr/>
          <p:nvPr/>
        </p:nvSpPr>
        <p:spPr>
          <a:xfrm>
            <a:off x="12045034" y="5863089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15AA66-17E2-0E4C-8C73-37428B4129F9}"/>
              </a:ext>
            </a:extLst>
          </p:cNvPr>
          <p:cNvSpPr txBox="1"/>
          <p:nvPr/>
        </p:nvSpPr>
        <p:spPr>
          <a:xfrm>
            <a:off x="11925796" y="5121005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B:1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E4C2C7-B18D-824A-8C56-EFDD9FFF87F9}"/>
              </a:ext>
            </a:extLst>
          </p:cNvPr>
          <p:cNvSpPr txBox="1"/>
          <p:nvPr/>
        </p:nvSpPr>
        <p:spPr>
          <a:xfrm>
            <a:off x="11925796" y="5939329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F:1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87B4D7C-D5E9-EF4E-885D-ECDA39274D8F}"/>
              </a:ext>
            </a:extLst>
          </p:cNvPr>
          <p:cNvSpPr/>
          <p:nvPr/>
        </p:nvSpPr>
        <p:spPr>
          <a:xfrm>
            <a:off x="12539613" y="4249234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912E04-BF37-8B47-AEDA-D8FA85466F10}"/>
              </a:ext>
            </a:extLst>
          </p:cNvPr>
          <p:cNvSpPr txBox="1"/>
          <p:nvPr/>
        </p:nvSpPr>
        <p:spPr>
          <a:xfrm>
            <a:off x="12420375" y="4325475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DA6202-6FE0-5C4E-BB98-7FE1B5FF98A3}"/>
              </a:ext>
            </a:extLst>
          </p:cNvPr>
          <p:cNvCxnSpPr>
            <a:cxnSpLocks/>
          </p:cNvCxnSpPr>
          <p:nvPr/>
        </p:nvCxnSpPr>
        <p:spPr>
          <a:xfrm>
            <a:off x="11408787" y="3781536"/>
            <a:ext cx="1130826" cy="72860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CE2B2A-BCDB-8942-A4B1-884F135DE76E}"/>
              </a:ext>
            </a:extLst>
          </p:cNvPr>
          <p:cNvCxnSpPr>
            <a:cxnSpLocks/>
          </p:cNvCxnSpPr>
          <p:nvPr/>
        </p:nvCxnSpPr>
        <p:spPr>
          <a:xfrm>
            <a:off x="11407284" y="4518908"/>
            <a:ext cx="714168" cy="60227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25D83C4-9DB9-FA4E-B60D-F949EC3F76EC}"/>
              </a:ext>
            </a:extLst>
          </p:cNvPr>
          <p:cNvCxnSpPr>
            <a:cxnSpLocks/>
          </p:cNvCxnSpPr>
          <p:nvPr/>
        </p:nvCxnSpPr>
        <p:spPr>
          <a:xfrm>
            <a:off x="11407284" y="5265742"/>
            <a:ext cx="637750" cy="85825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037078"/>
              </p:ext>
            </p:extLst>
          </p:nvPr>
        </p:nvGraphicFramePr>
        <p:xfrm>
          <a:off x="10245518" y="2844931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58176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33DE4-8C9B-954B-9E16-72338F1AA280}"/>
                  </a:ext>
                </a:extLst>
              </p:cNvPr>
              <p:cNvSpPr txBox="1"/>
              <p:nvPr/>
            </p:nvSpPr>
            <p:spPr>
              <a:xfrm>
                <a:off x="2943254" y="414638"/>
                <a:ext cx="7467627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for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∈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transactions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FP-node ←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j ← 0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while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size_of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(transaction)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←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position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transaction[j]</a:t>
                </a:r>
              </a:p>
              <a:p>
                <a:r>
                  <a:rPr lang="en-US" sz="1600" b="1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FP-node → children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exists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then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→ children[pos] → frequency ←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→ children[pos] → frequency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+ transaction[j].frequency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← FP-node</a:t>
                </a:r>
                <a:r>
                  <a:rPr lang="zh-CN" alt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→</a:t>
                </a:r>
                <a:r>
                  <a:rPr lang="zh-CN" alt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children[pos]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j ← j+1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else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while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size_of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(transaction)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← transaction[j]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←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position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of</a:t>
                </a:r>
              </a:p>
              <a:p>
                <a:r>
                  <a:rPr lang="en-US" sz="1600" b="1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new_FP-node.itemName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header_table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add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to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header_table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[pos].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phead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add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to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node.children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new_FP-node.parent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← FP-node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FP-node ←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j ← j+1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break</a:t>
                </a:r>
              </a:p>
              <a:p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return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33DE4-8C9B-954B-9E16-72338F1AA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54" y="414638"/>
                <a:ext cx="7467627" cy="6247864"/>
              </a:xfrm>
              <a:prstGeom prst="rect">
                <a:avLst/>
              </a:prstGeom>
              <a:blipFill>
                <a:blip r:embed="rId2"/>
                <a:stretch>
                  <a:fillRect l="-340" t="-203" b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50F2CF53-75D5-9943-AD78-9DFD3E2C587F}"/>
              </a:ext>
            </a:extLst>
          </p:cNvPr>
          <p:cNvSpPr txBox="1"/>
          <p:nvPr/>
        </p:nvSpPr>
        <p:spPr>
          <a:xfrm>
            <a:off x="594399" y="2203200"/>
            <a:ext cx="23326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B F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B F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19578-7E23-A446-9494-AC290A926BD1}"/>
              </a:ext>
            </a:extLst>
          </p:cNvPr>
          <p:cNvSpPr/>
          <p:nvPr/>
        </p:nvSpPr>
        <p:spPr>
          <a:xfrm>
            <a:off x="610564" y="2272504"/>
            <a:ext cx="2332690" cy="29695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3007564-2B3E-C244-AD6C-BCFA68C1AF37}"/>
              </a:ext>
            </a:extLst>
          </p:cNvPr>
          <p:cNvSpPr/>
          <p:nvPr/>
        </p:nvSpPr>
        <p:spPr>
          <a:xfrm>
            <a:off x="610564" y="2638767"/>
            <a:ext cx="2332690" cy="29695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C4A7040-F802-694A-8CEE-272DFCB2727B}"/>
              </a:ext>
            </a:extLst>
          </p:cNvPr>
          <p:cNvSpPr/>
          <p:nvPr/>
        </p:nvSpPr>
        <p:spPr>
          <a:xfrm>
            <a:off x="610564" y="3005030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011CD85-A28D-DB45-9617-0493D3FB7518}"/>
              </a:ext>
            </a:extLst>
          </p:cNvPr>
          <p:cNvSpPr/>
          <p:nvPr/>
        </p:nvSpPr>
        <p:spPr>
          <a:xfrm>
            <a:off x="610564" y="3371293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628A1C8-5357-564E-A55E-E9EF4F2C3DC2}"/>
              </a:ext>
            </a:extLst>
          </p:cNvPr>
          <p:cNvSpPr/>
          <p:nvPr/>
        </p:nvSpPr>
        <p:spPr>
          <a:xfrm>
            <a:off x="610564" y="3753364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84ABD32-A0A3-6846-A6AE-A674F5918A08}"/>
              </a:ext>
            </a:extLst>
          </p:cNvPr>
          <p:cNvSpPr/>
          <p:nvPr/>
        </p:nvSpPr>
        <p:spPr>
          <a:xfrm>
            <a:off x="610564" y="4119627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83CE96-F5E7-044A-BBE5-31E22CEE469E}"/>
              </a:ext>
            </a:extLst>
          </p:cNvPr>
          <p:cNvSpPr/>
          <p:nvPr/>
        </p:nvSpPr>
        <p:spPr>
          <a:xfrm>
            <a:off x="610564" y="4485890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545E1F6-8688-8D44-928D-E034D915083E}"/>
              </a:ext>
            </a:extLst>
          </p:cNvPr>
          <p:cNvSpPr/>
          <p:nvPr/>
        </p:nvSpPr>
        <p:spPr>
          <a:xfrm>
            <a:off x="610564" y="4852153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4AC57F1-281A-6449-B1B9-021C90EFD217}"/>
              </a:ext>
            </a:extLst>
          </p:cNvPr>
          <p:cNvSpPr/>
          <p:nvPr/>
        </p:nvSpPr>
        <p:spPr>
          <a:xfrm>
            <a:off x="610564" y="5595422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AFAED10-7935-7F49-9446-D29DCBB32928}"/>
              </a:ext>
            </a:extLst>
          </p:cNvPr>
          <p:cNvSpPr/>
          <p:nvPr/>
        </p:nvSpPr>
        <p:spPr>
          <a:xfrm>
            <a:off x="610564" y="5213586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4BBC2C3-AE58-0947-8591-B2BA72CE0FF2}"/>
              </a:ext>
            </a:extLst>
          </p:cNvPr>
          <p:cNvSpPr/>
          <p:nvPr/>
        </p:nvSpPr>
        <p:spPr>
          <a:xfrm>
            <a:off x="3006670" y="454617"/>
            <a:ext cx="2872354" cy="240343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5444314-674A-D14B-8E76-196B1A0F6BF6}"/>
              </a:ext>
            </a:extLst>
          </p:cNvPr>
          <p:cNvSpPr/>
          <p:nvPr/>
        </p:nvSpPr>
        <p:spPr>
          <a:xfrm>
            <a:off x="3006670" y="702590"/>
            <a:ext cx="4086388" cy="23271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F28FB7F-2440-0845-84D8-35DFE20B4166}"/>
              </a:ext>
            </a:extLst>
          </p:cNvPr>
          <p:cNvSpPr/>
          <p:nvPr/>
        </p:nvSpPr>
        <p:spPr>
          <a:xfrm>
            <a:off x="3505621" y="950563"/>
            <a:ext cx="4086388" cy="2479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348155A-5916-B04B-A69D-2621607B8F17}"/>
              </a:ext>
            </a:extLst>
          </p:cNvPr>
          <p:cNvSpPr/>
          <p:nvPr/>
        </p:nvSpPr>
        <p:spPr>
          <a:xfrm>
            <a:off x="3505621" y="1198536"/>
            <a:ext cx="678921" cy="24034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08308C2-FAE6-D649-B2A0-478ED32C419E}"/>
              </a:ext>
            </a:extLst>
          </p:cNvPr>
          <p:cNvSpPr/>
          <p:nvPr/>
        </p:nvSpPr>
        <p:spPr>
          <a:xfrm>
            <a:off x="3505621" y="1446510"/>
            <a:ext cx="4086388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D9E55DF-0446-BC42-B040-432E46CD6BDC}"/>
              </a:ext>
            </a:extLst>
          </p:cNvPr>
          <p:cNvSpPr/>
          <p:nvPr/>
        </p:nvSpPr>
        <p:spPr>
          <a:xfrm>
            <a:off x="4004572" y="1694483"/>
            <a:ext cx="5247916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44CF15D-DA8D-9F49-9CF4-CD888A0D56F6}"/>
              </a:ext>
            </a:extLst>
          </p:cNvPr>
          <p:cNvSpPr/>
          <p:nvPr/>
        </p:nvSpPr>
        <p:spPr>
          <a:xfrm>
            <a:off x="4004572" y="1942456"/>
            <a:ext cx="2633869" cy="20036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1BD1DD7-4344-C444-86A8-DF6567208CB8}"/>
              </a:ext>
            </a:extLst>
          </p:cNvPr>
          <p:cNvSpPr/>
          <p:nvPr/>
        </p:nvSpPr>
        <p:spPr>
          <a:xfrm>
            <a:off x="4004571" y="2190429"/>
            <a:ext cx="2633869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E1E973E-CFA7-5246-AAB8-74E0B308FDE0}"/>
              </a:ext>
            </a:extLst>
          </p:cNvPr>
          <p:cNvSpPr/>
          <p:nvPr/>
        </p:nvSpPr>
        <p:spPr>
          <a:xfrm>
            <a:off x="4503521" y="2430773"/>
            <a:ext cx="4635313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7E4F35F-1C0B-DF4A-B2B1-DCF7861ECE41}"/>
              </a:ext>
            </a:extLst>
          </p:cNvPr>
          <p:cNvSpPr/>
          <p:nvPr/>
        </p:nvSpPr>
        <p:spPr>
          <a:xfrm>
            <a:off x="4503521" y="2671117"/>
            <a:ext cx="4635313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4DDFDA-102A-144E-B459-0855503491B4}"/>
              </a:ext>
            </a:extLst>
          </p:cNvPr>
          <p:cNvSpPr/>
          <p:nvPr/>
        </p:nvSpPr>
        <p:spPr>
          <a:xfrm>
            <a:off x="4503521" y="2911461"/>
            <a:ext cx="3213462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9175B4D-157E-214E-899D-B32CA3CEF06A}"/>
              </a:ext>
            </a:extLst>
          </p:cNvPr>
          <p:cNvSpPr/>
          <p:nvPr/>
        </p:nvSpPr>
        <p:spPr>
          <a:xfrm>
            <a:off x="4503521" y="3153509"/>
            <a:ext cx="4003170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EF5500-A944-DB46-A438-CD4558F98BE4}"/>
              </a:ext>
            </a:extLst>
          </p:cNvPr>
          <p:cNvSpPr/>
          <p:nvPr/>
        </p:nvSpPr>
        <p:spPr>
          <a:xfrm>
            <a:off x="4503521" y="3399600"/>
            <a:ext cx="881279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E19EEEE-0DE8-E54F-AA2D-6EE626865DD4}"/>
              </a:ext>
            </a:extLst>
          </p:cNvPr>
          <p:cNvSpPr/>
          <p:nvPr/>
        </p:nvSpPr>
        <p:spPr>
          <a:xfrm>
            <a:off x="4002208" y="3657826"/>
            <a:ext cx="501314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84C60DB-314E-D949-880B-AEEA3ED8A8DD}"/>
              </a:ext>
            </a:extLst>
          </p:cNvPr>
          <p:cNvSpPr/>
          <p:nvPr/>
        </p:nvSpPr>
        <p:spPr>
          <a:xfrm>
            <a:off x="4493553" y="3898170"/>
            <a:ext cx="4175531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F27EF0-0E07-D24D-9833-2D59AC3B3A24}"/>
              </a:ext>
            </a:extLst>
          </p:cNvPr>
          <p:cNvSpPr/>
          <p:nvPr/>
        </p:nvSpPr>
        <p:spPr>
          <a:xfrm>
            <a:off x="5005292" y="4138514"/>
            <a:ext cx="4770476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40068BD-8F92-704B-B4F6-B762AE1D28AD}"/>
              </a:ext>
            </a:extLst>
          </p:cNvPr>
          <p:cNvSpPr/>
          <p:nvPr/>
        </p:nvSpPr>
        <p:spPr>
          <a:xfrm>
            <a:off x="5005292" y="4378858"/>
            <a:ext cx="3501399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5831115-5FCA-6348-9275-EFCFA062783E}"/>
              </a:ext>
            </a:extLst>
          </p:cNvPr>
          <p:cNvSpPr/>
          <p:nvPr/>
        </p:nvSpPr>
        <p:spPr>
          <a:xfrm>
            <a:off x="4985337" y="4626653"/>
            <a:ext cx="4431379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8EC148D-D301-B749-9E91-BDFF87737178}"/>
              </a:ext>
            </a:extLst>
          </p:cNvPr>
          <p:cNvSpPr/>
          <p:nvPr/>
        </p:nvSpPr>
        <p:spPr>
          <a:xfrm>
            <a:off x="4985337" y="4866997"/>
            <a:ext cx="5161295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F750C7E-4C88-544B-A72B-2739D8437B96}"/>
              </a:ext>
            </a:extLst>
          </p:cNvPr>
          <p:cNvSpPr/>
          <p:nvPr/>
        </p:nvSpPr>
        <p:spPr>
          <a:xfrm>
            <a:off x="4985322" y="5107341"/>
            <a:ext cx="4335141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7552721-7807-6949-BE68-18C02D40D26E}"/>
              </a:ext>
            </a:extLst>
          </p:cNvPr>
          <p:cNvSpPr/>
          <p:nvPr/>
        </p:nvSpPr>
        <p:spPr>
          <a:xfrm>
            <a:off x="4985322" y="5363323"/>
            <a:ext cx="3521369" cy="22470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39AC4C1-5970-274E-A0D3-45B70C681EAA}"/>
              </a:ext>
            </a:extLst>
          </p:cNvPr>
          <p:cNvSpPr/>
          <p:nvPr/>
        </p:nvSpPr>
        <p:spPr>
          <a:xfrm>
            <a:off x="4985322" y="5595422"/>
            <a:ext cx="2606688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C8BB42E-FEB3-BD4B-BEC1-A4DEAAEE6F02}"/>
              </a:ext>
            </a:extLst>
          </p:cNvPr>
          <p:cNvSpPr/>
          <p:nvPr/>
        </p:nvSpPr>
        <p:spPr>
          <a:xfrm>
            <a:off x="4985321" y="5843159"/>
            <a:ext cx="893703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0B86CBC-9102-194E-8ABE-D6CFC7634461}"/>
              </a:ext>
            </a:extLst>
          </p:cNvPr>
          <p:cNvSpPr/>
          <p:nvPr/>
        </p:nvSpPr>
        <p:spPr>
          <a:xfrm>
            <a:off x="4450048" y="6083503"/>
            <a:ext cx="755616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C3B2ED1-9305-0645-8295-785171AB663E}"/>
              </a:ext>
            </a:extLst>
          </p:cNvPr>
          <p:cNvSpPr/>
          <p:nvPr/>
        </p:nvSpPr>
        <p:spPr>
          <a:xfrm>
            <a:off x="3006670" y="6334451"/>
            <a:ext cx="2378130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0CD388C-BED1-564F-9438-404282DEC48A}"/>
              </a:ext>
            </a:extLst>
          </p:cNvPr>
          <p:cNvGrpSpPr/>
          <p:nvPr/>
        </p:nvGrpSpPr>
        <p:grpSpPr>
          <a:xfrm>
            <a:off x="14012796" y="1826933"/>
            <a:ext cx="760288" cy="521812"/>
            <a:chOff x="14012796" y="1826933"/>
            <a:chExt cx="760288" cy="52181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8218E9E-48A0-D142-8F36-902A27C30F82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3D4775B-B133-E845-AC37-86EF3AEF3DB6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30F439FD-9660-6441-B444-7E029CDBF34C}"/>
              </a:ext>
            </a:extLst>
          </p:cNvPr>
          <p:cNvSpPr/>
          <p:nvPr/>
        </p:nvSpPr>
        <p:spPr>
          <a:xfrm>
            <a:off x="13462737" y="2589793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31A1C5-250B-EB49-A8FC-39AE6845815A}"/>
              </a:ext>
            </a:extLst>
          </p:cNvPr>
          <p:cNvSpPr txBox="1"/>
          <p:nvPr/>
        </p:nvSpPr>
        <p:spPr>
          <a:xfrm>
            <a:off x="13343499" y="2666033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5490E35-D686-A145-8EE7-54BB9FA66A77}"/>
              </a:ext>
            </a:extLst>
          </p:cNvPr>
          <p:cNvCxnSpPr>
            <a:cxnSpLocks/>
          </p:cNvCxnSpPr>
          <p:nvPr/>
        </p:nvCxnSpPr>
        <p:spPr>
          <a:xfrm flipV="1">
            <a:off x="11408787" y="2850699"/>
            <a:ext cx="2053950" cy="18466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F853230-796D-6844-A953-12DB49F58F60}"/>
              </a:ext>
            </a:extLst>
          </p:cNvPr>
          <p:cNvCxnSpPr/>
          <p:nvPr/>
        </p:nvCxnSpPr>
        <p:spPr>
          <a:xfrm flipH="1">
            <a:off x="13723643" y="2348745"/>
            <a:ext cx="669297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8AB827F-9802-6142-9E96-79193F899F57}"/>
              </a:ext>
            </a:extLst>
          </p:cNvPr>
          <p:cNvSpPr/>
          <p:nvPr/>
        </p:nvSpPr>
        <p:spPr>
          <a:xfrm>
            <a:off x="13462737" y="3408117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A47D48-264C-8B43-9049-ED53DFD90EC1}"/>
              </a:ext>
            </a:extLst>
          </p:cNvPr>
          <p:cNvSpPr txBox="1"/>
          <p:nvPr/>
        </p:nvSpPr>
        <p:spPr>
          <a:xfrm>
            <a:off x="13343499" y="3484357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C: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ED3823A-507A-8B48-8219-5727FBDA43A5}"/>
              </a:ext>
            </a:extLst>
          </p:cNvPr>
          <p:cNvCxnSpPr>
            <a:cxnSpLocks/>
          </p:cNvCxnSpPr>
          <p:nvPr/>
        </p:nvCxnSpPr>
        <p:spPr>
          <a:xfrm>
            <a:off x="11408787" y="3408117"/>
            <a:ext cx="2053950" cy="26090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10ADC79-765F-9546-919F-423A33D78B8C}"/>
              </a:ext>
            </a:extLst>
          </p:cNvPr>
          <p:cNvCxnSpPr>
            <a:cxnSpLocks/>
          </p:cNvCxnSpPr>
          <p:nvPr/>
        </p:nvCxnSpPr>
        <p:spPr>
          <a:xfrm>
            <a:off x="13723643" y="3111605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5269C30-2191-874E-B580-0AA19814C8B0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12305940" y="5566577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4181E0-8B50-244D-8336-14362AA10040}"/>
              </a:ext>
            </a:extLst>
          </p:cNvPr>
          <p:cNvCxnSpPr>
            <a:cxnSpLocks/>
            <a:endCxn id="69" idx="0"/>
          </p:cNvCxnSpPr>
          <p:nvPr/>
        </p:nvCxnSpPr>
        <p:spPr>
          <a:xfrm flipH="1">
            <a:off x="12800519" y="3929929"/>
            <a:ext cx="923124" cy="31930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86858C-4ECB-B24C-858A-F87A893126DE}"/>
              </a:ext>
            </a:extLst>
          </p:cNvPr>
          <p:cNvCxnSpPr>
            <a:cxnSpLocks/>
            <a:stCxn id="69" idx="4"/>
            <a:endCxn id="65" idx="0"/>
          </p:cNvCxnSpPr>
          <p:nvPr/>
        </p:nvCxnSpPr>
        <p:spPr>
          <a:xfrm flipH="1">
            <a:off x="12305940" y="4771046"/>
            <a:ext cx="494579" cy="273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09D341DD-E9C3-8E4D-A414-8B4BA47A06A0}"/>
              </a:ext>
            </a:extLst>
          </p:cNvPr>
          <p:cNvSpPr/>
          <p:nvPr/>
        </p:nvSpPr>
        <p:spPr>
          <a:xfrm>
            <a:off x="12045034" y="5044765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648F085-9B35-1049-BD1D-90A811C40C8F}"/>
              </a:ext>
            </a:extLst>
          </p:cNvPr>
          <p:cNvSpPr/>
          <p:nvPr/>
        </p:nvSpPr>
        <p:spPr>
          <a:xfrm>
            <a:off x="12045034" y="5863089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15AA66-17E2-0E4C-8C73-37428B4129F9}"/>
              </a:ext>
            </a:extLst>
          </p:cNvPr>
          <p:cNvSpPr txBox="1"/>
          <p:nvPr/>
        </p:nvSpPr>
        <p:spPr>
          <a:xfrm>
            <a:off x="11925796" y="5121005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B:1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E4C2C7-B18D-824A-8C56-EFDD9FFF87F9}"/>
              </a:ext>
            </a:extLst>
          </p:cNvPr>
          <p:cNvSpPr txBox="1"/>
          <p:nvPr/>
        </p:nvSpPr>
        <p:spPr>
          <a:xfrm>
            <a:off x="11925796" y="5939329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F:1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87B4D7C-D5E9-EF4E-885D-ECDA39274D8F}"/>
              </a:ext>
            </a:extLst>
          </p:cNvPr>
          <p:cNvSpPr/>
          <p:nvPr/>
        </p:nvSpPr>
        <p:spPr>
          <a:xfrm>
            <a:off x="12539613" y="4249234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912E04-BF37-8B47-AEDA-D8FA85466F10}"/>
              </a:ext>
            </a:extLst>
          </p:cNvPr>
          <p:cNvSpPr txBox="1"/>
          <p:nvPr/>
        </p:nvSpPr>
        <p:spPr>
          <a:xfrm>
            <a:off x="12420375" y="4325475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DA6202-6FE0-5C4E-BB98-7FE1B5FF98A3}"/>
              </a:ext>
            </a:extLst>
          </p:cNvPr>
          <p:cNvCxnSpPr>
            <a:cxnSpLocks/>
          </p:cNvCxnSpPr>
          <p:nvPr/>
        </p:nvCxnSpPr>
        <p:spPr>
          <a:xfrm>
            <a:off x="11408787" y="3781536"/>
            <a:ext cx="1130826" cy="72860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CE2B2A-BCDB-8942-A4B1-884F135DE76E}"/>
              </a:ext>
            </a:extLst>
          </p:cNvPr>
          <p:cNvCxnSpPr>
            <a:cxnSpLocks/>
          </p:cNvCxnSpPr>
          <p:nvPr/>
        </p:nvCxnSpPr>
        <p:spPr>
          <a:xfrm>
            <a:off x="11407284" y="4518908"/>
            <a:ext cx="714168" cy="60227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25D83C4-9DB9-FA4E-B60D-F949EC3F76EC}"/>
              </a:ext>
            </a:extLst>
          </p:cNvPr>
          <p:cNvCxnSpPr>
            <a:cxnSpLocks/>
          </p:cNvCxnSpPr>
          <p:nvPr/>
        </p:nvCxnSpPr>
        <p:spPr>
          <a:xfrm>
            <a:off x="11407284" y="5265742"/>
            <a:ext cx="637750" cy="85825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376682"/>
              </p:ext>
            </p:extLst>
          </p:nvPr>
        </p:nvGraphicFramePr>
        <p:xfrm>
          <a:off x="10245518" y="2844931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56310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33DE4-8C9B-954B-9E16-72338F1AA280}"/>
                  </a:ext>
                </a:extLst>
              </p:cNvPr>
              <p:cNvSpPr txBox="1"/>
              <p:nvPr/>
            </p:nvSpPr>
            <p:spPr>
              <a:xfrm>
                <a:off x="2943254" y="414638"/>
                <a:ext cx="7467627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for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∈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transactions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FP-node ←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j ← 0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while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size_of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(transaction)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←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position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transaction[j]</a:t>
                </a:r>
              </a:p>
              <a:p>
                <a:r>
                  <a:rPr lang="en-US" sz="1600" b="1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FP-node → children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exists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then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→ children[pos] → frequency ←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→ children[pos] → frequency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+ transaction[j].frequency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← FP-node</a:t>
                </a:r>
                <a:r>
                  <a:rPr lang="zh-CN" alt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→</a:t>
                </a:r>
                <a:r>
                  <a:rPr lang="zh-CN" alt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children[pos]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j ← j+1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else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while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size_of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(transaction)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← transaction[j]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←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position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of</a:t>
                </a:r>
              </a:p>
              <a:p>
                <a:r>
                  <a:rPr lang="en-US" sz="1600" b="1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new_FP-node.itemName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header_table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add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to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header_table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[pos].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phead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add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to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node.children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new_FP-node.parent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← FP-node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FP-node ←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j ← j+1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break</a:t>
                </a:r>
              </a:p>
              <a:p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return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33DE4-8C9B-954B-9E16-72338F1AA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54" y="414638"/>
                <a:ext cx="7467627" cy="6247864"/>
              </a:xfrm>
              <a:prstGeom prst="rect">
                <a:avLst/>
              </a:prstGeom>
              <a:blipFill>
                <a:blip r:embed="rId2"/>
                <a:stretch>
                  <a:fillRect l="-340" t="-203" b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50F2CF53-75D5-9943-AD78-9DFD3E2C587F}"/>
              </a:ext>
            </a:extLst>
          </p:cNvPr>
          <p:cNvSpPr txBox="1"/>
          <p:nvPr/>
        </p:nvSpPr>
        <p:spPr>
          <a:xfrm>
            <a:off x="594399" y="2203200"/>
            <a:ext cx="23326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B F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B F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19578-7E23-A446-9494-AC290A926BD1}"/>
              </a:ext>
            </a:extLst>
          </p:cNvPr>
          <p:cNvSpPr/>
          <p:nvPr/>
        </p:nvSpPr>
        <p:spPr>
          <a:xfrm>
            <a:off x="610564" y="2272504"/>
            <a:ext cx="2332690" cy="29695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3007564-2B3E-C244-AD6C-BCFA68C1AF37}"/>
              </a:ext>
            </a:extLst>
          </p:cNvPr>
          <p:cNvSpPr/>
          <p:nvPr/>
        </p:nvSpPr>
        <p:spPr>
          <a:xfrm>
            <a:off x="610564" y="2638767"/>
            <a:ext cx="2332690" cy="296959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C4A7040-F802-694A-8CEE-272DFCB2727B}"/>
              </a:ext>
            </a:extLst>
          </p:cNvPr>
          <p:cNvSpPr/>
          <p:nvPr/>
        </p:nvSpPr>
        <p:spPr>
          <a:xfrm>
            <a:off x="610564" y="3005030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011CD85-A28D-DB45-9617-0493D3FB7518}"/>
              </a:ext>
            </a:extLst>
          </p:cNvPr>
          <p:cNvSpPr/>
          <p:nvPr/>
        </p:nvSpPr>
        <p:spPr>
          <a:xfrm>
            <a:off x="610564" y="3371293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628A1C8-5357-564E-A55E-E9EF4F2C3DC2}"/>
              </a:ext>
            </a:extLst>
          </p:cNvPr>
          <p:cNvSpPr/>
          <p:nvPr/>
        </p:nvSpPr>
        <p:spPr>
          <a:xfrm>
            <a:off x="610564" y="3753364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84ABD32-A0A3-6846-A6AE-A674F5918A08}"/>
              </a:ext>
            </a:extLst>
          </p:cNvPr>
          <p:cNvSpPr/>
          <p:nvPr/>
        </p:nvSpPr>
        <p:spPr>
          <a:xfrm>
            <a:off x="610564" y="4119627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83CE96-F5E7-044A-BBE5-31E22CEE469E}"/>
              </a:ext>
            </a:extLst>
          </p:cNvPr>
          <p:cNvSpPr/>
          <p:nvPr/>
        </p:nvSpPr>
        <p:spPr>
          <a:xfrm>
            <a:off x="610564" y="4485890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545E1F6-8688-8D44-928D-E034D915083E}"/>
              </a:ext>
            </a:extLst>
          </p:cNvPr>
          <p:cNvSpPr/>
          <p:nvPr/>
        </p:nvSpPr>
        <p:spPr>
          <a:xfrm>
            <a:off x="610564" y="4852153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4AC57F1-281A-6449-B1B9-021C90EFD217}"/>
              </a:ext>
            </a:extLst>
          </p:cNvPr>
          <p:cNvSpPr/>
          <p:nvPr/>
        </p:nvSpPr>
        <p:spPr>
          <a:xfrm>
            <a:off x="610564" y="5595422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AFAED10-7935-7F49-9446-D29DCBB32928}"/>
              </a:ext>
            </a:extLst>
          </p:cNvPr>
          <p:cNvSpPr/>
          <p:nvPr/>
        </p:nvSpPr>
        <p:spPr>
          <a:xfrm>
            <a:off x="610564" y="5213586"/>
            <a:ext cx="2332690" cy="296959"/>
          </a:xfrm>
          <a:prstGeom prst="rect">
            <a:avLst/>
          </a:prstGeom>
          <a:solidFill>
            <a:schemeClr val="bg1">
              <a:alpha val="7025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4BBC2C3-AE58-0947-8591-B2BA72CE0FF2}"/>
              </a:ext>
            </a:extLst>
          </p:cNvPr>
          <p:cNvSpPr/>
          <p:nvPr/>
        </p:nvSpPr>
        <p:spPr>
          <a:xfrm>
            <a:off x="3006670" y="454617"/>
            <a:ext cx="2872354" cy="240343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5444314-674A-D14B-8E76-196B1A0F6BF6}"/>
              </a:ext>
            </a:extLst>
          </p:cNvPr>
          <p:cNvSpPr/>
          <p:nvPr/>
        </p:nvSpPr>
        <p:spPr>
          <a:xfrm>
            <a:off x="3006670" y="702590"/>
            <a:ext cx="4086388" cy="23271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F28FB7F-2440-0845-84D8-35DFE20B4166}"/>
              </a:ext>
            </a:extLst>
          </p:cNvPr>
          <p:cNvSpPr/>
          <p:nvPr/>
        </p:nvSpPr>
        <p:spPr>
          <a:xfrm>
            <a:off x="3505621" y="950563"/>
            <a:ext cx="4086388" cy="2479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348155A-5916-B04B-A69D-2621607B8F17}"/>
              </a:ext>
            </a:extLst>
          </p:cNvPr>
          <p:cNvSpPr/>
          <p:nvPr/>
        </p:nvSpPr>
        <p:spPr>
          <a:xfrm>
            <a:off x="3505621" y="1198536"/>
            <a:ext cx="678921" cy="24034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08308C2-FAE6-D649-B2A0-478ED32C419E}"/>
              </a:ext>
            </a:extLst>
          </p:cNvPr>
          <p:cNvSpPr/>
          <p:nvPr/>
        </p:nvSpPr>
        <p:spPr>
          <a:xfrm>
            <a:off x="3505621" y="1446510"/>
            <a:ext cx="4086388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D9E55DF-0446-BC42-B040-432E46CD6BDC}"/>
              </a:ext>
            </a:extLst>
          </p:cNvPr>
          <p:cNvSpPr/>
          <p:nvPr/>
        </p:nvSpPr>
        <p:spPr>
          <a:xfrm>
            <a:off x="4004572" y="1694483"/>
            <a:ext cx="5247916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44CF15D-DA8D-9F49-9CF4-CD888A0D56F6}"/>
              </a:ext>
            </a:extLst>
          </p:cNvPr>
          <p:cNvSpPr/>
          <p:nvPr/>
        </p:nvSpPr>
        <p:spPr>
          <a:xfrm>
            <a:off x="4004572" y="1942456"/>
            <a:ext cx="2633869" cy="20036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1BD1DD7-4344-C444-86A8-DF6567208CB8}"/>
              </a:ext>
            </a:extLst>
          </p:cNvPr>
          <p:cNvSpPr/>
          <p:nvPr/>
        </p:nvSpPr>
        <p:spPr>
          <a:xfrm>
            <a:off x="4004571" y="2190429"/>
            <a:ext cx="2633869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E1E973E-CFA7-5246-AAB8-74E0B308FDE0}"/>
              </a:ext>
            </a:extLst>
          </p:cNvPr>
          <p:cNvSpPr/>
          <p:nvPr/>
        </p:nvSpPr>
        <p:spPr>
          <a:xfrm>
            <a:off x="4503521" y="2430773"/>
            <a:ext cx="4635313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7E4F35F-1C0B-DF4A-B2B1-DCF7861ECE41}"/>
              </a:ext>
            </a:extLst>
          </p:cNvPr>
          <p:cNvSpPr/>
          <p:nvPr/>
        </p:nvSpPr>
        <p:spPr>
          <a:xfrm>
            <a:off x="4503521" y="2671117"/>
            <a:ext cx="4635313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4DDFDA-102A-144E-B459-0855503491B4}"/>
              </a:ext>
            </a:extLst>
          </p:cNvPr>
          <p:cNvSpPr/>
          <p:nvPr/>
        </p:nvSpPr>
        <p:spPr>
          <a:xfrm>
            <a:off x="4503521" y="2911461"/>
            <a:ext cx="3213462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9175B4D-157E-214E-899D-B32CA3CEF06A}"/>
              </a:ext>
            </a:extLst>
          </p:cNvPr>
          <p:cNvSpPr/>
          <p:nvPr/>
        </p:nvSpPr>
        <p:spPr>
          <a:xfrm>
            <a:off x="4503521" y="3153509"/>
            <a:ext cx="4003170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EF5500-A944-DB46-A438-CD4558F98BE4}"/>
              </a:ext>
            </a:extLst>
          </p:cNvPr>
          <p:cNvSpPr/>
          <p:nvPr/>
        </p:nvSpPr>
        <p:spPr>
          <a:xfrm>
            <a:off x="4503521" y="3399600"/>
            <a:ext cx="881279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E19EEEE-0DE8-E54F-AA2D-6EE626865DD4}"/>
              </a:ext>
            </a:extLst>
          </p:cNvPr>
          <p:cNvSpPr/>
          <p:nvPr/>
        </p:nvSpPr>
        <p:spPr>
          <a:xfrm>
            <a:off x="4002208" y="3657826"/>
            <a:ext cx="501314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84C60DB-314E-D949-880B-AEEA3ED8A8DD}"/>
              </a:ext>
            </a:extLst>
          </p:cNvPr>
          <p:cNvSpPr/>
          <p:nvPr/>
        </p:nvSpPr>
        <p:spPr>
          <a:xfrm>
            <a:off x="4493553" y="3898170"/>
            <a:ext cx="4175531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F27EF0-0E07-D24D-9833-2D59AC3B3A24}"/>
              </a:ext>
            </a:extLst>
          </p:cNvPr>
          <p:cNvSpPr/>
          <p:nvPr/>
        </p:nvSpPr>
        <p:spPr>
          <a:xfrm>
            <a:off x="5005292" y="4138514"/>
            <a:ext cx="4770476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40068BD-8F92-704B-B4F6-B762AE1D28AD}"/>
              </a:ext>
            </a:extLst>
          </p:cNvPr>
          <p:cNvSpPr/>
          <p:nvPr/>
        </p:nvSpPr>
        <p:spPr>
          <a:xfrm>
            <a:off x="5005292" y="4378858"/>
            <a:ext cx="3501399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5831115-5FCA-6348-9275-EFCFA062783E}"/>
              </a:ext>
            </a:extLst>
          </p:cNvPr>
          <p:cNvSpPr/>
          <p:nvPr/>
        </p:nvSpPr>
        <p:spPr>
          <a:xfrm>
            <a:off x="4985337" y="4626653"/>
            <a:ext cx="4431379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8EC148D-D301-B749-9E91-BDFF87737178}"/>
              </a:ext>
            </a:extLst>
          </p:cNvPr>
          <p:cNvSpPr/>
          <p:nvPr/>
        </p:nvSpPr>
        <p:spPr>
          <a:xfrm>
            <a:off x="4985337" y="4866997"/>
            <a:ext cx="5161295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F750C7E-4C88-544B-A72B-2739D8437B96}"/>
              </a:ext>
            </a:extLst>
          </p:cNvPr>
          <p:cNvSpPr/>
          <p:nvPr/>
        </p:nvSpPr>
        <p:spPr>
          <a:xfrm>
            <a:off x="4985322" y="5107341"/>
            <a:ext cx="4335141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7552721-7807-6949-BE68-18C02D40D26E}"/>
              </a:ext>
            </a:extLst>
          </p:cNvPr>
          <p:cNvSpPr/>
          <p:nvPr/>
        </p:nvSpPr>
        <p:spPr>
          <a:xfrm>
            <a:off x="4985322" y="5363323"/>
            <a:ext cx="3521369" cy="22470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39AC4C1-5970-274E-A0D3-45B70C681EAA}"/>
              </a:ext>
            </a:extLst>
          </p:cNvPr>
          <p:cNvSpPr/>
          <p:nvPr/>
        </p:nvSpPr>
        <p:spPr>
          <a:xfrm>
            <a:off x="4985322" y="5595422"/>
            <a:ext cx="2606688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C8BB42E-FEB3-BD4B-BEC1-A4DEAAEE6F02}"/>
              </a:ext>
            </a:extLst>
          </p:cNvPr>
          <p:cNvSpPr/>
          <p:nvPr/>
        </p:nvSpPr>
        <p:spPr>
          <a:xfrm>
            <a:off x="4985321" y="5843159"/>
            <a:ext cx="893703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0B86CBC-9102-194E-8ABE-D6CFC7634461}"/>
              </a:ext>
            </a:extLst>
          </p:cNvPr>
          <p:cNvSpPr/>
          <p:nvPr/>
        </p:nvSpPr>
        <p:spPr>
          <a:xfrm>
            <a:off x="4450048" y="6083503"/>
            <a:ext cx="755616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C3B2ED1-9305-0645-8295-785171AB663E}"/>
              </a:ext>
            </a:extLst>
          </p:cNvPr>
          <p:cNvSpPr/>
          <p:nvPr/>
        </p:nvSpPr>
        <p:spPr>
          <a:xfrm>
            <a:off x="3006670" y="6334451"/>
            <a:ext cx="2378130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0CD388C-BED1-564F-9438-404282DEC48A}"/>
              </a:ext>
            </a:extLst>
          </p:cNvPr>
          <p:cNvGrpSpPr/>
          <p:nvPr/>
        </p:nvGrpSpPr>
        <p:grpSpPr>
          <a:xfrm>
            <a:off x="14012796" y="1826933"/>
            <a:ext cx="760288" cy="521812"/>
            <a:chOff x="14012796" y="1826933"/>
            <a:chExt cx="760288" cy="52181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8218E9E-48A0-D142-8F36-902A27C30F82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3D4775B-B133-E845-AC37-86EF3AEF3DB6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30F439FD-9660-6441-B444-7E029CDBF34C}"/>
              </a:ext>
            </a:extLst>
          </p:cNvPr>
          <p:cNvSpPr/>
          <p:nvPr/>
        </p:nvSpPr>
        <p:spPr>
          <a:xfrm>
            <a:off x="13462737" y="2589793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31A1C5-250B-EB49-A8FC-39AE6845815A}"/>
              </a:ext>
            </a:extLst>
          </p:cNvPr>
          <p:cNvSpPr txBox="1"/>
          <p:nvPr/>
        </p:nvSpPr>
        <p:spPr>
          <a:xfrm>
            <a:off x="13343499" y="2666033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5490E35-D686-A145-8EE7-54BB9FA66A77}"/>
              </a:ext>
            </a:extLst>
          </p:cNvPr>
          <p:cNvCxnSpPr>
            <a:cxnSpLocks/>
          </p:cNvCxnSpPr>
          <p:nvPr/>
        </p:nvCxnSpPr>
        <p:spPr>
          <a:xfrm flipV="1">
            <a:off x="11408787" y="2850699"/>
            <a:ext cx="2053950" cy="18466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F853230-796D-6844-A953-12DB49F58F60}"/>
              </a:ext>
            </a:extLst>
          </p:cNvPr>
          <p:cNvCxnSpPr/>
          <p:nvPr/>
        </p:nvCxnSpPr>
        <p:spPr>
          <a:xfrm flipH="1">
            <a:off x="13723643" y="2348745"/>
            <a:ext cx="669297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8AB827F-9802-6142-9E96-79193F899F57}"/>
              </a:ext>
            </a:extLst>
          </p:cNvPr>
          <p:cNvSpPr/>
          <p:nvPr/>
        </p:nvSpPr>
        <p:spPr>
          <a:xfrm>
            <a:off x="13462737" y="3408117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A47D48-264C-8B43-9049-ED53DFD90EC1}"/>
              </a:ext>
            </a:extLst>
          </p:cNvPr>
          <p:cNvSpPr txBox="1"/>
          <p:nvPr/>
        </p:nvSpPr>
        <p:spPr>
          <a:xfrm>
            <a:off x="13343499" y="3484357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C:2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ED3823A-507A-8B48-8219-5727FBDA43A5}"/>
              </a:ext>
            </a:extLst>
          </p:cNvPr>
          <p:cNvCxnSpPr>
            <a:cxnSpLocks/>
          </p:cNvCxnSpPr>
          <p:nvPr/>
        </p:nvCxnSpPr>
        <p:spPr>
          <a:xfrm>
            <a:off x="11408787" y="3408117"/>
            <a:ext cx="2053950" cy="26090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10ADC79-765F-9546-919F-423A33D78B8C}"/>
              </a:ext>
            </a:extLst>
          </p:cNvPr>
          <p:cNvCxnSpPr>
            <a:cxnSpLocks/>
          </p:cNvCxnSpPr>
          <p:nvPr/>
        </p:nvCxnSpPr>
        <p:spPr>
          <a:xfrm>
            <a:off x="13723643" y="3111605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5269C30-2191-874E-B580-0AA19814C8B0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12305940" y="5566577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4181E0-8B50-244D-8336-14362AA10040}"/>
              </a:ext>
            </a:extLst>
          </p:cNvPr>
          <p:cNvCxnSpPr>
            <a:cxnSpLocks/>
            <a:endCxn id="69" idx="0"/>
          </p:cNvCxnSpPr>
          <p:nvPr/>
        </p:nvCxnSpPr>
        <p:spPr>
          <a:xfrm flipH="1">
            <a:off x="12800519" y="3929929"/>
            <a:ext cx="923124" cy="31930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86858C-4ECB-B24C-858A-F87A893126DE}"/>
              </a:ext>
            </a:extLst>
          </p:cNvPr>
          <p:cNvCxnSpPr>
            <a:cxnSpLocks/>
            <a:stCxn id="69" idx="4"/>
            <a:endCxn id="65" idx="0"/>
          </p:cNvCxnSpPr>
          <p:nvPr/>
        </p:nvCxnSpPr>
        <p:spPr>
          <a:xfrm flipH="1">
            <a:off x="12305940" y="4771046"/>
            <a:ext cx="494579" cy="273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09D341DD-E9C3-8E4D-A414-8B4BA47A06A0}"/>
              </a:ext>
            </a:extLst>
          </p:cNvPr>
          <p:cNvSpPr/>
          <p:nvPr/>
        </p:nvSpPr>
        <p:spPr>
          <a:xfrm>
            <a:off x="12045034" y="5044765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648F085-9B35-1049-BD1D-90A811C40C8F}"/>
              </a:ext>
            </a:extLst>
          </p:cNvPr>
          <p:cNvSpPr/>
          <p:nvPr/>
        </p:nvSpPr>
        <p:spPr>
          <a:xfrm>
            <a:off x="12045034" y="5863089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15AA66-17E2-0E4C-8C73-37428B4129F9}"/>
              </a:ext>
            </a:extLst>
          </p:cNvPr>
          <p:cNvSpPr txBox="1"/>
          <p:nvPr/>
        </p:nvSpPr>
        <p:spPr>
          <a:xfrm>
            <a:off x="11925796" y="5121005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B:1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E4C2C7-B18D-824A-8C56-EFDD9FFF87F9}"/>
              </a:ext>
            </a:extLst>
          </p:cNvPr>
          <p:cNvSpPr txBox="1"/>
          <p:nvPr/>
        </p:nvSpPr>
        <p:spPr>
          <a:xfrm>
            <a:off x="11925796" y="5939329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F:1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87B4D7C-D5E9-EF4E-885D-ECDA39274D8F}"/>
              </a:ext>
            </a:extLst>
          </p:cNvPr>
          <p:cNvSpPr/>
          <p:nvPr/>
        </p:nvSpPr>
        <p:spPr>
          <a:xfrm>
            <a:off x="12539613" y="4249234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912E04-BF37-8B47-AEDA-D8FA85466F10}"/>
              </a:ext>
            </a:extLst>
          </p:cNvPr>
          <p:cNvSpPr txBox="1"/>
          <p:nvPr/>
        </p:nvSpPr>
        <p:spPr>
          <a:xfrm>
            <a:off x="12420375" y="4325475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DA6202-6FE0-5C4E-BB98-7FE1B5FF98A3}"/>
              </a:ext>
            </a:extLst>
          </p:cNvPr>
          <p:cNvCxnSpPr>
            <a:cxnSpLocks/>
          </p:cNvCxnSpPr>
          <p:nvPr/>
        </p:nvCxnSpPr>
        <p:spPr>
          <a:xfrm>
            <a:off x="11408787" y="3781536"/>
            <a:ext cx="1130826" cy="72860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CE2B2A-BCDB-8942-A4B1-884F135DE76E}"/>
              </a:ext>
            </a:extLst>
          </p:cNvPr>
          <p:cNvCxnSpPr>
            <a:cxnSpLocks/>
          </p:cNvCxnSpPr>
          <p:nvPr/>
        </p:nvCxnSpPr>
        <p:spPr>
          <a:xfrm>
            <a:off x="11407284" y="4518908"/>
            <a:ext cx="714168" cy="60227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25D83C4-9DB9-FA4E-B60D-F949EC3F76EC}"/>
              </a:ext>
            </a:extLst>
          </p:cNvPr>
          <p:cNvCxnSpPr>
            <a:cxnSpLocks/>
          </p:cNvCxnSpPr>
          <p:nvPr/>
        </p:nvCxnSpPr>
        <p:spPr>
          <a:xfrm>
            <a:off x="11407284" y="5265742"/>
            <a:ext cx="637750" cy="85825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190714"/>
              </p:ext>
            </p:extLst>
          </p:nvPr>
        </p:nvGraphicFramePr>
        <p:xfrm>
          <a:off x="10245518" y="2844931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36542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33DE4-8C9B-954B-9E16-72338F1AA280}"/>
                  </a:ext>
                </a:extLst>
              </p:cNvPr>
              <p:cNvSpPr txBox="1"/>
              <p:nvPr/>
            </p:nvSpPr>
            <p:spPr>
              <a:xfrm>
                <a:off x="2943254" y="414638"/>
                <a:ext cx="7467627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for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∈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transactions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FP-node ←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j ← 0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while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size_of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(transaction)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←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position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transaction[j]</a:t>
                </a:r>
              </a:p>
              <a:p>
                <a:r>
                  <a:rPr lang="en-US" sz="1600" b="1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FP-node → children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exists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then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→ children[pos] → frequency ←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→ children[pos] → frequency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+ transaction[j].frequency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FP-node ← FP-node</a:t>
                </a:r>
                <a:r>
                  <a:rPr lang="zh-CN" alt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→</a:t>
                </a:r>
                <a:r>
                  <a:rPr lang="zh-CN" alt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children[pos]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j ← j+1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else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while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size_of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(transaction)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do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← transaction[j]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E94BC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initialize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pos ←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position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of</a:t>
                </a:r>
              </a:p>
              <a:p>
                <a:r>
                  <a:rPr lang="en-US" sz="1600" b="1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new_FP-node.itemName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header_table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add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to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header_table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[pos].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phead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add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 </a:t>
                </a:r>
                <a:r>
                  <a:rPr lang="en-US" sz="1600" b="1" dirty="0">
                    <a:solidFill>
                      <a:srgbClr val="A277F8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to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node.children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new_FP-node.parent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← FP-node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FP-node ← 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new_FP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-node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    j ← j+1</a:t>
                </a:r>
              </a:p>
              <a:p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          </a:t>
                </a:r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break</a:t>
                </a:r>
              </a:p>
              <a:p>
                <a:r>
                  <a:rPr lang="en-US" sz="1600" b="1" dirty="0">
                    <a:solidFill>
                      <a:srgbClr val="75FBFC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return</a:t>
                </a:r>
                <a:r>
                  <a:rPr lang="en-US" sz="16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FP-</a:t>
                </a:r>
                <a:r>
                  <a:rPr lang="en-US" sz="160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tree_root</a:t>
                </a:r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233DE4-8C9B-954B-9E16-72338F1AA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54" y="414638"/>
                <a:ext cx="7467627" cy="6247864"/>
              </a:xfrm>
              <a:prstGeom prst="rect">
                <a:avLst/>
              </a:prstGeom>
              <a:blipFill>
                <a:blip r:embed="rId2"/>
                <a:stretch>
                  <a:fillRect l="-340" t="-203" b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64003E4A-9B8B-5A49-B945-68E52F57425D}"/>
              </a:ext>
            </a:extLst>
          </p:cNvPr>
          <p:cNvGrpSpPr/>
          <p:nvPr/>
        </p:nvGrpSpPr>
        <p:grpSpPr>
          <a:xfrm>
            <a:off x="594399" y="2203200"/>
            <a:ext cx="2348855" cy="3785652"/>
            <a:chOff x="594399" y="2203200"/>
            <a:chExt cx="2348855" cy="378565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0F2CF53-75D5-9943-AD78-9DFD3E2C587F}"/>
                </a:ext>
              </a:extLst>
            </p:cNvPr>
            <p:cNvSpPr txBox="1"/>
            <p:nvPr/>
          </p:nvSpPr>
          <p:spPr>
            <a:xfrm>
              <a:off x="594399" y="2203200"/>
              <a:ext cx="2332690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B F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E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 D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E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B F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D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134E08-FCE1-D54F-9248-8805E0A6ED3C}"/>
                </a:ext>
              </a:extLst>
            </p:cNvPr>
            <p:cNvGrpSpPr/>
            <p:nvPr/>
          </p:nvGrpSpPr>
          <p:grpSpPr>
            <a:xfrm>
              <a:off x="610564" y="2272504"/>
              <a:ext cx="2332690" cy="3619877"/>
              <a:chOff x="610564" y="2272504"/>
              <a:chExt cx="2332690" cy="3619877"/>
            </a:xfrm>
            <a:solidFill>
              <a:schemeClr val="bg1">
                <a:alpha val="70090"/>
              </a:schemeClr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0319578-7E23-A446-9494-AC290A926BD1}"/>
                  </a:ext>
                </a:extLst>
              </p:cNvPr>
              <p:cNvSpPr/>
              <p:nvPr/>
            </p:nvSpPr>
            <p:spPr>
              <a:xfrm>
                <a:off x="610564" y="2272504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3007564-2B3E-C244-AD6C-BCFA68C1AF37}"/>
                  </a:ext>
                </a:extLst>
              </p:cNvPr>
              <p:cNvSpPr/>
              <p:nvPr/>
            </p:nvSpPr>
            <p:spPr>
              <a:xfrm>
                <a:off x="610564" y="2638767"/>
                <a:ext cx="2332690" cy="29695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C4A7040-F802-694A-8CEE-272DFCB2727B}"/>
                  </a:ext>
                </a:extLst>
              </p:cNvPr>
              <p:cNvSpPr/>
              <p:nvPr/>
            </p:nvSpPr>
            <p:spPr>
              <a:xfrm>
                <a:off x="610564" y="3005030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011CD85-A28D-DB45-9617-0493D3FB7518}"/>
                  </a:ext>
                </a:extLst>
              </p:cNvPr>
              <p:cNvSpPr/>
              <p:nvPr/>
            </p:nvSpPr>
            <p:spPr>
              <a:xfrm>
                <a:off x="610564" y="3371293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628A1C8-5357-564E-A55E-E9EF4F2C3DC2}"/>
                  </a:ext>
                </a:extLst>
              </p:cNvPr>
              <p:cNvSpPr/>
              <p:nvPr/>
            </p:nvSpPr>
            <p:spPr>
              <a:xfrm>
                <a:off x="610564" y="3753364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84ABD32-A0A3-6846-A6AE-A674F5918A08}"/>
                  </a:ext>
                </a:extLst>
              </p:cNvPr>
              <p:cNvSpPr/>
              <p:nvPr/>
            </p:nvSpPr>
            <p:spPr>
              <a:xfrm>
                <a:off x="610564" y="4119627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183CE96-F5E7-044A-BBE5-31E22CEE469E}"/>
                  </a:ext>
                </a:extLst>
              </p:cNvPr>
              <p:cNvSpPr/>
              <p:nvPr/>
            </p:nvSpPr>
            <p:spPr>
              <a:xfrm>
                <a:off x="610564" y="4485890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A545E1F6-8688-8D44-928D-E034D915083E}"/>
                  </a:ext>
                </a:extLst>
              </p:cNvPr>
              <p:cNvSpPr/>
              <p:nvPr/>
            </p:nvSpPr>
            <p:spPr>
              <a:xfrm>
                <a:off x="610564" y="4852153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4AC57F1-281A-6449-B1B9-021C90EFD217}"/>
                  </a:ext>
                </a:extLst>
              </p:cNvPr>
              <p:cNvSpPr/>
              <p:nvPr/>
            </p:nvSpPr>
            <p:spPr>
              <a:xfrm>
                <a:off x="610564" y="5595422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AFAED10-7935-7F49-9446-D29DCBB32928}"/>
                  </a:ext>
                </a:extLst>
              </p:cNvPr>
              <p:cNvSpPr/>
              <p:nvPr/>
            </p:nvSpPr>
            <p:spPr>
              <a:xfrm>
                <a:off x="610564" y="5213586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4BBC2C3-AE58-0947-8591-B2BA72CE0FF2}"/>
              </a:ext>
            </a:extLst>
          </p:cNvPr>
          <p:cNvSpPr/>
          <p:nvPr/>
        </p:nvSpPr>
        <p:spPr>
          <a:xfrm>
            <a:off x="3006670" y="454617"/>
            <a:ext cx="2872354" cy="240343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5444314-674A-D14B-8E76-196B1A0F6BF6}"/>
              </a:ext>
            </a:extLst>
          </p:cNvPr>
          <p:cNvSpPr/>
          <p:nvPr/>
        </p:nvSpPr>
        <p:spPr>
          <a:xfrm>
            <a:off x="3006670" y="702590"/>
            <a:ext cx="4086388" cy="23271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F28FB7F-2440-0845-84D8-35DFE20B4166}"/>
              </a:ext>
            </a:extLst>
          </p:cNvPr>
          <p:cNvSpPr/>
          <p:nvPr/>
        </p:nvSpPr>
        <p:spPr>
          <a:xfrm>
            <a:off x="3505621" y="950563"/>
            <a:ext cx="4086388" cy="2479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348155A-5916-B04B-A69D-2621607B8F17}"/>
              </a:ext>
            </a:extLst>
          </p:cNvPr>
          <p:cNvSpPr/>
          <p:nvPr/>
        </p:nvSpPr>
        <p:spPr>
          <a:xfrm>
            <a:off x="3505621" y="1198536"/>
            <a:ext cx="678921" cy="24034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08308C2-FAE6-D649-B2A0-478ED32C419E}"/>
              </a:ext>
            </a:extLst>
          </p:cNvPr>
          <p:cNvSpPr/>
          <p:nvPr/>
        </p:nvSpPr>
        <p:spPr>
          <a:xfrm>
            <a:off x="3505621" y="1446510"/>
            <a:ext cx="4086388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D9E55DF-0446-BC42-B040-432E46CD6BDC}"/>
              </a:ext>
            </a:extLst>
          </p:cNvPr>
          <p:cNvSpPr/>
          <p:nvPr/>
        </p:nvSpPr>
        <p:spPr>
          <a:xfrm>
            <a:off x="4004572" y="1694483"/>
            <a:ext cx="5247916" cy="24034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44CF15D-DA8D-9F49-9CF4-CD888A0D56F6}"/>
              </a:ext>
            </a:extLst>
          </p:cNvPr>
          <p:cNvSpPr/>
          <p:nvPr/>
        </p:nvSpPr>
        <p:spPr>
          <a:xfrm>
            <a:off x="4004572" y="1942456"/>
            <a:ext cx="2633869" cy="20036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1BD1DD7-4344-C444-86A8-DF6567208CB8}"/>
              </a:ext>
            </a:extLst>
          </p:cNvPr>
          <p:cNvSpPr/>
          <p:nvPr/>
        </p:nvSpPr>
        <p:spPr>
          <a:xfrm>
            <a:off x="4004571" y="2190429"/>
            <a:ext cx="263386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E1E973E-CFA7-5246-AAB8-74E0B308FDE0}"/>
              </a:ext>
            </a:extLst>
          </p:cNvPr>
          <p:cNvSpPr/>
          <p:nvPr/>
        </p:nvSpPr>
        <p:spPr>
          <a:xfrm>
            <a:off x="4503521" y="2430773"/>
            <a:ext cx="463531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7E4F35F-1C0B-DF4A-B2B1-DCF7861ECE41}"/>
              </a:ext>
            </a:extLst>
          </p:cNvPr>
          <p:cNvSpPr/>
          <p:nvPr/>
        </p:nvSpPr>
        <p:spPr>
          <a:xfrm>
            <a:off x="4503521" y="2671117"/>
            <a:ext cx="4635313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4DDFDA-102A-144E-B459-0855503491B4}"/>
              </a:ext>
            </a:extLst>
          </p:cNvPr>
          <p:cNvSpPr/>
          <p:nvPr/>
        </p:nvSpPr>
        <p:spPr>
          <a:xfrm>
            <a:off x="4503521" y="2911461"/>
            <a:ext cx="3213462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9175B4D-157E-214E-899D-B32CA3CEF06A}"/>
              </a:ext>
            </a:extLst>
          </p:cNvPr>
          <p:cNvSpPr/>
          <p:nvPr/>
        </p:nvSpPr>
        <p:spPr>
          <a:xfrm>
            <a:off x="4503521" y="3153509"/>
            <a:ext cx="4003170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EF5500-A944-DB46-A438-CD4558F98BE4}"/>
              </a:ext>
            </a:extLst>
          </p:cNvPr>
          <p:cNvSpPr/>
          <p:nvPr/>
        </p:nvSpPr>
        <p:spPr>
          <a:xfrm>
            <a:off x="4503521" y="3399600"/>
            <a:ext cx="881279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E19EEEE-0DE8-E54F-AA2D-6EE626865DD4}"/>
              </a:ext>
            </a:extLst>
          </p:cNvPr>
          <p:cNvSpPr/>
          <p:nvPr/>
        </p:nvSpPr>
        <p:spPr>
          <a:xfrm>
            <a:off x="4002208" y="3657826"/>
            <a:ext cx="501314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84C60DB-314E-D949-880B-AEEA3ED8A8DD}"/>
              </a:ext>
            </a:extLst>
          </p:cNvPr>
          <p:cNvSpPr/>
          <p:nvPr/>
        </p:nvSpPr>
        <p:spPr>
          <a:xfrm>
            <a:off x="4493553" y="3898170"/>
            <a:ext cx="4175531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F27EF0-0E07-D24D-9833-2D59AC3B3A24}"/>
              </a:ext>
            </a:extLst>
          </p:cNvPr>
          <p:cNvSpPr/>
          <p:nvPr/>
        </p:nvSpPr>
        <p:spPr>
          <a:xfrm>
            <a:off x="5005292" y="4138514"/>
            <a:ext cx="4770476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40068BD-8F92-704B-B4F6-B762AE1D28AD}"/>
              </a:ext>
            </a:extLst>
          </p:cNvPr>
          <p:cNvSpPr/>
          <p:nvPr/>
        </p:nvSpPr>
        <p:spPr>
          <a:xfrm>
            <a:off x="5005292" y="4378858"/>
            <a:ext cx="3501399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5831115-5FCA-6348-9275-EFCFA062783E}"/>
              </a:ext>
            </a:extLst>
          </p:cNvPr>
          <p:cNvSpPr/>
          <p:nvPr/>
        </p:nvSpPr>
        <p:spPr>
          <a:xfrm>
            <a:off x="4985337" y="4626653"/>
            <a:ext cx="4431379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8EC148D-D301-B749-9E91-BDFF87737178}"/>
              </a:ext>
            </a:extLst>
          </p:cNvPr>
          <p:cNvSpPr/>
          <p:nvPr/>
        </p:nvSpPr>
        <p:spPr>
          <a:xfrm>
            <a:off x="4985337" y="4866997"/>
            <a:ext cx="5161295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F750C7E-4C88-544B-A72B-2739D8437B96}"/>
              </a:ext>
            </a:extLst>
          </p:cNvPr>
          <p:cNvSpPr/>
          <p:nvPr/>
        </p:nvSpPr>
        <p:spPr>
          <a:xfrm>
            <a:off x="4985322" y="5107341"/>
            <a:ext cx="4335141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7552721-7807-6949-BE68-18C02D40D26E}"/>
              </a:ext>
            </a:extLst>
          </p:cNvPr>
          <p:cNvSpPr/>
          <p:nvPr/>
        </p:nvSpPr>
        <p:spPr>
          <a:xfrm>
            <a:off x="4985322" y="5363323"/>
            <a:ext cx="3521369" cy="22470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39AC4C1-5970-274E-A0D3-45B70C681EAA}"/>
              </a:ext>
            </a:extLst>
          </p:cNvPr>
          <p:cNvSpPr/>
          <p:nvPr/>
        </p:nvSpPr>
        <p:spPr>
          <a:xfrm>
            <a:off x="4985322" y="5595422"/>
            <a:ext cx="2606688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C8BB42E-FEB3-BD4B-BEC1-A4DEAAEE6F02}"/>
              </a:ext>
            </a:extLst>
          </p:cNvPr>
          <p:cNvSpPr/>
          <p:nvPr/>
        </p:nvSpPr>
        <p:spPr>
          <a:xfrm>
            <a:off x="4985321" y="5843159"/>
            <a:ext cx="893703" cy="24034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0B86CBC-9102-194E-8ABE-D6CFC7634461}"/>
              </a:ext>
            </a:extLst>
          </p:cNvPr>
          <p:cNvSpPr/>
          <p:nvPr/>
        </p:nvSpPr>
        <p:spPr>
          <a:xfrm>
            <a:off x="4450048" y="6083503"/>
            <a:ext cx="755616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C3B2ED1-9305-0645-8295-785171AB663E}"/>
              </a:ext>
            </a:extLst>
          </p:cNvPr>
          <p:cNvSpPr/>
          <p:nvPr/>
        </p:nvSpPr>
        <p:spPr>
          <a:xfrm>
            <a:off x="3006670" y="6334451"/>
            <a:ext cx="2378130" cy="240344"/>
          </a:xfrm>
          <a:prstGeom prst="rect">
            <a:avLst/>
          </a:prstGeom>
          <a:solidFill>
            <a:schemeClr val="bg1">
              <a:alpha val="696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0CD388C-BED1-564F-9438-404282DEC48A}"/>
              </a:ext>
            </a:extLst>
          </p:cNvPr>
          <p:cNvGrpSpPr/>
          <p:nvPr/>
        </p:nvGrpSpPr>
        <p:grpSpPr>
          <a:xfrm>
            <a:off x="14012796" y="1826933"/>
            <a:ext cx="760288" cy="521812"/>
            <a:chOff x="14012796" y="1826933"/>
            <a:chExt cx="760288" cy="52181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8218E9E-48A0-D142-8F36-902A27C30F82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3D4775B-B133-E845-AC37-86EF3AEF3DB6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30F439FD-9660-6441-B444-7E029CDBF34C}"/>
              </a:ext>
            </a:extLst>
          </p:cNvPr>
          <p:cNvSpPr/>
          <p:nvPr/>
        </p:nvSpPr>
        <p:spPr>
          <a:xfrm>
            <a:off x="13462737" y="2589793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31A1C5-250B-EB49-A8FC-39AE6845815A}"/>
              </a:ext>
            </a:extLst>
          </p:cNvPr>
          <p:cNvSpPr txBox="1"/>
          <p:nvPr/>
        </p:nvSpPr>
        <p:spPr>
          <a:xfrm>
            <a:off x="13343499" y="2666033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5490E35-D686-A145-8EE7-54BB9FA66A77}"/>
              </a:ext>
            </a:extLst>
          </p:cNvPr>
          <p:cNvCxnSpPr>
            <a:cxnSpLocks/>
          </p:cNvCxnSpPr>
          <p:nvPr/>
        </p:nvCxnSpPr>
        <p:spPr>
          <a:xfrm flipV="1">
            <a:off x="11408787" y="2850699"/>
            <a:ext cx="2053950" cy="18466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F853230-796D-6844-A953-12DB49F58F60}"/>
              </a:ext>
            </a:extLst>
          </p:cNvPr>
          <p:cNvCxnSpPr/>
          <p:nvPr/>
        </p:nvCxnSpPr>
        <p:spPr>
          <a:xfrm flipH="1">
            <a:off x="13723643" y="2348745"/>
            <a:ext cx="669297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8AB827F-9802-6142-9E96-79193F899F57}"/>
              </a:ext>
            </a:extLst>
          </p:cNvPr>
          <p:cNvSpPr/>
          <p:nvPr/>
        </p:nvSpPr>
        <p:spPr>
          <a:xfrm>
            <a:off x="13462737" y="3408117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A47D48-264C-8B43-9049-ED53DFD90EC1}"/>
              </a:ext>
            </a:extLst>
          </p:cNvPr>
          <p:cNvSpPr txBox="1"/>
          <p:nvPr/>
        </p:nvSpPr>
        <p:spPr>
          <a:xfrm>
            <a:off x="13343499" y="3484357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C:2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ED3823A-507A-8B48-8219-5727FBDA43A5}"/>
              </a:ext>
            </a:extLst>
          </p:cNvPr>
          <p:cNvCxnSpPr>
            <a:cxnSpLocks/>
          </p:cNvCxnSpPr>
          <p:nvPr/>
        </p:nvCxnSpPr>
        <p:spPr>
          <a:xfrm>
            <a:off x="11408787" y="3408117"/>
            <a:ext cx="2053950" cy="26090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10ADC79-765F-9546-919F-423A33D78B8C}"/>
              </a:ext>
            </a:extLst>
          </p:cNvPr>
          <p:cNvCxnSpPr>
            <a:cxnSpLocks/>
          </p:cNvCxnSpPr>
          <p:nvPr/>
        </p:nvCxnSpPr>
        <p:spPr>
          <a:xfrm>
            <a:off x="13723643" y="3111605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5269C30-2191-874E-B580-0AA19814C8B0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12305940" y="5566577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4181E0-8B50-244D-8336-14362AA10040}"/>
              </a:ext>
            </a:extLst>
          </p:cNvPr>
          <p:cNvCxnSpPr>
            <a:cxnSpLocks/>
            <a:endCxn id="69" idx="0"/>
          </p:cNvCxnSpPr>
          <p:nvPr/>
        </p:nvCxnSpPr>
        <p:spPr>
          <a:xfrm flipH="1">
            <a:off x="12800519" y="3929929"/>
            <a:ext cx="923124" cy="31930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86858C-4ECB-B24C-858A-F87A893126DE}"/>
              </a:ext>
            </a:extLst>
          </p:cNvPr>
          <p:cNvCxnSpPr>
            <a:cxnSpLocks/>
            <a:stCxn id="69" idx="4"/>
            <a:endCxn id="65" idx="0"/>
          </p:cNvCxnSpPr>
          <p:nvPr/>
        </p:nvCxnSpPr>
        <p:spPr>
          <a:xfrm flipH="1">
            <a:off x="12305940" y="4771046"/>
            <a:ext cx="494579" cy="273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09D341DD-E9C3-8E4D-A414-8B4BA47A06A0}"/>
              </a:ext>
            </a:extLst>
          </p:cNvPr>
          <p:cNvSpPr/>
          <p:nvPr/>
        </p:nvSpPr>
        <p:spPr>
          <a:xfrm>
            <a:off x="12045034" y="5044765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648F085-9B35-1049-BD1D-90A811C40C8F}"/>
              </a:ext>
            </a:extLst>
          </p:cNvPr>
          <p:cNvSpPr/>
          <p:nvPr/>
        </p:nvSpPr>
        <p:spPr>
          <a:xfrm>
            <a:off x="12045034" y="5863089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15AA66-17E2-0E4C-8C73-37428B4129F9}"/>
              </a:ext>
            </a:extLst>
          </p:cNvPr>
          <p:cNvSpPr txBox="1"/>
          <p:nvPr/>
        </p:nvSpPr>
        <p:spPr>
          <a:xfrm>
            <a:off x="11925796" y="5121005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B:1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E4C2C7-B18D-824A-8C56-EFDD9FFF87F9}"/>
              </a:ext>
            </a:extLst>
          </p:cNvPr>
          <p:cNvSpPr txBox="1"/>
          <p:nvPr/>
        </p:nvSpPr>
        <p:spPr>
          <a:xfrm>
            <a:off x="11925796" y="5939329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F:1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87B4D7C-D5E9-EF4E-885D-ECDA39274D8F}"/>
              </a:ext>
            </a:extLst>
          </p:cNvPr>
          <p:cNvSpPr/>
          <p:nvPr/>
        </p:nvSpPr>
        <p:spPr>
          <a:xfrm>
            <a:off x="12539613" y="4249234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F912E04-BF37-8B47-AEDA-D8FA85466F10}"/>
              </a:ext>
            </a:extLst>
          </p:cNvPr>
          <p:cNvSpPr txBox="1"/>
          <p:nvPr/>
        </p:nvSpPr>
        <p:spPr>
          <a:xfrm>
            <a:off x="12420375" y="4325475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DA6202-6FE0-5C4E-BB98-7FE1B5FF98A3}"/>
              </a:ext>
            </a:extLst>
          </p:cNvPr>
          <p:cNvCxnSpPr>
            <a:cxnSpLocks/>
          </p:cNvCxnSpPr>
          <p:nvPr/>
        </p:nvCxnSpPr>
        <p:spPr>
          <a:xfrm>
            <a:off x="11408787" y="3781536"/>
            <a:ext cx="1130826" cy="72860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CE2B2A-BCDB-8942-A4B1-884F135DE76E}"/>
              </a:ext>
            </a:extLst>
          </p:cNvPr>
          <p:cNvCxnSpPr>
            <a:cxnSpLocks/>
          </p:cNvCxnSpPr>
          <p:nvPr/>
        </p:nvCxnSpPr>
        <p:spPr>
          <a:xfrm>
            <a:off x="11407284" y="4518908"/>
            <a:ext cx="714168" cy="60227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25D83C4-9DB9-FA4E-B60D-F949EC3F76EC}"/>
              </a:ext>
            </a:extLst>
          </p:cNvPr>
          <p:cNvCxnSpPr>
            <a:cxnSpLocks/>
          </p:cNvCxnSpPr>
          <p:nvPr/>
        </p:nvCxnSpPr>
        <p:spPr>
          <a:xfrm>
            <a:off x="11407284" y="5265742"/>
            <a:ext cx="637750" cy="85825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DA0C1DD-268E-2D48-B797-555C3BC87596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13723643" y="3929929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6F3F0E72-26B2-3E48-88A2-36926CB0E7EC}"/>
              </a:ext>
            </a:extLst>
          </p:cNvPr>
          <p:cNvSpPr/>
          <p:nvPr/>
        </p:nvSpPr>
        <p:spPr>
          <a:xfrm>
            <a:off x="13462737" y="4226441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D3F5B07-4C60-3543-AAA6-5D481FAB2EDC}"/>
              </a:ext>
            </a:extLst>
          </p:cNvPr>
          <p:cNvSpPr txBox="1"/>
          <p:nvPr/>
        </p:nvSpPr>
        <p:spPr>
          <a:xfrm>
            <a:off x="13343499" y="4302681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G:1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E73A8D4-4B1F-2444-8C71-44C616446D96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11408782" y="4142871"/>
            <a:ext cx="2130373" cy="15998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653337"/>
              </p:ext>
            </p:extLst>
          </p:nvPr>
        </p:nvGraphicFramePr>
        <p:xfrm>
          <a:off x="10245518" y="2844931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53554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08C4B70-967E-A848-9AB0-28981B396DCC}"/>
              </a:ext>
            </a:extLst>
          </p:cNvPr>
          <p:cNvGrpSpPr/>
          <p:nvPr/>
        </p:nvGrpSpPr>
        <p:grpSpPr>
          <a:xfrm>
            <a:off x="3353486" y="2203200"/>
            <a:ext cx="2341604" cy="3785652"/>
            <a:chOff x="3353486" y="2203200"/>
            <a:chExt cx="2341604" cy="378565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0F2CF53-75D5-9943-AD78-9DFD3E2C587F}"/>
                </a:ext>
              </a:extLst>
            </p:cNvPr>
            <p:cNvSpPr txBox="1"/>
            <p:nvPr/>
          </p:nvSpPr>
          <p:spPr>
            <a:xfrm>
              <a:off x="3362400" y="2203200"/>
              <a:ext cx="2332690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B F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E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 D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E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B F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D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134E08-FCE1-D54F-9248-8805E0A6ED3C}"/>
                </a:ext>
              </a:extLst>
            </p:cNvPr>
            <p:cNvGrpSpPr/>
            <p:nvPr/>
          </p:nvGrpSpPr>
          <p:grpSpPr>
            <a:xfrm>
              <a:off x="3353486" y="2272505"/>
              <a:ext cx="2332690" cy="3619877"/>
              <a:chOff x="3353486" y="2272505"/>
              <a:chExt cx="2332690" cy="3619877"/>
            </a:xfrm>
            <a:solidFill>
              <a:schemeClr val="bg1">
                <a:alpha val="70090"/>
              </a:schemeClr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0319578-7E23-A446-9494-AC290A926BD1}"/>
                  </a:ext>
                </a:extLst>
              </p:cNvPr>
              <p:cNvSpPr/>
              <p:nvPr/>
            </p:nvSpPr>
            <p:spPr>
              <a:xfrm>
                <a:off x="3353486" y="2272505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3007564-2B3E-C244-AD6C-BCFA68C1AF37}"/>
                  </a:ext>
                </a:extLst>
              </p:cNvPr>
              <p:cNvSpPr/>
              <p:nvPr/>
            </p:nvSpPr>
            <p:spPr>
              <a:xfrm>
                <a:off x="3353486" y="2638768"/>
                <a:ext cx="2332690" cy="29695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C4A7040-F802-694A-8CEE-272DFCB2727B}"/>
                  </a:ext>
                </a:extLst>
              </p:cNvPr>
              <p:cNvSpPr/>
              <p:nvPr/>
            </p:nvSpPr>
            <p:spPr>
              <a:xfrm>
                <a:off x="3353486" y="3005031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011CD85-A28D-DB45-9617-0493D3FB7518}"/>
                  </a:ext>
                </a:extLst>
              </p:cNvPr>
              <p:cNvSpPr/>
              <p:nvPr/>
            </p:nvSpPr>
            <p:spPr>
              <a:xfrm>
                <a:off x="3353486" y="3371294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628A1C8-5357-564E-A55E-E9EF4F2C3DC2}"/>
                  </a:ext>
                </a:extLst>
              </p:cNvPr>
              <p:cNvSpPr/>
              <p:nvPr/>
            </p:nvSpPr>
            <p:spPr>
              <a:xfrm>
                <a:off x="3353486" y="3753365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84ABD32-A0A3-6846-A6AE-A674F5918A08}"/>
                  </a:ext>
                </a:extLst>
              </p:cNvPr>
              <p:cNvSpPr/>
              <p:nvPr/>
            </p:nvSpPr>
            <p:spPr>
              <a:xfrm>
                <a:off x="3353486" y="4119628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183CE96-F5E7-044A-BBE5-31E22CEE469E}"/>
                  </a:ext>
                </a:extLst>
              </p:cNvPr>
              <p:cNvSpPr/>
              <p:nvPr/>
            </p:nvSpPr>
            <p:spPr>
              <a:xfrm>
                <a:off x="3353486" y="4485891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A545E1F6-8688-8D44-928D-E034D915083E}"/>
                  </a:ext>
                </a:extLst>
              </p:cNvPr>
              <p:cNvSpPr/>
              <p:nvPr/>
            </p:nvSpPr>
            <p:spPr>
              <a:xfrm>
                <a:off x="3353486" y="4852154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4AC57F1-281A-6449-B1B9-021C90EFD217}"/>
                  </a:ext>
                </a:extLst>
              </p:cNvPr>
              <p:cNvSpPr/>
              <p:nvPr/>
            </p:nvSpPr>
            <p:spPr>
              <a:xfrm>
                <a:off x="3353486" y="5595423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AFAED10-7935-7F49-9446-D29DCBB32928}"/>
                  </a:ext>
                </a:extLst>
              </p:cNvPr>
              <p:cNvSpPr/>
              <p:nvPr/>
            </p:nvSpPr>
            <p:spPr>
              <a:xfrm>
                <a:off x="3353486" y="5213587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F910C15-B2CF-3F46-8752-CF914A1232C7}"/>
              </a:ext>
            </a:extLst>
          </p:cNvPr>
          <p:cNvGrpSpPr/>
          <p:nvPr/>
        </p:nvGrpSpPr>
        <p:grpSpPr>
          <a:xfrm>
            <a:off x="11829176" y="1845434"/>
            <a:ext cx="760288" cy="521812"/>
            <a:chOff x="14012796" y="1826933"/>
            <a:chExt cx="760288" cy="521812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40E5A67-1E00-0446-B93B-58B827793C8E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B07AF5E-0AA5-1F4E-AB6C-9C794E47B4A8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</p:grpSp>
      <p:sp>
        <p:nvSpPr>
          <p:cNvPr id="162" name="Oval 161">
            <a:extLst>
              <a:ext uri="{FF2B5EF4-FFF2-40B4-BE49-F238E27FC236}">
                <a16:creationId xmlns:a16="http://schemas.microsoft.com/office/drawing/2014/main" id="{8EEB9A8D-AADE-1E4D-BAC9-C35F348A8F5B}"/>
              </a:ext>
            </a:extLst>
          </p:cNvPr>
          <p:cNvSpPr/>
          <p:nvPr/>
        </p:nvSpPr>
        <p:spPr>
          <a:xfrm>
            <a:off x="11279117" y="2608294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6AE6E90-0F75-FC49-9112-1D0E5DF467AA}"/>
              </a:ext>
            </a:extLst>
          </p:cNvPr>
          <p:cNvSpPr txBox="1"/>
          <p:nvPr/>
        </p:nvSpPr>
        <p:spPr>
          <a:xfrm>
            <a:off x="11159879" y="2684534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A:2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E4CC6DD-B546-1644-9034-7425561224AF}"/>
              </a:ext>
            </a:extLst>
          </p:cNvPr>
          <p:cNvCxnSpPr>
            <a:cxnSpLocks/>
          </p:cNvCxnSpPr>
          <p:nvPr/>
        </p:nvCxnSpPr>
        <p:spPr>
          <a:xfrm flipV="1">
            <a:off x="9225167" y="2869200"/>
            <a:ext cx="2053950" cy="18466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FE33179-2B29-4E44-BC29-0E7C67AA0B34}"/>
              </a:ext>
            </a:extLst>
          </p:cNvPr>
          <p:cNvCxnSpPr/>
          <p:nvPr/>
        </p:nvCxnSpPr>
        <p:spPr>
          <a:xfrm flipH="1">
            <a:off x="11540023" y="2367246"/>
            <a:ext cx="669297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959C97ED-C416-E84D-82FA-C6263A356507}"/>
              </a:ext>
            </a:extLst>
          </p:cNvPr>
          <p:cNvSpPr/>
          <p:nvPr/>
        </p:nvSpPr>
        <p:spPr>
          <a:xfrm>
            <a:off x="11279117" y="3426618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F87C1E3-1730-A849-B94B-C23E23E0C790}"/>
              </a:ext>
            </a:extLst>
          </p:cNvPr>
          <p:cNvSpPr txBox="1"/>
          <p:nvPr/>
        </p:nvSpPr>
        <p:spPr>
          <a:xfrm>
            <a:off x="11159879" y="350285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C:2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9A8AD17-250F-0D4F-9B85-17591013FB9B}"/>
              </a:ext>
            </a:extLst>
          </p:cNvPr>
          <p:cNvCxnSpPr>
            <a:cxnSpLocks/>
          </p:cNvCxnSpPr>
          <p:nvPr/>
        </p:nvCxnSpPr>
        <p:spPr>
          <a:xfrm>
            <a:off x="9225167" y="3426618"/>
            <a:ext cx="2053950" cy="26090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E91A282-268D-0947-BC22-5D3647B0763F}"/>
              </a:ext>
            </a:extLst>
          </p:cNvPr>
          <p:cNvCxnSpPr>
            <a:cxnSpLocks/>
          </p:cNvCxnSpPr>
          <p:nvPr/>
        </p:nvCxnSpPr>
        <p:spPr>
          <a:xfrm>
            <a:off x="11540023" y="3130106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2F11AB0-957A-C64F-B755-BDB5CC9E0202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>
          <a:xfrm>
            <a:off x="10122320" y="5585078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609DCC6-CEFC-0842-9CBC-F5027274C39B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10616899" y="3948430"/>
            <a:ext cx="923124" cy="31930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A404886-0AD8-6B48-B791-C0BB134F5636}"/>
              </a:ext>
            </a:extLst>
          </p:cNvPr>
          <p:cNvCxnSpPr>
            <a:cxnSpLocks/>
            <a:stCxn id="177" idx="4"/>
            <a:endCxn id="173" idx="0"/>
          </p:cNvCxnSpPr>
          <p:nvPr/>
        </p:nvCxnSpPr>
        <p:spPr>
          <a:xfrm flipH="1">
            <a:off x="10122320" y="4789547"/>
            <a:ext cx="494579" cy="273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5E72C3A5-7543-3B4B-9904-924030E08ADB}"/>
              </a:ext>
            </a:extLst>
          </p:cNvPr>
          <p:cNvSpPr/>
          <p:nvPr/>
        </p:nvSpPr>
        <p:spPr>
          <a:xfrm>
            <a:off x="9861414" y="5063266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811CD9E-95C0-3E45-84ED-91349F974A58}"/>
              </a:ext>
            </a:extLst>
          </p:cNvPr>
          <p:cNvSpPr/>
          <p:nvPr/>
        </p:nvSpPr>
        <p:spPr>
          <a:xfrm>
            <a:off x="9861414" y="5881590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20BAA20-5C45-BB4C-964F-6CF55171A0BF}"/>
              </a:ext>
            </a:extLst>
          </p:cNvPr>
          <p:cNvSpPr txBox="1"/>
          <p:nvPr/>
        </p:nvSpPr>
        <p:spPr>
          <a:xfrm>
            <a:off x="9742176" y="513950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B:1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DD5389F-C98A-D74C-BC26-38BD4D7AB6D1}"/>
              </a:ext>
            </a:extLst>
          </p:cNvPr>
          <p:cNvSpPr txBox="1"/>
          <p:nvPr/>
        </p:nvSpPr>
        <p:spPr>
          <a:xfrm>
            <a:off x="9742176" y="5957830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F:1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F95BFE8-81A1-E84B-9FD6-1B76E7472583}"/>
              </a:ext>
            </a:extLst>
          </p:cNvPr>
          <p:cNvSpPr/>
          <p:nvPr/>
        </p:nvSpPr>
        <p:spPr>
          <a:xfrm>
            <a:off x="10355993" y="4267735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7A59A7-55A4-7B45-9566-B4C2E3F57B9E}"/>
              </a:ext>
            </a:extLst>
          </p:cNvPr>
          <p:cNvSpPr txBox="1"/>
          <p:nvPr/>
        </p:nvSpPr>
        <p:spPr>
          <a:xfrm>
            <a:off x="10236755" y="434397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E:1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829D31A-4D59-EB4B-AA2A-A543E96BE92D}"/>
              </a:ext>
            </a:extLst>
          </p:cNvPr>
          <p:cNvCxnSpPr>
            <a:cxnSpLocks/>
          </p:cNvCxnSpPr>
          <p:nvPr/>
        </p:nvCxnSpPr>
        <p:spPr>
          <a:xfrm>
            <a:off x="9225167" y="3800037"/>
            <a:ext cx="1130826" cy="72860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4349CD1-CBD7-034E-88E7-504C241F6355}"/>
              </a:ext>
            </a:extLst>
          </p:cNvPr>
          <p:cNvCxnSpPr>
            <a:cxnSpLocks/>
          </p:cNvCxnSpPr>
          <p:nvPr/>
        </p:nvCxnSpPr>
        <p:spPr>
          <a:xfrm>
            <a:off x="9223664" y="4537409"/>
            <a:ext cx="714168" cy="60227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C40A10A-5445-894B-93A4-33297B3FF2FA}"/>
              </a:ext>
            </a:extLst>
          </p:cNvPr>
          <p:cNvCxnSpPr>
            <a:cxnSpLocks/>
          </p:cNvCxnSpPr>
          <p:nvPr/>
        </p:nvCxnSpPr>
        <p:spPr>
          <a:xfrm>
            <a:off x="9223664" y="5284243"/>
            <a:ext cx="637750" cy="85825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5F7D382-B6DA-C046-8D56-CA3CCF161731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11540023" y="3948430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28D0CA54-0163-E144-B7A9-5B88C85389BC}"/>
              </a:ext>
            </a:extLst>
          </p:cNvPr>
          <p:cNvSpPr/>
          <p:nvPr/>
        </p:nvSpPr>
        <p:spPr>
          <a:xfrm>
            <a:off x="11279117" y="4244942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9FEAB6B-74D3-714E-A042-847C811145FB}"/>
              </a:ext>
            </a:extLst>
          </p:cNvPr>
          <p:cNvSpPr txBox="1"/>
          <p:nvPr/>
        </p:nvSpPr>
        <p:spPr>
          <a:xfrm>
            <a:off x="11159879" y="4321182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G:1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DE16682-4B26-344E-A824-8FE8B29C20EC}"/>
              </a:ext>
            </a:extLst>
          </p:cNvPr>
          <p:cNvCxnSpPr>
            <a:cxnSpLocks/>
            <a:endCxn id="183" idx="1"/>
          </p:cNvCxnSpPr>
          <p:nvPr/>
        </p:nvCxnSpPr>
        <p:spPr>
          <a:xfrm>
            <a:off x="9225162" y="4161372"/>
            <a:ext cx="2130373" cy="15998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634"/>
              </p:ext>
            </p:extLst>
          </p:nvPr>
        </p:nvGraphicFramePr>
        <p:xfrm>
          <a:off x="8060400" y="2869200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  <p:sp>
        <p:nvSpPr>
          <p:cNvPr id="197" name="Title 1">
            <a:extLst>
              <a:ext uri="{FF2B5EF4-FFF2-40B4-BE49-F238E27FC236}">
                <a16:creationId xmlns:a16="http://schemas.microsoft.com/office/drawing/2014/main" id="{E2CF8B38-BF94-B14B-9D46-4483AEADE307}"/>
              </a:ext>
            </a:extLst>
          </p:cNvPr>
          <p:cNvSpPr txBox="1">
            <a:spLocks/>
          </p:cNvSpPr>
          <p:nvPr/>
        </p:nvSpPr>
        <p:spPr>
          <a:xfrm>
            <a:off x="906631" y="764373"/>
            <a:ext cx="113832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FP-growth/build</a:t>
            </a:r>
          </a:p>
        </p:txBody>
      </p:sp>
    </p:spTree>
    <p:extLst>
      <p:ext uri="{BB962C8B-B14F-4D97-AF65-F5344CB8AC3E}">
        <p14:creationId xmlns:p14="http://schemas.microsoft.com/office/powerpoint/2010/main" val="1361390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330C-C959-8D41-BB78-D02DC846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A307B-2613-DB4E-ACFE-C8816F301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8744" y="2194561"/>
            <a:ext cx="5410200" cy="4024125"/>
          </a:xfrm>
        </p:spPr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 Set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B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Transaction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C G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 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1C1C66-BB35-654D-A616-6766513ECCED}"/>
              </a:ext>
            </a:extLst>
          </p:cNvPr>
          <p:cNvSpPr txBox="1">
            <a:spLocks/>
          </p:cNvSpPr>
          <p:nvPr/>
        </p:nvSpPr>
        <p:spPr>
          <a:xfrm>
            <a:off x="9104400" y="1920240"/>
            <a:ext cx="2532850" cy="4173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000" dirty="0">
                <a:latin typeface="Menlo" panose="020B0609030804020204" pitchFamily="49" charset="0"/>
              </a:rPr>
              <a:t> A B C E F O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000" dirty="0">
                <a:latin typeface="Menlo" panose="020B0609030804020204" pitchFamily="49" charset="0"/>
              </a:rPr>
              <a:t> A C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000" dirty="0">
                <a:latin typeface="Menlo" panose="020B0609030804020204" pitchFamily="49" charset="0"/>
              </a:rPr>
              <a:t> E I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000" dirty="0">
                <a:latin typeface="Menlo" panose="020B0609030804020204" pitchFamily="49" charset="0"/>
              </a:rPr>
              <a:t> A C D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000" dirty="0">
                <a:latin typeface="Menlo" panose="020B0609030804020204" pitchFamily="49" charset="0"/>
              </a:rPr>
              <a:t> A C E G L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000" dirty="0">
                <a:latin typeface="Menlo" panose="020B0609030804020204" pitchFamily="49" charset="0"/>
              </a:rPr>
              <a:t> E J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000" dirty="0">
                <a:latin typeface="Menlo" panose="020B0609030804020204" pitchFamily="49" charset="0"/>
              </a:rPr>
              <a:t> A B C E F P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000" dirty="0">
                <a:latin typeface="Menlo" panose="020B0609030804020204" pitchFamily="49" charset="0"/>
              </a:rPr>
              <a:t> A C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000" dirty="0">
                <a:latin typeface="Menlo" panose="020B0609030804020204" pitchFamily="49" charset="0"/>
              </a:rPr>
              <a:t> A C E G M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000" dirty="0">
                <a:latin typeface="Menlo" panose="020B0609030804020204" pitchFamily="49" charset="0"/>
              </a:rPr>
              <a:t> A C E G N</a:t>
            </a:r>
          </a:p>
          <a:p>
            <a:pPr marL="0" indent="0">
              <a:buNone/>
            </a:pPr>
            <a:endParaRPr lang="en-GB" sz="2000" dirty="0"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754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08C4B70-967E-A848-9AB0-28981B396DCC}"/>
              </a:ext>
            </a:extLst>
          </p:cNvPr>
          <p:cNvGrpSpPr/>
          <p:nvPr/>
        </p:nvGrpSpPr>
        <p:grpSpPr>
          <a:xfrm>
            <a:off x="3353486" y="2203200"/>
            <a:ext cx="2341604" cy="3785652"/>
            <a:chOff x="3353486" y="2203200"/>
            <a:chExt cx="2341604" cy="378565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0F2CF53-75D5-9943-AD78-9DFD3E2C587F}"/>
                </a:ext>
              </a:extLst>
            </p:cNvPr>
            <p:cNvSpPr txBox="1"/>
            <p:nvPr/>
          </p:nvSpPr>
          <p:spPr>
            <a:xfrm>
              <a:off x="3362400" y="2203200"/>
              <a:ext cx="2332690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B F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E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 D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E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B F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D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134E08-FCE1-D54F-9248-8805E0A6ED3C}"/>
                </a:ext>
              </a:extLst>
            </p:cNvPr>
            <p:cNvGrpSpPr/>
            <p:nvPr/>
          </p:nvGrpSpPr>
          <p:grpSpPr>
            <a:xfrm>
              <a:off x="3353486" y="2272505"/>
              <a:ext cx="2332690" cy="3619877"/>
              <a:chOff x="3353486" y="2272505"/>
              <a:chExt cx="2332690" cy="3619877"/>
            </a:xfrm>
            <a:solidFill>
              <a:schemeClr val="bg1">
                <a:alpha val="70090"/>
              </a:schemeClr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0319578-7E23-A446-9494-AC290A926BD1}"/>
                  </a:ext>
                </a:extLst>
              </p:cNvPr>
              <p:cNvSpPr/>
              <p:nvPr/>
            </p:nvSpPr>
            <p:spPr>
              <a:xfrm>
                <a:off x="3353486" y="2272505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3007564-2B3E-C244-AD6C-BCFA68C1AF37}"/>
                  </a:ext>
                </a:extLst>
              </p:cNvPr>
              <p:cNvSpPr/>
              <p:nvPr/>
            </p:nvSpPr>
            <p:spPr>
              <a:xfrm>
                <a:off x="3353486" y="2638768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C4A7040-F802-694A-8CEE-272DFCB2727B}"/>
                  </a:ext>
                </a:extLst>
              </p:cNvPr>
              <p:cNvSpPr/>
              <p:nvPr/>
            </p:nvSpPr>
            <p:spPr>
              <a:xfrm>
                <a:off x="3353486" y="3005031"/>
                <a:ext cx="2332690" cy="29695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011CD85-A28D-DB45-9617-0493D3FB7518}"/>
                  </a:ext>
                </a:extLst>
              </p:cNvPr>
              <p:cNvSpPr/>
              <p:nvPr/>
            </p:nvSpPr>
            <p:spPr>
              <a:xfrm>
                <a:off x="3353486" y="3371294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628A1C8-5357-564E-A55E-E9EF4F2C3DC2}"/>
                  </a:ext>
                </a:extLst>
              </p:cNvPr>
              <p:cNvSpPr/>
              <p:nvPr/>
            </p:nvSpPr>
            <p:spPr>
              <a:xfrm>
                <a:off x="3353486" y="3753365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84ABD32-A0A3-6846-A6AE-A674F5918A08}"/>
                  </a:ext>
                </a:extLst>
              </p:cNvPr>
              <p:cNvSpPr/>
              <p:nvPr/>
            </p:nvSpPr>
            <p:spPr>
              <a:xfrm>
                <a:off x="3353486" y="4119628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183CE96-F5E7-044A-BBE5-31E22CEE469E}"/>
                  </a:ext>
                </a:extLst>
              </p:cNvPr>
              <p:cNvSpPr/>
              <p:nvPr/>
            </p:nvSpPr>
            <p:spPr>
              <a:xfrm>
                <a:off x="3353486" y="4485891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A545E1F6-8688-8D44-928D-E034D915083E}"/>
                  </a:ext>
                </a:extLst>
              </p:cNvPr>
              <p:cNvSpPr/>
              <p:nvPr/>
            </p:nvSpPr>
            <p:spPr>
              <a:xfrm>
                <a:off x="3353486" y="4852154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4AC57F1-281A-6449-B1B9-021C90EFD217}"/>
                  </a:ext>
                </a:extLst>
              </p:cNvPr>
              <p:cNvSpPr/>
              <p:nvPr/>
            </p:nvSpPr>
            <p:spPr>
              <a:xfrm>
                <a:off x="3353486" y="5595423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AFAED10-7935-7F49-9446-D29DCBB32928}"/>
                  </a:ext>
                </a:extLst>
              </p:cNvPr>
              <p:cNvSpPr/>
              <p:nvPr/>
            </p:nvSpPr>
            <p:spPr>
              <a:xfrm>
                <a:off x="3353486" y="5213587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F910C15-B2CF-3F46-8752-CF914A1232C7}"/>
              </a:ext>
            </a:extLst>
          </p:cNvPr>
          <p:cNvGrpSpPr/>
          <p:nvPr/>
        </p:nvGrpSpPr>
        <p:grpSpPr>
          <a:xfrm>
            <a:off x="11829176" y="1845434"/>
            <a:ext cx="760288" cy="521812"/>
            <a:chOff x="14012796" y="1826933"/>
            <a:chExt cx="760288" cy="521812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40E5A67-1E00-0446-B93B-58B827793C8E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B07AF5E-0AA5-1F4E-AB6C-9C794E47B4A8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</p:grpSp>
      <p:sp>
        <p:nvSpPr>
          <p:cNvPr id="162" name="Oval 161">
            <a:extLst>
              <a:ext uri="{FF2B5EF4-FFF2-40B4-BE49-F238E27FC236}">
                <a16:creationId xmlns:a16="http://schemas.microsoft.com/office/drawing/2014/main" id="{8EEB9A8D-AADE-1E4D-BAC9-C35F348A8F5B}"/>
              </a:ext>
            </a:extLst>
          </p:cNvPr>
          <p:cNvSpPr/>
          <p:nvPr/>
        </p:nvSpPr>
        <p:spPr>
          <a:xfrm>
            <a:off x="11279117" y="2608294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6AE6E90-0F75-FC49-9112-1D0E5DF467AA}"/>
              </a:ext>
            </a:extLst>
          </p:cNvPr>
          <p:cNvSpPr txBox="1"/>
          <p:nvPr/>
        </p:nvSpPr>
        <p:spPr>
          <a:xfrm>
            <a:off x="11159879" y="2684534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A:2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E4CC6DD-B546-1644-9034-7425561224AF}"/>
              </a:ext>
            </a:extLst>
          </p:cNvPr>
          <p:cNvCxnSpPr>
            <a:cxnSpLocks/>
          </p:cNvCxnSpPr>
          <p:nvPr/>
        </p:nvCxnSpPr>
        <p:spPr>
          <a:xfrm flipV="1">
            <a:off x="9225167" y="2869200"/>
            <a:ext cx="2053950" cy="18466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FE33179-2B29-4E44-BC29-0E7C67AA0B34}"/>
              </a:ext>
            </a:extLst>
          </p:cNvPr>
          <p:cNvCxnSpPr/>
          <p:nvPr/>
        </p:nvCxnSpPr>
        <p:spPr>
          <a:xfrm flipH="1">
            <a:off x="11540023" y="2367246"/>
            <a:ext cx="669297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959C97ED-C416-E84D-82FA-C6263A356507}"/>
              </a:ext>
            </a:extLst>
          </p:cNvPr>
          <p:cNvSpPr/>
          <p:nvPr/>
        </p:nvSpPr>
        <p:spPr>
          <a:xfrm>
            <a:off x="11279117" y="3426618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F87C1E3-1730-A849-B94B-C23E23E0C790}"/>
              </a:ext>
            </a:extLst>
          </p:cNvPr>
          <p:cNvSpPr txBox="1"/>
          <p:nvPr/>
        </p:nvSpPr>
        <p:spPr>
          <a:xfrm>
            <a:off x="11159879" y="350285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C:2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9A8AD17-250F-0D4F-9B85-17591013FB9B}"/>
              </a:ext>
            </a:extLst>
          </p:cNvPr>
          <p:cNvCxnSpPr>
            <a:cxnSpLocks/>
          </p:cNvCxnSpPr>
          <p:nvPr/>
        </p:nvCxnSpPr>
        <p:spPr>
          <a:xfrm>
            <a:off x="9225167" y="3426618"/>
            <a:ext cx="2053950" cy="26090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E91A282-268D-0947-BC22-5D3647B0763F}"/>
              </a:ext>
            </a:extLst>
          </p:cNvPr>
          <p:cNvCxnSpPr>
            <a:cxnSpLocks/>
          </p:cNvCxnSpPr>
          <p:nvPr/>
        </p:nvCxnSpPr>
        <p:spPr>
          <a:xfrm>
            <a:off x="11540023" y="3130106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2F11AB0-957A-C64F-B755-BDB5CC9E0202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>
          <a:xfrm>
            <a:off x="10122320" y="5585078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609DCC6-CEFC-0842-9CBC-F5027274C39B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10616899" y="3948430"/>
            <a:ext cx="923124" cy="31930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A404886-0AD8-6B48-B791-C0BB134F5636}"/>
              </a:ext>
            </a:extLst>
          </p:cNvPr>
          <p:cNvCxnSpPr>
            <a:cxnSpLocks/>
            <a:stCxn id="177" idx="4"/>
            <a:endCxn id="173" idx="0"/>
          </p:cNvCxnSpPr>
          <p:nvPr/>
        </p:nvCxnSpPr>
        <p:spPr>
          <a:xfrm flipH="1">
            <a:off x="10122320" y="4789547"/>
            <a:ext cx="494579" cy="273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5E72C3A5-7543-3B4B-9904-924030E08ADB}"/>
              </a:ext>
            </a:extLst>
          </p:cNvPr>
          <p:cNvSpPr/>
          <p:nvPr/>
        </p:nvSpPr>
        <p:spPr>
          <a:xfrm>
            <a:off x="9861414" y="5063266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811CD9E-95C0-3E45-84ED-91349F974A58}"/>
              </a:ext>
            </a:extLst>
          </p:cNvPr>
          <p:cNvSpPr/>
          <p:nvPr/>
        </p:nvSpPr>
        <p:spPr>
          <a:xfrm>
            <a:off x="9861414" y="5881590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20BAA20-5C45-BB4C-964F-6CF55171A0BF}"/>
              </a:ext>
            </a:extLst>
          </p:cNvPr>
          <p:cNvSpPr txBox="1"/>
          <p:nvPr/>
        </p:nvSpPr>
        <p:spPr>
          <a:xfrm>
            <a:off x="9742176" y="513950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B:1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DD5389F-C98A-D74C-BC26-38BD4D7AB6D1}"/>
              </a:ext>
            </a:extLst>
          </p:cNvPr>
          <p:cNvSpPr txBox="1"/>
          <p:nvPr/>
        </p:nvSpPr>
        <p:spPr>
          <a:xfrm>
            <a:off x="9742176" y="5957830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F:1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F95BFE8-81A1-E84B-9FD6-1B76E7472583}"/>
              </a:ext>
            </a:extLst>
          </p:cNvPr>
          <p:cNvSpPr/>
          <p:nvPr/>
        </p:nvSpPr>
        <p:spPr>
          <a:xfrm>
            <a:off x="10355993" y="4267735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7A59A7-55A4-7B45-9566-B4C2E3F57B9E}"/>
              </a:ext>
            </a:extLst>
          </p:cNvPr>
          <p:cNvSpPr txBox="1"/>
          <p:nvPr/>
        </p:nvSpPr>
        <p:spPr>
          <a:xfrm>
            <a:off x="10236755" y="434397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E:1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829D31A-4D59-EB4B-AA2A-A543E96BE92D}"/>
              </a:ext>
            </a:extLst>
          </p:cNvPr>
          <p:cNvCxnSpPr>
            <a:cxnSpLocks/>
          </p:cNvCxnSpPr>
          <p:nvPr/>
        </p:nvCxnSpPr>
        <p:spPr>
          <a:xfrm>
            <a:off x="9225167" y="3800037"/>
            <a:ext cx="1130826" cy="72860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4349CD1-CBD7-034E-88E7-504C241F6355}"/>
              </a:ext>
            </a:extLst>
          </p:cNvPr>
          <p:cNvCxnSpPr>
            <a:cxnSpLocks/>
          </p:cNvCxnSpPr>
          <p:nvPr/>
        </p:nvCxnSpPr>
        <p:spPr>
          <a:xfrm>
            <a:off x="9223664" y="4537409"/>
            <a:ext cx="714168" cy="60227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C40A10A-5445-894B-93A4-33297B3FF2FA}"/>
              </a:ext>
            </a:extLst>
          </p:cNvPr>
          <p:cNvCxnSpPr>
            <a:cxnSpLocks/>
          </p:cNvCxnSpPr>
          <p:nvPr/>
        </p:nvCxnSpPr>
        <p:spPr>
          <a:xfrm>
            <a:off x="9223664" y="5284243"/>
            <a:ext cx="637750" cy="85825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5F7D382-B6DA-C046-8D56-CA3CCF161731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11540023" y="3948430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28D0CA54-0163-E144-B7A9-5B88C85389BC}"/>
              </a:ext>
            </a:extLst>
          </p:cNvPr>
          <p:cNvSpPr/>
          <p:nvPr/>
        </p:nvSpPr>
        <p:spPr>
          <a:xfrm>
            <a:off x="11279117" y="4244942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9FEAB6B-74D3-714E-A042-847C811145FB}"/>
              </a:ext>
            </a:extLst>
          </p:cNvPr>
          <p:cNvSpPr txBox="1"/>
          <p:nvPr/>
        </p:nvSpPr>
        <p:spPr>
          <a:xfrm>
            <a:off x="11159879" y="4321182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G:1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DE16682-4B26-344E-A824-8FE8B29C20EC}"/>
              </a:ext>
            </a:extLst>
          </p:cNvPr>
          <p:cNvCxnSpPr>
            <a:cxnSpLocks/>
            <a:endCxn id="183" idx="1"/>
          </p:cNvCxnSpPr>
          <p:nvPr/>
        </p:nvCxnSpPr>
        <p:spPr>
          <a:xfrm>
            <a:off x="9225162" y="4161372"/>
            <a:ext cx="2130373" cy="15998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/>
        </p:nvGraphicFramePr>
        <p:xfrm>
          <a:off x="8060400" y="2869200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6C2FF3E-1775-6B48-8C23-503DA787AD66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2206366" y="2373265"/>
            <a:ext cx="788535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18C6AA-5C4E-FC4F-838D-B80023732BDF}"/>
              </a:ext>
            </a:extLst>
          </p:cNvPr>
          <p:cNvCxnSpPr>
            <a:cxnSpLocks/>
            <a:endCxn id="45" idx="4"/>
          </p:cNvCxnSpPr>
          <p:nvPr/>
        </p:nvCxnSpPr>
        <p:spPr>
          <a:xfrm flipV="1">
            <a:off x="10874851" y="3136125"/>
            <a:ext cx="2120050" cy="139853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9FD8E890-758A-CE47-B8A1-30656795CF2F}"/>
              </a:ext>
            </a:extLst>
          </p:cNvPr>
          <p:cNvSpPr/>
          <p:nvPr/>
        </p:nvSpPr>
        <p:spPr>
          <a:xfrm>
            <a:off x="12733995" y="2614313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CF8B61-8847-014D-8E04-542DAFA8024F}"/>
              </a:ext>
            </a:extLst>
          </p:cNvPr>
          <p:cNvSpPr txBox="1"/>
          <p:nvPr/>
        </p:nvSpPr>
        <p:spPr>
          <a:xfrm>
            <a:off x="12614757" y="2690553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E:1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7227BD02-0CC5-844B-B0A1-C1A20812FE90}"/>
              </a:ext>
            </a:extLst>
          </p:cNvPr>
          <p:cNvSpPr txBox="1">
            <a:spLocks/>
          </p:cNvSpPr>
          <p:nvPr/>
        </p:nvSpPr>
        <p:spPr>
          <a:xfrm>
            <a:off x="906631" y="764373"/>
            <a:ext cx="113832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FP-growth/build</a:t>
            </a:r>
          </a:p>
        </p:txBody>
      </p:sp>
    </p:spTree>
    <p:extLst>
      <p:ext uri="{BB962C8B-B14F-4D97-AF65-F5344CB8AC3E}">
        <p14:creationId xmlns:p14="http://schemas.microsoft.com/office/powerpoint/2010/main" val="1186584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08C4B70-967E-A848-9AB0-28981B396DCC}"/>
              </a:ext>
            </a:extLst>
          </p:cNvPr>
          <p:cNvGrpSpPr/>
          <p:nvPr/>
        </p:nvGrpSpPr>
        <p:grpSpPr>
          <a:xfrm>
            <a:off x="3353486" y="2203200"/>
            <a:ext cx="2341604" cy="3785652"/>
            <a:chOff x="3353486" y="2203200"/>
            <a:chExt cx="2341604" cy="378565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0F2CF53-75D5-9943-AD78-9DFD3E2C587F}"/>
                </a:ext>
              </a:extLst>
            </p:cNvPr>
            <p:cNvSpPr txBox="1"/>
            <p:nvPr/>
          </p:nvSpPr>
          <p:spPr>
            <a:xfrm>
              <a:off x="3362400" y="2203200"/>
              <a:ext cx="2332690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B F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E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 D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E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B F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D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134E08-FCE1-D54F-9248-8805E0A6ED3C}"/>
                </a:ext>
              </a:extLst>
            </p:cNvPr>
            <p:cNvGrpSpPr/>
            <p:nvPr/>
          </p:nvGrpSpPr>
          <p:grpSpPr>
            <a:xfrm>
              <a:off x="3353486" y="2272505"/>
              <a:ext cx="2332690" cy="3619877"/>
              <a:chOff x="3353486" y="2272505"/>
              <a:chExt cx="2332690" cy="3619877"/>
            </a:xfrm>
            <a:solidFill>
              <a:schemeClr val="bg1">
                <a:alpha val="70090"/>
              </a:schemeClr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0319578-7E23-A446-9494-AC290A926BD1}"/>
                  </a:ext>
                </a:extLst>
              </p:cNvPr>
              <p:cNvSpPr/>
              <p:nvPr/>
            </p:nvSpPr>
            <p:spPr>
              <a:xfrm>
                <a:off x="3353486" y="2272505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3007564-2B3E-C244-AD6C-BCFA68C1AF37}"/>
                  </a:ext>
                </a:extLst>
              </p:cNvPr>
              <p:cNvSpPr/>
              <p:nvPr/>
            </p:nvSpPr>
            <p:spPr>
              <a:xfrm>
                <a:off x="3353486" y="2638768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C4A7040-F802-694A-8CEE-272DFCB2727B}"/>
                  </a:ext>
                </a:extLst>
              </p:cNvPr>
              <p:cNvSpPr/>
              <p:nvPr/>
            </p:nvSpPr>
            <p:spPr>
              <a:xfrm>
                <a:off x="3353486" y="3005031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011CD85-A28D-DB45-9617-0493D3FB7518}"/>
                  </a:ext>
                </a:extLst>
              </p:cNvPr>
              <p:cNvSpPr/>
              <p:nvPr/>
            </p:nvSpPr>
            <p:spPr>
              <a:xfrm>
                <a:off x="3353486" y="3371294"/>
                <a:ext cx="2332690" cy="29695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628A1C8-5357-564E-A55E-E9EF4F2C3DC2}"/>
                  </a:ext>
                </a:extLst>
              </p:cNvPr>
              <p:cNvSpPr/>
              <p:nvPr/>
            </p:nvSpPr>
            <p:spPr>
              <a:xfrm>
                <a:off x="3353486" y="3753365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84ABD32-A0A3-6846-A6AE-A674F5918A08}"/>
                  </a:ext>
                </a:extLst>
              </p:cNvPr>
              <p:cNvSpPr/>
              <p:nvPr/>
            </p:nvSpPr>
            <p:spPr>
              <a:xfrm>
                <a:off x="3353486" y="4119628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183CE96-F5E7-044A-BBE5-31E22CEE469E}"/>
                  </a:ext>
                </a:extLst>
              </p:cNvPr>
              <p:cNvSpPr/>
              <p:nvPr/>
            </p:nvSpPr>
            <p:spPr>
              <a:xfrm>
                <a:off x="3353486" y="4485891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A545E1F6-8688-8D44-928D-E034D915083E}"/>
                  </a:ext>
                </a:extLst>
              </p:cNvPr>
              <p:cNvSpPr/>
              <p:nvPr/>
            </p:nvSpPr>
            <p:spPr>
              <a:xfrm>
                <a:off x="3353486" y="4852154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4AC57F1-281A-6449-B1B9-021C90EFD217}"/>
                  </a:ext>
                </a:extLst>
              </p:cNvPr>
              <p:cNvSpPr/>
              <p:nvPr/>
            </p:nvSpPr>
            <p:spPr>
              <a:xfrm>
                <a:off x="3353486" y="5595423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AFAED10-7935-7F49-9446-D29DCBB32928}"/>
                  </a:ext>
                </a:extLst>
              </p:cNvPr>
              <p:cNvSpPr/>
              <p:nvPr/>
            </p:nvSpPr>
            <p:spPr>
              <a:xfrm>
                <a:off x="3353486" y="5213587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F910C15-B2CF-3F46-8752-CF914A1232C7}"/>
              </a:ext>
            </a:extLst>
          </p:cNvPr>
          <p:cNvGrpSpPr/>
          <p:nvPr/>
        </p:nvGrpSpPr>
        <p:grpSpPr>
          <a:xfrm>
            <a:off x="11829176" y="1845434"/>
            <a:ext cx="760288" cy="521812"/>
            <a:chOff x="14012796" y="1826933"/>
            <a:chExt cx="760288" cy="521812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40E5A67-1E00-0446-B93B-58B827793C8E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B07AF5E-0AA5-1F4E-AB6C-9C794E47B4A8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</p:grpSp>
      <p:sp>
        <p:nvSpPr>
          <p:cNvPr id="162" name="Oval 161">
            <a:extLst>
              <a:ext uri="{FF2B5EF4-FFF2-40B4-BE49-F238E27FC236}">
                <a16:creationId xmlns:a16="http://schemas.microsoft.com/office/drawing/2014/main" id="{8EEB9A8D-AADE-1E4D-BAC9-C35F348A8F5B}"/>
              </a:ext>
            </a:extLst>
          </p:cNvPr>
          <p:cNvSpPr/>
          <p:nvPr/>
        </p:nvSpPr>
        <p:spPr>
          <a:xfrm>
            <a:off x="11279117" y="2608294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6AE6E90-0F75-FC49-9112-1D0E5DF467AA}"/>
              </a:ext>
            </a:extLst>
          </p:cNvPr>
          <p:cNvSpPr txBox="1"/>
          <p:nvPr/>
        </p:nvSpPr>
        <p:spPr>
          <a:xfrm>
            <a:off x="11159879" y="2684534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A:3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E4CC6DD-B546-1644-9034-7425561224AF}"/>
              </a:ext>
            </a:extLst>
          </p:cNvPr>
          <p:cNvCxnSpPr>
            <a:cxnSpLocks/>
          </p:cNvCxnSpPr>
          <p:nvPr/>
        </p:nvCxnSpPr>
        <p:spPr>
          <a:xfrm flipV="1">
            <a:off x="9225167" y="2869200"/>
            <a:ext cx="2053950" cy="18466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FE33179-2B29-4E44-BC29-0E7C67AA0B34}"/>
              </a:ext>
            </a:extLst>
          </p:cNvPr>
          <p:cNvCxnSpPr/>
          <p:nvPr/>
        </p:nvCxnSpPr>
        <p:spPr>
          <a:xfrm flipH="1">
            <a:off x="11540023" y="2367246"/>
            <a:ext cx="669297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959C97ED-C416-E84D-82FA-C6263A356507}"/>
              </a:ext>
            </a:extLst>
          </p:cNvPr>
          <p:cNvSpPr/>
          <p:nvPr/>
        </p:nvSpPr>
        <p:spPr>
          <a:xfrm>
            <a:off x="11279117" y="3426618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F87C1E3-1730-A849-B94B-C23E23E0C790}"/>
              </a:ext>
            </a:extLst>
          </p:cNvPr>
          <p:cNvSpPr txBox="1"/>
          <p:nvPr/>
        </p:nvSpPr>
        <p:spPr>
          <a:xfrm>
            <a:off x="11159879" y="350285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C:2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9A8AD17-250F-0D4F-9B85-17591013FB9B}"/>
              </a:ext>
            </a:extLst>
          </p:cNvPr>
          <p:cNvCxnSpPr>
            <a:cxnSpLocks/>
          </p:cNvCxnSpPr>
          <p:nvPr/>
        </p:nvCxnSpPr>
        <p:spPr>
          <a:xfrm>
            <a:off x="9225167" y="3426618"/>
            <a:ext cx="2053950" cy="26090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E91A282-268D-0947-BC22-5D3647B0763F}"/>
              </a:ext>
            </a:extLst>
          </p:cNvPr>
          <p:cNvCxnSpPr>
            <a:cxnSpLocks/>
          </p:cNvCxnSpPr>
          <p:nvPr/>
        </p:nvCxnSpPr>
        <p:spPr>
          <a:xfrm>
            <a:off x="11540023" y="3130106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2F11AB0-957A-C64F-B755-BDB5CC9E0202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>
          <a:xfrm>
            <a:off x="10122320" y="5585078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609DCC6-CEFC-0842-9CBC-F5027274C39B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10616899" y="3948430"/>
            <a:ext cx="923124" cy="31930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A404886-0AD8-6B48-B791-C0BB134F5636}"/>
              </a:ext>
            </a:extLst>
          </p:cNvPr>
          <p:cNvCxnSpPr>
            <a:cxnSpLocks/>
            <a:stCxn id="177" idx="4"/>
            <a:endCxn id="173" idx="0"/>
          </p:cNvCxnSpPr>
          <p:nvPr/>
        </p:nvCxnSpPr>
        <p:spPr>
          <a:xfrm flipH="1">
            <a:off x="10122320" y="4789547"/>
            <a:ext cx="494579" cy="273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5E72C3A5-7543-3B4B-9904-924030E08ADB}"/>
              </a:ext>
            </a:extLst>
          </p:cNvPr>
          <p:cNvSpPr/>
          <p:nvPr/>
        </p:nvSpPr>
        <p:spPr>
          <a:xfrm>
            <a:off x="9861414" y="5063266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811CD9E-95C0-3E45-84ED-91349F974A58}"/>
              </a:ext>
            </a:extLst>
          </p:cNvPr>
          <p:cNvSpPr/>
          <p:nvPr/>
        </p:nvSpPr>
        <p:spPr>
          <a:xfrm>
            <a:off x="9861414" y="5881590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20BAA20-5C45-BB4C-964F-6CF55171A0BF}"/>
              </a:ext>
            </a:extLst>
          </p:cNvPr>
          <p:cNvSpPr txBox="1"/>
          <p:nvPr/>
        </p:nvSpPr>
        <p:spPr>
          <a:xfrm>
            <a:off x="9742176" y="513950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B:1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DD5389F-C98A-D74C-BC26-38BD4D7AB6D1}"/>
              </a:ext>
            </a:extLst>
          </p:cNvPr>
          <p:cNvSpPr txBox="1"/>
          <p:nvPr/>
        </p:nvSpPr>
        <p:spPr>
          <a:xfrm>
            <a:off x="9742176" y="5957830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F:1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F95BFE8-81A1-E84B-9FD6-1B76E7472583}"/>
              </a:ext>
            </a:extLst>
          </p:cNvPr>
          <p:cNvSpPr/>
          <p:nvPr/>
        </p:nvSpPr>
        <p:spPr>
          <a:xfrm>
            <a:off x="10355993" y="4267735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7A59A7-55A4-7B45-9566-B4C2E3F57B9E}"/>
              </a:ext>
            </a:extLst>
          </p:cNvPr>
          <p:cNvSpPr txBox="1"/>
          <p:nvPr/>
        </p:nvSpPr>
        <p:spPr>
          <a:xfrm>
            <a:off x="10236755" y="434397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E:1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829D31A-4D59-EB4B-AA2A-A543E96BE92D}"/>
              </a:ext>
            </a:extLst>
          </p:cNvPr>
          <p:cNvCxnSpPr>
            <a:cxnSpLocks/>
          </p:cNvCxnSpPr>
          <p:nvPr/>
        </p:nvCxnSpPr>
        <p:spPr>
          <a:xfrm>
            <a:off x="9225167" y="3800037"/>
            <a:ext cx="1130826" cy="72860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4349CD1-CBD7-034E-88E7-504C241F6355}"/>
              </a:ext>
            </a:extLst>
          </p:cNvPr>
          <p:cNvCxnSpPr>
            <a:cxnSpLocks/>
          </p:cNvCxnSpPr>
          <p:nvPr/>
        </p:nvCxnSpPr>
        <p:spPr>
          <a:xfrm>
            <a:off x="9223664" y="4537409"/>
            <a:ext cx="714168" cy="60227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C40A10A-5445-894B-93A4-33297B3FF2FA}"/>
              </a:ext>
            </a:extLst>
          </p:cNvPr>
          <p:cNvCxnSpPr>
            <a:cxnSpLocks/>
          </p:cNvCxnSpPr>
          <p:nvPr/>
        </p:nvCxnSpPr>
        <p:spPr>
          <a:xfrm>
            <a:off x="9223664" y="5284243"/>
            <a:ext cx="637750" cy="85825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5F7D382-B6DA-C046-8D56-CA3CCF161731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11540023" y="3948430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28D0CA54-0163-E144-B7A9-5B88C85389BC}"/>
              </a:ext>
            </a:extLst>
          </p:cNvPr>
          <p:cNvSpPr/>
          <p:nvPr/>
        </p:nvSpPr>
        <p:spPr>
          <a:xfrm>
            <a:off x="11279117" y="4244942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9FEAB6B-74D3-714E-A042-847C811145FB}"/>
              </a:ext>
            </a:extLst>
          </p:cNvPr>
          <p:cNvSpPr txBox="1"/>
          <p:nvPr/>
        </p:nvSpPr>
        <p:spPr>
          <a:xfrm>
            <a:off x="11159879" y="4321182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G:1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DE16682-4B26-344E-A824-8FE8B29C20EC}"/>
              </a:ext>
            </a:extLst>
          </p:cNvPr>
          <p:cNvCxnSpPr>
            <a:cxnSpLocks/>
            <a:endCxn id="183" idx="1"/>
          </p:cNvCxnSpPr>
          <p:nvPr/>
        </p:nvCxnSpPr>
        <p:spPr>
          <a:xfrm>
            <a:off x="9225162" y="4161372"/>
            <a:ext cx="2130373" cy="15998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/>
        </p:nvGraphicFramePr>
        <p:xfrm>
          <a:off x="8060400" y="2869200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3C3AFE-9F5E-DE48-807B-6F649348E0BC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2206366" y="2373265"/>
            <a:ext cx="788535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E3FA622-5E5A-5A4B-A9F3-09F17CA83185}"/>
              </a:ext>
            </a:extLst>
          </p:cNvPr>
          <p:cNvCxnSpPr>
            <a:cxnSpLocks/>
            <a:endCxn id="45" idx="4"/>
          </p:cNvCxnSpPr>
          <p:nvPr/>
        </p:nvCxnSpPr>
        <p:spPr>
          <a:xfrm flipV="1">
            <a:off x="10874851" y="3136125"/>
            <a:ext cx="2120050" cy="139853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D26CA4CD-E729-6F45-9BDA-2C007324806C}"/>
              </a:ext>
            </a:extLst>
          </p:cNvPr>
          <p:cNvSpPr/>
          <p:nvPr/>
        </p:nvSpPr>
        <p:spPr>
          <a:xfrm>
            <a:off x="12733995" y="2614313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E7C0EC-F901-464D-81CC-428DBC815660}"/>
              </a:ext>
            </a:extLst>
          </p:cNvPr>
          <p:cNvSpPr txBox="1"/>
          <p:nvPr/>
        </p:nvSpPr>
        <p:spPr>
          <a:xfrm>
            <a:off x="12614757" y="2690553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E:1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5299EE60-766F-D346-A7BE-E0F94512CF59}"/>
              </a:ext>
            </a:extLst>
          </p:cNvPr>
          <p:cNvSpPr txBox="1">
            <a:spLocks/>
          </p:cNvSpPr>
          <p:nvPr/>
        </p:nvSpPr>
        <p:spPr>
          <a:xfrm>
            <a:off x="906631" y="764373"/>
            <a:ext cx="113832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FP-growth/build</a:t>
            </a:r>
          </a:p>
        </p:txBody>
      </p:sp>
    </p:spTree>
    <p:extLst>
      <p:ext uri="{BB962C8B-B14F-4D97-AF65-F5344CB8AC3E}">
        <p14:creationId xmlns:p14="http://schemas.microsoft.com/office/powerpoint/2010/main" val="3427872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08C4B70-967E-A848-9AB0-28981B396DCC}"/>
              </a:ext>
            </a:extLst>
          </p:cNvPr>
          <p:cNvGrpSpPr/>
          <p:nvPr/>
        </p:nvGrpSpPr>
        <p:grpSpPr>
          <a:xfrm>
            <a:off x="3353486" y="2203200"/>
            <a:ext cx="2341604" cy="3785652"/>
            <a:chOff x="3353486" y="2203200"/>
            <a:chExt cx="2341604" cy="378565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0F2CF53-75D5-9943-AD78-9DFD3E2C587F}"/>
                </a:ext>
              </a:extLst>
            </p:cNvPr>
            <p:cNvSpPr txBox="1"/>
            <p:nvPr/>
          </p:nvSpPr>
          <p:spPr>
            <a:xfrm>
              <a:off x="3362400" y="2203200"/>
              <a:ext cx="2332690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B F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E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 D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E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B F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D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134E08-FCE1-D54F-9248-8805E0A6ED3C}"/>
                </a:ext>
              </a:extLst>
            </p:cNvPr>
            <p:cNvGrpSpPr/>
            <p:nvPr/>
          </p:nvGrpSpPr>
          <p:grpSpPr>
            <a:xfrm>
              <a:off x="3353486" y="2272505"/>
              <a:ext cx="2332690" cy="3619877"/>
              <a:chOff x="3353486" y="2272505"/>
              <a:chExt cx="2332690" cy="3619877"/>
            </a:xfrm>
            <a:solidFill>
              <a:schemeClr val="bg1">
                <a:alpha val="70090"/>
              </a:schemeClr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0319578-7E23-A446-9494-AC290A926BD1}"/>
                  </a:ext>
                </a:extLst>
              </p:cNvPr>
              <p:cNvSpPr/>
              <p:nvPr/>
            </p:nvSpPr>
            <p:spPr>
              <a:xfrm>
                <a:off x="3353486" y="2272505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3007564-2B3E-C244-AD6C-BCFA68C1AF37}"/>
                  </a:ext>
                </a:extLst>
              </p:cNvPr>
              <p:cNvSpPr/>
              <p:nvPr/>
            </p:nvSpPr>
            <p:spPr>
              <a:xfrm>
                <a:off x="3353486" y="2638768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C4A7040-F802-694A-8CEE-272DFCB2727B}"/>
                  </a:ext>
                </a:extLst>
              </p:cNvPr>
              <p:cNvSpPr/>
              <p:nvPr/>
            </p:nvSpPr>
            <p:spPr>
              <a:xfrm>
                <a:off x="3353486" y="3005031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011CD85-A28D-DB45-9617-0493D3FB7518}"/>
                  </a:ext>
                </a:extLst>
              </p:cNvPr>
              <p:cNvSpPr/>
              <p:nvPr/>
            </p:nvSpPr>
            <p:spPr>
              <a:xfrm>
                <a:off x="3353486" y="3371294"/>
                <a:ext cx="2332690" cy="29695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628A1C8-5357-564E-A55E-E9EF4F2C3DC2}"/>
                  </a:ext>
                </a:extLst>
              </p:cNvPr>
              <p:cNvSpPr/>
              <p:nvPr/>
            </p:nvSpPr>
            <p:spPr>
              <a:xfrm>
                <a:off x="3353486" y="3753365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84ABD32-A0A3-6846-A6AE-A674F5918A08}"/>
                  </a:ext>
                </a:extLst>
              </p:cNvPr>
              <p:cNvSpPr/>
              <p:nvPr/>
            </p:nvSpPr>
            <p:spPr>
              <a:xfrm>
                <a:off x="3353486" y="4119628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183CE96-F5E7-044A-BBE5-31E22CEE469E}"/>
                  </a:ext>
                </a:extLst>
              </p:cNvPr>
              <p:cNvSpPr/>
              <p:nvPr/>
            </p:nvSpPr>
            <p:spPr>
              <a:xfrm>
                <a:off x="3353486" y="4485891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A545E1F6-8688-8D44-928D-E034D915083E}"/>
                  </a:ext>
                </a:extLst>
              </p:cNvPr>
              <p:cNvSpPr/>
              <p:nvPr/>
            </p:nvSpPr>
            <p:spPr>
              <a:xfrm>
                <a:off x="3353486" y="4852154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4AC57F1-281A-6449-B1B9-021C90EFD217}"/>
                  </a:ext>
                </a:extLst>
              </p:cNvPr>
              <p:cNvSpPr/>
              <p:nvPr/>
            </p:nvSpPr>
            <p:spPr>
              <a:xfrm>
                <a:off x="3353486" y="5595423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AFAED10-7935-7F49-9446-D29DCBB32928}"/>
                  </a:ext>
                </a:extLst>
              </p:cNvPr>
              <p:cNvSpPr/>
              <p:nvPr/>
            </p:nvSpPr>
            <p:spPr>
              <a:xfrm>
                <a:off x="3353486" y="5213587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F910C15-B2CF-3F46-8752-CF914A1232C7}"/>
              </a:ext>
            </a:extLst>
          </p:cNvPr>
          <p:cNvGrpSpPr/>
          <p:nvPr/>
        </p:nvGrpSpPr>
        <p:grpSpPr>
          <a:xfrm>
            <a:off x="11829176" y="1845434"/>
            <a:ext cx="760288" cy="521812"/>
            <a:chOff x="14012796" y="1826933"/>
            <a:chExt cx="760288" cy="521812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40E5A67-1E00-0446-B93B-58B827793C8E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B07AF5E-0AA5-1F4E-AB6C-9C794E47B4A8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</p:grpSp>
      <p:sp>
        <p:nvSpPr>
          <p:cNvPr id="162" name="Oval 161">
            <a:extLst>
              <a:ext uri="{FF2B5EF4-FFF2-40B4-BE49-F238E27FC236}">
                <a16:creationId xmlns:a16="http://schemas.microsoft.com/office/drawing/2014/main" id="{8EEB9A8D-AADE-1E4D-BAC9-C35F348A8F5B}"/>
              </a:ext>
            </a:extLst>
          </p:cNvPr>
          <p:cNvSpPr/>
          <p:nvPr/>
        </p:nvSpPr>
        <p:spPr>
          <a:xfrm>
            <a:off x="11279117" y="2608294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6AE6E90-0F75-FC49-9112-1D0E5DF467AA}"/>
              </a:ext>
            </a:extLst>
          </p:cNvPr>
          <p:cNvSpPr txBox="1"/>
          <p:nvPr/>
        </p:nvSpPr>
        <p:spPr>
          <a:xfrm>
            <a:off x="11159879" y="2684534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A:3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E4CC6DD-B546-1644-9034-7425561224AF}"/>
              </a:ext>
            </a:extLst>
          </p:cNvPr>
          <p:cNvCxnSpPr>
            <a:cxnSpLocks/>
          </p:cNvCxnSpPr>
          <p:nvPr/>
        </p:nvCxnSpPr>
        <p:spPr>
          <a:xfrm flipV="1">
            <a:off x="9225167" y="2869200"/>
            <a:ext cx="2053950" cy="18466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FE33179-2B29-4E44-BC29-0E7C67AA0B34}"/>
              </a:ext>
            </a:extLst>
          </p:cNvPr>
          <p:cNvCxnSpPr/>
          <p:nvPr/>
        </p:nvCxnSpPr>
        <p:spPr>
          <a:xfrm flipH="1">
            <a:off x="11540023" y="2367246"/>
            <a:ext cx="669297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959C97ED-C416-E84D-82FA-C6263A356507}"/>
              </a:ext>
            </a:extLst>
          </p:cNvPr>
          <p:cNvSpPr/>
          <p:nvPr/>
        </p:nvSpPr>
        <p:spPr>
          <a:xfrm>
            <a:off x="11279117" y="3426618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F87C1E3-1730-A849-B94B-C23E23E0C790}"/>
              </a:ext>
            </a:extLst>
          </p:cNvPr>
          <p:cNvSpPr txBox="1"/>
          <p:nvPr/>
        </p:nvSpPr>
        <p:spPr>
          <a:xfrm>
            <a:off x="11159879" y="350285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C:3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9A8AD17-250F-0D4F-9B85-17591013FB9B}"/>
              </a:ext>
            </a:extLst>
          </p:cNvPr>
          <p:cNvCxnSpPr>
            <a:cxnSpLocks/>
          </p:cNvCxnSpPr>
          <p:nvPr/>
        </p:nvCxnSpPr>
        <p:spPr>
          <a:xfrm>
            <a:off x="9225167" y="3426618"/>
            <a:ext cx="2053950" cy="26090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E91A282-268D-0947-BC22-5D3647B0763F}"/>
              </a:ext>
            </a:extLst>
          </p:cNvPr>
          <p:cNvCxnSpPr>
            <a:cxnSpLocks/>
          </p:cNvCxnSpPr>
          <p:nvPr/>
        </p:nvCxnSpPr>
        <p:spPr>
          <a:xfrm>
            <a:off x="11540023" y="3130106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2F11AB0-957A-C64F-B755-BDB5CC9E0202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>
          <a:xfrm>
            <a:off x="10122320" y="5585078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609DCC6-CEFC-0842-9CBC-F5027274C39B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10616899" y="3948430"/>
            <a:ext cx="923124" cy="31930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A404886-0AD8-6B48-B791-C0BB134F5636}"/>
              </a:ext>
            </a:extLst>
          </p:cNvPr>
          <p:cNvCxnSpPr>
            <a:cxnSpLocks/>
            <a:stCxn id="177" idx="4"/>
            <a:endCxn id="173" idx="0"/>
          </p:cNvCxnSpPr>
          <p:nvPr/>
        </p:nvCxnSpPr>
        <p:spPr>
          <a:xfrm flipH="1">
            <a:off x="10122320" y="4789547"/>
            <a:ext cx="494579" cy="273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5E72C3A5-7543-3B4B-9904-924030E08ADB}"/>
              </a:ext>
            </a:extLst>
          </p:cNvPr>
          <p:cNvSpPr/>
          <p:nvPr/>
        </p:nvSpPr>
        <p:spPr>
          <a:xfrm>
            <a:off x="9861414" y="5063266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811CD9E-95C0-3E45-84ED-91349F974A58}"/>
              </a:ext>
            </a:extLst>
          </p:cNvPr>
          <p:cNvSpPr/>
          <p:nvPr/>
        </p:nvSpPr>
        <p:spPr>
          <a:xfrm>
            <a:off x="9861414" y="5881590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20BAA20-5C45-BB4C-964F-6CF55171A0BF}"/>
              </a:ext>
            </a:extLst>
          </p:cNvPr>
          <p:cNvSpPr txBox="1"/>
          <p:nvPr/>
        </p:nvSpPr>
        <p:spPr>
          <a:xfrm>
            <a:off x="9742176" y="513950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B:1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DD5389F-C98A-D74C-BC26-38BD4D7AB6D1}"/>
              </a:ext>
            </a:extLst>
          </p:cNvPr>
          <p:cNvSpPr txBox="1"/>
          <p:nvPr/>
        </p:nvSpPr>
        <p:spPr>
          <a:xfrm>
            <a:off x="9742176" y="5957830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F:1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F95BFE8-81A1-E84B-9FD6-1B76E7472583}"/>
              </a:ext>
            </a:extLst>
          </p:cNvPr>
          <p:cNvSpPr/>
          <p:nvPr/>
        </p:nvSpPr>
        <p:spPr>
          <a:xfrm>
            <a:off x="10355993" y="4267735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7A59A7-55A4-7B45-9566-B4C2E3F57B9E}"/>
              </a:ext>
            </a:extLst>
          </p:cNvPr>
          <p:cNvSpPr txBox="1"/>
          <p:nvPr/>
        </p:nvSpPr>
        <p:spPr>
          <a:xfrm>
            <a:off x="10236755" y="434397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E:1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829D31A-4D59-EB4B-AA2A-A543E96BE92D}"/>
              </a:ext>
            </a:extLst>
          </p:cNvPr>
          <p:cNvCxnSpPr>
            <a:cxnSpLocks/>
          </p:cNvCxnSpPr>
          <p:nvPr/>
        </p:nvCxnSpPr>
        <p:spPr>
          <a:xfrm>
            <a:off x="9225167" y="3800037"/>
            <a:ext cx="1130826" cy="72860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4349CD1-CBD7-034E-88E7-504C241F6355}"/>
              </a:ext>
            </a:extLst>
          </p:cNvPr>
          <p:cNvCxnSpPr>
            <a:cxnSpLocks/>
          </p:cNvCxnSpPr>
          <p:nvPr/>
        </p:nvCxnSpPr>
        <p:spPr>
          <a:xfrm>
            <a:off x="9223664" y="4537409"/>
            <a:ext cx="714168" cy="60227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C40A10A-5445-894B-93A4-33297B3FF2FA}"/>
              </a:ext>
            </a:extLst>
          </p:cNvPr>
          <p:cNvCxnSpPr>
            <a:cxnSpLocks/>
          </p:cNvCxnSpPr>
          <p:nvPr/>
        </p:nvCxnSpPr>
        <p:spPr>
          <a:xfrm>
            <a:off x="9223664" y="5284243"/>
            <a:ext cx="637750" cy="85825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5F7D382-B6DA-C046-8D56-CA3CCF161731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11540023" y="3948430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28D0CA54-0163-E144-B7A9-5B88C85389BC}"/>
              </a:ext>
            </a:extLst>
          </p:cNvPr>
          <p:cNvSpPr/>
          <p:nvPr/>
        </p:nvSpPr>
        <p:spPr>
          <a:xfrm>
            <a:off x="11279117" y="4244942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9FEAB6B-74D3-714E-A042-847C811145FB}"/>
              </a:ext>
            </a:extLst>
          </p:cNvPr>
          <p:cNvSpPr txBox="1"/>
          <p:nvPr/>
        </p:nvSpPr>
        <p:spPr>
          <a:xfrm>
            <a:off x="11159879" y="4321182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G:1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DE16682-4B26-344E-A824-8FE8B29C20EC}"/>
              </a:ext>
            </a:extLst>
          </p:cNvPr>
          <p:cNvCxnSpPr>
            <a:cxnSpLocks/>
            <a:endCxn id="183" idx="1"/>
          </p:cNvCxnSpPr>
          <p:nvPr/>
        </p:nvCxnSpPr>
        <p:spPr>
          <a:xfrm>
            <a:off x="9225162" y="4161372"/>
            <a:ext cx="2130373" cy="15998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/>
        </p:nvGraphicFramePr>
        <p:xfrm>
          <a:off x="8060400" y="2869200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F29692-9B25-CD46-9C72-97474F666F34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2206366" y="2373265"/>
            <a:ext cx="788535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97F066A-8519-8349-AF35-54AD3B8FD884}"/>
              </a:ext>
            </a:extLst>
          </p:cNvPr>
          <p:cNvCxnSpPr>
            <a:cxnSpLocks/>
            <a:endCxn id="45" idx="4"/>
          </p:cNvCxnSpPr>
          <p:nvPr/>
        </p:nvCxnSpPr>
        <p:spPr>
          <a:xfrm flipV="1">
            <a:off x="10874851" y="3136125"/>
            <a:ext cx="2120050" cy="139853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7927411-31CB-DE43-AAB9-E7F95D9CE555}"/>
              </a:ext>
            </a:extLst>
          </p:cNvPr>
          <p:cNvSpPr/>
          <p:nvPr/>
        </p:nvSpPr>
        <p:spPr>
          <a:xfrm>
            <a:off x="12733995" y="2614313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E28197-EC17-2C45-815E-22163583A85A}"/>
              </a:ext>
            </a:extLst>
          </p:cNvPr>
          <p:cNvSpPr txBox="1"/>
          <p:nvPr/>
        </p:nvSpPr>
        <p:spPr>
          <a:xfrm>
            <a:off x="12614757" y="2690553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E:1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53162910-B747-A246-8CFF-CC43F61527C2}"/>
              </a:ext>
            </a:extLst>
          </p:cNvPr>
          <p:cNvSpPr txBox="1">
            <a:spLocks/>
          </p:cNvSpPr>
          <p:nvPr/>
        </p:nvSpPr>
        <p:spPr>
          <a:xfrm>
            <a:off x="906631" y="764373"/>
            <a:ext cx="113832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FP-growth/build</a:t>
            </a:r>
          </a:p>
        </p:txBody>
      </p:sp>
    </p:spTree>
    <p:extLst>
      <p:ext uri="{BB962C8B-B14F-4D97-AF65-F5344CB8AC3E}">
        <p14:creationId xmlns:p14="http://schemas.microsoft.com/office/powerpoint/2010/main" val="2936773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08C4B70-967E-A848-9AB0-28981B396DCC}"/>
              </a:ext>
            </a:extLst>
          </p:cNvPr>
          <p:cNvGrpSpPr/>
          <p:nvPr/>
        </p:nvGrpSpPr>
        <p:grpSpPr>
          <a:xfrm>
            <a:off x="3353486" y="2203200"/>
            <a:ext cx="2341604" cy="3785652"/>
            <a:chOff x="3353486" y="2203200"/>
            <a:chExt cx="2341604" cy="378565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0F2CF53-75D5-9943-AD78-9DFD3E2C587F}"/>
                </a:ext>
              </a:extLst>
            </p:cNvPr>
            <p:cNvSpPr txBox="1"/>
            <p:nvPr/>
          </p:nvSpPr>
          <p:spPr>
            <a:xfrm>
              <a:off x="3362400" y="2203200"/>
              <a:ext cx="2332690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B F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E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 D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E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B F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D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134E08-FCE1-D54F-9248-8805E0A6ED3C}"/>
                </a:ext>
              </a:extLst>
            </p:cNvPr>
            <p:cNvGrpSpPr/>
            <p:nvPr/>
          </p:nvGrpSpPr>
          <p:grpSpPr>
            <a:xfrm>
              <a:off x="3353486" y="2272505"/>
              <a:ext cx="2332690" cy="3619877"/>
              <a:chOff x="3353486" y="2272505"/>
              <a:chExt cx="2332690" cy="3619877"/>
            </a:xfrm>
            <a:solidFill>
              <a:schemeClr val="bg1">
                <a:alpha val="70090"/>
              </a:schemeClr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0319578-7E23-A446-9494-AC290A926BD1}"/>
                  </a:ext>
                </a:extLst>
              </p:cNvPr>
              <p:cNvSpPr/>
              <p:nvPr/>
            </p:nvSpPr>
            <p:spPr>
              <a:xfrm>
                <a:off x="3353486" y="2272505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3007564-2B3E-C244-AD6C-BCFA68C1AF37}"/>
                  </a:ext>
                </a:extLst>
              </p:cNvPr>
              <p:cNvSpPr/>
              <p:nvPr/>
            </p:nvSpPr>
            <p:spPr>
              <a:xfrm>
                <a:off x="3353486" y="2638768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C4A7040-F802-694A-8CEE-272DFCB2727B}"/>
                  </a:ext>
                </a:extLst>
              </p:cNvPr>
              <p:cNvSpPr/>
              <p:nvPr/>
            </p:nvSpPr>
            <p:spPr>
              <a:xfrm>
                <a:off x="3353486" y="3005031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011CD85-A28D-DB45-9617-0493D3FB7518}"/>
                  </a:ext>
                </a:extLst>
              </p:cNvPr>
              <p:cNvSpPr/>
              <p:nvPr/>
            </p:nvSpPr>
            <p:spPr>
              <a:xfrm>
                <a:off x="3353486" y="3371294"/>
                <a:ext cx="2332690" cy="29695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628A1C8-5357-564E-A55E-E9EF4F2C3DC2}"/>
                  </a:ext>
                </a:extLst>
              </p:cNvPr>
              <p:cNvSpPr/>
              <p:nvPr/>
            </p:nvSpPr>
            <p:spPr>
              <a:xfrm>
                <a:off x="3353486" y="3753365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84ABD32-A0A3-6846-A6AE-A674F5918A08}"/>
                  </a:ext>
                </a:extLst>
              </p:cNvPr>
              <p:cNvSpPr/>
              <p:nvPr/>
            </p:nvSpPr>
            <p:spPr>
              <a:xfrm>
                <a:off x="3353486" y="4119628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183CE96-F5E7-044A-BBE5-31E22CEE469E}"/>
                  </a:ext>
                </a:extLst>
              </p:cNvPr>
              <p:cNvSpPr/>
              <p:nvPr/>
            </p:nvSpPr>
            <p:spPr>
              <a:xfrm>
                <a:off x="3353486" y="4485891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A545E1F6-8688-8D44-928D-E034D915083E}"/>
                  </a:ext>
                </a:extLst>
              </p:cNvPr>
              <p:cNvSpPr/>
              <p:nvPr/>
            </p:nvSpPr>
            <p:spPr>
              <a:xfrm>
                <a:off x="3353486" y="4852154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4AC57F1-281A-6449-B1B9-021C90EFD217}"/>
                  </a:ext>
                </a:extLst>
              </p:cNvPr>
              <p:cNvSpPr/>
              <p:nvPr/>
            </p:nvSpPr>
            <p:spPr>
              <a:xfrm>
                <a:off x="3353486" y="5595423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AFAED10-7935-7F49-9446-D29DCBB32928}"/>
                  </a:ext>
                </a:extLst>
              </p:cNvPr>
              <p:cNvSpPr/>
              <p:nvPr/>
            </p:nvSpPr>
            <p:spPr>
              <a:xfrm>
                <a:off x="3353486" y="5213587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F910C15-B2CF-3F46-8752-CF914A1232C7}"/>
              </a:ext>
            </a:extLst>
          </p:cNvPr>
          <p:cNvGrpSpPr/>
          <p:nvPr/>
        </p:nvGrpSpPr>
        <p:grpSpPr>
          <a:xfrm>
            <a:off x="11829176" y="1845434"/>
            <a:ext cx="760288" cy="521812"/>
            <a:chOff x="14012796" y="1826933"/>
            <a:chExt cx="760288" cy="521812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40E5A67-1E00-0446-B93B-58B827793C8E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B07AF5E-0AA5-1F4E-AB6C-9C794E47B4A8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</p:grpSp>
      <p:sp>
        <p:nvSpPr>
          <p:cNvPr id="162" name="Oval 161">
            <a:extLst>
              <a:ext uri="{FF2B5EF4-FFF2-40B4-BE49-F238E27FC236}">
                <a16:creationId xmlns:a16="http://schemas.microsoft.com/office/drawing/2014/main" id="{8EEB9A8D-AADE-1E4D-BAC9-C35F348A8F5B}"/>
              </a:ext>
            </a:extLst>
          </p:cNvPr>
          <p:cNvSpPr/>
          <p:nvPr/>
        </p:nvSpPr>
        <p:spPr>
          <a:xfrm>
            <a:off x="11279117" y="2608294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6AE6E90-0F75-FC49-9112-1D0E5DF467AA}"/>
              </a:ext>
            </a:extLst>
          </p:cNvPr>
          <p:cNvSpPr txBox="1"/>
          <p:nvPr/>
        </p:nvSpPr>
        <p:spPr>
          <a:xfrm>
            <a:off x="11159879" y="2684534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A:3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E4CC6DD-B546-1644-9034-7425561224AF}"/>
              </a:ext>
            </a:extLst>
          </p:cNvPr>
          <p:cNvCxnSpPr>
            <a:cxnSpLocks/>
          </p:cNvCxnSpPr>
          <p:nvPr/>
        </p:nvCxnSpPr>
        <p:spPr>
          <a:xfrm flipV="1">
            <a:off x="9225167" y="2869200"/>
            <a:ext cx="2053950" cy="18466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FE33179-2B29-4E44-BC29-0E7C67AA0B34}"/>
              </a:ext>
            </a:extLst>
          </p:cNvPr>
          <p:cNvCxnSpPr/>
          <p:nvPr/>
        </p:nvCxnSpPr>
        <p:spPr>
          <a:xfrm flipH="1">
            <a:off x="11540023" y="2367246"/>
            <a:ext cx="669297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959C97ED-C416-E84D-82FA-C6263A356507}"/>
              </a:ext>
            </a:extLst>
          </p:cNvPr>
          <p:cNvSpPr/>
          <p:nvPr/>
        </p:nvSpPr>
        <p:spPr>
          <a:xfrm>
            <a:off x="11279117" y="3426618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F87C1E3-1730-A849-B94B-C23E23E0C790}"/>
              </a:ext>
            </a:extLst>
          </p:cNvPr>
          <p:cNvSpPr txBox="1"/>
          <p:nvPr/>
        </p:nvSpPr>
        <p:spPr>
          <a:xfrm>
            <a:off x="11159879" y="350285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C: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9A8AD17-250F-0D4F-9B85-17591013FB9B}"/>
              </a:ext>
            </a:extLst>
          </p:cNvPr>
          <p:cNvCxnSpPr>
            <a:cxnSpLocks/>
          </p:cNvCxnSpPr>
          <p:nvPr/>
        </p:nvCxnSpPr>
        <p:spPr>
          <a:xfrm>
            <a:off x="9225167" y="3426618"/>
            <a:ext cx="2053950" cy="26090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E91A282-268D-0947-BC22-5D3647B0763F}"/>
              </a:ext>
            </a:extLst>
          </p:cNvPr>
          <p:cNvCxnSpPr>
            <a:cxnSpLocks/>
          </p:cNvCxnSpPr>
          <p:nvPr/>
        </p:nvCxnSpPr>
        <p:spPr>
          <a:xfrm>
            <a:off x="11540023" y="3130106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2F11AB0-957A-C64F-B755-BDB5CC9E0202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>
          <a:xfrm>
            <a:off x="10122320" y="5585078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609DCC6-CEFC-0842-9CBC-F5027274C39B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10616899" y="3948430"/>
            <a:ext cx="923124" cy="31930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A404886-0AD8-6B48-B791-C0BB134F5636}"/>
              </a:ext>
            </a:extLst>
          </p:cNvPr>
          <p:cNvCxnSpPr>
            <a:cxnSpLocks/>
            <a:stCxn id="177" idx="4"/>
            <a:endCxn id="173" idx="0"/>
          </p:cNvCxnSpPr>
          <p:nvPr/>
        </p:nvCxnSpPr>
        <p:spPr>
          <a:xfrm flipH="1">
            <a:off x="10122320" y="4789547"/>
            <a:ext cx="494579" cy="273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5E72C3A5-7543-3B4B-9904-924030E08ADB}"/>
              </a:ext>
            </a:extLst>
          </p:cNvPr>
          <p:cNvSpPr/>
          <p:nvPr/>
        </p:nvSpPr>
        <p:spPr>
          <a:xfrm>
            <a:off x="9861414" y="5063266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811CD9E-95C0-3E45-84ED-91349F974A58}"/>
              </a:ext>
            </a:extLst>
          </p:cNvPr>
          <p:cNvSpPr/>
          <p:nvPr/>
        </p:nvSpPr>
        <p:spPr>
          <a:xfrm>
            <a:off x="9861414" y="5881590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20BAA20-5C45-BB4C-964F-6CF55171A0BF}"/>
              </a:ext>
            </a:extLst>
          </p:cNvPr>
          <p:cNvSpPr txBox="1"/>
          <p:nvPr/>
        </p:nvSpPr>
        <p:spPr>
          <a:xfrm>
            <a:off x="9742176" y="513950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B:1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DD5389F-C98A-D74C-BC26-38BD4D7AB6D1}"/>
              </a:ext>
            </a:extLst>
          </p:cNvPr>
          <p:cNvSpPr txBox="1"/>
          <p:nvPr/>
        </p:nvSpPr>
        <p:spPr>
          <a:xfrm>
            <a:off x="9742176" y="5957830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F:1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F95BFE8-81A1-E84B-9FD6-1B76E7472583}"/>
              </a:ext>
            </a:extLst>
          </p:cNvPr>
          <p:cNvSpPr/>
          <p:nvPr/>
        </p:nvSpPr>
        <p:spPr>
          <a:xfrm>
            <a:off x="10355993" y="4267735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7A59A7-55A4-7B45-9566-B4C2E3F57B9E}"/>
              </a:ext>
            </a:extLst>
          </p:cNvPr>
          <p:cNvSpPr txBox="1"/>
          <p:nvPr/>
        </p:nvSpPr>
        <p:spPr>
          <a:xfrm>
            <a:off x="10236755" y="434397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E:2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829D31A-4D59-EB4B-AA2A-A543E96BE92D}"/>
              </a:ext>
            </a:extLst>
          </p:cNvPr>
          <p:cNvCxnSpPr>
            <a:cxnSpLocks/>
          </p:cNvCxnSpPr>
          <p:nvPr/>
        </p:nvCxnSpPr>
        <p:spPr>
          <a:xfrm>
            <a:off x="9225167" y="3800037"/>
            <a:ext cx="1130826" cy="72860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4349CD1-CBD7-034E-88E7-504C241F6355}"/>
              </a:ext>
            </a:extLst>
          </p:cNvPr>
          <p:cNvCxnSpPr>
            <a:cxnSpLocks/>
          </p:cNvCxnSpPr>
          <p:nvPr/>
        </p:nvCxnSpPr>
        <p:spPr>
          <a:xfrm>
            <a:off x="9223664" y="4537409"/>
            <a:ext cx="714168" cy="60227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C40A10A-5445-894B-93A4-33297B3FF2FA}"/>
              </a:ext>
            </a:extLst>
          </p:cNvPr>
          <p:cNvCxnSpPr>
            <a:cxnSpLocks/>
          </p:cNvCxnSpPr>
          <p:nvPr/>
        </p:nvCxnSpPr>
        <p:spPr>
          <a:xfrm>
            <a:off x="9223664" y="5284243"/>
            <a:ext cx="637750" cy="85825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5F7D382-B6DA-C046-8D56-CA3CCF161731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11540023" y="3948430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28D0CA54-0163-E144-B7A9-5B88C85389BC}"/>
              </a:ext>
            </a:extLst>
          </p:cNvPr>
          <p:cNvSpPr/>
          <p:nvPr/>
        </p:nvSpPr>
        <p:spPr>
          <a:xfrm>
            <a:off x="11279117" y="4244942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9FEAB6B-74D3-714E-A042-847C811145FB}"/>
              </a:ext>
            </a:extLst>
          </p:cNvPr>
          <p:cNvSpPr txBox="1"/>
          <p:nvPr/>
        </p:nvSpPr>
        <p:spPr>
          <a:xfrm>
            <a:off x="11159879" y="4321182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G:1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DE16682-4B26-344E-A824-8FE8B29C20EC}"/>
              </a:ext>
            </a:extLst>
          </p:cNvPr>
          <p:cNvCxnSpPr>
            <a:cxnSpLocks/>
            <a:endCxn id="183" idx="1"/>
          </p:cNvCxnSpPr>
          <p:nvPr/>
        </p:nvCxnSpPr>
        <p:spPr>
          <a:xfrm>
            <a:off x="9225162" y="4161372"/>
            <a:ext cx="2130373" cy="15998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/>
        </p:nvGraphicFramePr>
        <p:xfrm>
          <a:off x="8060400" y="2869200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5F9F98-A9C4-4342-B001-D8A3C0ABC05A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2206366" y="2373265"/>
            <a:ext cx="788535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87FDC2-64DB-7A4D-847A-8E0976082267}"/>
              </a:ext>
            </a:extLst>
          </p:cNvPr>
          <p:cNvCxnSpPr>
            <a:cxnSpLocks/>
            <a:endCxn id="45" idx="4"/>
          </p:cNvCxnSpPr>
          <p:nvPr/>
        </p:nvCxnSpPr>
        <p:spPr>
          <a:xfrm flipV="1">
            <a:off x="10874851" y="3136125"/>
            <a:ext cx="2120050" cy="139853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B497191-987D-9A48-A82B-789AB9120CF1}"/>
              </a:ext>
            </a:extLst>
          </p:cNvPr>
          <p:cNvSpPr/>
          <p:nvPr/>
        </p:nvSpPr>
        <p:spPr>
          <a:xfrm>
            <a:off x="12733995" y="2614313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9D96C2-106F-3D4B-8430-A63269DF022B}"/>
              </a:ext>
            </a:extLst>
          </p:cNvPr>
          <p:cNvSpPr txBox="1"/>
          <p:nvPr/>
        </p:nvSpPr>
        <p:spPr>
          <a:xfrm>
            <a:off x="12614757" y="2690553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E:1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2AC433E1-21DC-9F49-84B4-E2A6D2E6482D}"/>
              </a:ext>
            </a:extLst>
          </p:cNvPr>
          <p:cNvSpPr txBox="1">
            <a:spLocks/>
          </p:cNvSpPr>
          <p:nvPr/>
        </p:nvSpPr>
        <p:spPr>
          <a:xfrm>
            <a:off x="906631" y="764373"/>
            <a:ext cx="113832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FP-growth/build</a:t>
            </a:r>
          </a:p>
        </p:txBody>
      </p:sp>
    </p:spTree>
    <p:extLst>
      <p:ext uri="{BB962C8B-B14F-4D97-AF65-F5344CB8AC3E}">
        <p14:creationId xmlns:p14="http://schemas.microsoft.com/office/powerpoint/2010/main" val="4264672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08C4B70-967E-A848-9AB0-28981B396DCC}"/>
              </a:ext>
            </a:extLst>
          </p:cNvPr>
          <p:cNvGrpSpPr/>
          <p:nvPr/>
        </p:nvGrpSpPr>
        <p:grpSpPr>
          <a:xfrm>
            <a:off x="3353486" y="2203200"/>
            <a:ext cx="2341604" cy="3785652"/>
            <a:chOff x="3353486" y="2203200"/>
            <a:chExt cx="2341604" cy="378565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0F2CF53-75D5-9943-AD78-9DFD3E2C587F}"/>
                </a:ext>
              </a:extLst>
            </p:cNvPr>
            <p:cNvSpPr txBox="1"/>
            <p:nvPr/>
          </p:nvSpPr>
          <p:spPr>
            <a:xfrm>
              <a:off x="3362400" y="2203200"/>
              <a:ext cx="2332690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B F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E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 D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E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B F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D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134E08-FCE1-D54F-9248-8805E0A6ED3C}"/>
                </a:ext>
              </a:extLst>
            </p:cNvPr>
            <p:cNvGrpSpPr/>
            <p:nvPr/>
          </p:nvGrpSpPr>
          <p:grpSpPr>
            <a:xfrm>
              <a:off x="3353486" y="2272505"/>
              <a:ext cx="2332690" cy="3619877"/>
              <a:chOff x="3353486" y="2272505"/>
              <a:chExt cx="2332690" cy="3619877"/>
            </a:xfrm>
            <a:solidFill>
              <a:schemeClr val="bg1">
                <a:alpha val="70090"/>
              </a:schemeClr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0319578-7E23-A446-9494-AC290A926BD1}"/>
                  </a:ext>
                </a:extLst>
              </p:cNvPr>
              <p:cNvSpPr/>
              <p:nvPr/>
            </p:nvSpPr>
            <p:spPr>
              <a:xfrm>
                <a:off x="3353486" y="2272505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3007564-2B3E-C244-AD6C-BCFA68C1AF37}"/>
                  </a:ext>
                </a:extLst>
              </p:cNvPr>
              <p:cNvSpPr/>
              <p:nvPr/>
            </p:nvSpPr>
            <p:spPr>
              <a:xfrm>
                <a:off x="3353486" y="2638768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C4A7040-F802-694A-8CEE-272DFCB2727B}"/>
                  </a:ext>
                </a:extLst>
              </p:cNvPr>
              <p:cNvSpPr/>
              <p:nvPr/>
            </p:nvSpPr>
            <p:spPr>
              <a:xfrm>
                <a:off x="3353486" y="3005031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011CD85-A28D-DB45-9617-0493D3FB7518}"/>
                  </a:ext>
                </a:extLst>
              </p:cNvPr>
              <p:cNvSpPr/>
              <p:nvPr/>
            </p:nvSpPr>
            <p:spPr>
              <a:xfrm>
                <a:off x="3353486" y="3371294"/>
                <a:ext cx="2332690" cy="29695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628A1C8-5357-564E-A55E-E9EF4F2C3DC2}"/>
                  </a:ext>
                </a:extLst>
              </p:cNvPr>
              <p:cNvSpPr/>
              <p:nvPr/>
            </p:nvSpPr>
            <p:spPr>
              <a:xfrm>
                <a:off x="3353486" y="3753365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84ABD32-A0A3-6846-A6AE-A674F5918A08}"/>
                  </a:ext>
                </a:extLst>
              </p:cNvPr>
              <p:cNvSpPr/>
              <p:nvPr/>
            </p:nvSpPr>
            <p:spPr>
              <a:xfrm>
                <a:off x="3353486" y="4119628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183CE96-F5E7-044A-BBE5-31E22CEE469E}"/>
                  </a:ext>
                </a:extLst>
              </p:cNvPr>
              <p:cNvSpPr/>
              <p:nvPr/>
            </p:nvSpPr>
            <p:spPr>
              <a:xfrm>
                <a:off x="3353486" y="4485891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A545E1F6-8688-8D44-928D-E034D915083E}"/>
                  </a:ext>
                </a:extLst>
              </p:cNvPr>
              <p:cNvSpPr/>
              <p:nvPr/>
            </p:nvSpPr>
            <p:spPr>
              <a:xfrm>
                <a:off x="3353486" y="4852154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4AC57F1-281A-6449-B1B9-021C90EFD217}"/>
                  </a:ext>
                </a:extLst>
              </p:cNvPr>
              <p:cNvSpPr/>
              <p:nvPr/>
            </p:nvSpPr>
            <p:spPr>
              <a:xfrm>
                <a:off x="3353486" y="5595423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AFAED10-7935-7F49-9446-D29DCBB32928}"/>
                  </a:ext>
                </a:extLst>
              </p:cNvPr>
              <p:cNvSpPr/>
              <p:nvPr/>
            </p:nvSpPr>
            <p:spPr>
              <a:xfrm>
                <a:off x="3353486" y="5213587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F910C15-B2CF-3F46-8752-CF914A1232C7}"/>
              </a:ext>
            </a:extLst>
          </p:cNvPr>
          <p:cNvGrpSpPr/>
          <p:nvPr/>
        </p:nvGrpSpPr>
        <p:grpSpPr>
          <a:xfrm>
            <a:off x="11829176" y="1845434"/>
            <a:ext cx="760288" cy="521812"/>
            <a:chOff x="14012796" y="1826933"/>
            <a:chExt cx="760288" cy="521812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40E5A67-1E00-0446-B93B-58B827793C8E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B07AF5E-0AA5-1F4E-AB6C-9C794E47B4A8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</p:grpSp>
      <p:sp>
        <p:nvSpPr>
          <p:cNvPr id="162" name="Oval 161">
            <a:extLst>
              <a:ext uri="{FF2B5EF4-FFF2-40B4-BE49-F238E27FC236}">
                <a16:creationId xmlns:a16="http://schemas.microsoft.com/office/drawing/2014/main" id="{8EEB9A8D-AADE-1E4D-BAC9-C35F348A8F5B}"/>
              </a:ext>
            </a:extLst>
          </p:cNvPr>
          <p:cNvSpPr/>
          <p:nvPr/>
        </p:nvSpPr>
        <p:spPr>
          <a:xfrm>
            <a:off x="11279117" y="2608294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6AE6E90-0F75-FC49-9112-1D0E5DF467AA}"/>
              </a:ext>
            </a:extLst>
          </p:cNvPr>
          <p:cNvSpPr txBox="1"/>
          <p:nvPr/>
        </p:nvSpPr>
        <p:spPr>
          <a:xfrm>
            <a:off x="11159879" y="2684534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A:3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E4CC6DD-B546-1644-9034-7425561224AF}"/>
              </a:ext>
            </a:extLst>
          </p:cNvPr>
          <p:cNvCxnSpPr>
            <a:cxnSpLocks/>
          </p:cNvCxnSpPr>
          <p:nvPr/>
        </p:nvCxnSpPr>
        <p:spPr>
          <a:xfrm flipV="1">
            <a:off x="9225167" y="2869200"/>
            <a:ext cx="2053950" cy="18466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FE33179-2B29-4E44-BC29-0E7C67AA0B34}"/>
              </a:ext>
            </a:extLst>
          </p:cNvPr>
          <p:cNvCxnSpPr/>
          <p:nvPr/>
        </p:nvCxnSpPr>
        <p:spPr>
          <a:xfrm flipH="1">
            <a:off x="11540023" y="2367246"/>
            <a:ext cx="669297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959C97ED-C416-E84D-82FA-C6263A356507}"/>
              </a:ext>
            </a:extLst>
          </p:cNvPr>
          <p:cNvSpPr/>
          <p:nvPr/>
        </p:nvSpPr>
        <p:spPr>
          <a:xfrm>
            <a:off x="11279117" y="3426618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F87C1E3-1730-A849-B94B-C23E23E0C790}"/>
              </a:ext>
            </a:extLst>
          </p:cNvPr>
          <p:cNvSpPr txBox="1"/>
          <p:nvPr/>
        </p:nvSpPr>
        <p:spPr>
          <a:xfrm>
            <a:off x="11159879" y="350285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C: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9A8AD17-250F-0D4F-9B85-17591013FB9B}"/>
              </a:ext>
            </a:extLst>
          </p:cNvPr>
          <p:cNvCxnSpPr>
            <a:cxnSpLocks/>
          </p:cNvCxnSpPr>
          <p:nvPr/>
        </p:nvCxnSpPr>
        <p:spPr>
          <a:xfrm>
            <a:off x="9225167" y="3426618"/>
            <a:ext cx="2053950" cy="26090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E91A282-268D-0947-BC22-5D3647B0763F}"/>
              </a:ext>
            </a:extLst>
          </p:cNvPr>
          <p:cNvCxnSpPr>
            <a:cxnSpLocks/>
          </p:cNvCxnSpPr>
          <p:nvPr/>
        </p:nvCxnSpPr>
        <p:spPr>
          <a:xfrm>
            <a:off x="11540023" y="3130106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2F11AB0-957A-C64F-B755-BDB5CC9E0202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>
          <a:xfrm>
            <a:off x="10122320" y="5585078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609DCC6-CEFC-0842-9CBC-F5027274C39B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10616899" y="3948430"/>
            <a:ext cx="923124" cy="31930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A404886-0AD8-6B48-B791-C0BB134F5636}"/>
              </a:ext>
            </a:extLst>
          </p:cNvPr>
          <p:cNvCxnSpPr>
            <a:cxnSpLocks/>
            <a:stCxn id="177" idx="4"/>
            <a:endCxn id="173" idx="0"/>
          </p:cNvCxnSpPr>
          <p:nvPr/>
        </p:nvCxnSpPr>
        <p:spPr>
          <a:xfrm flipH="1">
            <a:off x="10122320" y="4789547"/>
            <a:ext cx="494579" cy="273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5E72C3A5-7543-3B4B-9904-924030E08ADB}"/>
              </a:ext>
            </a:extLst>
          </p:cNvPr>
          <p:cNvSpPr/>
          <p:nvPr/>
        </p:nvSpPr>
        <p:spPr>
          <a:xfrm>
            <a:off x="9861414" y="5063266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811CD9E-95C0-3E45-84ED-91349F974A58}"/>
              </a:ext>
            </a:extLst>
          </p:cNvPr>
          <p:cNvSpPr/>
          <p:nvPr/>
        </p:nvSpPr>
        <p:spPr>
          <a:xfrm>
            <a:off x="9861414" y="5881590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20BAA20-5C45-BB4C-964F-6CF55171A0BF}"/>
              </a:ext>
            </a:extLst>
          </p:cNvPr>
          <p:cNvSpPr txBox="1"/>
          <p:nvPr/>
        </p:nvSpPr>
        <p:spPr>
          <a:xfrm>
            <a:off x="9742176" y="513950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B:1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DD5389F-C98A-D74C-BC26-38BD4D7AB6D1}"/>
              </a:ext>
            </a:extLst>
          </p:cNvPr>
          <p:cNvSpPr txBox="1"/>
          <p:nvPr/>
        </p:nvSpPr>
        <p:spPr>
          <a:xfrm>
            <a:off x="9742176" y="5957830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F:1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F95BFE8-81A1-E84B-9FD6-1B76E7472583}"/>
              </a:ext>
            </a:extLst>
          </p:cNvPr>
          <p:cNvSpPr/>
          <p:nvPr/>
        </p:nvSpPr>
        <p:spPr>
          <a:xfrm>
            <a:off x="10355993" y="4267735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7A59A7-55A4-7B45-9566-B4C2E3F57B9E}"/>
              </a:ext>
            </a:extLst>
          </p:cNvPr>
          <p:cNvSpPr txBox="1"/>
          <p:nvPr/>
        </p:nvSpPr>
        <p:spPr>
          <a:xfrm>
            <a:off x="10236755" y="434397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E:2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829D31A-4D59-EB4B-AA2A-A543E96BE92D}"/>
              </a:ext>
            </a:extLst>
          </p:cNvPr>
          <p:cNvCxnSpPr>
            <a:cxnSpLocks/>
          </p:cNvCxnSpPr>
          <p:nvPr/>
        </p:nvCxnSpPr>
        <p:spPr>
          <a:xfrm>
            <a:off x="9225167" y="3800037"/>
            <a:ext cx="1130826" cy="72860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4349CD1-CBD7-034E-88E7-504C241F6355}"/>
              </a:ext>
            </a:extLst>
          </p:cNvPr>
          <p:cNvCxnSpPr>
            <a:cxnSpLocks/>
          </p:cNvCxnSpPr>
          <p:nvPr/>
        </p:nvCxnSpPr>
        <p:spPr>
          <a:xfrm>
            <a:off x="9223664" y="4537409"/>
            <a:ext cx="714168" cy="60227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C40A10A-5445-894B-93A4-33297B3FF2FA}"/>
              </a:ext>
            </a:extLst>
          </p:cNvPr>
          <p:cNvCxnSpPr>
            <a:cxnSpLocks/>
          </p:cNvCxnSpPr>
          <p:nvPr/>
        </p:nvCxnSpPr>
        <p:spPr>
          <a:xfrm>
            <a:off x="9223664" y="5284243"/>
            <a:ext cx="637750" cy="85825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5F7D382-B6DA-C046-8D56-CA3CCF161731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11540023" y="3948430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28D0CA54-0163-E144-B7A9-5B88C85389BC}"/>
              </a:ext>
            </a:extLst>
          </p:cNvPr>
          <p:cNvSpPr/>
          <p:nvPr/>
        </p:nvSpPr>
        <p:spPr>
          <a:xfrm>
            <a:off x="11279117" y="4244942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9FEAB6B-74D3-714E-A042-847C811145FB}"/>
              </a:ext>
            </a:extLst>
          </p:cNvPr>
          <p:cNvSpPr txBox="1"/>
          <p:nvPr/>
        </p:nvSpPr>
        <p:spPr>
          <a:xfrm>
            <a:off x="11159879" y="4321182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G:1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DE16682-4B26-344E-A824-8FE8B29C20EC}"/>
              </a:ext>
            </a:extLst>
          </p:cNvPr>
          <p:cNvCxnSpPr>
            <a:cxnSpLocks/>
            <a:endCxn id="183" idx="1"/>
          </p:cNvCxnSpPr>
          <p:nvPr/>
        </p:nvCxnSpPr>
        <p:spPr>
          <a:xfrm>
            <a:off x="9225162" y="4161372"/>
            <a:ext cx="2130373" cy="15998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/>
        </p:nvGraphicFramePr>
        <p:xfrm>
          <a:off x="8060400" y="2869200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C310B2-9D69-9349-8B54-B0292CCA6EA2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0613945" y="4795566"/>
            <a:ext cx="521812" cy="273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CDBBF1-A99D-244E-8775-BE4908459754}"/>
              </a:ext>
            </a:extLst>
          </p:cNvPr>
          <p:cNvCxnSpPr>
            <a:cxnSpLocks/>
            <a:endCxn id="45" idx="6"/>
          </p:cNvCxnSpPr>
          <p:nvPr/>
        </p:nvCxnSpPr>
        <p:spPr>
          <a:xfrm flipH="1">
            <a:off x="11396663" y="4772773"/>
            <a:ext cx="140406" cy="55741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9F4F0E1-A010-3245-9433-BFA3CE99F39C}"/>
              </a:ext>
            </a:extLst>
          </p:cNvPr>
          <p:cNvSpPr/>
          <p:nvPr/>
        </p:nvSpPr>
        <p:spPr>
          <a:xfrm>
            <a:off x="10874851" y="5069285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DC121A-4C9D-9647-9D02-6478B1B5535A}"/>
              </a:ext>
            </a:extLst>
          </p:cNvPr>
          <p:cNvSpPr txBox="1"/>
          <p:nvPr/>
        </p:nvSpPr>
        <p:spPr>
          <a:xfrm>
            <a:off x="10755613" y="5145525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5AD2363-F7B7-B84B-AAC9-8E0253F4BB8F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2206366" y="2373265"/>
            <a:ext cx="788535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C373734-89F2-0C49-9DB4-3F851F6E1F46}"/>
              </a:ext>
            </a:extLst>
          </p:cNvPr>
          <p:cNvCxnSpPr>
            <a:cxnSpLocks/>
            <a:endCxn id="49" idx="4"/>
          </p:cNvCxnSpPr>
          <p:nvPr/>
        </p:nvCxnSpPr>
        <p:spPr>
          <a:xfrm flipV="1">
            <a:off x="10874851" y="3136125"/>
            <a:ext cx="2120050" cy="139853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6DAE83E3-96CC-D54B-9BF9-81AE5504ADCE}"/>
              </a:ext>
            </a:extLst>
          </p:cNvPr>
          <p:cNvSpPr/>
          <p:nvPr/>
        </p:nvSpPr>
        <p:spPr>
          <a:xfrm>
            <a:off x="12733995" y="2614313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562FBD-DE60-A946-9716-1BC3073EE8A8}"/>
              </a:ext>
            </a:extLst>
          </p:cNvPr>
          <p:cNvSpPr txBox="1"/>
          <p:nvPr/>
        </p:nvSpPr>
        <p:spPr>
          <a:xfrm>
            <a:off x="12614757" y="2690553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E:1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D76ADC18-3B97-5948-BF82-50FCCA19AE9A}"/>
              </a:ext>
            </a:extLst>
          </p:cNvPr>
          <p:cNvSpPr txBox="1">
            <a:spLocks/>
          </p:cNvSpPr>
          <p:nvPr/>
        </p:nvSpPr>
        <p:spPr>
          <a:xfrm>
            <a:off x="906631" y="764373"/>
            <a:ext cx="113832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FP-growth/build</a:t>
            </a:r>
          </a:p>
        </p:txBody>
      </p:sp>
    </p:spTree>
    <p:extLst>
      <p:ext uri="{BB962C8B-B14F-4D97-AF65-F5344CB8AC3E}">
        <p14:creationId xmlns:p14="http://schemas.microsoft.com/office/powerpoint/2010/main" val="354302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08C4B70-967E-A848-9AB0-28981B396DCC}"/>
              </a:ext>
            </a:extLst>
          </p:cNvPr>
          <p:cNvGrpSpPr/>
          <p:nvPr/>
        </p:nvGrpSpPr>
        <p:grpSpPr>
          <a:xfrm>
            <a:off x="3353486" y="2203200"/>
            <a:ext cx="2341604" cy="3785652"/>
            <a:chOff x="3353486" y="2203200"/>
            <a:chExt cx="2341604" cy="378565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0F2CF53-75D5-9943-AD78-9DFD3E2C587F}"/>
                </a:ext>
              </a:extLst>
            </p:cNvPr>
            <p:cNvSpPr txBox="1"/>
            <p:nvPr/>
          </p:nvSpPr>
          <p:spPr>
            <a:xfrm>
              <a:off x="3362400" y="2203200"/>
              <a:ext cx="2332690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B F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E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 D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E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B F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D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134E08-FCE1-D54F-9248-8805E0A6ED3C}"/>
                </a:ext>
              </a:extLst>
            </p:cNvPr>
            <p:cNvGrpSpPr/>
            <p:nvPr/>
          </p:nvGrpSpPr>
          <p:grpSpPr>
            <a:xfrm>
              <a:off x="3353486" y="2272505"/>
              <a:ext cx="2332690" cy="3619877"/>
              <a:chOff x="3353486" y="2272505"/>
              <a:chExt cx="2332690" cy="3619877"/>
            </a:xfrm>
            <a:solidFill>
              <a:schemeClr val="bg1">
                <a:alpha val="70090"/>
              </a:schemeClr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0319578-7E23-A446-9494-AC290A926BD1}"/>
                  </a:ext>
                </a:extLst>
              </p:cNvPr>
              <p:cNvSpPr/>
              <p:nvPr/>
            </p:nvSpPr>
            <p:spPr>
              <a:xfrm>
                <a:off x="3353486" y="2272505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3007564-2B3E-C244-AD6C-BCFA68C1AF37}"/>
                  </a:ext>
                </a:extLst>
              </p:cNvPr>
              <p:cNvSpPr/>
              <p:nvPr/>
            </p:nvSpPr>
            <p:spPr>
              <a:xfrm>
                <a:off x="3353486" y="2638768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C4A7040-F802-694A-8CEE-272DFCB2727B}"/>
                  </a:ext>
                </a:extLst>
              </p:cNvPr>
              <p:cNvSpPr/>
              <p:nvPr/>
            </p:nvSpPr>
            <p:spPr>
              <a:xfrm>
                <a:off x="3353486" y="3005031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011CD85-A28D-DB45-9617-0493D3FB7518}"/>
                  </a:ext>
                </a:extLst>
              </p:cNvPr>
              <p:cNvSpPr/>
              <p:nvPr/>
            </p:nvSpPr>
            <p:spPr>
              <a:xfrm>
                <a:off x="3353486" y="3371294"/>
                <a:ext cx="2332690" cy="29695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628A1C8-5357-564E-A55E-E9EF4F2C3DC2}"/>
                  </a:ext>
                </a:extLst>
              </p:cNvPr>
              <p:cNvSpPr/>
              <p:nvPr/>
            </p:nvSpPr>
            <p:spPr>
              <a:xfrm>
                <a:off x="3353486" y="3753365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84ABD32-A0A3-6846-A6AE-A674F5918A08}"/>
                  </a:ext>
                </a:extLst>
              </p:cNvPr>
              <p:cNvSpPr/>
              <p:nvPr/>
            </p:nvSpPr>
            <p:spPr>
              <a:xfrm>
                <a:off x="3353486" y="4119628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183CE96-F5E7-044A-BBE5-31E22CEE469E}"/>
                  </a:ext>
                </a:extLst>
              </p:cNvPr>
              <p:cNvSpPr/>
              <p:nvPr/>
            </p:nvSpPr>
            <p:spPr>
              <a:xfrm>
                <a:off x="3353486" y="4485891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A545E1F6-8688-8D44-928D-E034D915083E}"/>
                  </a:ext>
                </a:extLst>
              </p:cNvPr>
              <p:cNvSpPr/>
              <p:nvPr/>
            </p:nvSpPr>
            <p:spPr>
              <a:xfrm>
                <a:off x="3353486" y="4852154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4AC57F1-281A-6449-B1B9-021C90EFD217}"/>
                  </a:ext>
                </a:extLst>
              </p:cNvPr>
              <p:cNvSpPr/>
              <p:nvPr/>
            </p:nvSpPr>
            <p:spPr>
              <a:xfrm>
                <a:off x="3353486" y="5595423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AFAED10-7935-7F49-9446-D29DCBB32928}"/>
                  </a:ext>
                </a:extLst>
              </p:cNvPr>
              <p:cNvSpPr/>
              <p:nvPr/>
            </p:nvSpPr>
            <p:spPr>
              <a:xfrm>
                <a:off x="3353486" y="5213587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F910C15-B2CF-3F46-8752-CF914A1232C7}"/>
              </a:ext>
            </a:extLst>
          </p:cNvPr>
          <p:cNvGrpSpPr/>
          <p:nvPr/>
        </p:nvGrpSpPr>
        <p:grpSpPr>
          <a:xfrm>
            <a:off x="11829176" y="1845434"/>
            <a:ext cx="760288" cy="521812"/>
            <a:chOff x="14012796" y="1826933"/>
            <a:chExt cx="760288" cy="521812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40E5A67-1E00-0446-B93B-58B827793C8E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B07AF5E-0AA5-1F4E-AB6C-9C794E47B4A8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</p:grpSp>
      <p:sp>
        <p:nvSpPr>
          <p:cNvPr id="162" name="Oval 161">
            <a:extLst>
              <a:ext uri="{FF2B5EF4-FFF2-40B4-BE49-F238E27FC236}">
                <a16:creationId xmlns:a16="http://schemas.microsoft.com/office/drawing/2014/main" id="{8EEB9A8D-AADE-1E4D-BAC9-C35F348A8F5B}"/>
              </a:ext>
            </a:extLst>
          </p:cNvPr>
          <p:cNvSpPr/>
          <p:nvPr/>
        </p:nvSpPr>
        <p:spPr>
          <a:xfrm>
            <a:off x="11279117" y="2608294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6AE6E90-0F75-FC49-9112-1D0E5DF467AA}"/>
              </a:ext>
            </a:extLst>
          </p:cNvPr>
          <p:cNvSpPr txBox="1"/>
          <p:nvPr/>
        </p:nvSpPr>
        <p:spPr>
          <a:xfrm>
            <a:off x="11159879" y="2684534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A:3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E4CC6DD-B546-1644-9034-7425561224AF}"/>
              </a:ext>
            </a:extLst>
          </p:cNvPr>
          <p:cNvCxnSpPr>
            <a:cxnSpLocks/>
          </p:cNvCxnSpPr>
          <p:nvPr/>
        </p:nvCxnSpPr>
        <p:spPr>
          <a:xfrm flipV="1">
            <a:off x="9225167" y="2869200"/>
            <a:ext cx="2053950" cy="18466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FE33179-2B29-4E44-BC29-0E7C67AA0B34}"/>
              </a:ext>
            </a:extLst>
          </p:cNvPr>
          <p:cNvCxnSpPr/>
          <p:nvPr/>
        </p:nvCxnSpPr>
        <p:spPr>
          <a:xfrm flipH="1">
            <a:off x="11540023" y="2367246"/>
            <a:ext cx="669297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959C97ED-C416-E84D-82FA-C6263A356507}"/>
              </a:ext>
            </a:extLst>
          </p:cNvPr>
          <p:cNvSpPr/>
          <p:nvPr/>
        </p:nvSpPr>
        <p:spPr>
          <a:xfrm>
            <a:off x="11279117" y="3426618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F87C1E3-1730-A849-B94B-C23E23E0C790}"/>
              </a:ext>
            </a:extLst>
          </p:cNvPr>
          <p:cNvSpPr txBox="1"/>
          <p:nvPr/>
        </p:nvSpPr>
        <p:spPr>
          <a:xfrm>
            <a:off x="11159879" y="350285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C: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9A8AD17-250F-0D4F-9B85-17591013FB9B}"/>
              </a:ext>
            </a:extLst>
          </p:cNvPr>
          <p:cNvCxnSpPr>
            <a:cxnSpLocks/>
          </p:cNvCxnSpPr>
          <p:nvPr/>
        </p:nvCxnSpPr>
        <p:spPr>
          <a:xfrm>
            <a:off x="9225167" y="3426618"/>
            <a:ext cx="2053950" cy="26090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E91A282-268D-0947-BC22-5D3647B0763F}"/>
              </a:ext>
            </a:extLst>
          </p:cNvPr>
          <p:cNvCxnSpPr>
            <a:cxnSpLocks/>
          </p:cNvCxnSpPr>
          <p:nvPr/>
        </p:nvCxnSpPr>
        <p:spPr>
          <a:xfrm>
            <a:off x="11540023" y="3130106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2F11AB0-957A-C64F-B755-BDB5CC9E0202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>
          <a:xfrm>
            <a:off x="10122320" y="5585078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609DCC6-CEFC-0842-9CBC-F5027274C39B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10616899" y="3948430"/>
            <a:ext cx="923124" cy="31930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A404886-0AD8-6B48-B791-C0BB134F5636}"/>
              </a:ext>
            </a:extLst>
          </p:cNvPr>
          <p:cNvCxnSpPr>
            <a:cxnSpLocks/>
            <a:stCxn id="177" idx="4"/>
            <a:endCxn id="173" idx="0"/>
          </p:cNvCxnSpPr>
          <p:nvPr/>
        </p:nvCxnSpPr>
        <p:spPr>
          <a:xfrm flipH="1">
            <a:off x="10122320" y="4789547"/>
            <a:ext cx="494579" cy="273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5E72C3A5-7543-3B4B-9904-924030E08ADB}"/>
              </a:ext>
            </a:extLst>
          </p:cNvPr>
          <p:cNvSpPr/>
          <p:nvPr/>
        </p:nvSpPr>
        <p:spPr>
          <a:xfrm>
            <a:off x="9861414" y="5063266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811CD9E-95C0-3E45-84ED-91349F974A58}"/>
              </a:ext>
            </a:extLst>
          </p:cNvPr>
          <p:cNvSpPr/>
          <p:nvPr/>
        </p:nvSpPr>
        <p:spPr>
          <a:xfrm>
            <a:off x="9861414" y="5881590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20BAA20-5C45-BB4C-964F-6CF55171A0BF}"/>
              </a:ext>
            </a:extLst>
          </p:cNvPr>
          <p:cNvSpPr txBox="1"/>
          <p:nvPr/>
        </p:nvSpPr>
        <p:spPr>
          <a:xfrm>
            <a:off x="9742176" y="513950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B:1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DD5389F-C98A-D74C-BC26-38BD4D7AB6D1}"/>
              </a:ext>
            </a:extLst>
          </p:cNvPr>
          <p:cNvSpPr txBox="1"/>
          <p:nvPr/>
        </p:nvSpPr>
        <p:spPr>
          <a:xfrm>
            <a:off x="9742176" y="5957830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F:1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F95BFE8-81A1-E84B-9FD6-1B76E7472583}"/>
              </a:ext>
            </a:extLst>
          </p:cNvPr>
          <p:cNvSpPr/>
          <p:nvPr/>
        </p:nvSpPr>
        <p:spPr>
          <a:xfrm>
            <a:off x="10355993" y="4267735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7A59A7-55A4-7B45-9566-B4C2E3F57B9E}"/>
              </a:ext>
            </a:extLst>
          </p:cNvPr>
          <p:cNvSpPr txBox="1"/>
          <p:nvPr/>
        </p:nvSpPr>
        <p:spPr>
          <a:xfrm>
            <a:off x="10236755" y="434397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E:2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829D31A-4D59-EB4B-AA2A-A543E96BE92D}"/>
              </a:ext>
            </a:extLst>
          </p:cNvPr>
          <p:cNvCxnSpPr>
            <a:cxnSpLocks/>
          </p:cNvCxnSpPr>
          <p:nvPr/>
        </p:nvCxnSpPr>
        <p:spPr>
          <a:xfrm>
            <a:off x="9225167" y="3800037"/>
            <a:ext cx="1130826" cy="72860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4349CD1-CBD7-034E-88E7-504C241F6355}"/>
              </a:ext>
            </a:extLst>
          </p:cNvPr>
          <p:cNvCxnSpPr>
            <a:cxnSpLocks/>
          </p:cNvCxnSpPr>
          <p:nvPr/>
        </p:nvCxnSpPr>
        <p:spPr>
          <a:xfrm>
            <a:off x="9223664" y="4537409"/>
            <a:ext cx="714168" cy="60227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C40A10A-5445-894B-93A4-33297B3FF2FA}"/>
              </a:ext>
            </a:extLst>
          </p:cNvPr>
          <p:cNvCxnSpPr>
            <a:cxnSpLocks/>
          </p:cNvCxnSpPr>
          <p:nvPr/>
        </p:nvCxnSpPr>
        <p:spPr>
          <a:xfrm>
            <a:off x="9223664" y="5284243"/>
            <a:ext cx="637750" cy="85825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5F7D382-B6DA-C046-8D56-CA3CCF161731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11540023" y="3948430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28D0CA54-0163-E144-B7A9-5B88C85389BC}"/>
              </a:ext>
            </a:extLst>
          </p:cNvPr>
          <p:cNvSpPr/>
          <p:nvPr/>
        </p:nvSpPr>
        <p:spPr>
          <a:xfrm>
            <a:off x="11279117" y="4244942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9FEAB6B-74D3-714E-A042-847C811145FB}"/>
              </a:ext>
            </a:extLst>
          </p:cNvPr>
          <p:cNvSpPr txBox="1"/>
          <p:nvPr/>
        </p:nvSpPr>
        <p:spPr>
          <a:xfrm>
            <a:off x="11159879" y="4321182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G:1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DE16682-4B26-344E-A824-8FE8B29C20EC}"/>
              </a:ext>
            </a:extLst>
          </p:cNvPr>
          <p:cNvCxnSpPr>
            <a:cxnSpLocks/>
            <a:endCxn id="183" idx="1"/>
          </p:cNvCxnSpPr>
          <p:nvPr/>
        </p:nvCxnSpPr>
        <p:spPr>
          <a:xfrm>
            <a:off x="9225162" y="4161372"/>
            <a:ext cx="2130373" cy="15998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C310B2-9D69-9349-8B54-B0292CCA6EA2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0613945" y="4795566"/>
            <a:ext cx="521812" cy="273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CDBBF1-A99D-244E-8775-BE4908459754}"/>
              </a:ext>
            </a:extLst>
          </p:cNvPr>
          <p:cNvCxnSpPr>
            <a:cxnSpLocks/>
            <a:endCxn id="45" idx="6"/>
          </p:cNvCxnSpPr>
          <p:nvPr/>
        </p:nvCxnSpPr>
        <p:spPr>
          <a:xfrm flipH="1">
            <a:off x="11396663" y="4772773"/>
            <a:ext cx="140406" cy="55741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9F4F0E1-A010-3245-9433-BFA3CE99F39C}"/>
              </a:ext>
            </a:extLst>
          </p:cNvPr>
          <p:cNvSpPr/>
          <p:nvPr/>
        </p:nvSpPr>
        <p:spPr>
          <a:xfrm>
            <a:off x="10874851" y="5069285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DC121A-4C9D-9647-9D02-6478B1B5535A}"/>
              </a:ext>
            </a:extLst>
          </p:cNvPr>
          <p:cNvSpPr txBox="1"/>
          <p:nvPr/>
        </p:nvSpPr>
        <p:spPr>
          <a:xfrm>
            <a:off x="10755613" y="5145525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7D4616-83A8-7E49-8606-80E4EB1666F6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1135757" y="5591097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A4E54B-97C5-6240-ADD9-5EBF143DFFE5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9220710" y="4903814"/>
            <a:ext cx="1730559" cy="106021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E02BAFF-423C-A34C-BFFC-EBBC23982468}"/>
              </a:ext>
            </a:extLst>
          </p:cNvPr>
          <p:cNvSpPr/>
          <p:nvPr/>
        </p:nvSpPr>
        <p:spPr>
          <a:xfrm>
            <a:off x="10874851" y="5887609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5A3F27-B684-5B4F-AE87-F4407C5D2ACA}"/>
              </a:ext>
            </a:extLst>
          </p:cNvPr>
          <p:cNvSpPr txBox="1"/>
          <p:nvPr/>
        </p:nvSpPr>
        <p:spPr>
          <a:xfrm>
            <a:off x="10755613" y="5963849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D:1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DAB3866-E640-A546-AAAF-0E5970DAD9DA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12206366" y="2373265"/>
            <a:ext cx="788535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29D44A3-0D52-B84E-9E18-749185BF3B6D}"/>
              </a:ext>
            </a:extLst>
          </p:cNvPr>
          <p:cNvCxnSpPr>
            <a:cxnSpLocks/>
            <a:endCxn id="53" idx="4"/>
          </p:cNvCxnSpPr>
          <p:nvPr/>
        </p:nvCxnSpPr>
        <p:spPr>
          <a:xfrm flipV="1">
            <a:off x="10874851" y="3136125"/>
            <a:ext cx="2120050" cy="139853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F83C6BEE-0813-3741-BBB9-310973681CFA}"/>
              </a:ext>
            </a:extLst>
          </p:cNvPr>
          <p:cNvSpPr/>
          <p:nvPr/>
        </p:nvSpPr>
        <p:spPr>
          <a:xfrm>
            <a:off x="12733995" y="2614313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2C5070-DCC8-0E49-86DD-0427FDE37C51}"/>
              </a:ext>
            </a:extLst>
          </p:cNvPr>
          <p:cNvSpPr txBox="1"/>
          <p:nvPr/>
        </p:nvSpPr>
        <p:spPr>
          <a:xfrm>
            <a:off x="12614757" y="2690553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E:1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A8335E20-1F98-0145-A8E3-916278416AC0}"/>
              </a:ext>
            </a:extLst>
          </p:cNvPr>
          <p:cNvSpPr txBox="1">
            <a:spLocks/>
          </p:cNvSpPr>
          <p:nvPr/>
        </p:nvSpPr>
        <p:spPr>
          <a:xfrm>
            <a:off x="906631" y="764373"/>
            <a:ext cx="113832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FP-growth/build</a:t>
            </a:r>
          </a:p>
        </p:txBody>
      </p: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71469"/>
              </p:ext>
            </p:extLst>
          </p:nvPr>
        </p:nvGraphicFramePr>
        <p:xfrm>
          <a:off x="8060400" y="2869200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392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08C4B70-967E-A848-9AB0-28981B396DCC}"/>
              </a:ext>
            </a:extLst>
          </p:cNvPr>
          <p:cNvGrpSpPr/>
          <p:nvPr/>
        </p:nvGrpSpPr>
        <p:grpSpPr>
          <a:xfrm>
            <a:off x="3353486" y="2203200"/>
            <a:ext cx="2341604" cy="3785652"/>
            <a:chOff x="3353486" y="2203200"/>
            <a:chExt cx="2341604" cy="378565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0F2CF53-75D5-9943-AD78-9DFD3E2C587F}"/>
                </a:ext>
              </a:extLst>
            </p:cNvPr>
            <p:cNvSpPr txBox="1"/>
            <p:nvPr/>
          </p:nvSpPr>
          <p:spPr>
            <a:xfrm>
              <a:off x="3362400" y="2203200"/>
              <a:ext cx="2332690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B F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E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 D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E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B F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D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134E08-FCE1-D54F-9248-8805E0A6ED3C}"/>
                </a:ext>
              </a:extLst>
            </p:cNvPr>
            <p:cNvGrpSpPr/>
            <p:nvPr/>
          </p:nvGrpSpPr>
          <p:grpSpPr>
            <a:xfrm>
              <a:off x="3353486" y="2272505"/>
              <a:ext cx="2332690" cy="3619877"/>
              <a:chOff x="3353486" y="2272505"/>
              <a:chExt cx="2332690" cy="3619877"/>
            </a:xfrm>
            <a:solidFill>
              <a:schemeClr val="bg1">
                <a:alpha val="70090"/>
              </a:schemeClr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0319578-7E23-A446-9494-AC290A926BD1}"/>
                  </a:ext>
                </a:extLst>
              </p:cNvPr>
              <p:cNvSpPr/>
              <p:nvPr/>
            </p:nvSpPr>
            <p:spPr>
              <a:xfrm>
                <a:off x="3353486" y="2272505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3007564-2B3E-C244-AD6C-BCFA68C1AF37}"/>
                  </a:ext>
                </a:extLst>
              </p:cNvPr>
              <p:cNvSpPr/>
              <p:nvPr/>
            </p:nvSpPr>
            <p:spPr>
              <a:xfrm>
                <a:off x="3353486" y="2638768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C4A7040-F802-694A-8CEE-272DFCB2727B}"/>
                  </a:ext>
                </a:extLst>
              </p:cNvPr>
              <p:cNvSpPr/>
              <p:nvPr/>
            </p:nvSpPr>
            <p:spPr>
              <a:xfrm>
                <a:off x="3353486" y="3005031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011CD85-A28D-DB45-9617-0493D3FB7518}"/>
                  </a:ext>
                </a:extLst>
              </p:cNvPr>
              <p:cNvSpPr/>
              <p:nvPr/>
            </p:nvSpPr>
            <p:spPr>
              <a:xfrm>
                <a:off x="3353486" y="3371294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628A1C8-5357-564E-A55E-E9EF4F2C3DC2}"/>
                  </a:ext>
                </a:extLst>
              </p:cNvPr>
              <p:cNvSpPr/>
              <p:nvPr/>
            </p:nvSpPr>
            <p:spPr>
              <a:xfrm>
                <a:off x="3353486" y="3753365"/>
                <a:ext cx="2332690" cy="29695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84ABD32-A0A3-6846-A6AE-A674F5918A08}"/>
                  </a:ext>
                </a:extLst>
              </p:cNvPr>
              <p:cNvSpPr/>
              <p:nvPr/>
            </p:nvSpPr>
            <p:spPr>
              <a:xfrm>
                <a:off x="3353486" y="4119628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183CE96-F5E7-044A-BBE5-31E22CEE469E}"/>
                  </a:ext>
                </a:extLst>
              </p:cNvPr>
              <p:cNvSpPr/>
              <p:nvPr/>
            </p:nvSpPr>
            <p:spPr>
              <a:xfrm>
                <a:off x="3353486" y="4485891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A545E1F6-8688-8D44-928D-E034D915083E}"/>
                  </a:ext>
                </a:extLst>
              </p:cNvPr>
              <p:cNvSpPr/>
              <p:nvPr/>
            </p:nvSpPr>
            <p:spPr>
              <a:xfrm>
                <a:off x="3353486" y="4852154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4AC57F1-281A-6449-B1B9-021C90EFD217}"/>
                  </a:ext>
                </a:extLst>
              </p:cNvPr>
              <p:cNvSpPr/>
              <p:nvPr/>
            </p:nvSpPr>
            <p:spPr>
              <a:xfrm>
                <a:off x="3353486" y="5595423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AFAED10-7935-7F49-9446-D29DCBB32928}"/>
                  </a:ext>
                </a:extLst>
              </p:cNvPr>
              <p:cNvSpPr/>
              <p:nvPr/>
            </p:nvSpPr>
            <p:spPr>
              <a:xfrm>
                <a:off x="3353486" y="5213587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F910C15-B2CF-3F46-8752-CF914A1232C7}"/>
              </a:ext>
            </a:extLst>
          </p:cNvPr>
          <p:cNvGrpSpPr/>
          <p:nvPr/>
        </p:nvGrpSpPr>
        <p:grpSpPr>
          <a:xfrm>
            <a:off x="11829176" y="1845434"/>
            <a:ext cx="760288" cy="521812"/>
            <a:chOff x="14012796" y="1826933"/>
            <a:chExt cx="760288" cy="521812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40E5A67-1E00-0446-B93B-58B827793C8E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B07AF5E-0AA5-1F4E-AB6C-9C794E47B4A8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</p:grpSp>
      <p:sp>
        <p:nvSpPr>
          <p:cNvPr id="162" name="Oval 161">
            <a:extLst>
              <a:ext uri="{FF2B5EF4-FFF2-40B4-BE49-F238E27FC236}">
                <a16:creationId xmlns:a16="http://schemas.microsoft.com/office/drawing/2014/main" id="{8EEB9A8D-AADE-1E4D-BAC9-C35F348A8F5B}"/>
              </a:ext>
            </a:extLst>
          </p:cNvPr>
          <p:cNvSpPr/>
          <p:nvPr/>
        </p:nvSpPr>
        <p:spPr>
          <a:xfrm>
            <a:off x="11279117" y="2608294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6AE6E90-0F75-FC49-9112-1D0E5DF467AA}"/>
              </a:ext>
            </a:extLst>
          </p:cNvPr>
          <p:cNvSpPr txBox="1"/>
          <p:nvPr/>
        </p:nvSpPr>
        <p:spPr>
          <a:xfrm>
            <a:off x="11159879" y="2684534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A:4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E4CC6DD-B546-1644-9034-7425561224AF}"/>
              </a:ext>
            </a:extLst>
          </p:cNvPr>
          <p:cNvCxnSpPr>
            <a:cxnSpLocks/>
          </p:cNvCxnSpPr>
          <p:nvPr/>
        </p:nvCxnSpPr>
        <p:spPr>
          <a:xfrm flipV="1">
            <a:off x="9225167" y="2869200"/>
            <a:ext cx="2053950" cy="18466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FE33179-2B29-4E44-BC29-0E7C67AA0B34}"/>
              </a:ext>
            </a:extLst>
          </p:cNvPr>
          <p:cNvCxnSpPr/>
          <p:nvPr/>
        </p:nvCxnSpPr>
        <p:spPr>
          <a:xfrm flipH="1">
            <a:off x="11540023" y="2367246"/>
            <a:ext cx="669297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959C97ED-C416-E84D-82FA-C6263A356507}"/>
              </a:ext>
            </a:extLst>
          </p:cNvPr>
          <p:cNvSpPr/>
          <p:nvPr/>
        </p:nvSpPr>
        <p:spPr>
          <a:xfrm>
            <a:off x="11279117" y="3426618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F87C1E3-1730-A849-B94B-C23E23E0C790}"/>
              </a:ext>
            </a:extLst>
          </p:cNvPr>
          <p:cNvSpPr txBox="1"/>
          <p:nvPr/>
        </p:nvSpPr>
        <p:spPr>
          <a:xfrm>
            <a:off x="11159879" y="350285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C:4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9A8AD17-250F-0D4F-9B85-17591013FB9B}"/>
              </a:ext>
            </a:extLst>
          </p:cNvPr>
          <p:cNvCxnSpPr>
            <a:cxnSpLocks/>
          </p:cNvCxnSpPr>
          <p:nvPr/>
        </p:nvCxnSpPr>
        <p:spPr>
          <a:xfrm>
            <a:off x="9225167" y="3426618"/>
            <a:ext cx="2053950" cy="26090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E91A282-268D-0947-BC22-5D3647B0763F}"/>
              </a:ext>
            </a:extLst>
          </p:cNvPr>
          <p:cNvCxnSpPr>
            <a:cxnSpLocks/>
          </p:cNvCxnSpPr>
          <p:nvPr/>
        </p:nvCxnSpPr>
        <p:spPr>
          <a:xfrm>
            <a:off x="11540023" y="3130106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2F11AB0-957A-C64F-B755-BDB5CC9E0202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>
          <a:xfrm>
            <a:off x="10122320" y="5585078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609DCC6-CEFC-0842-9CBC-F5027274C39B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10616899" y="3948430"/>
            <a:ext cx="923124" cy="31930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A404886-0AD8-6B48-B791-C0BB134F5636}"/>
              </a:ext>
            </a:extLst>
          </p:cNvPr>
          <p:cNvCxnSpPr>
            <a:cxnSpLocks/>
            <a:stCxn id="177" idx="4"/>
            <a:endCxn id="173" idx="0"/>
          </p:cNvCxnSpPr>
          <p:nvPr/>
        </p:nvCxnSpPr>
        <p:spPr>
          <a:xfrm flipH="1">
            <a:off x="10122320" y="4789547"/>
            <a:ext cx="494579" cy="273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5E72C3A5-7543-3B4B-9904-924030E08ADB}"/>
              </a:ext>
            </a:extLst>
          </p:cNvPr>
          <p:cNvSpPr/>
          <p:nvPr/>
        </p:nvSpPr>
        <p:spPr>
          <a:xfrm>
            <a:off x="9861414" y="5063266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811CD9E-95C0-3E45-84ED-91349F974A58}"/>
              </a:ext>
            </a:extLst>
          </p:cNvPr>
          <p:cNvSpPr/>
          <p:nvPr/>
        </p:nvSpPr>
        <p:spPr>
          <a:xfrm>
            <a:off x="9861414" y="5881590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20BAA20-5C45-BB4C-964F-6CF55171A0BF}"/>
              </a:ext>
            </a:extLst>
          </p:cNvPr>
          <p:cNvSpPr txBox="1"/>
          <p:nvPr/>
        </p:nvSpPr>
        <p:spPr>
          <a:xfrm>
            <a:off x="9742176" y="513950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B:1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DD5389F-C98A-D74C-BC26-38BD4D7AB6D1}"/>
              </a:ext>
            </a:extLst>
          </p:cNvPr>
          <p:cNvSpPr txBox="1"/>
          <p:nvPr/>
        </p:nvSpPr>
        <p:spPr>
          <a:xfrm>
            <a:off x="9742176" y="5957830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F:1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F95BFE8-81A1-E84B-9FD6-1B76E7472583}"/>
              </a:ext>
            </a:extLst>
          </p:cNvPr>
          <p:cNvSpPr/>
          <p:nvPr/>
        </p:nvSpPr>
        <p:spPr>
          <a:xfrm>
            <a:off x="10355993" y="4267735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7A59A7-55A4-7B45-9566-B4C2E3F57B9E}"/>
              </a:ext>
            </a:extLst>
          </p:cNvPr>
          <p:cNvSpPr txBox="1"/>
          <p:nvPr/>
        </p:nvSpPr>
        <p:spPr>
          <a:xfrm>
            <a:off x="10236755" y="434397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E:3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829D31A-4D59-EB4B-AA2A-A543E96BE92D}"/>
              </a:ext>
            </a:extLst>
          </p:cNvPr>
          <p:cNvCxnSpPr>
            <a:cxnSpLocks/>
          </p:cNvCxnSpPr>
          <p:nvPr/>
        </p:nvCxnSpPr>
        <p:spPr>
          <a:xfrm>
            <a:off x="9225167" y="3800037"/>
            <a:ext cx="1130826" cy="72860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4349CD1-CBD7-034E-88E7-504C241F6355}"/>
              </a:ext>
            </a:extLst>
          </p:cNvPr>
          <p:cNvCxnSpPr>
            <a:cxnSpLocks/>
          </p:cNvCxnSpPr>
          <p:nvPr/>
        </p:nvCxnSpPr>
        <p:spPr>
          <a:xfrm>
            <a:off x="9223664" y="4537409"/>
            <a:ext cx="714168" cy="60227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C40A10A-5445-894B-93A4-33297B3FF2FA}"/>
              </a:ext>
            </a:extLst>
          </p:cNvPr>
          <p:cNvCxnSpPr>
            <a:cxnSpLocks/>
          </p:cNvCxnSpPr>
          <p:nvPr/>
        </p:nvCxnSpPr>
        <p:spPr>
          <a:xfrm>
            <a:off x="9223664" y="5284243"/>
            <a:ext cx="637750" cy="85825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5F7D382-B6DA-C046-8D56-CA3CCF161731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11540023" y="3948430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28D0CA54-0163-E144-B7A9-5B88C85389BC}"/>
              </a:ext>
            </a:extLst>
          </p:cNvPr>
          <p:cNvSpPr/>
          <p:nvPr/>
        </p:nvSpPr>
        <p:spPr>
          <a:xfrm>
            <a:off x="11279117" y="4244942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9FEAB6B-74D3-714E-A042-847C811145FB}"/>
              </a:ext>
            </a:extLst>
          </p:cNvPr>
          <p:cNvSpPr txBox="1"/>
          <p:nvPr/>
        </p:nvSpPr>
        <p:spPr>
          <a:xfrm>
            <a:off x="11159879" y="4321182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G:1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DE16682-4B26-344E-A824-8FE8B29C20EC}"/>
              </a:ext>
            </a:extLst>
          </p:cNvPr>
          <p:cNvCxnSpPr>
            <a:cxnSpLocks/>
            <a:endCxn id="183" idx="1"/>
          </p:cNvCxnSpPr>
          <p:nvPr/>
        </p:nvCxnSpPr>
        <p:spPr>
          <a:xfrm>
            <a:off x="9225162" y="4161372"/>
            <a:ext cx="2130373" cy="15998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C310B2-9D69-9349-8B54-B0292CCA6EA2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0613945" y="4795566"/>
            <a:ext cx="521812" cy="273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CDBBF1-A99D-244E-8775-BE4908459754}"/>
              </a:ext>
            </a:extLst>
          </p:cNvPr>
          <p:cNvCxnSpPr>
            <a:cxnSpLocks/>
            <a:endCxn id="45" idx="6"/>
          </p:cNvCxnSpPr>
          <p:nvPr/>
        </p:nvCxnSpPr>
        <p:spPr>
          <a:xfrm flipH="1">
            <a:off x="11396663" y="4772773"/>
            <a:ext cx="140406" cy="55741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9F4F0E1-A010-3245-9433-BFA3CE99F39C}"/>
              </a:ext>
            </a:extLst>
          </p:cNvPr>
          <p:cNvSpPr/>
          <p:nvPr/>
        </p:nvSpPr>
        <p:spPr>
          <a:xfrm>
            <a:off x="10874851" y="5069285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DC121A-4C9D-9647-9D02-6478B1B5535A}"/>
              </a:ext>
            </a:extLst>
          </p:cNvPr>
          <p:cNvSpPr txBox="1"/>
          <p:nvPr/>
        </p:nvSpPr>
        <p:spPr>
          <a:xfrm>
            <a:off x="10755613" y="5145525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7D4616-83A8-7E49-8606-80E4EB1666F6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1135757" y="5591097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A4E54B-97C5-6240-ADD9-5EBF143DFFE5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9220710" y="4903814"/>
            <a:ext cx="1730559" cy="106021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E02BAFF-423C-A34C-BFFC-EBBC23982468}"/>
              </a:ext>
            </a:extLst>
          </p:cNvPr>
          <p:cNvSpPr/>
          <p:nvPr/>
        </p:nvSpPr>
        <p:spPr>
          <a:xfrm>
            <a:off x="10874851" y="5887609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5A3F27-B684-5B4F-AE87-F4407C5D2ACA}"/>
              </a:ext>
            </a:extLst>
          </p:cNvPr>
          <p:cNvSpPr txBox="1"/>
          <p:nvPr/>
        </p:nvSpPr>
        <p:spPr>
          <a:xfrm>
            <a:off x="10755613" y="5963849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D:1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7EA806-D51D-0546-AA86-C2FCBAD9A651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12206366" y="2373265"/>
            <a:ext cx="788535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02F48D-13DE-0740-A97F-E6E81D7F4601}"/>
              </a:ext>
            </a:extLst>
          </p:cNvPr>
          <p:cNvCxnSpPr>
            <a:cxnSpLocks/>
            <a:endCxn id="53" idx="4"/>
          </p:cNvCxnSpPr>
          <p:nvPr/>
        </p:nvCxnSpPr>
        <p:spPr>
          <a:xfrm flipV="1">
            <a:off x="10874851" y="3136125"/>
            <a:ext cx="2120050" cy="139853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444176D-EAF5-BF46-B2F7-40F1FEAD8EA1}"/>
              </a:ext>
            </a:extLst>
          </p:cNvPr>
          <p:cNvSpPr/>
          <p:nvPr/>
        </p:nvSpPr>
        <p:spPr>
          <a:xfrm>
            <a:off x="12733995" y="2614313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C213E5-DC24-CB4D-B202-DF78A1B743BD}"/>
              </a:ext>
            </a:extLst>
          </p:cNvPr>
          <p:cNvSpPr txBox="1"/>
          <p:nvPr/>
        </p:nvSpPr>
        <p:spPr>
          <a:xfrm>
            <a:off x="12614757" y="2690553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E:1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6CC922F8-2915-994C-B034-BACAB061CBA9}"/>
              </a:ext>
            </a:extLst>
          </p:cNvPr>
          <p:cNvSpPr txBox="1">
            <a:spLocks/>
          </p:cNvSpPr>
          <p:nvPr/>
        </p:nvSpPr>
        <p:spPr>
          <a:xfrm>
            <a:off x="906631" y="764373"/>
            <a:ext cx="113832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FP-growth/build</a:t>
            </a:r>
          </a:p>
        </p:txBody>
      </p: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348234"/>
              </p:ext>
            </p:extLst>
          </p:nvPr>
        </p:nvGraphicFramePr>
        <p:xfrm>
          <a:off x="8060400" y="2869200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61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08C4B70-967E-A848-9AB0-28981B396DCC}"/>
              </a:ext>
            </a:extLst>
          </p:cNvPr>
          <p:cNvGrpSpPr/>
          <p:nvPr/>
        </p:nvGrpSpPr>
        <p:grpSpPr>
          <a:xfrm>
            <a:off x="3353486" y="2203200"/>
            <a:ext cx="2341604" cy="3785652"/>
            <a:chOff x="3353486" y="2203200"/>
            <a:chExt cx="2341604" cy="378565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0F2CF53-75D5-9943-AD78-9DFD3E2C587F}"/>
                </a:ext>
              </a:extLst>
            </p:cNvPr>
            <p:cNvSpPr txBox="1"/>
            <p:nvPr/>
          </p:nvSpPr>
          <p:spPr>
            <a:xfrm>
              <a:off x="3362400" y="2203200"/>
              <a:ext cx="2332690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B F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E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 D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E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B F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D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134E08-FCE1-D54F-9248-8805E0A6ED3C}"/>
                </a:ext>
              </a:extLst>
            </p:cNvPr>
            <p:cNvGrpSpPr/>
            <p:nvPr/>
          </p:nvGrpSpPr>
          <p:grpSpPr>
            <a:xfrm>
              <a:off x="3353486" y="2272505"/>
              <a:ext cx="2332690" cy="3619877"/>
              <a:chOff x="3353486" y="2272505"/>
              <a:chExt cx="2332690" cy="3619877"/>
            </a:xfrm>
            <a:solidFill>
              <a:schemeClr val="bg1">
                <a:alpha val="70090"/>
              </a:schemeClr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0319578-7E23-A446-9494-AC290A926BD1}"/>
                  </a:ext>
                </a:extLst>
              </p:cNvPr>
              <p:cNvSpPr/>
              <p:nvPr/>
            </p:nvSpPr>
            <p:spPr>
              <a:xfrm>
                <a:off x="3353486" y="2272505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3007564-2B3E-C244-AD6C-BCFA68C1AF37}"/>
                  </a:ext>
                </a:extLst>
              </p:cNvPr>
              <p:cNvSpPr/>
              <p:nvPr/>
            </p:nvSpPr>
            <p:spPr>
              <a:xfrm>
                <a:off x="3353486" y="2638768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C4A7040-F802-694A-8CEE-272DFCB2727B}"/>
                  </a:ext>
                </a:extLst>
              </p:cNvPr>
              <p:cNvSpPr/>
              <p:nvPr/>
            </p:nvSpPr>
            <p:spPr>
              <a:xfrm>
                <a:off x="3353486" y="3005031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011CD85-A28D-DB45-9617-0493D3FB7518}"/>
                  </a:ext>
                </a:extLst>
              </p:cNvPr>
              <p:cNvSpPr/>
              <p:nvPr/>
            </p:nvSpPr>
            <p:spPr>
              <a:xfrm>
                <a:off x="3353486" y="3371294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628A1C8-5357-564E-A55E-E9EF4F2C3DC2}"/>
                  </a:ext>
                </a:extLst>
              </p:cNvPr>
              <p:cNvSpPr/>
              <p:nvPr/>
            </p:nvSpPr>
            <p:spPr>
              <a:xfrm>
                <a:off x="3353486" y="3753365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84ABD32-A0A3-6846-A6AE-A674F5918A08}"/>
                  </a:ext>
                </a:extLst>
              </p:cNvPr>
              <p:cNvSpPr/>
              <p:nvPr/>
            </p:nvSpPr>
            <p:spPr>
              <a:xfrm>
                <a:off x="3353486" y="4119628"/>
                <a:ext cx="2332690" cy="29695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183CE96-F5E7-044A-BBE5-31E22CEE469E}"/>
                  </a:ext>
                </a:extLst>
              </p:cNvPr>
              <p:cNvSpPr/>
              <p:nvPr/>
            </p:nvSpPr>
            <p:spPr>
              <a:xfrm>
                <a:off x="3353486" y="4485891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A545E1F6-8688-8D44-928D-E034D915083E}"/>
                  </a:ext>
                </a:extLst>
              </p:cNvPr>
              <p:cNvSpPr/>
              <p:nvPr/>
            </p:nvSpPr>
            <p:spPr>
              <a:xfrm>
                <a:off x="3353486" y="4852154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4AC57F1-281A-6449-B1B9-021C90EFD217}"/>
                  </a:ext>
                </a:extLst>
              </p:cNvPr>
              <p:cNvSpPr/>
              <p:nvPr/>
            </p:nvSpPr>
            <p:spPr>
              <a:xfrm>
                <a:off x="3353486" y="5595423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AFAED10-7935-7F49-9446-D29DCBB32928}"/>
                  </a:ext>
                </a:extLst>
              </p:cNvPr>
              <p:cNvSpPr/>
              <p:nvPr/>
            </p:nvSpPr>
            <p:spPr>
              <a:xfrm>
                <a:off x="3353486" y="5213587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F910C15-B2CF-3F46-8752-CF914A1232C7}"/>
              </a:ext>
            </a:extLst>
          </p:cNvPr>
          <p:cNvGrpSpPr/>
          <p:nvPr/>
        </p:nvGrpSpPr>
        <p:grpSpPr>
          <a:xfrm>
            <a:off x="11829176" y="1845434"/>
            <a:ext cx="760288" cy="521812"/>
            <a:chOff x="14012796" y="1826933"/>
            <a:chExt cx="760288" cy="521812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40E5A67-1E00-0446-B93B-58B827793C8E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B07AF5E-0AA5-1F4E-AB6C-9C794E47B4A8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</p:grpSp>
      <p:sp>
        <p:nvSpPr>
          <p:cNvPr id="162" name="Oval 161">
            <a:extLst>
              <a:ext uri="{FF2B5EF4-FFF2-40B4-BE49-F238E27FC236}">
                <a16:creationId xmlns:a16="http://schemas.microsoft.com/office/drawing/2014/main" id="{8EEB9A8D-AADE-1E4D-BAC9-C35F348A8F5B}"/>
              </a:ext>
            </a:extLst>
          </p:cNvPr>
          <p:cNvSpPr/>
          <p:nvPr/>
        </p:nvSpPr>
        <p:spPr>
          <a:xfrm>
            <a:off x="11279117" y="2608294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6AE6E90-0F75-FC49-9112-1D0E5DF467AA}"/>
              </a:ext>
            </a:extLst>
          </p:cNvPr>
          <p:cNvSpPr txBox="1"/>
          <p:nvPr/>
        </p:nvSpPr>
        <p:spPr>
          <a:xfrm>
            <a:off x="11159879" y="2684534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A:4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E4CC6DD-B546-1644-9034-7425561224AF}"/>
              </a:ext>
            </a:extLst>
          </p:cNvPr>
          <p:cNvCxnSpPr>
            <a:cxnSpLocks/>
          </p:cNvCxnSpPr>
          <p:nvPr/>
        </p:nvCxnSpPr>
        <p:spPr>
          <a:xfrm flipV="1">
            <a:off x="9225167" y="2869200"/>
            <a:ext cx="2053950" cy="18466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FE33179-2B29-4E44-BC29-0E7C67AA0B34}"/>
              </a:ext>
            </a:extLst>
          </p:cNvPr>
          <p:cNvCxnSpPr/>
          <p:nvPr/>
        </p:nvCxnSpPr>
        <p:spPr>
          <a:xfrm flipH="1">
            <a:off x="11540023" y="2367246"/>
            <a:ext cx="669297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959C97ED-C416-E84D-82FA-C6263A356507}"/>
              </a:ext>
            </a:extLst>
          </p:cNvPr>
          <p:cNvSpPr/>
          <p:nvPr/>
        </p:nvSpPr>
        <p:spPr>
          <a:xfrm>
            <a:off x="11279117" y="3426618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F87C1E3-1730-A849-B94B-C23E23E0C790}"/>
              </a:ext>
            </a:extLst>
          </p:cNvPr>
          <p:cNvSpPr txBox="1"/>
          <p:nvPr/>
        </p:nvSpPr>
        <p:spPr>
          <a:xfrm>
            <a:off x="11159879" y="350285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C:4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9A8AD17-250F-0D4F-9B85-17591013FB9B}"/>
              </a:ext>
            </a:extLst>
          </p:cNvPr>
          <p:cNvCxnSpPr>
            <a:cxnSpLocks/>
          </p:cNvCxnSpPr>
          <p:nvPr/>
        </p:nvCxnSpPr>
        <p:spPr>
          <a:xfrm>
            <a:off x="9225167" y="3426618"/>
            <a:ext cx="2053950" cy="26090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E91A282-268D-0947-BC22-5D3647B0763F}"/>
              </a:ext>
            </a:extLst>
          </p:cNvPr>
          <p:cNvCxnSpPr>
            <a:cxnSpLocks/>
          </p:cNvCxnSpPr>
          <p:nvPr/>
        </p:nvCxnSpPr>
        <p:spPr>
          <a:xfrm>
            <a:off x="11540023" y="3130106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2F11AB0-957A-C64F-B755-BDB5CC9E0202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>
          <a:xfrm>
            <a:off x="10122320" y="5585078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609DCC6-CEFC-0842-9CBC-F5027274C39B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10616899" y="3948430"/>
            <a:ext cx="923124" cy="31930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A404886-0AD8-6B48-B791-C0BB134F5636}"/>
              </a:ext>
            </a:extLst>
          </p:cNvPr>
          <p:cNvCxnSpPr>
            <a:cxnSpLocks/>
            <a:stCxn id="177" idx="4"/>
            <a:endCxn id="173" idx="0"/>
          </p:cNvCxnSpPr>
          <p:nvPr/>
        </p:nvCxnSpPr>
        <p:spPr>
          <a:xfrm flipH="1">
            <a:off x="10122320" y="4789547"/>
            <a:ext cx="494579" cy="273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5E72C3A5-7543-3B4B-9904-924030E08ADB}"/>
              </a:ext>
            </a:extLst>
          </p:cNvPr>
          <p:cNvSpPr/>
          <p:nvPr/>
        </p:nvSpPr>
        <p:spPr>
          <a:xfrm>
            <a:off x="9861414" y="5063266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811CD9E-95C0-3E45-84ED-91349F974A58}"/>
              </a:ext>
            </a:extLst>
          </p:cNvPr>
          <p:cNvSpPr/>
          <p:nvPr/>
        </p:nvSpPr>
        <p:spPr>
          <a:xfrm>
            <a:off x="9861414" y="5881590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20BAA20-5C45-BB4C-964F-6CF55171A0BF}"/>
              </a:ext>
            </a:extLst>
          </p:cNvPr>
          <p:cNvSpPr txBox="1"/>
          <p:nvPr/>
        </p:nvSpPr>
        <p:spPr>
          <a:xfrm>
            <a:off x="9742176" y="513950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B:1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DD5389F-C98A-D74C-BC26-38BD4D7AB6D1}"/>
              </a:ext>
            </a:extLst>
          </p:cNvPr>
          <p:cNvSpPr txBox="1"/>
          <p:nvPr/>
        </p:nvSpPr>
        <p:spPr>
          <a:xfrm>
            <a:off x="9742176" y="5957830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F:1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F95BFE8-81A1-E84B-9FD6-1B76E7472583}"/>
              </a:ext>
            </a:extLst>
          </p:cNvPr>
          <p:cNvSpPr/>
          <p:nvPr/>
        </p:nvSpPr>
        <p:spPr>
          <a:xfrm>
            <a:off x="10355993" y="4267735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7A59A7-55A4-7B45-9566-B4C2E3F57B9E}"/>
              </a:ext>
            </a:extLst>
          </p:cNvPr>
          <p:cNvSpPr txBox="1"/>
          <p:nvPr/>
        </p:nvSpPr>
        <p:spPr>
          <a:xfrm>
            <a:off x="10236755" y="434397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E:3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829D31A-4D59-EB4B-AA2A-A543E96BE92D}"/>
              </a:ext>
            </a:extLst>
          </p:cNvPr>
          <p:cNvCxnSpPr>
            <a:cxnSpLocks/>
          </p:cNvCxnSpPr>
          <p:nvPr/>
        </p:nvCxnSpPr>
        <p:spPr>
          <a:xfrm>
            <a:off x="9225167" y="3800037"/>
            <a:ext cx="1130826" cy="72860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4349CD1-CBD7-034E-88E7-504C241F6355}"/>
              </a:ext>
            </a:extLst>
          </p:cNvPr>
          <p:cNvCxnSpPr>
            <a:cxnSpLocks/>
          </p:cNvCxnSpPr>
          <p:nvPr/>
        </p:nvCxnSpPr>
        <p:spPr>
          <a:xfrm>
            <a:off x="9223664" y="4537409"/>
            <a:ext cx="714168" cy="60227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C40A10A-5445-894B-93A4-33297B3FF2FA}"/>
              </a:ext>
            </a:extLst>
          </p:cNvPr>
          <p:cNvCxnSpPr>
            <a:cxnSpLocks/>
          </p:cNvCxnSpPr>
          <p:nvPr/>
        </p:nvCxnSpPr>
        <p:spPr>
          <a:xfrm>
            <a:off x="9223664" y="5284243"/>
            <a:ext cx="637750" cy="85825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5F7D382-B6DA-C046-8D56-CA3CCF161731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11540023" y="3948430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28D0CA54-0163-E144-B7A9-5B88C85389BC}"/>
              </a:ext>
            </a:extLst>
          </p:cNvPr>
          <p:cNvSpPr/>
          <p:nvPr/>
        </p:nvSpPr>
        <p:spPr>
          <a:xfrm>
            <a:off x="11279117" y="4244942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9FEAB6B-74D3-714E-A042-847C811145FB}"/>
              </a:ext>
            </a:extLst>
          </p:cNvPr>
          <p:cNvSpPr txBox="1"/>
          <p:nvPr/>
        </p:nvSpPr>
        <p:spPr>
          <a:xfrm>
            <a:off x="11159879" y="4321182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G:1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DE16682-4B26-344E-A824-8FE8B29C20EC}"/>
              </a:ext>
            </a:extLst>
          </p:cNvPr>
          <p:cNvCxnSpPr>
            <a:cxnSpLocks/>
            <a:endCxn id="183" idx="1"/>
          </p:cNvCxnSpPr>
          <p:nvPr/>
        </p:nvCxnSpPr>
        <p:spPr>
          <a:xfrm>
            <a:off x="9225162" y="4161372"/>
            <a:ext cx="2130373" cy="15998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C310B2-9D69-9349-8B54-B0292CCA6EA2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0613945" y="4795566"/>
            <a:ext cx="521812" cy="273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CDBBF1-A99D-244E-8775-BE4908459754}"/>
              </a:ext>
            </a:extLst>
          </p:cNvPr>
          <p:cNvCxnSpPr>
            <a:cxnSpLocks/>
            <a:endCxn id="45" idx="6"/>
          </p:cNvCxnSpPr>
          <p:nvPr/>
        </p:nvCxnSpPr>
        <p:spPr>
          <a:xfrm flipH="1">
            <a:off x="11396663" y="4772773"/>
            <a:ext cx="140406" cy="55741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9F4F0E1-A010-3245-9433-BFA3CE99F39C}"/>
              </a:ext>
            </a:extLst>
          </p:cNvPr>
          <p:cNvSpPr/>
          <p:nvPr/>
        </p:nvSpPr>
        <p:spPr>
          <a:xfrm>
            <a:off x="10874851" y="5069285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DC121A-4C9D-9647-9D02-6478B1B5535A}"/>
              </a:ext>
            </a:extLst>
          </p:cNvPr>
          <p:cNvSpPr txBox="1"/>
          <p:nvPr/>
        </p:nvSpPr>
        <p:spPr>
          <a:xfrm>
            <a:off x="10755613" y="5145525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7D4616-83A8-7E49-8606-80E4EB1666F6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1135757" y="5591097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A4E54B-97C5-6240-ADD9-5EBF143DFFE5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9220710" y="4903814"/>
            <a:ext cx="1730559" cy="106021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E02BAFF-423C-A34C-BFFC-EBBC23982468}"/>
              </a:ext>
            </a:extLst>
          </p:cNvPr>
          <p:cNvSpPr/>
          <p:nvPr/>
        </p:nvSpPr>
        <p:spPr>
          <a:xfrm>
            <a:off x="10874851" y="5887609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5A3F27-B684-5B4F-AE87-F4407C5D2ACA}"/>
              </a:ext>
            </a:extLst>
          </p:cNvPr>
          <p:cNvSpPr txBox="1"/>
          <p:nvPr/>
        </p:nvSpPr>
        <p:spPr>
          <a:xfrm>
            <a:off x="10755613" y="5963849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D:1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93DEC10-3E23-1341-B3ED-3C73924F1E3F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12206366" y="2373265"/>
            <a:ext cx="788535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29CD99-26B9-F14B-AB32-FEB3064FA399}"/>
              </a:ext>
            </a:extLst>
          </p:cNvPr>
          <p:cNvCxnSpPr>
            <a:cxnSpLocks/>
            <a:endCxn id="53" idx="4"/>
          </p:cNvCxnSpPr>
          <p:nvPr/>
        </p:nvCxnSpPr>
        <p:spPr>
          <a:xfrm flipV="1">
            <a:off x="10874851" y="3136125"/>
            <a:ext cx="2120050" cy="139853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0A6CAA2-B86F-EC47-ADEC-2BD3E13888E9}"/>
              </a:ext>
            </a:extLst>
          </p:cNvPr>
          <p:cNvSpPr/>
          <p:nvPr/>
        </p:nvSpPr>
        <p:spPr>
          <a:xfrm>
            <a:off x="12733995" y="2614313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954127-82A9-3B49-BF7D-E4CEA11ED08A}"/>
              </a:ext>
            </a:extLst>
          </p:cNvPr>
          <p:cNvSpPr txBox="1"/>
          <p:nvPr/>
        </p:nvSpPr>
        <p:spPr>
          <a:xfrm>
            <a:off x="12614757" y="2690553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E:2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BF2EC6A8-8653-524C-84D0-E524DC23AAFE}"/>
              </a:ext>
            </a:extLst>
          </p:cNvPr>
          <p:cNvSpPr txBox="1">
            <a:spLocks/>
          </p:cNvSpPr>
          <p:nvPr/>
        </p:nvSpPr>
        <p:spPr>
          <a:xfrm>
            <a:off x="906631" y="764373"/>
            <a:ext cx="113832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FP-growth/build</a:t>
            </a:r>
          </a:p>
        </p:txBody>
      </p: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113907"/>
              </p:ext>
            </p:extLst>
          </p:nvPr>
        </p:nvGraphicFramePr>
        <p:xfrm>
          <a:off x="8060400" y="2869200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900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08C4B70-967E-A848-9AB0-28981B396DCC}"/>
              </a:ext>
            </a:extLst>
          </p:cNvPr>
          <p:cNvGrpSpPr/>
          <p:nvPr/>
        </p:nvGrpSpPr>
        <p:grpSpPr>
          <a:xfrm>
            <a:off x="3353486" y="2203200"/>
            <a:ext cx="2341604" cy="3785652"/>
            <a:chOff x="3353486" y="2203200"/>
            <a:chExt cx="2341604" cy="378565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0F2CF53-75D5-9943-AD78-9DFD3E2C587F}"/>
                </a:ext>
              </a:extLst>
            </p:cNvPr>
            <p:cNvSpPr txBox="1"/>
            <p:nvPr/>
          </p:nvSpPr>
          <p:spPr>
            <a:xfrm>
              <a:off x="3362400" y="2203200"/>
              <a:ext cx="2332690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B F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E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 D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E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B F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D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134E08-FCE1-D54F-9248-8805E0A6ED3C}"/>
                </a:ext>
              </a:extLst>
            </p:cNvPr>
            <p:cNvGrpSpPr/>
            <p:nvPr/>
          </p:nvGrpSpPr>
          <p:grpSpPr>
            <a:xfrm>
              <a:off x="3353486" y="2272505"/>
              <a:ext cx="2332690" cy="3619877"/>
              <a:chOff x="3353486" y="2272505"/>
              <a:chExt cx="2332690" cy="3619877"/>
            </a:xfrm>
            <a:solidFill>
              <a:schemeClr val="bg1">
                <a:alpha val="70090"/>
              </a:schemeClr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0319578-7E23-A446-9494-AC290A926BD1}"/>
                  </a:ext>
                </a:extLst>
              </p:cNvPr>
              <p:cNvSpPr/>
              <p:nvPr/>
            </p:nvSpPr>
            <p:spPr>
              <a:xfrm>
                <a:off x="3353486" y="2272505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3007564-2B3E-C244-AD6C-BCFA68C1AF37}"/>
                  </a:ext>
                </a:extLst>
              </p:cNvPr>
              <p:cNvSpPr/>
              <p:nvPr/>
            </p:nvSpPr>
            <p:spPr>
              <a:xfrm>
                <a:off x="3353486" y="2638768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C4A7040-F802-694A-8CEE-272DFCB2727B}"/>
                  </a:ext>
                </a:extLst>
              </p:cNvPr>
              <p:cNvSpPr/>
              <p:nvPr/>
            </p:nvSpPr>
            <p:spPr>
              <a:xfrm>
                <a:off x="3353486" y="3005031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011CD85-A28D-DB45-9617-0493D3FB7518}"/>
                  </a:ext>
                </a:extLst>
              </p:cNvPr>
              <p:cNvSpPr/>
              <p:nvPr/>
            </p:nvSpPr>
            <p:spPr>
              <a:xfrm>
                <a:off x="3353486" y="3371294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628A1C8-5357-564E-A55E-E9EF4F2C3DC2}"/>
                  </a:ext>
                </a:extLst>
              </p:cNvPr>
              <p:cNvSpPr/>
              <p:nvPr/>
            </p:nvSpPr>
            <p:spPr>
              <a:xfrm>
                <a:off x="3353486" y="3753365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84ABD32-A0A3-6846-A6AE-A674F5918A08}"/>
                  </a:ext>
                </a:extLst>
              </p:cNvPr>
              <p:cNvSpPr/>
              <p:nvPr/>
            </p:nvSpPr>
            <p:spPr>
              <a:xfrm>
                <a:off x="3353486" y="4119628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183CE96-F5E7-044A-BBE5-31E22CEE469E}"/>
                  </a:ext>
                </a:extLst>
              </p:cNvPr>
              <p:cNvSpPr/>
              <p:nvPr/>
            </p:nvSpPr>
            <p:spPr>
              <a:xfrm>
                <a:off x="3353486" y="4485891"/>
                <a:ext cx="2332690" cy="29695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A545E1F6-8688-8D44-928D-E034D915083E}"/>
                  </a:ext>
                </a:extLst>
              </p:cNvPr>
              <p:cNvSpPr/>
              <p:nvPr/>
            </p:nvSpPr>
            <p:spPr>
              <a:xfrm>
                <a:off x="3353486" y="4852154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4AC57F1-281A-6449-B1B9-021C90EFD217}"/>
                  </a:ext>
                </a:extLst>
              </p:cNvPr>
              <p:cNvSpPr/>
              <p:nvPr/>
            </p:nvSpPr>
            <p:spPr>
              <a:xfrm>
                <a:off x="3353486" y="5595423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AFAED10-7935-7F49-9446-D29DCBB32928}"/>
                  </a:ext>
                </a:extLst>
              </p:cNvPr>
              <p:cNvSpPr/>
              <p:nvPr/>
            </p:nvSpPr>
            <p:spPr>
              <a:xfrm>
                <a:off x="3353486" y="5213587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F910C15-B2CF-3F46-8752-CF914A1232C7}"/>
              </a:ext>
            </a:extLst>
          </p:cNvPr>
          <p:cNvGrpSpPr/>
          <p:nvPr/>
        </p:nvGrpSpPr>
        <p:grpSpPr>
          <a:xfrm>
            <a:off x="11829176" y="1845434"/>
            <a:ext cx="760288" cy="521812"/>
            <a:chOff x="14012796" y="1826933"/>
            <a:chExt cx="760288" cy="521812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40E5A67-1E00-0446-B93B-58B827793C8E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B07AF5E-0AA5-1F4E-AB6C-9C794E47B4A8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</p:grpSp>
      <p:sp>
        <p:nvSpPr>
          <p:cNvPr id="162" name="Oval 161">
            <a:extLst>
              <a:ext uri="{FF2B5EF4-FFF2-40B4-BE49-F238E27FC236}">
                <a16:creationId xmlns:a16="http://schemas.microsoft.com/office/drawing/2014/main" id="{8EEB9A8D-AADE-1E4D-BAC9-C35F348A8F5B}"/>
              </a:ext>
            </a:extLst>
          </p:cNvPr>
          <p:cNvSpPr/>
          <p:nvPr/>
        </p:nvSpPr>
        <p:spPr>
          <a:xfrm>
            <a:off x="11279117" y="2608294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6AE6E90-0F75-FC49-9112-1D0E5DF467AA}"/>
              </a:ext>
            </a:extLst>
          </p:cNvPr>
          <p:cNvSpPr txBox="1"/>
          <p:nvPr/>
        </p:nvSpPr>
        <p:spPr>
          <a:xfrm>
            <a:off x="11159879" y="2684534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A:5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E4CC6DD-B546-1644-9034-7425561224AF}"/>
              </a:ext>
            </a:extLst>
          </p:cNvPr>
          <p:cNvCxnSpPr>
            <a:cxnSpLocks/>
          </p:cNvCxnSpPr>
          <p:nvPr/>
        </p:nvCxnSpPr>
        <p:spPr>
          <a:xfrm flipV="1">
            <a:off x="9225167" y="2869200"/>
            <a:ext cx="2053950" cy="18466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FE33179-2B29-4E44-BC29-0E7C67AA0B34}"/>
              </a:ext>
            </a:extLst>
          </p:cNvPr>
          <p:cNvCxnSpPr/>
          <p:nvPr/>
        </p:nvCxnSpPr>
        <p:spPr>
          <a:xfrm flipH="1">
            <a:off x="11540023" y="2367246"/>
            <a:ext cx="669297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959C97ED-C416-E84D-82FA-C6263A356507}"/>
              </a:ext>
            </a:extLst>
          </p:cNvPr>
          <p:cNvSpPr/>
          <p:nvPr/>
        </p:nvSpPr>
        <p:spPr>
          <a:xfrm>
            <a:off x="11279117" y="3426618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F87C1E3-1730-A849-B94B-C23E23E0C790}"/>
              </a:ext>
            </a:extLst>
          </p:cNvPr>
          <p:cNvSpPr txBox="1"/>
          <p:nvPr/>
        </p:nvSpPr>
        <p:spPr>
          <a:xfrm>
            <a:off x="11159879" y="350285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C:5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9A8AD17-250F-0D4F-9B85-17591013FB9B}"/>
              </a:ext>
            </a:extLst>
          </p:cNvPr>
          <p:cNvCxnSpPr>
            <a:cxnSpLocks/>
          </p:cNvCxnSpPr>
          <p:nvPr/>
        </p:nvCxnSpPr>
        <p:spPr>
          <a:xfrm>
            <a:off x="9225167" y="3426618"/>
            <a:ext cx="2053950" cy="26090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E91A282-268D-0947-BC22-5D3647B0763F}"/>
              </a:ext>
            </a:extLst>
          </p:cNvPr>
          <p:cNvCxnSpPr>
            <a:cxnSpLocks/>
          </p:cNvCxnSpPr>
          <p:nvPr/>
        </p:nvCxnSpPr>
        <p:spPr>
          <a:xfrm>
            <a:off x="11540023" y="3130106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2F11AB0-957A-C64F-B755-BDB5CC9E0202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>
          <a:xfrm>
            <a:off x="10122320" y="5585078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609DCC6-CEFC-0842-9CBC-F5027274C39B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10616899" y="3948430"/>
            <a:ext cx="923124" cy="31930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A404886-0AD8-6B48-B791-C0BB134F5636}"/>
              </a:ext>
            </a:extLst>
          </p:cNvPr>
          <p:cNvCxnSpPr>
            <a:cxnSpLocks/>
            <a:stCxn id="177" idx="4"/>
            <a:endCxn id="173" idx="0"/>
          </p:cNvCxnSpPr>
          <p:nvPr/>
        </p:nvCxnSpPr>
        <p:spPr>
          <a:xfrm flipH="1">
            <a:off x="10122320" y="4789547"/>
            <a:ext cx="494579" cy="273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5E72C3A5-7543-3B4B-9904-924030E08ADB}"/>
              </a:ext>
            </a:extLst>
          </p:cNvPr>
          <p:cNvSpPr/>
          <p:nvPr/>
        </p:nvSpPr>
        <p:spPr>
          <a:xfrm>
            <a:off x="9861414" y="5063266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811CD9E-95C0-3E45-84ED-91349F974A58}"/>
              </a:ext>
            </a:extLst>
          </p:cNvPr>
          <p:cNvSpPr/>
          <p:nvPr/>
        </p:nvSpPr>
        <p:spPr>
          <a:xfrm>
            <a:off x="9861414" y="5881590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20BAA20-5C45-BB4C-964F-6CF55171A0BF}"/>
              </a:ext>
            </a:extLst>
          </p:cNvPr>
          <p:cNvSpPr txBox="1"/>
          <p:nvPr/>
        </p:nvSpPr>
        <p:spPr>
          <a:xfrm>
            <a:off x="9742176" y="513950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B:2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DD5389F-C98A-D74C-BC26-38BD4D7AB6D1}"/>
              </a:ext>
            </a:extLst>
          </p:cNvPr>
          <p:cNvSpPr txBox="1"/>
          <p:nvPr/>
        </p:nvSpPr>
        <p:spPr>
          <a:xfrm>
            <a:off x="9742176" y="5957830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F:2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F95BFE8-81A1-E84B-9FD6-1B76E7472583}"/>
              </a:ext>
            </a:extLst>
          </p:cNvPr>
          <p:cNvSpPr/>
          <p:nvPr/>
        </p:nvSpPr>
        <p:spPr>
          <a:xfrm>
            <a:off x="10355993" y="4267735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7A59A7-55A4-7B45-9566-B4C2E3F57B9E}"/>
              </a:ext>
            </a:extLst>
          </p:cNvPr>
          <p:cNvSpPr txBox="1"/>
          <p:nvPr/>
        </p:nvSpPr>
        <p:spPr>
          <a:xfrm>
            <a:off x="10236755" y="434397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E:4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829D31A-4D59-EB4B-AA2A-A543E96BE92D}"/>
              </a:ext>
            </a:extLst>
          </p:cNvPr>
          <p:cNvCxnSpPr>
            <a:cxnSpLocks/>
          </p:cNvCxnSpPr>
          <p:nvPr/>
        </p:nvCxnSpPr>
        <p:spPr>
          <a:xfrm>
            <a:off x="9225167" y="3800037"/>
            <a:ext cx="1130826" cy="72860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4349CD1-CBD7-034E-88E7-504C241F6355}"/>
              </a:ext>
            </a:extLst>
          </p:cNvPr>
          <p:cNvCxnSpPr>
            <a:cxnSpLocks/>
          </p:cNvCxnSpPr>
          <p:nvPr/>
        </p:nvCxnSpPr>
        <p:spPr>
          <a:xfrm>
            <a:off x="9223664" y="4537409"/>
            <a:ext cx="714168" cy="60227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C40A10A-5445-894B-93A4-33297B3FF2FA}"/>
              </a:ext>
            </a:extLst>
          </p:cNvPr>
          <p:cNvCxnSpPr>
            <a:cxnSpLocks/>
          </p:cNvCxnSpPr>
          <p:nvPr/>
        </p:nvCxnSpPr>
        <p:spPr>
          <a:xfrm>
            <a:off x="9223664" y="5284243"/>
            <a:ext cx="637750" cy="85825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5F7D382-B6DA-C046-8D56-CA3CCF161731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11540023" y="3948430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28D0CA54-0163-E144-B7A9-5B88C85389BC}"/>
              </a:ext>
            </a:extLst>
          </p:cNvPr>
          <p:cNvSpPr/>
          <p:nvPr/>
        </p:nvSpPr>
        <p:spPr>
          <a:xfrm>
            <a:off x="11279117" y="4244942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9FEAB6B-74D3-714E-A042-847C811145FB}"/>
              </a:ext>
            </a:extLst>
          </p:cNvPr>
          <p:cNvSpPr txBox="1"/>
          <p:nvPr/>
        </p:nvSpPr>
        <p:spPr>
          <a:xfrm>
            <a:off x="11159879" y="4321182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G:1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DE16682-4B26-344E-A824-8FE8B29C20EC}"/>
              </a:ext>
            </a:extLst>
          </p:cNvPr>
          <p:cNvCxnSpPr>
            <a:cxnSpLocks/>
            <a:endCxn id="183" idx="1"/>
          </p:cNvCxnSpPr>
          <p:nvPr/>
        </p:nvCxnSpPr>
        <p:spPr>
          <a:xfrm>
            <a:off x="9225162" y="4161372"/>
            <a:ext cx="2130373" cy="15998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C310B2-9D69-9349-8B54-B0292CCA6EA2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0613945" y="4795566"/>
            <a:ext cx="521812" cy="273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CDBBF1-A99D-244E-8775-BE4908459754}"/>
              </a:ext>
            </a:extLst>
          </p:cNvPr>
          <p:cNvCxnSpPr>
            <a:cxnSpLocks/>
            <a:endCxn id="45" idx="6"/>
          </p:cNvCxnSpPr>
          <p:nvPr/>
        </p:nvCxnSpPr>
        <p:spPr>
          <a:xfrm flipH="1">
            <a:off x="11396663" y="4772773"/>
            <a:ext cx="140406" cy="55741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9F4F0E1-A010-3245-9433-BFA3CE99F39C}"/>
              </a:ext>
            </a:extLst>
          </p:cNvPr>
          <p:cNvSpPr/>
          <p:nvPr/>
        </p:nvSpPr>
        <p:spPr>
          <a:xfrm>
            <a:off x="10874851" y="5069285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DC121A-4C9D-9647-9D02-6478B1B5535A}"/>
              </a:ext>
            </a:extLst>
          </p:cNvPr>
          <p:cNvSpPr txBox="1"/>
          <p:nvPr/>
        </p:nvSpPr>
        <p:spPr>
          <a:xfrm>
            <a:off x="10755613" y="5145525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7D4616-83A8-7E49-8606-80E4EB1666F6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1135757" y="5591097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A4E54B-97C5-6240-ADD9-5EBF143DFFE5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9220710" y="4903814"/>
            <a:ext cx="1730559" cy="106021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E02BAFF-423C-A34C-BFFC-EBBC23982468}"/>
              </a:ext>
            </a:extLst>
          </p:cNvPr>
          <p:cNvSpPr/>
          <p:nvPr/>
        </p:nvSpPr>
        <p:spPr>
          <a:xfrm>
            <a:off x="10874851" y="5887609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5A3F27-B684-5B4F-AE87-F4407C5D2ACA}"/>
              </a:ext>
            </a:extLst>
          </p:cNvPr>
          <p:cNvSpPr txBox="1"/>
          <p:nvPr/>
        </p:nvSpPr>
        <p:spPr>
          <a:xfrm>
            <a:off x="10755613" y="5963849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D:1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37A69D4-A8D1-B840-8D90-871FA3C13385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12206366" y="2373265"/>
            <a:ext cx="788535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FD65F08-3CF4-9947-8C0E-21786FF8B284}"/>
              </a:ext>
            </a:extLst>
          </p:cNvPr>
          <p:cNvCxnSpPr>
            <a:cxnSpLocks/>
            <a:endCxn id="53" idx="4"/>
          </p:cNvCxnSpPr>
          <p:nvPr/>
        </p:nvCxnSpPr>
        <p:spPr>
          <a:xfrm flipV="1">
            <a:off x="10874851" y="3136125"/>
            <a:ext cx="2120050" cy="139853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0B8AB8A-10AA-3A4D-A9C8-9ADADD20AE69}"/>
              </a:ext>
            </a:extLst>
          </p:cNvPr>
          <p:cNvSpPr/>
          <p:nvPr/>
        </p:nvSpPr>
        <p:spPr>
          <a:xfrm>
            <a:off x="12733995" y="2614313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0DDE84-49C5-6947-A856-99FED6450429}"/>
              </a:ext>
            </a:extLst>
          </p:cNvPr>
          <p:cNvSpPr txBox="1"/>
          <p:nvPr/>
        </p:nvSpPr>
        <p:spPr>
          <a:xfrm>
            <a:off x="12614757" y="2690553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E:2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024CAC3C-61F7-8640-ADF0-706060961091}"/>
              </a:ext>
            </a:extLst>
          </p:cNvPr>
          <p:cNvSpPr txBox="1">
            <a:spLocks/>
          </p:cNvSpPr>
          <p:nvPr/>
        </p:nvSpPr>
        <p:spPr>
          <a:xfrm>
            <a:off x="906631" y="764373"/>
            <a:ext cx="113832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FP-growth/build</a:t>
            </a:r>
          </a:p>
        </p:txBody>
      </p: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59105"/>
              </p:ext>
            </p:extLst>
          </p:nvPr>
        </p:nvGraphicFramePr>
        <p:xfrm>
          <a:off x="8060400" y="2869200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746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08C4B70-967E-A848-9AB0-28981B396DCC}"/>
              </a:ext>
            </a:extLst>
          </p:cNvPr>
          <p:cNvGrpSpPr/>
          <p:nvPr/>
        </p:nvGrpSpPr>
        <p:grpSpPr>
          <a:xfrm>
            <a:off x="3353486" y="2203200"/>
            <a:ext cx="2341604" cy="3785652"/>
            <a:chOff x="3353486" y="2203200"/>
            <a:chExt cx="2341604" cy="378565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0F2CF53-75D5-9943-AD78-9DFD3E2C587F}"/>
                </a:ext>
              </a:extLst>
            </p:cNvPr>
            <p:cNvSpPr txBox="1"/>
            <p:nvPr/>
          </p:nvSpPr>
          <p:spPr>
            <a:xfrm>
              <a:off x="3362400" y="2203200"/>
              <a:ext cx="2332690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B F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E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 D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E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B F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D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134E08-FCE1-D54F-9248-8805E0A6ED3C}"/>
                </a:ext>
              </a:extLst>
            </p:cNvPr>
            <p:cNvGrpSpPr/>
            <p:nvPr/>
          </p:nvGrpSpPr>
          <p:grpSpPr>
            <a:xfrm>
              <a:off x="3353486" y="2272505"/>
              <a:ext cx="2332690" cy="3619877"/>
              <a:chOff x="3353486" y="2272505"/>
              <a:chExt cx="2332690" cy="3619877"/>
            </a:xfrm>
            <a:solidFill>
              <a:schemeClr val="bg1">
                <a:alpha val="70090"/>
              </a:schemeClr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0319578-7E23-A446-9494-AC290A926BD1}"/>
                  </a:ext>
                </a:extLst>
              </p:cNvPr>
              <p:cNvSpPr/>
              <p:nvPr/>
            </p:nvSpPr>
            <p:spPr>
              <a:xfrm>
                <a:off x="3353486" y="2272505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3007564-2B3E-C244-AD6C-BCFA68C1AF37}"/>
                  </a:ext>
                </a:extLst>
              </p:cNvPr>
              <p:cNvSpPr/>
              <p:nvPr/>
            </p:nvSpPr>
            <p:spPr>
              <a:xfrm>
                <a:off x="3353486" y="2638768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C4A7040-F802-694A-8CEE-272DFCB2727B}"/>
                  </a:ext>
                </a:extLst>
              </p:cNvPr>
              <p:cNvSpPr/>
              <p:nvPr/>
            </p:nvSpPr>
            <p:spPr>
              <a:xfrm>
                <a:off x="3353486" y="3005031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011CD85-A28D-DB45-9617-0493D3FB7518}"/>
                  </a:ext>
                </a:extLst>
              </p:cNvPr>
              <p:cNvSpPr/>
              <p:nvPr/>
            </p:nvSpPr>
            <p:spPr>
              <a:xfrm>
                <a:off x="3353486" y="3371294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628A1C8-5357-564E-A55E-E9EF4F2C3DC2}"/>
                  </a:ext>
                </a:extLst>
              </p:cNvPr>
              <p:cNvSpPr/>
              <p:nvPr/>
            </p:nvSpPr>
            <p:spPr>
              <a:xfrm>
                <a:off x="3353486" y="3753365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84ABD32-A0A3-6846-A6AE-A674F5918A08}"/>
                  </a:ext>
                </a:extLst>
              </p:cNvPr>
              <p:cNvSpPr/>
              <p:nvPr/>
            </p:nvSpPr>
            <p:spPr>
              <a:xfrm>
                <a:off x="3353486" y="4119628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183CE96-F5E7-044A-BBE5-31E22CEE469E}"/>
                  </a:ext>
                </a:extLst>
              </p:cNvPr>
              <p:cNvSpPr/>
              <p:nvPr/>
            </p:nvSpPr>
            <p:spPr>
              <a:xfrm>
                <a:off x="3353486" y="4485891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A545E1F6-8688-8D44-928D-E034D915083E}"/>
                  </a:ext>
                </a:extLst>
              </p:cNvPr>
              <p:cNvSpPr/>
              <p:nvPr/>
            </p:nvSpPr>
            <p:spPr>
              <a:xfrm>
                <a:off x="3353486" y="4852154"/>
                <a:ext cx="2332690" cy="29695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4AC57F1-281A-6449-B1B9-021C90EFD217}"/>
                  </a:ext>
                </a:extLst>
              </p:cNvPr>
              <p:cNvSpPr/>
              <p:nvPr/>
            </p:nvSpPr>
            <p:spPr>
              <a:xfrm>
                <a:off x="3353486" y="5595423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AFAED10-7935-7F49-9446-D29DCBB32928}"/>
                  </a:ext>
                </a:extLst>
              </p:cNvPr>
              <p:cNvSpPr/>
              <p:nvPr/>
            </p:nvSpPr>
            <p:spPr>
              <a:xfrm>
                <a:off x="3353486" y="5213587"/>
                <a:ext cx="2332690" cy="296959"/>
              </a:xfrm>
              <a:prstGeom prst="rect">
                <a:avLst/>
              </a:prstGeom>
              <a:solidFill>
                <a:schemeClr val="bg1">
                  <a:alpha val="7025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F910C15-B2CF-3F46-8752-CF914A1232C7}"/>
              </a:ext>
            </a:extLst>
          </p:cNvPr>
          <p:cNvGrpSpPr/>
          <p:nvPr/>
        </p:nvGrpSpPr>
        <p:grpSpPr>
          <a:xfrm>
            <a:off x="11829176" y="1845434"/>
            <a:ext cx="760288" cy="521812"/>
            <a:chOff x="14012796" y="1826933"/>
            <a:chExt cx="760288" cy="521812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40E5A67-1E00-0446-B93B-58B827793C8E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B07AF5E-0AA5-1F4E-AB6C-9C794E47B4A8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</p:grpSp>
      <p:sp>
        <p:nvSpPr>
          <p:cNvPr id="162" name="Oval 161">
            <a:extLst>
              <a:ext uri="{FF2B5EF4-FFF2-40B4-BE49-F238E27FC236}">
                <a16:creationId xmlns:a16="http://schemas.microsoft.com/office/drawing/2014/main" id="{8EEB9A8D-AADE-1E4D-BAC9-C35F348A8F5B}"/>
              </a:ext>
            </a:extLst>
          </p:cNvPr>
          <p:cNvSpPr/>
          <p:nvPr/>
        </p:nvSpPr>
        <p:spPr>
          <a:xfrm>
            <a:off x="11279117" y="2608294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6AE6E90-0F75-FC49-9112-1D0E5DF467AA}"/>
              </a:ext>
            </a:extLst>
          </p:cNvPr>
          <p:cNvSpPr txBox="1"/>
          <p:nvPr/>
        </p:nvSpPr>
        <p:spPr>
          <a:xfrm>
            <a:off x="11159879" y="2684534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A:6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E4CC6DD-B546-1644-9034-7425561224AF}"/>
              </a:ext>
            </a:extLst>
          </p:cNvPr>
          <p:cNvCxnSpPr>
            <a:cxnSpLocks/>
          </p:cNvCxnSpPr>
          <p:nvPr/>
        </p:nvCxnSpPr>
        <p:spPr>
          <a:xfrm flipV="1">
            <a:off x="9225167" y="2869200"/>
            <a:ext cx="2053950" cy="18466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FE33179-2B29-4E44-BC29-0E7C67AA0B34}"/>
              </a:ext>
            </a:extLst>
          </p:cNvPr>
          <p:cNvCxnSpPr/>
          <p:nvPr/>
        </p:nvCxnSpPr>
        <p:spPr>
          <a:xfrm flipH="1">
            <a:off x="11540023" y="2367246"/>
            <a:ext cx="669297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959C97ED-C416-E84D-82FA-C6263A356507}"/>
              </a:ext>
            </a:extLst>
          </p:cNvPr>
          <p:cNvSpPr/>
          <p:nvPr/>
        </p:nvSpPr>
        <p:spPr>
          <a:xfrm>
            <a:off x="11279117" y="3426618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F87C1E3-1730-A849-B94B-C23E23E0C790}"/>
              </a:ext>
            </a:extLst>
          </p:cNvPr>
          <p:cNvSpPr txBox="1"/>
          <p:nvPr/>
        </p:nvSpPr>
        <p:spPr>
          <a:xfrm>
            <a:off x="11159879" y="350285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C:6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9A8AD17-250F-0D4F-9B85-17591013FB9B}"/>
              </a:ext>
            </a:extLst>
          </p:cNvPr>
          <p:cNvCxnSpPr>
            <a:cxnSpLocks/>
          </p:cNvCxnSpPr>
          <p:nvPr/>
        </p:nvCxnSpPr>
        <p:spPr>
          <a:xfrm>
            <a:off x="9225167" y="3426618"/>
            <a:ext cx="2053950" cy="26090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E91A282-268D-0947-BC22-5D3647B0763F}"/>
              </a:ext>
            </a:extLst>
          </p:cNvPr>
          <p:cNvCxnSpPr>
            <a:cxnSpLocks/>
          </p:cNvCxnSpPr>
          <p:nvPr/>
        </p:nvCxnSpPr>
        <p:spPr>
          <a:xfrm>
            <a:off x="11540023" y="3130106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2F11AB0-957A-C64F-B755-BDB5CC9E0202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>
          <a:xfrm>
            <a:off x="10122320" y="5585078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609DCC6-CEFC-0842-9CBC-F5027274C39B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10616899" y="3948430"/>
            <a:ext cx="923124" cy="31930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A404886-0AD8-6B48-B791-C0BB134F5636}"/>
              </a:ext>
            </a:extLst>
          </p:cNvPr>
          <p:cNvCxnSpPr>
            <a:cxnSpLocks/>
            <a:stCxn id="177" idx="4"/>
            <a:endCxn id="173" idx="0"/>
          </p:cNvCxnSpPr>
          <p:nvPr/>
        </p:nvCxnSpPr>
        <p:spPr>
          <a:xfrm flipH="1">
            <a:off x="10122320" y="4789547"/>
            <a:ext cx="494579" cy="273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5E72C3A5-7543-3B4B-9904-924030E08ADB}"/>
              </a:ext>
            </a:extLst>
          </p:cNvPr>
          <p:cNvSpPr/>
          <p:nvPr/>
        </p:nvSpPr>
        <p:spPr>
          <a:xfrm>
            <a:off x="9861414" y="5063266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811CD9E-95C0-3E45-84ED-91349F974A58}"/>
              </a:ext>
            </a:extLst>
          </p:cNvPr>
          <p:cNvSpPr/>
          <p:nvPr/>
        </p:nvSpPr>
        <p:spPr>
          <a:xfrm>
            <a:off x="9861414" y="5881590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20BAA20-5C45-BB4C-964F-6CF55171A0BF}"/>
              </a:ext>
            </a:extLst>
          </p:cNvPr>
          <p:cNvSpPr txBox="1"/>
          <p:nvPr/>
        </p:nvSpPr>
        <p:spPr>
          <a:xfrm>
            <a:off x="9742176" y="513950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B:2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DD5389F-C98A-D74C-BC26-38BD4D7AB6D1}"/>
              </a:ext>
            </a:extLst>
          </p:cNvPr>
          <p:cNvSpPr txBox="1"/>
          <p:nvPr/>
        </p:nvSpPr>
        <p:spPr>
          <a:xfrm>
            <a:off x="9742176" y="5957830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F:2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F95BFE8-81A1-E84B-9FD6-1B76E7472583}"/>
              </a:ext>
            </a:extLst>
          </p:cNvPr>
          <p:cNvSpPr/>
          <p:nvPr/>
        </p:nvSpPr>
        <p:spPr>
          <a:xfrm>
            <a:off x="10355993" y="4267735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7A59A7-55A4-7B45-9566-B4C2E3F57B9E}"/>
              </a:ext>
            </a:extLst>
          </p:cNvPr>
          <p:cNvSpPr txBox="1"/>
          <p:nvPr/>
        </p:nvSpPr>
        <p:spPr>
          <a:xfrm>
            <a:off x="10236755" y="434397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E:4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829D31A-4D59-EB4B-AA2A-A543E96BE92D}"/>
              </a:ext>
            </a:extLst>
          </p:cNvPr>
          <p:cNvCxnSpPr>
            <a:cxnSpLocks/>
          </p:cNvCxnSpPr>
          <p:nvPr/>
        </p:nvCxnSpPr>
        <p:spPr>
          <a:xfrm>
            <a:off x="9225167" y="3800037"/>
            <a:ext cx="1130826" cy="72860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4349CD1-CBD7-034E-88E7-504C241F6355}"/>
              </a:ext>
            </a:extLst>
          </p:cNvPr>
          <p:cNvCxnSpPr>
            <a:cxnSpLocks/>
          </p:cNvCxnSpPr>
          <p:nvPr/>
        </p:nvCxnSpPr>
        <p:spPr>
          <a:xfrm>
            <a:off x="9223664" y="4537409"/>
            <a:ext cx="714168" cy="60227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C40A10A-5445-894B-93A4-33297B3FF2FA}"/>
              </a:ext>
            </a:extLst>
          </p:cNvPr>
          <p:cNvCxnSpPr>
            <a:cxnSpLocks/>
          </p:cNvCxnSpPr>
          <p:nvPr/>
        </p:nvCxnSpPr>
        <p:spPr>
          <a:xfrm>
            <a:off x="9223664" y="5284243"/>
            <a:ext cx="637750" cy="85825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5F7D382-B6DA-C046-8D56-CA3CCF161731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11540023" y="3948430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28D0CA54-0163-E144-B7A9-5B88C85389BC}"/>
              </a:ext>
            </a:extLst>
          </p:cNvPr>
          <p:cNvSpPr/>
          <p:nvPr/>
        </p:nvSpPr>
        <p:spPr>
          <a:xfrm>
            <a:off x="11279117" y="4244942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9FEAB6B-74D3-714E-A042-847C811145FB}"/>
              </a:ext>
            </a:extLst>
          </p:cNvPr>
          <p:cNvSpPr txBox="1"/>
          <p:nvPr/>
        </p:nvSpPr>
        <p:spPr>
          <a:xfrm>
            <a:off x="11159879" y="4321182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G:1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DE16682-4B26-344E-A824-8FE8B29C20EC}"/>
              </a:ext>
            </a:extLst>
          </p:cNvPr>
          <p:cNvCxnSpPr>
            <a:cxnSpLocks/>
            <a:endCxn id="183" idx="1"/>
          </p:cNvCxnSpPr>
          <p:nvPr/>
        </p:nvCxnSpPr>
        <p:spPr>
          <a:xfrm>
            <a:off x="9225162" y="4161372"/>
            <a:ext cx="2130373" cy="15998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C310B2-9D69-9349-8B54-B0292CCA6EA2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0613945" y="4795566"/>
            <a:ext cx="521812" cy="273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CDBBF1-A99D-244E-8775-BE4908459754}"/>
              </a:ext>
            </a:extLst>
          </p:cNvPr>
          <p:cNvCxnSpPr>
            <a:cxnSpLocks/>
            <a:endCxn id="45" idx="6"/>
          </p:cNvCxnSpPr>
          <p:nvPr/>
        </p:nvCxnSpPr>
        <p:spPr>
          <a:xfrm flipH="1">
            <a:off x="11396663" y="4772773"/>
            <a:ext cx="140406" cy="55741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9F4F0E1-A010-3245-9433-BFA3CE99F39C}"/>
              </a:ext>
            </a:extLst>
          </p:cNvPr>
          <p:cNvSpPr/>
          <p:nvPr/>
        </p:nvSpPr>
        <p:spPr>
          <a:xfrm>
            <a:off x="10874851" y="5069285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DC121A-4C9D-9647-9D02-6478B1B5535A}"/>
              </a:ext>
            </a:extLst>
          </p:cNvPr>
          <p:cNvSpPr txBox="1"/>
          <p:nvPr/>
        </p:nvSpPr>
        <p:spPr>
          <a:xfrm>
            <a:off x="10755613" y="5145525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7D4616-83A8-7E49-8606-80E4EB1666F6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1135757" y="5591097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A4E54B-97C5-6240-ADD9-5EBF143DFFE5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9220710" y="4903814"/>
            <a:ext cx="1730559" cy="106021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E02BAFF-423C-A34C-BFFC-EBBC23982468}"/>
              </a:ext>
            </a:extLst>
          </p:cNvPr>
          <p:cNvSpPr/>
          <p:nvPr/>
        </p:nvSpPr>
        <p:spPr>
          <a:xfrm>
            <a:off x="10874851" y="5887609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5A3F27-B684-5B4F-AE87-F4407C5D2ACA}"/>
              </a:ext>
            </a:extLst>
          </p:cNvPr>
          <p:cNvSpPr txBox="1"/>
          <p:nvPr/>
        </p:nvSpPr>
        <p:spPr>
          <a:xfrm>
            <a:off x="10755613" y="5963849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D:1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35DCD67-4AF3-EB41-B660-89E750437A28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11537069" y="3954449"/>
            <a:ext cx="923124" cy="30006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914083-A064-B440-B796-157B60D7BD84}"/>
              </a:ext>
            </a:extLst>
          </p:cNvPr>
          <p:cNvCxnSpPr>
            <a:cxnSpLocks/>
            <a:endCxn id="53" idx="4"/>
          </p:cNvCxnSpPr>
          <p:nvPr/>
        </p:nvCxnSpPr>
        <p:spPr>
          <a:xfrm flipV="1">
            <a:off x="11396663" y="4776330"/>
            <a:ext cx="1063530" cy="13721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34B0F62-3101-E944-A97B-D21166978E7A}"/>
              </a:ext>
            </a:extLst>
          </p:cNvPr>
          <p:cNvSpPr/>
          <p:nvPr/>
        </p:nvSpPr>
        <p:spPr>
          <a:xfrm>
            <a:off x="12199287" y="4254518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5DD05B-AC2F-D246-BE6F-72C364D6F524}"/>
              </a:ext>
            </a:extLst>
          </p:cNvPr>
          <p:cNvSpPr txBox="1"/>
          <p:nvPr/>
        </p:nvSpPr>
        <p:spPr>
          <a:xfrm>
            <a:off x="12080049" y="433075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D:1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279015-3B5E-A644-901F-4180EAFDD60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2206366" y="2373265"/>
            <a:ext cx="788535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06E593-5F70-5E48-A29E-2A9EC22B9CCE}"/>
              </a:ext>
            </a:extLst>
          </p:cNvPr>
          <p:cNvCxnSpPr>
            <a:cxnSpLocks/>
            <a:endCxn id="57" idx="4"/>
          </p:cNvCxnSpPr>
          <p:nvPr/>
        </p:nvCxnSpPr>
        <p:spPr>
          <a:xfrm flipV="1">
            <a:off x="10874851" y="3136125"/>
            <a:ext cx="2120050" cy="139853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C1ABDE98-6D6E-D145-8F25-923272C2468A}"/>
              </a:ext>
            </a:extLst>
          </p:cNvPr>
          <p:cNvSpPr/>
          <p:nvPr/>
        </p:nvSpPr>
        <p:spPr>
          <a:xfrm>
            <a:off x="12733995" y="2614313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BA477F-0253-6244-8051-DFDD39D1A2D4}"/>
              </a:ext>
            </a:extLst>
          </p:cNvPr>
          <p:cNvSpPr txBox="1"/>
          <p:nvPr/>
        </p:nvSpPr>
        <p:spPr>
          <a:xfrm>
            <a:off x="12614757" y="2690553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E:2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896170C6-F7DF-CE43-A0F5-089D80DFD6A1}"/>
              </a:ext>
            </a:extLst>
          </p:cNvPr>
          <p:cNvSpPr txBox="1">
            <a:spLocks/>
          </p:cNvSpPr>
          <p:nvPr/>
        </p:nvSpPr>
        <p:spPr>
          <a:xfrm>
            <a:off x="906631" y="764373"/>
            <a:ext cx="113832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FP-growth/build</a:t>
            </a:r>
          </a:p>
        </p:txBody>
      </p: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347101"/>
              </p:ext>
            </p:extLst>
          </p:nvPr>
        </p:nvGraphicFramePr>
        <p:xfrm>
          <a:off x="8060400" y="2869200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319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330C-C959-8D41-BB78-D02DC846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pattern/support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067769C-EAB4-C14B-BD9B-1782C06CF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4690"/>
          <a:stretch/>
        </p:blipFill>
        <p:spPr>
          <a:xfrm>
            <a:off x="5081884" y="2372714"/>
            <a:ext cx="5954123" cy="317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8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08C4B70-967E-A848-9AB0-28981B396DCC}"/>
              </a:ext>
            </a:extLst>
          </p:cNvPr>
          <p:cNvGrpSpPr/>
          <p:nvPr/>
        </p:nvGrpSpPr>
        <p:grpSpPr>
          <a:xfrm>
            <a:off x="3353486" y="2203200"/>
            <a:ext cx="2341604" cy="3785652"/>
            <a:chOff x="3353486" y="2203200"/>
            <a:chExt cx="2341604" cy="378565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0F2CF53-75D5-9943-AD78-9DFD3E2C587F}"/>
                </a:ext>
              </a:extLst>
            </p:cNvPr>
            <p:cNvSpPr txBox="1"/>
            <p:nvPr/>
          </p:nvSpPr>
          <p:spPr>
            <a:xfrm>
              <a:off x="3362400" y="2203200"/>
              <a:ext cx="2332690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B F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E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 D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E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B F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D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  <a:p>
              <a:pPr marL="285744" indent="-285744"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Menlo" panose="020B0609030804020204" pitchFamily="49" charset="0"/>
                </a:rPr>
                <a:t> A C E G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134E08-FCE1-D54F-9248-8805E0A6ED3C}"/>
                </a:ext>
              </a:extLst>
            </p:cNvPr>
            <p:cNvGrpSpPr/>
            <p:nvPr/>
          </p:nvGrpSpPr>
          <p:grpSpPr>
            <a:xfrm>
              <a:off x="3353486" y="2272505"/>
              <a:ext cx="2332690" cy="3619877"/>
              <a:chOff x="3353486" y="2272505"/>
              <a:chExt cx="2332690" cy="3619877"/>
            </a:xfrm>
            <a:solidFill>
              <a:schemeClr val="bg1">
                <a:alpha val="70090"/>
              </a:schemeClr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0319578-7E23-A446-9494-AC290A926BD1}"/>
                  </a:ext>
                </a:extLst>
              </p:cNvPr>
              <p:cNvSpPr/>
              <p:nvPr/>
            </p:nvSpPr>
            <p:spPr>
              <a:xfrm>
                <a:off x="3353486" y="2272505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3007564-2B3E-C244-AD6C-BCFA68C1AF37}"/>
                  </a:ext>
                </a:extLst>
              </p:cNvPr>
              <p:cNvSpPr/>
              <p:nvPr/>
            </p:nvSpPr>
            <p:spPr>
              <a:xfrm>
                <a:off x="3353486" y="2638768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C4A7040-F802-694A-8CEE-272DFCB2727B}"/>
                  </a:ext>
                </a:extLst>
              </p:cNvPr>
              <p:cNvSpPr/>
              <p:nvPr/>
            </p:nvSpPr>
            <p:spPr>
              <a:xfrm>
                <a:off x="3353486" y="3005031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011CD85-A28D-DB45-9617-0493D3FB7518}"/>
                  </a:ext>
                </a:extLst>
              </p:cNvPr>
              <p:cNvSpPr/>
              <p:nvPr/>
            </p:nvSpPr>
            <p:spPr>
              <a:xfrm>
                <a:off x="3353486" y="3371294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628A1C8-5357-564E-A55E-E9EF4F2C3DC2}"/>
                  </a:ext>
                </a:extLst>
              </p:cNvPr>
              <p:cNvSpPr/>
              <p:nvPr/>
            </p:nvSpPr>
            <p:spPr>
              <a:xfrm>
                <a:off x="3353486" y="3753365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84ABD32-A0A3-6846-A6AE-A674F5918A08}"/>
                  </a:ext>
                </a:extLst>
              </p:cNvPr>
              <p:cNvSpPr/>
              <p:nvPr/>
            </p:nvSpPr>
            <p:spPr>
              <a:xfrm>
                <a:off x="3353486" y="4119628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183CE96-F5E7-044A-BBE5-31E22CEE469E}"/>
                  </a:ext>
                </a:extLst>
              </p:cNvPr>
              <p:cNvSpPr/>
              <p:nvPr/>
            </p:nvSpPr>
            <p:spPr>
              <a:xfrm>
                <a:off x="3353486" y="4485891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A545E1F6-8688-8D44-928D-E034D915083E}"/>
                  </a:ext>
                </a:extLst>
              </p:cNvPr>
              <p:cNvSpPr/>
              <p:nvPr/>
            </p:nvSpPr>
            <p:spPr>
              <a:xfrm>
                <a:off x="3353486" y="4852154"/>
                <a:ext cx="2332690" cy="296959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4AC57F1-281A-6449-B1B9-021C90EFD217}"/>
                  </a:ext>
                </a:extLst>
              </p:cNvPr>
              <p:cNvSpPr/>
              <p:nvPr/>
            </p:nvSpPr>
            <p:spPr>
              <a:xfrm>
                <a:off x="3353486" y="5595423"/>
                <a:ext cx="2332690" cy="29695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AFAED10-7935-7F49-9446-D29DCBB32928}"/>
                  </a:ext>
                </a:extLst>
              </p:cNvPr>
              <p:cNvSpPr/>
              <p:nvPr/>
            </p:nvSpPr>
            <p:spPr>
              <a:xfrm>
                <a:off x="3353486" y="5213587"/>
                <a:ext cx="2332690" cy="29695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F910C15-B2CF-3F46-8752-CF914A1232C7}"/>
              </a:ext>
            </a:extLst>
          </p:cNvPr>
          <p:cNvGrpSpPr/>
          <p:nvPr/>
        </p:nvGrpSpPr>
        <p:grpSpPr>
          <a:xfrm>
            <a:off x="11829176" y="1845434"/>
            <a:ext cx="760288" cy="521812"/>
            <a:chOff x="14012796" y="1826933"/>
            <a:chExt cx="760288" cy="521812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40E5A67-1E00-0446-B93B-58B827793C8E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B07AF5E-0AA5-1F4E-AB6C-9C794E47B4A8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</p:grpSp>
      <p:sp>
        <p:nvSpPr>
          <p:cNvPr id="162" name="Oval 161">
            <a:extLst>
              <a:ext uri="{FF2B5EF4-FFF2-40B4-BE49-F238E27FC236}">
                <a16:creationId xmlns:a16="http://schemas.microsoft.com/office/drawing/2014/main" id="{8EEB9A8D-AADE-1E4D-BAC9-C35F348A8F5B}"/>
              </a:ext>
            </a:extLst>
          </p:cNvPr>
          <p:cNvSpPr/>
          <p:nvPr/>
        </p:nvSpPr>
        <p:spPr>
          <a:xfrm>
            <a:off x="11279117" y="2608294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6AE6E90-0F75-FC49-9112-1D0E5DF467AA}"/>
              </a:ext>
            </a:extLst>
          </p:cNvPr>
          <p:cNvSpPr txBox="1"/>
          <p:nvPr/>
        </p:nvSpPr>
        <p:spPr>
          <a:xfrm>
            <a:off x="11159879" y="2684534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A:8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E4CC6DD-B546-1644-9034-7425561224AF}"/>
              </a:ext>
            </a:extLst>
          </p:cNvPr>
          <p:cNvCxnSpPr>
            <a:cxnSpLocks/>
          </p:cNvCxnSpPr>
          <p:nvPr/>
        </p:nvCxnSpPr>
        <p:spPr>
          <a:xfrm flipV="1">
            <a:off x="9225167" y="2869200"/>
            <a:ext cx="2053950" cy="18466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FE33179-2B29-4E44-BC29-0E7C67AA0B34}"/>
              </a:ext>
            </a:extLst>
          </p:cNvPr>
          <p:cNvCxnSpPr/>
          <p:nvPr/>
        </p:nvCxnSpPr>
        <p:spPr>
          <a:xfrm flipH="1">
            <a:off x="11540023" y="2367246"/>
            <a:ext cx="669297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959C97ED-C416-E84D-82FA-C6263A356507}"/>
              </a:ext>
            </a:extLst>
          </p:cNvPr>
          <p:cNvSpPr/>
          <p:nvPr/>
        </p:nvSpPr>
        <p:spPr>
          <a:xfrm>
            <a:off x="11279117" y="3426618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F87C1E3-1730-A849-B94B-C23E23E0C790}"/>
              </a:ext>
            </a:extLst>
          </p:cNvPr>
          <p:cNvSpPr txBox="1"/>
          <p:nvPr/>
        </p:nvSpPr>
        <p:spPr>
          <a:xfrm>
            <a:off x="11159879" y="350285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C:8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9A8AD17-250F-0D4F-9B85-17591013FB9B}"/>
              </a:ext>
            </a:extLst>
          </p:cNvPr>
          <p:cNvCxnSpPr>
            <a:cxnSpLocks/>
          </p:cNvCxnSpPr>
          <p:nvPr/>
        </p:nvCxnSpPr>
        <p:spPr>
          <a:xfrm>
            <a:off x="9225167" y="3426618"/>
            <a:ext cx="2053950" cy="26090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E91A282-268D-0947-BC22-5D3647B0763F}"/>
              </a:ext>
            </a:extLst>
          </p:cNvPr>
          <p:cNvCxnSpPr>
            <a:cxnSpLocks/>
          </p:cNvCxnSpPr>
          <p:nvPr/>
        </p:nvCxnSpPr>
        <p:spPr>
          <a:xfrm>
            <a:off x="11540023" y="3130106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2F11AB0-957A-C64F-B755-BDB5CC9E0202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>
          <a:xfrm>
            <a:off x="10122320" y="5585078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609DCC6-CEFC-0842-9CBC-F5027274C39B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10616899" y="3948430"/>
            <a:ext cx="923124" cy="31930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A404886-0AD8-6B48-B791-C0BB134F5636}"/>
              </a:ext>
            </a:extLst>
          </p:cNvPr>
          <p:cNvCxnSpPr>
            <a:cxnSpLocks/>
            <a:stCxn id="177" idx="4"/>
            <a:endCxn id="173" idx="0"/>
          </p:cNvCxnSpPr>
          <p:nvPr/>
        </p:nvCxnSpPr>
        <p:spPr>
          <a:xfrm flipH="1">
            <a:off x="10122320" y="4789547"/>
            <a:ext cx="494579" cy="273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5E72C3A5-7543-3B4B-9904-924030E08ADB}"/>
              </a:ext>
            </a:extLst>
          </p:cNvPr>
          <p:cNvSpPr/>
          <p:nvPr/>
        </p:nvSpPr>
        <p:spPr>
          <a:xfrm>
            <a:off x="9861414" y="5063266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811CD9E-95C0-3E45-84ED-91349F974A58}"/>
              </a:ext>
            </a:extLst>
          </p:cNvPr>
          <p:cNvSpPr/>
          <p:nvPr/>
        </p:nvSpPr>
        <p:spPr>
          <a:xfrm>
            <a:off x="9861414" y="5881590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20BAA20-5C45-BB4C-964F-6CF55171A0BF}"/>
              </a:ext>
            </a:extLst>
          </p:cNvPr>
          <p:cNvSpPr txBox="1"/>
          <p:nvPr/>
        </p:nvSpPr>
        <p:spPr>
          <a:xfrm>
            <a:off x="9742176" y="513950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B:2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DD5389F-C98A-D74C-BC26-38BD4D7AB6D1}"/>
              </a:ext>
            </a:extLst>
          </p:cNvPr>
          <p:cNvSpPr txBox="1"/>
          <p:nvPr/>
        </p:nvSpPr>
        <p:spPr>
          <a:xfrm>
            <a:off x="9742176" y="5957830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F:2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F95BFE8-81A1-E84B-9FD6-1B76E7472583}"/>
              </a:ext>
            </a:extLst>
          </p:cNvPr>
          <p:cNvSpPr/>
          <p:nvPr/>
        </p:nvSpPr>
        <p:spPr>
          <a:xfrm>
            <a:off x="10355993" y="4267735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7A59A7-55A4-7B45-9566-B4C2E3F57B9E}"/>
              </a:ext>
            </a:extLst>
          </p:cNvPr>
          <p:cNvSpPr txBox="1"/>
          <p:nvPr/>
        </p:nvSpPr>
        <p:spPr>
          <a:xfrm>
            <a:off x="10236755" y="434397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E:6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829D31A-4D59-EB4B-AA2A-A543E96BE92D}"/>
              </a:ext>
            </a:extLst>
          </p:cNvPr>
          <p:cNvCxnSpPr>
            <a:cxnSpLocks/>
          </p:cNvCxnSpPr>
          <p:nvPr/>
        </p:nvCxnSpPr>
        <p:spPr>
          <a:xfrm>
            <a:off x="9225167" y="3800037"/>
            <a:ext cx="1130826" cy="72860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4349CD1-CBD7-034E-88E7-504C241F6355}"/>
              </a:ext>
            </a:extLst>
          </p:cNvPr>
          <p:cNvCxnSpPr>
            <a:cxnSpLocks/>
          </p:cNvCxnSpPr>
          <p:nvPr/>
        </p:nvCxnSpPr>
        <p:spPr>
          <a:xfrm>
            <a:off x="9223664" y="4537409"/>
            <a:ext cx="714168" cy="60227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C40A10A-5445-894B-93A4-33297B3FF2FA}"/>
              </a:ext>
            </a:extLst>
          </p:cNvPr>
          <p:cNvCxnSpPr>
            <a:cxnSpLocks/>
          </p:cNvCxnSpPr>
          <p:nvPr/>
        </p:nvCxnSpPr>
        <p:spPr>
          <a:xfrm>
            <a:off x="9223664" y="5284243"/>
            <a:ext cx="637750" cy="85825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5F7D382-B6DA-C046-8D56-CA3CCF161731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11540023" y="3948430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28D0CA54-0163-E144-B7A9-5B88C85389BC}"/>
              </a:ext>
            </a:extLst>
          </p:cNvPr>
          <p:cNvSpPr/>
          <p:nvPr/>
        </p:nvSpPr>
        <p:spPr>
          <a:xfrm>
            <a:off x="11279117" y="4244942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9FEAB6B-74D3-714E-A042-847C811145FB}"/>
              </a:ext>
            </a:extLst>
          </p:cNvPr>
          <p:cNvSpPr txBox="1"/>
          <p:nvPr/>
        </p:nvSpPr>
        <p:spPr>
          <a:xfrm>
            <a:off x="11159879" y="4321182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G:1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DE16682-4B26-344E-A824-8FE8B29C20EC}"/>
              </a:ext>
            </a:extLst>
          </p:cNvPr>
          <p:cNvCxnSpPr>
            <a:cxnSpLocks/>
            <a:endCxn id="183" idx="1"/>
          </p:cNvCxnSpPr>
          <p:nvPr/>
        </p:nvCxnSpPr>
        <p:spPr>
          <a:xfrm>
            <a:off x="9225162" y="4161372"/>
            <a:ext cx="2130373" cy="15998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C310B2-9D69-9349-8B54-B0292CCA6EA2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0613945" y="4795566"/>
            <a:ext cx="521812" cy="273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CDBBF1-A99D-244E-8775-BE4908459754}"/>
              </a:ext>
            </a:extLst>
          </p:cNvPr>
          <p:cNvCxnSpPr>
            <a:cxnSpLocks/>
            <a:endCxn id="45" idx="6"/>
          </p:cNvCxnSpPr>
          <p:nvPr/>
        </p:nvCxnSpPr>
        <p:spPr>
          <a:xfrm flipH="1">
            <a:off x="11396663" y="4772773"/>
            <a:ext cx="140406" cy="55741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9F4F0E1-A010-3245-9433-BFA3CE99F39C}"/>
              </a:ext>
            </a:extLst>
          </p:cNvPr>
          <p:cNvSpPr/>
          <p:nvPr/>
        </p:nvSpPr>
        <p:spPr>
          <a:xfrm>
            <a:off x="10874851" y="5069285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DC121A-4C9D-9647-9D02-6478B1B5535A}"/>
              </a:ext>
            </a:extLst>
          </p:cNvPr>
          <p:cNvSpPr txBox="1"/>
          <p:nvPr/>
        </p:nvSpPr>
        <p:spPr>
          <a:xfrm>
            <a:off x="10755613" y="5145525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G:4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7D4616-83A8-7E49-8606-80E4EB1666F6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11135757" y="5591097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A4E54B-97C5-6240-ADD9-5EBF143DFFE5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9220710" y="4903814"/>
            <a:ext cx="1730559" cy="106021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E02BAFF-423C-A34C-BFFC-EBBC23982468}"/>
              </a:ext>
            </a:extLst>
          </p:cNvPr>
          <p:cNvSpPr/>
          <p:nvPr/>
        </p:nvSpPr>
        <p:spPr>
          <a:xfrm>
            <a:off x="10874851" y="5887609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5A3F27-B684-5B4F-AE87-F4407C5D2ACA}"/>
              </a:ext>
            </a:extLst>
          </p:cNvPr>
          <p:cNvSpPr txBox="1"/>
          <p:nvPr/>
        </p:nvSpPr>
        <p:spPr>
          <a:xfrm>
            <a:off x="10755613" y="5963849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D:1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35DCD67-4AF3-EB41-B660-89E750437A28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11537069" y="3954449"/>
            <a:ext cx="923124" cy="30006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914083-A064-B440-B796-157B60D7BD84}"/>
              </a:ext>
            </a:extLst>
          </p:cNvPr>
          <p:cNvCxnSpPr>
            <a:cxnSpLocks/>
            <a:endCxn id="53" idx="4"/>
          </p:cNvCxnSpPr>
          <p:nvPr/>
        </p:nvCxnSpPr>
        <p:spPr>
          <a:xfrm flipV="1">
            <a:off x="11396663" y="4776330"/>
            <a:ext cx="1063530" cy="13721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34B0F62-3101-E944-A97B-D21166978E7A}"/>
              </a:ext>
            </a:extLst>
          </p:cNvPr>
          <p:cNvSpPr/>
          <p:nvPr/>
        </p:nvSpPr>
        <p:spPr>
          <a:xfrm>
            <a:off x="12199287" y="4254518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5DD05B-AC2F-D246-BE6F-72C364D6F524}"/>
              </a:ext>
            </a:extLst>
          </p:cNvPr>
          <p:cNvSpPr txBox="1"/>
          <p:nvPr/>
        </p:nvSpPr>
        <p:spPr>
          <a:xfrm>
            <a:off x="12080049" y="433075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D:1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279015-3B5E-A644-901F-4180EAFDD60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2206366" y="2373265"/>
            <a:ext cx="788535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06E593-5F70-5E48-A29E-2A9EC22B9CCE}"/>
              </a:ext>
            </a:extLst>
          </p:cNvPr>
          <p:cNvCxnSpPr>
            <a:cxnSpLocks/>
            <a:endCxn id="57" idx="4"/>
          </p:cNvCxnSpPr>
          <p:nvPr/>
        </p:nvCxnSpPr>
        <p:spPr>
          <a:xfrm flipV="1">
            <a:off x="10874851" y="3136125"/>
            <a:ext cx="2120050" cy="139853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C1ABDE98-6D6E-D145-8F25-923272C2468A}"/>
              </a:ext>
            </a:extLst>
          </p:cNvPr>
          <p:cNvSpPr/>
          <p:nvPr/>
        </p:nvSpPr>
        <p:spPr>
          <a:xfrm>
            <a:off x="12733995" y="2614313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BA477F-0253-6244-8051-DFDD39D1A2D4}"/>
              </a:ext>
            </a:extLst>
          </p:cNvPr>
          <p:cNvSpPr txBox="1"/>
          <p:nvPr/>
        </p:nvSpPr>
        <p:spPr>
          <a:xfrm>
            <a:off x="12614757" y="2690553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E:2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A71D1567-5FB6-5F4C-8E93-99BA0B77D7BC}"/>
              </a:ext>
            </a:extLst>
          </p:cNvPr>
          <p:cNvSpPr txBox="1">
            <a:spLocks/>
          </p:cNvSpPr>
          <p:nvPr/>
        </p:nvSpPr>
        <p:spPr>
          <a:xfrm>
            <a:off x="906631" y="764373"/>
            <a:ext cx="113832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FP-growth/build</a:t>
            </a:r>
          </a:p>
        </p:txBody>
      </p: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87085"/>
              </p:ext>
            </p:extLst>
          </p:nvPr>
        </p:nvGraphicFramePr>
        <p:xfrm>
          <a:off x="8060400" y="2869200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585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F910C15-B2CF-3F46-8752-CF914A1232C7}"/>
              </a:ext>
            </a:extLst>
          </p:cNvPr>
          <p:cNvGrpSpPr/>
          <p:nvPr/>
        </p:nvGrpSpPr>
        <p:grpSpPr>
          <a:xfrm>
            <a:off x="8952205" y="1845434"/>
            <a:ext cx="760288" cy="521812"/>
            <a:chOff x="14012796" y="1826933"/>
            <a:chExt cx="760288" cy="521812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40E5A67-1E00-0446-B93B-58B827793C8E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B07AF5E-0AA5-1F4E-AB6C-9C794E47B4A8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</p:grpSp>
      <p:sp>
        <p:nvSpPr>
          <p:cNvPr id="162" name="Oval 161">
            <a:extLst>
              <a:ext uri="{FF2B5EF4-FFF2-40B4-BE49-F238E27FC236}">
                <a16:creationId xmlns:a16="http://schemas.microsoft.com/office/drawing/2014/main" id="{8EEB9A8D-AADE-1E4D-BAC9-C35F348A8F5B}"/>
              </a:ext>
            </a:extLst>
          </p:cNvPr>
          <p:cNvSpPr/>
          <p:nvPr/>
        </p:nvSpPr>
        <p:spPr>
          <a:xfrm>
            <a:off x="8402146" y="2608294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6AE6E90-0F75-FC49-9112-1D0E5DF467AA}"/>
              </a:ext>
            </a:extLst>
          </p:cNvPr>
          <p:cNvSpPr txBox="1"/>
          <p:nvPr/>
        </p:nvSpPr>
        <p:spPr>
          <a:xfrm>
            <a:off x="8282908" y="2684534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A:8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E4CC6DD-B546-1644-9034-7425561224AF}"/>
              </a:ext>
            </a:extLst>
          </p:cNvPr>
          <p:cNvCxnSpPr>
            <a:cxnSpLocks/>
          </p:cNvCxnSpPr>
          <p:nvPr/>
        </p:nvCxnSpPr>
        <p:spPr>
          <a:xfrm flipV="1">
            <a:off x="6348196" y="2869200"/>
            <a:ext cx="2053950" cy="18466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FE33179-2B29-4E44-BC29-0E7C67AA0B34}"/>
              </a:ext>
            </a:extLst>
          </p:cNvPr>
          <p:cNvCxnSpPr/>
          <p:nvPr/>
        </p:nvCxnSpPr>
        <p:spPr>
          <a:xfrm flipH="1">
            <a:off x="8663052" y="2367246"/>
            <a:ext cx="669297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959C97ED-C416-E84D-82FA-C6263A356507}"/>
              </a:ext>
            </a:extLst>
          </p:cNvPr>
          <p:cNvSpPr/>
          <p:nvPr/>
        </p:nvSpPr>
        <p:spPr>
          <a:xfrm>
            <a:off x="8402146" y="3426618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F87C1E3-1730-A849-B94B-C23E23E0C790}"/>
              </a:ext>
            </a:extLst>
          </p:cNvPr>
          <p:cNvSpPr txBox="1"/>
          <p:nvPr/>
        </p:nvSpPr>
        <p:spPr>
          <a:xfrm>
            <a:off x="8282908" y="350285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C:8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9A8AD17-250F-0D4F-9B85-17591013FB9B}"/>
              </a:ext>
            </a:extLst>
          </p:cNvPr>
          <p:cNvCxnSpPr>
            <a:cxnSpLocks/>
          </p:cNvCxnSpPr>
          <p:nvPr/>
        </p:nvCxnSpPr>
        <p:spPr>
          <a:xfrm>
            <a:off x="6348196" y="3426618"/>
            <a:ext cx="2053950" cy="26090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E91A282-268D-0947-BC22-5D3647B0763F}"/>
              </a:ext>
            </a:extLst>
          </p:cNvPr>
          <p:cNvCxnSpPr>
            <a:cxnSpLocks/>
          </p:cNvCxnSpPr>
          <p:nvPr/>
        </p:nvCxnSpPr>
        <p:spPr>
          <a:xfrm>
            <a:off x="8663052" y="3130106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2F11AB0-957A-C64F-B755-BDB5CC9E0202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>
          <a:xfrm>
            <a:off x="7245349" y="5585078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609DCC6-CEFC-0842-9CBC-F5027274C39B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7739928" y="3948430"/>
            <a:ext cx="923124" cy="31930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A404886-0AD8-6B48-B791-C0BB134F5636}"/>
              </a:ext>
            </a:extLst>
          </p:cNvPr>
          <p:cNvCxnSpPr>
            <a:cxnSpLocks/>
            <a:stCxn id="177" idx="4"/>
            <a:endCxn id="173" idx="0"/>
          </p:cNvCxnSpPr>
          <p:nvPr/>
        </p:nvCxnSpPr>
        <p:spPr>
          <a:xfrm flipH="1">
            <a:off x="7245349" y="4789547"/>
            <a:ext cx="494579" cy="273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5E72C3A5-7543-3B4B-9904-924030E08ADB}"/>
              </a:ext>
            </a:extLst>
          </p:cNvPr>
          <p:cNvSpPr/>
          <p:nvPr/>
        </p:nvSpPr>
        <p:spPr>
          <a:xfrm>
            <a:off x="6984443" y="5063266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811CD9E-95C0-3E45-84ED-91349F974A58}"/>
              </a:ext>
            </a:extLst>
          </p:cNvPr>
          <p:cNvSpPr/>
          <p:nvPr/>
        </p:nvSpPr>
        <p:spPr>
          <a:xfrm>
            <a:off x="6984443" y="5881590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20BAA20-5C45-BB4C-964F-6CF55171A0BF}"/>
              </a:ext>
            </a:extLst>
          </p:cNvPr>
          <p:cNvSpPr txBox="1"/>
          <p:nvPr/>
        </p:nvSpPr>
        <p:spPr>
          <a:xfrm>
            <a:off x="6865205" y="513950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B:2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DD5389F-C98A-D74C-BC26-38BD4D7AB6D1}"/>
              </a:ext>
            </a:extLst>
          </p:cNvPr>
          <p:cNvSpPr txBox="1"/>
          <p:nvPr/>
        </p:nvSpPr>
        <p:spPr>
          <a:xfrm>
            <a:off x="6865205" y="5957830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F:2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F95BFE8-81A1-E84B-9FD6-1B76E7472583}"/>
              </a:ext>
            </a:extLst>
          </p:cNvPr>
          <p:cNvSpPr/>
          <p:nvPr/>
        </p:nvSpPr>
        <p:spPr>
          <a:xfrm>
            <a:off x="7479022" y="4267735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7A59A7-55A4-7B45-9566-B4C2E3F57B9E}"/>
              </a:ext>
            </a:extLst>
          </p:cNvPr>
          <p:cNvSpPr txBox="1"/>
          <p:nvPr/>
        </p:nvSpPr>
        <p:spPr>
          <a:xfrm>
            <a:off x="7359784" y="434397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E:6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829D31A-4D59-EB4B-AA2A-A543E96BE92D}"/>
              </a:ext>
            </a:extLst>
          </p:cNvPr>
          <p:cNvCxnSpPr>
            <a:cxnSpLocks/>
          </p:cNvCxnSpPr>
          <p:nvPr/>
        </p:nvCxnSpPr>
        <p:spPr>
          <a:xfrm>
            <a:off x="6348196" y="3800037"/>
            <a:ext cx="1130826" cy="72860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4349CD1-CBD7-034E-88E7-504C241F6355}"/>
              </a:ext>
            </a:extLst>
          </p:cNvPr>
          <p:cNvCxnSpPr>
            <a:cxnSpLocks/>
          </p:cNvCxnSpPr>
          <p:nvPr/>
        </p:nvCxnSpPr>
        <p:spPr>
          <a:xfrm>
            <a:off x="6346693" y="4537409"/>
            <a:ext cx="714168" cy="60227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C40A10A-5445-894B-93A4-33297B3FF2FA}"/>
              </a:ext>
            </a:extLst>
          </p:cNvPr>
          <p:cNvCxnSpPr>
            <a:cxnSpLocks/>
          </p:cNvCxnSpPr>
          <p:nvPr/>
        </p:nvCxnSpPr>
        <p:spPr>
          <a:xfrm>
            <a:off x="6346693" y="5284243"/>
            <a:ext cx="637750" cy="85825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5F7D382-B6DA-C046-8D56-CA3CCF161731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8663052" y="3948430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28D0CA54-0163-E144-B7A9-5B88C85389BC}"/>
              </a:ext>
            </a:extLst>
          </p:cNvPr>
          <p:cNvSpPr/>
          <p:nvPr/>
        </p:nvSpPr>
        <p:spPr>
          <a:xfrm>
            <a:off x="8402146" y="4244942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9FEAB6B-74D3-714E-A042-847C811145FB}"/>
              </a:ext>
            </a:extLst>
          </p:cNvPr>
          <p:cNvSpPr txBox="1"/>
          <p:nvPr/>
        </p:nvSpPr>
        <p:spPr>
          <a:xfrm>
            <a:off x="8282908" y="4321182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G:1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DE16682-4B26-344E-A824-8FE8B29C20EC}"/>
              </a:ext>
            </a:extLst>
          </p:cNvPr>
          <p:cNvCxnSpPr>
            <a:cxnSpLocks/>
            <a:endCxn id="183" idx="1"/>
          </p:cNvCxnSpPr>
          <p:nvPr/>
        </p:nvCxnSpPr>
        <p:spPr>
          <a:xfrm>
            <a:off x="6348191" y="4161372"/>
            <a:ext cx="2130373" cy="15998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C310B2-9D69-9349-8B54-B0292CCA6EA2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7736974" y="4795566"/>
            <a:ext cx="521812" cy="273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CDBBF1-A99D-244E-8775-BE4908459754}"/>
              </a:ext>
            </a:extLst>
          </p:cNvPr>
          <p:cNvCxnSpPr>
            <a:cxnSpLocks/>
            <a:endCxn id="45" idx="6"/>
          </p:cNvCxnSpPr>
          <p:nvPr/>
        </p:nvCxnSpPr>
        <p:spPr>
          <a:xfrm flipH="1">
            <a:off x="8519692" y="4772773"/>
            <a:ext cx="140406" cy="55741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9F4F0E1-A010-3245-9433-BFA3CE99F39C}"/>
              </a:ext>
            </a:extLst>
          </p:cNvPr>
          <p:cNvSpPr/>
          <p:nvPr/>
        </p:nvSpPr>
        <p:spPr>
          <a:xfrm>
            <a:off x="7997880" y="5069285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DC121A-4C9D-9647-9D02-6478B1B5535A}"/>
              </a:ext>
            </a:extLst>
          </p:cNvPr>
          <p:cNvSpPr txBox="1"/>
          <p:nvPr/>
        </p:nvSpPr>
        <p:spPr>
          <a:xfrm>
            <a:off x="7878642" y="5145525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G:4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7D4616-83A8-7E49-8606-80E4EB1666F6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258786" y="5591097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A4E54B-97C5-6240-ADD9-5EBF143DFFE5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6343739" y="4903814"/>
            <a:ext cx="1730559" cy="106021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E02BAFF-423C-A34C-BFFC-EBBC23982468}"/>
              </a:ext>
            </a:extLst>
          </p:cNvPr>
          <p:cNvSpPr/>
          <p:nvPr/>
        </p:nvSpPr>
        <p:spPr>
          <a:xfrm>
            <a:off x="7997880" y="5887609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5A3F27-B684-5B4F-AE87-F4407C5D2ACA}"/>
              </a:ext>
            </a:extLst>
          </p:cNvPr>
          <p:cNvSpPr txBox="1"/>
          <p:nvPr/>
        </p:nvSpPr>
        <p:spPr>
          <a:xfrm>
            <a:off x="7878642" y="5963849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D:1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35DCD67-4AF3-EB41-B660-89E750437A28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8660098" y="3954449"/>
            <a:ext cx="923124" cy="30006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914083-A064-B440-B796-157B60D7BD84}"/>
              </a:ext>
            </a:extLst>
          </p:cNvPr>
          <p:cNvCxnSpPr>
            <a:cxnSpLocks/>
            <a:endCxn id="53" idx="4"/>
          </p:cNvCxnSpPr>
          <p:nvPr/>
        </p:nvCxnSpPr>
        <p:spPr>
          <a:xfrm flipV="1">
            <a:off x="8519692" y="4776330"/>
            <a:ext cx="1063530" cy="13721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34B0F62-3101-E944-A97B-D21166978E7A}"/>
              </a:ext>
            </a:extLst>
          </p:cNvPr>
          <p:cNvSpPr/>
          <p:nvPr/>
        </p:nvSpPr>
        <p:spPr>
          <a:xfrm>
            <a:off x="9322316" y="4254518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5DD05B-AC2F-D246-BE6F-72C364D6F524}"/>
              </a:ext>
            </a:extLst>
          </p:cNvPr>
          <p:cNvSpPr txBox="1"/>
          <p:nvPr/>
        </p:nvSpPr>
        <p:spPr>
          <a:xfrm>
            <a:off x="9203078" y="433075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D:1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279015-3B5E-A644-901F-4180EAFDD60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329395" y="2373265"/>
            <a:ext cx="788535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06E593-5F70-5E48-A29E-2A9EC22B9CCE}"/>
              </a:ext>
            </a:extLst>
          </p:cNvPr>
          <p:cNvCxnSpPr>
            <a:cxnSpLocks/>
            <a:endCxn id="57" idx="4"/>
          </p:cNvCxnSpPr>
          <p:nvPr/>
        </p:nvCxnSpPr>
        <p:spPr>
          <a:xfrm flipV="1">
            <a:off x="7997880" y="3136125"/>
            <a:ext cx="2120050" cy="139853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C1ABDE98-6D6E-D145-8F25-923272C2468A}"/>
              </a:ext>
            </a:extLst>
          </p:cNvPr>
          <p:cNvSpPr/>
          <p:nvPr/>
        </p:nvSpPr>
        <p:spPr>
          <a:xfrm>
            <a:off x="9857024" y="2614313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BA477F-0253-6244-8051-DFDD39D1A2D4}"/>
              </a:ext>
            </a:extLst>
          </p:cNvPr>
          <p:cNvSpPr txBox="1"/>
          <p:nvPr/>
        </p:nvSpPr>
        <p:spPr>
          <a:xfrm>
            <a:off x="9737786" y="2690553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E:2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A71D1567-5FB6-5F4C-8E93-99BA0B77D7BC}"/>
              </a:ext>
            </a:extLst>
          </p:cNvPr>
          <p:cNvSpPr txBox="1">
            <a:spLocks/>
          </p:cNvSpPr>
          <p:nvPr/>
        </p:nvSpPr>
        <p:spPr>
          <a:xfrm>
            <a:off x="906631" y="764373"/>
            <a:ext cx="113832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FP-growth/mine</a:t>
            </a:r>
          </a:p>
        </p:txBody>
      </p: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517415"/>
              </p:ext>
            </p:extLst>
          </p:nvPr>
        </p:nvGraphicFramePr>
        <p:xfrm>
          <a:off x="5183429" y="2869200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6834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F910C15-B2CF-3F46-8752-CF914A1232C7}"/>
              </a:ext>
            </a:extLst>
          </p:cNvPr>
          <p:cNvGrpSpPr/>
          <p:nvPr/>
        </p:nvGrpSpPr>
        <p:grpSpPr>
          <a:xfrm>
            <a:off x="8952205" y="1845434"/>
            <a:ext cx="760288" cy="521812"/>
            <a:chOff x="14012796" y="1826933"/>
            <a:chExt cx="760288" cy="521812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40E5A67-1E00-0446-B93B-58B827793C8E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B07AF5E-0AA5-1F4E-AB6C-9C794E47B4A8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</p:grpSp>
      <p:sp>
        <p:nvSpPr>
          <p:cNvPr id="162" name="Oval 161">
            <a:extLst>
              <a:ext uri="{FF2B5EF4-FFF2-40B4-BE49-F238E27FC236}">
                <a16:creationId xmlns:a16="http://schemas.microsoft.com/office/drawing/2014/main" id="{8EEB9A8D-AADE-1E4D-BAC9-C35F348A8F5B}"/>
              </a:ext>
            </a:extLst>
          </p:cNvPr>
          <p:cNvSpPr/>
          <p:nvPr/>
        </p:nvSpPr>
        <p:spPr>
          <a:xfrm>
            <a:off x="8402146" y="2608294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6AE6E90-0F75-FC49-9112-1D0E5DF467AA}"/>
              </a:ext>
            </a:extLst>
          </p:cNvPr>
          <p:cNvSpPr txBox="1"/>
          <p:nvPr/>
        </p:nvSpPr>
        <p:spPr>
          <a:xfrm>
            <a:off x="8282908" y="2684534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A:8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E4CC6DD-B546-1644-9034-7425561224AF}"/>
              </a:ext>
            </a:extLst>
          </p:cNvPr>
          <p:cNvCxnSpPr>
            <a:cxnSpLocks/>
          </p:cNvCxnSpPr>
          <p:nvPr/>
        </p:nvCxnSpPr>
        <p:spPr>
          <a:xfrm flipV="1">
            <a:off x="6348196" y="2869200"/>
            <a:ext cx="2053950" cy="18466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FE33179-2B29-4E44-BC29-0E7C67AA0B34}"/>
              </a:ext>
            </a:extLst>
          </p:cNvPr>
          <p:cNvCxnSpPr/>
          <p:nvPr/>
        </p:nvCxnSpPr>
        <p:spPr>
          <a:xfrm flipH="1">
            <a:off x="8663052" y="2367246"/>
            <a:ext cx="669297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959C97ED-C416-E84D-82FA-C6263A356507}"/>
              </a:ext>
            </a:extLst>
          </p:cNvPr>
          <p:cNvSpPr/>
          <p:nvPr/>
        </p:nvSpPr>
        <p:spPr>
          <a:xfrm>
            <a:off x="8402146" y="3426618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F87C1E3-1730-A849-B94B-C23E23E0C790}"/>
              </a:ext>
            </a:extLst>
          </p:cNvPr>
          <p:cNvSpPr txBox="1"/>
          <p:nvPr/>
        </p:nvSpPr>
        <p:spPr>
          <a:xfrm>
            <a:off x="8282908" y="350285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C:8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9A8AD17-250F-0D4F-9B85-17591013FB9B}"/>
              </a:ext>
            </a:extLst>
          </p:cNvPr>
          <p:cNvCxnSpPr>
            <a:cxnSpLocks/>
          </p:cNvCxnSpPr>
          <p:nvPr/>
        </p:nvCxnSpPr>
        <p:spPr>
          <a:xfrm>
            <a:off x="6348196" y="3426618"/>
            <a:ext cx="2053950" cy="26090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E91A282-268D-0947-BC22-5D3647B0763F}"/>
              </a:ext>
            </a:extLst>
          </p:cNvPr>
          <p:cNvCxnSpPr>
            <a:cxnSpLocks/>
          </p:cNvCxnSpPr>
          <p:nvPr/>
        </p:nvCxnSpPr>
        <p:spPr>
          <a:xfrm>
            <a:off x="8663052" y="3130106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2F11AB0-957A-C64F-B755-BDB5CC9E0202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>
          <a:xfrm>
            <a:off x="7245349" y="5585078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609DCC6-CEFC-0842-9CBC-F5027274C39B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7739928" y="3948430"/>
            <a:ext cx="923124" cy="31930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A404886-0AD8-6B48-B791-C0BB134F5636}"/>
              </a:ext>
            </a:extLst>
          </p:cNvPr>
          <p:cNvCxnSpPr>
            <a:cxnSpLocks/>
            <a:stCxn id="177" idx="4"/>
            <a:endCxn id="173" idx="0"/>
          </p:cNvCxnSpPr>
          <p:nvPr/>
        </p:nvCxnSpPr>
        <p:spPr>
          <a:xfrm flipH="1">
            <a:off x="7245349" y="4789547"/>
            <a:ext cx="494579" cy="273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5E72C3A5-7543-3B4B-9904-924030E08ADB}"/>
              </a:ext>
            </a:extLst>
          </p:cNvPr>
          <p:cNvSpPr/>
          <p:nvPr/>
        </p:nvSpPr>
        <p:spPr>
          <a:xfrm>
            <a:off x="6984443" y="5063266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811CD9E-95C0-3E45-84ED-91349F974A58}"/>
              </a:ext>
            </a:extLst>
          </p:cNvPr>
          <p:cNvSpPr/>
          <p:nvPr/>
        </p:nvSpPr>
        <p:spPr>
          <a:xfrm>
            <a:off x="6984443" y="5881590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20BAA20-5C45-BB4C-964F-6CF55171A0BF}"/>
              </a:ext>
            </a:extLst>
          </p:cNvPr>
          <p:cNvSpPr txBox="1"/>
          <p:nvPr/>
        </p:nvSpPr>
        <p:spPr>
          <a:xfrm>
            <a:off x="6865205" y="513950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B:2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DD5389F-C98A-D74C-BC26-38BD4D7AB6D1}"/>
              </a:ext>
            </a:extLst>
          </p:cNvPr>
          <p:cNvSpPr txBox="1"/>
          <p:nvPr/>
        </p:nvSpPr>
        <p:spPr>
          <a:xfrm>
            <a:off x="6865205" y="5957830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F:2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F95BFE8-81A1-E84B-9FD6-1B76E7472583}"/>
              </a:ext>
            </a:extLst>
          </p:cNvPr>
          <p:cNvSpPr/>
          <p:nvPr/>
        </p:nvSpPr>
        <p:spPr>
          <a:xfrm>
            <a:off x="7479022" y="4267735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7A59A7-55A4-7B45-9566-B4C2E3F57B9E}"/>
              </a:ext>
            </a:extLst>
          </p:cNvPr>
          <p:cNvSpPr txBox="1"/>
          <p:nvPr/>
        </p:nvSpPr>
        <p:spPr>
          <a:xfrm>
            <a:off x="7359784" y="434397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E:6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829D31A-4D59-EB4B-AA2A-A543E96BE92D}"/>
              </a:ext>
            </a:extLst>
          </p:cNvPr>
          <p:cNvCxnSpPr>
            <a:cxnSpLocks/>
          </p:cNvCxnSpPr>
          <p:nvPr/>
        </p:nvCxnSpPr>
        <p:spPr>
          <a:xfrm>
            <a:off x="6348196" y="3800037"/>
            <a:ext cx="1130826" cy="72860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4349CD1-CBD7-034E-88E7-504C241F6355}"/>
              </a:ext>
            </a:extLst>
          </p:cNvPr>
          <p:cNvCxnSpPr>
            <a:cxnSpLocks/>
          </p:cNvCxnSpPr>
          <p:nvPr/>
        </p:nvCxnSpPr>
        <p:spPr>
          <a:xfrm>
            <a:off x="6346693" y="4537409"/>
            <a:ext cx="714168" cy="60227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C40A10A-5445-894B-93A4-33297B3FF2FA}"/>
              </a:ext>
            </a:extLst>
          </p:cNvPr>
          <p:cNvCxnSpPr>
            <a:cxnSpLocks/>
          </p:cNvCxnSpPr>
          <p:nvPr/>
        </p:nvCxnSpPr>
        <p:spPr>
          <a:xfrm>
            <a:off x="6346693" y="5284243"/>
            <a:ext cx="637750" cy="85825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5F7D382-B6DA-C046-8D56-CA3CCF161731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8663052" y="3948430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28D0CA54-0163-E144-B7A9-5B88C85389BC}"/>
              </a:ext>
            </a:extLst>
          </p:cNvPr>
          <p:cNvSpPr/>
          <p:nvPr/>
        </p:nvSpPr>
        <p:spPr>
          <a:xfrm>
            <a:off x="8402146" y="4244942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9FEAB6B-74D3-714E-A042-847C811145FB}"/>
              </a:ext>
            </a:extLst>
          </p:cNvPr>
          <p:cNvSpPr txBox="1"/>
          <p:nvPr/>
        </p:nvSpPr>
        <p:spPr>
          <a:xfrm>
            <a:off x="8282908" y="4321182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G:1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DE16682-4B26-344E-A824-8FE8B29C20EC}"/>
              </a:ext>
            </a:extLst>
          </p:cNvPr>
          <p:cNvCxnSpPr>
            <a:cxnSpLocks/>
            <a:endCxn id="183" idx="1"/>
          </p:cNvCxnSpPr>
          <p:nvPr/>
        </p:nvCxnSpPr>
        <p:spPr>
          <a:xfrm>
            <a:off x="6348191" y="4161372"/>
            <a:ext cx="2130373" cy="15998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C310B2-9D69-9349-8B54-B0292CCA6EA2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7736974" y="4795566"/>
            <a:ext cx="521812" cy="273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CDBBF1-A99D-244E-8775-BE4908459754}"/>
              </a:ext>
            </a:extLst>
          </p:cNvPr>
          <p:cNvCxnSpPr>
            <a:cxnSpLocks/>
            <a:endCxn id="45" idx="6"/>
          </p:cNvCxnSpPr>
          <p:nvPr/>
        </p:nvCxnSpPr>
        <p:spPr>
          <a:xfrm flipH="1">
            <a:off x="8519692" y="4772773"/>
            <a:ext cx="140406" cy="55741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9F4F0E1-A010-3245-9433-BFA3CE99F39C}"/>
              </a:ext>
            </a:extLst>
          </p:cNvPr>
          <p:cNvSpPr/>
          <p:nvPr/>
        </p:nvSpPr>
        <p:spPr>
          <a:xfrm>
            <a:off x="7997880" y="5069285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DC121A-4C9D-9647-9D02-6478B1B5535A}"/>
              </a:ext>
            </a:extLst>
          </p:cNvPr>
          <p:cNvSpPr txBox="1"/>
          <p:nvPr/>
        </p:nvSpPr>
        <p:spPr>
          <a:xfrm>
            <a:off x="7878642" y="5145525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G:4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7D4616-83A8-7E49-8606-80E4EB1666F6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258786" y="5591097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A4E54B-97C5-6240-ADD9-5EBF143DFFE5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6343739" y="4903814"/>
            <a:ext cx="1730559" cy="106021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E02BAFF-423C-A34C-BFFC-EBBC23982468}"/>
              </a:ext>
            </a:extLst>
          </p:cNvPr>
          <p:cNvSpPr/>
          <p:nvPr/>
        </p:nvSpPr>
        <p:spPr>
          <a:xfrm>
            <a:off x="7997880" y="5887609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5A3F27-B684-5B4F-AE87-F4407C5D2ACA}"/>
              </a:ext>
            </a:extLst>
          </p:cNvPr>
          <p:cNvSpPr txBox="1"/>
          <p:nvPr/>
        </p:nvSpPr>
        <p:spPr>
          <a:xfrm>
            <a:off x="7878642" y="5963849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D:1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35DCD67-4AF3-EB41-B660-89E750437A28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8660098" y="3954449"/>
            <a:ext cx="923124" cy="30006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914083-A064-B440-B796-157B60D7BD84}"/>
              </a:ext>
            </a:extLst>
          </p:cNvPr>
          <p:cNvCxnSpPr>
            <a:cxnSpLocks/>
            <a:endCxn id="53" idx="4"/>
          </p:cNvCxnSpPr>
          <p:nvPr/>
        </p:nvCxnSpPr>
        <p:spPr>
          <a:xfrm flipV="1">
            <a:off x="8519692" y="4776330"/>
            <a:ext cx="1063530" cy="13721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34B0F62-3101-E944-A97B-D21166978E7A}"/>
              </a:ext>
            </a:extLst>
          </p:cNvPr>
          <p:cNvSpPr/>
          <p:nvPr/>
        </p:nvSpPr>
        <p:spPr>
          <a:xfrm>
            <a:off x="9322316" y="4254518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5DD05B-AC2F-D246-BE6F-72C364D6F524}"/>
              </a:ext>
            </a:extLst>
          </p:cNvPr>
          <p:cNvSpPr txBox="1"/>
          <p:nvPr/>
        </p:nvSpPr>
        <p:spPr>
          <a:xfrm>
            <a:off x="9203078" y="433075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D:1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279015-3B5E-A644-901F-4180EAFDD60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329395" y="2373265"/>
            <a:ext cx="788535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06E593-5F70-5E48-A29E-2A9EC22B9CCE}"/>
              </a:ext>
            </a:extLst>
          </p:cNvPr>
          <p:cNvCxnSpPr>
            <a:cxnSpLocks/>
            <a:endCxn id="57" idx="4"/>
          </p:cNvCxnSpPr>
          <p:nvPr/>
        </p:nvCxnSpPr>
        <p:spPr>
          <a:xfrm flipV="1">
            <a:off x="7997880" y="3136125"/>
            <a:ext cx="2120050" cy="139853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C1ABDE98-6D6E-D145-8F25-923272C2468A}"/>
              </a:ext>
            </a:extLst>
          </p:cNvPr>
          <p:cNvSpPr/>
          <p:nvPr/>
        </p:nvSpPr>
        <p:spPr>
          <a:xfrm>
            <a:off x="9857024" y="2614313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BA477F-0253-6244-8051-DFDD39D1A2D4}"/>
              </a:ext>
            </a:extLst>
          </p:cNvPr>
          <p:cNvSpPr txBox="1"/>
          <p:nvPr/>
        </p:nvSpPr>
        <p:spPr>
          <a:xfrm>
            <a:off x="9737786" y="2690553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E:2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A71D1567-5FB6-5F4C-8E93-99BA0B77D7BC}"/>
              </a:ext>
            </a:extLst>
          </p:cNvPr>
          <p:cNvSpPr txBox="1">
            <a:spLocks/>
          </p:cNvSpPr>
          <p:nvPr/>
        </p:nvSpPr>
        <p:spPr>
          <a:xfrm>
            <a:off x="906631" y="764373"/>
            <a:ext cx="113832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FP-growth/mine</a:t>
            </a:r>
          </a:p>
        </p:txBody>
      </p: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356327"/>
              </p:ext>
            </p:extLst>
          </p:nvPr>
        </p:nvGraphicFramePr>
        <p:xfrm>
          <a:off x="5183429" y="2869200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gradFill>
                            <a:gsLst>
                              <a:gs pos="50000">
                                <a:srgbClr val="A277F8"/>
                              </a:gs>
                              <a:gs pos="0">
                                <a:srgbClr val="75FBFC"/>
                              </a:gs>
                              <a:gs pos="100000">
                                <a:srgbClr val="E94BC1"/>
                              </a:gs>
                            </a:gsLst>
                            <a:lin ang="5400000" scaled="1"/>
                          </a:gra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kern="1200" dirty="0">
                          <a:gradFill>
                            <a:gsLst>
                              <a:gs pos="50000">
                                <a:srgbClr val="A277F8"/>
                              </a:gs>
                              <a:gs pos="0">
                                <a:srgbClr val="75FBFC"/>
                              </a:gs>
                              <a:gs pos="100000">
                                <a:srgbClr val="E94BC1"/>
                              </a:gs>
                            </a:gsLst>
                            <a:lin ang="5400000" scaled="1"/>
                          </a:gra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583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F910C15-B2CF-3F46-8752-CF914A1232C7}"/>
              </a:ext>
            </a:extLst>
          </p:cNvPr>
          <p:cNvGrpSpPr/>
          <p:nvPr/>
        </p:nvGrpSpPr>
        <p:grpSpPr>
          <a:xfrm>
            <a:off x="8952205" y="1845434"/>
            <a:ext cx="760288" cy="521812"/>
            <a:chOff x="14012796" y="1826933"/>
            <a:chExt cx="760288" cy="521812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40E5A67-1E00-0446-B93B-58B827793C8E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B07AF5E-0AA5-1F4E-AB6C-9C794E47B4A8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</p:grpSp>
      <p:sp>
        <p:nvSpPr>
          <p:cNvPr id="162" name="Oval 161">
            <a:extLst>
              <a:ext uri="{FF2B5EF4-FFF2-40B4-BE49-F238E27FC236}">
                <a16:creationId xmlns:a16="http://schemas.microsoft.com/office/drawing/2014/main" id="{8EEB9A8D-AADE-1E4D-BAC9-C35F348A8F5B}"/>
              </a:ext>
            </a:extLst>
          </p:cNvPr>
          <p:cNvSpPr/>
          <p:nvPr/>
        </p:nvSpPr>
        <p:spPr>
          <a:xfrm>
            <a:off x="8402146" y="2608294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6AE6E90-0F75-FC49-9112-1D0E5DF467AA}"/>
              </a:ext>
            </a:extLst>
          </p:cNvPr>
          <p:cNvSpPr txBox="1"/>
          <p:nvPr/>
        </p:nvSpPr>
        <p:spPr>
          <a:xfrm>
            <a:off x="8282908" y="2684534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A:8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E4CC6DD-B546-1644-9034-7425561224AF}"/>
              </a:ext>
            </a:extLst>
          </p:cNvPr>
          <p:cNvCxnSpPr>
            <a:cxnSpLocks/>
          </p:cNvCxnSpPr>
          <p:nvPr/>
        </p:nvCxnSpPr>
        <p:spPr>
          <a:xfrm flipV="1">
            <a:off x="6348196" y="2869200"/>
            <a:ext cx="2053950" cy="18466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FE33179-2B29-4E44-BC29-0E7C67AA0B34}"/>
              </a:ext>
            </a:extLst>
          </p:cNvPr>
          <p:cNvCxnSpPr/>
          <p:nvPr/>
        </p:nvCxnSpPr>
        <p:spPr>
          <a:xfrm flipH="1">
            <a:off x="8663052" y="2367246"/>
            <a:ext cx="669297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959C97ED-C416-E84D-82FA-C6263A356507}"/>
              </a:ext>
            </a:extLst>
          </p:cNvPr>
          <p:cNvSpPr/>
          <p:nvPr/>
        </p:nvSpPr>
        <p:spPr>
          <a:xfrm>
            <a:off x="8402146" y="3426618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F87C1E3-1730-A849-B94B-C23E23E0C790}"/>
              </a:ext>
            </a:extLst>
          </p:cNvPr>
          <p:cNvSpPr txBox="1"/>
          <p:nvPr/>
        </p:nvSpPr>
        <p:spPr>
          <a:xfrm>
            <a:off x="8282908" y="350285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C:8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9A8AD17-250F-0D4F-9B85-17591013FB9B}"/>
              </a:ext>
            </a:extLst>
          </p:cNvPr>
          <p:cNvCxnSpPr>
            <a:cxnSpLocks/>
          </p:cNvCxnSpPr>
          <p:nvPr/>
        </p:nvCxnSpPr>
        <p:spPr>
          <a:xfrm>
            <a:off x="6348196" y="3426618"/>
            <a:ext cx="2053950" cy="26090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E91A282-268D-0947-BC22-5D3647B0763F}"/>
              </a:ext>
            </a:extLst>
          </p:cNvPr>
          <p:cNvCxnSpPr>
            <a:cxnSpLocks/>
          </p:cNvCxnSpPr>
          <p:nvPr/>
        </p:nvCxnSpPr>
        <p:spPr>
          <a:xfrm>
            <a:off x="8663052" y="3130106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2F11AB0-957A-C64F-B755-BDB5CC9E0202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>
          <a:xfrm>
            <a:off x="7245349" y="5585078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609DCC6-CEFC-0842-9CBC-F5027274C39B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7739928" y="3948430"/>
            <a:ext cx="923124" cy="31930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A404886-0AD8-6B48-B791-C0BB134F5636}"/>
              </a:ext>
            </a:extLst>
          </p:cNvPr>
          <p:cNvCxnSpPr>
            <a:cxnSpLocks/>
            <a:stCxn id="177" idx="4"/>
            <a:endCxn id="173" idx="0"/>
          </p:cNvCxnSpPr>
          <p:nvPr/>
        </p:nvCxnSpPr>
        <p:spPr>
          <a:xfrm flipH="1">
            <a:off x="7245349" y="4789547"/>
            <a:ext cx="494579" cy="273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5E72C3A5-7543-3B4B-9904-924030E08ADB}"/>
              </a:ext>
            </a:extLst>
          </p:cNvPr>
          <p:cNvSpPr/>
          <p:nvPr/>
        </p:nvSpPr>
        <p:spPr>
          <a:xfrm>
            <a:off x="6984443" y="5063266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811CD9E-95C0-3E45-84ED-91349F974A58}"/>
              </a:ext>
            </a:extLst>
          </p:cNvPr>
          <p:cNvSpPr/>
          <p:nvPr/>
        </p:nvSpPr>
        <p:spPr>
          <a:xfrm>
            <a:off x="6984443" y="5881590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20BAA20-5C45-BB4C-964F-6CF55171A0BF}"/>
              </a:ext>
            </a:extLst>
          </p:cNvPr>
          <p:cNvSpPr txBox="1"/>
          <p:nvPr/>
        </p:nvSpPr>
        <p:spPr>
          <a:xfrm>
            <a:off x="6865205" y="513950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B:2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DD5389F-C98A-D74C-BC26-38BD4D7AB6D1}"/>
              </a:ext>
            </a:extLst>
          </p:cNvPr>
          <p:cNvSpPr txBox="1"/>
          <p:nvPr/>
        </p:nvSpPr>
        <p:spPr>
          <a:xfrm>
            <a:off x="6865205" y="5957830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F:2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F95BFE8-81A1-E84B-9FD6-1B76E7472583}"/>
              </a:ext>
            </a:extLst>
          </p:cNvPr>
          <p:cNvSpPr/>
          <p:nvPr/>
        </p:nvSpPr>
        <p:spPr>
          <a:xfrm>
            <a:off x="7479022" y="4267735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7A59A7-55A4-7B45-9566-B4C2E3F57B9E}"/>
              </a:ext>
            </a:extLst>
          </p:cNvPr>
          <p:cNvSpPr txBox="1"/>
          <p:nvPr/>
        </p:nvSpPr>
        <p:spPr>
          <a:xfrm>
            <a:off x="7359784" y="434397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E:6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829D31A-4D59-EB4B-AA2A-A543E96BE92D}"/>
              </a:ext>
            </a:extLst>
          </p:cNvPr>
          <p:cNvCxnSpPr>
            <a:cxnSpLocks/>
          </p:cNvCxnSpPr>
          <p:nvPr/>
        </p:nvCxnSpPr>
        <p:spPr>
          <a:xfrm>
            <a:off x="6348196" y="3800037"/>
            <a:ext cx="1130826" cy="72860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4349CD1-CBD7-034E-88E7-504C241F6355}"/>
              </a:ext>
            </a:extLst>
          </p:cNvPr>
          <p:cNvCxnSpPr>
            <a:cxnSpLocks/>
          </p:cNvCxnSpPr>
          <p:nvPr/>
        </p:nvCxnSpPr>
        <p:spPr>
          <a:xfrm>
            <a:off x="6346693" y="4537409"/>
            <a:ext cx="714168" cy="60227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C40A10A-5445-894B-93A4-33297B3FF2FA}"/>
              </a:ext>
            </a:extLst>
          </p:cNvPr>
          <p:cNvCxnSpPr>
            <a:cxnSpLocks/>
          </p:cNvCxnSpPr>
          <p:nvPr/>
        </p:nvCxnSpPr>
        <p:spPr>
          <a:xfrm>
            <a:off x="6346693" y="5284243"/>
            <a:ext cx="637750" cy="85825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5F7D382-B6DA-C046-8D56-CA3CCF161731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8663052" y="3948430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28D0CA54-0163-E144-B7A9-5B88C85389BC}"/>
              </a:ext>
            </a:extLst>
          </p:cNvPr>
          <p:cNvSpPr/>
          <p:nvPr/>
        </p:nvSpPr>
        <p:spPr>
          <a:xfrm>
            <a:off x="8402146" y="4244942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9FEAB6B-74D3-714E-A042-847C811145FB}"/>
              </a:ext>
            </a:extLst>
          </p:cNvPr>
          <p:cNvSpPr txBox="1"/>
          <p:nvPr/>
        </p:nvSpPr>
        <p:spPr>
          <a:xfrm>
            <a:off x="8282908" y="4321182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G:1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DE16682-4B26-344E-A824-8FE8B29C20EC}"/>
              </a:ext>
            </a:extLst>
          </p:cNvPr>
          <p:cNvCxnSpPr>
            <a:cxnSpLocks/>
            <a:endCxn id="183" idx="1"/>
          </p:cNvCxnSpPr>
          <p:nvPr/>
        </p:nvCxnSpPr>
        <p:spPr>
          <a:xfrm>
            <a:off x="6348191" y="4161372"/>
            <a:ext cx="2130373" cy="15998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C310B2-9D69-9349-8B54-B0292CCA6EA2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7736974" y="4795566"/>
            <a:ext cx="521812" cy="273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CDBBF1-A99D-244E-8775-BE4908459754}"/>
              </a:ext>
            </a:extLst>
          </p:cNvPr>
          <p:cNvCxnSpPr>
            <a:cxnSpLocks/>
            <a:endCxn id="45" idx="6"/>
          </p:cNvCxnSpPr>
          <p:nvPr/>
        </p:nvCxnSpPr>
        <p:spPr>
          <a:xfrm flipH="1">
            <a:off x="8519692" y="4772773"/>
            <a:ext cx="140406" cy="55741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9F4F0E1-A010-3245-9433-BFA3CE99F39C}"/>
              </a:ext>
            </a:extLst>
          </p:cNvPr>
          <p:cNvSpPr/>
          <p:nvPr/>
        </p:nvSpPr>
        <p:spPr>
          <a:xfrm>
            <a:off x="7997880" y="5069285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DC121A-4C9D-9647-9D02-6478B1B5535A}"/>
              </a:ext>
            </a:extLst>
          </p:cNvPr>
          <p:cNvSpPr txBox="1"/>
          <p:nvPr/>
        </p:nvSpPr>
        <p:spPr>
          <a:xfrm>
            <a:off x="7878642" y="5145525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G:4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7D4616-83A8-7E49-8606-80E4EB1666F6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258786" y="5591097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A4E54B-97C5-6240-ADD9-5EBF143DFFE5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6343739" y="4903814"/>
            <a:ext cx="1730559" cy="1060213"/>
          </a:xfrm>
          <a:prstGeom prst="straightConnector1">
            <a:avLst/>
          </a:prstGeom>
          <a:ln w="31750"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E02BAFF-423C-A34C-BFFC-EBBC23982468}"/>
              </a:ext>
            </a:extLst>
          </p:cNvPr>
          <p:cNvSpPr/>
          <p:nvPr/>
        </p:nvSpPr>
        <p:spPr>
          <a:xfrm>
            <a:off x="7997880" y="5887609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5A3F27-B684-5B4F-AE87-F4407C5D2ACA}"/>
              </a:ext>
            </a:extLst>
          </p:cNvPr>
          <p:cNvSpPr txBox="1"/>
          <p:nvPr/>
        </p:nvSpPr>
        <p:spPr>
          <a:xfrm>
            <a:off x="7878642" y="5963849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50000">
                      <a:srgbClr val="A277F8"/>
                    </a:gs>
                    <a:gs pos="0">
                      <a:srgbClr val="75FBFC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D:1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35DCD67-4AF3-EB41-B660-89E750437A28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8660098" y="3954449"/>
            <a:ext cx="923124" cy="30006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914083-A064-B440-B796-157B60D7BD84}"/>
              </a:ext>
            </a:extLst>
          </p:cNvPr>
          <p:cNvCxnSpPr>
            <a:cxnSpLocks/>
            <a:endCxn id="53" idx="4"/>
          </p:cNvCxnSpPr>
          <p:nvPr/>
        </p:nvCxnSpPr>
        <p:spPr>
          <a:xfrm flipV="1">
            <a:off x="8519692" y="4776330"/>
            <a:ext cx="1063530" cy="13721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34B0F62-3101-E944-A97B-D21166978E7A}"/>
              </a:ext>
            </a:extLst>
          </p:cNvPr>
          <p:cNvSpPr/>
          <p:nvPr/>
        </p:nvSpPr>
        <p:spPr>
          <a:xfrm>
            <a:off x="9322316" y="4254518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5DD05B-AC2F-D246-BE6F-72C364D6F524}"/>
              </a:ext>
            </a:extLst>
          </p:cNvPr>
          <p:cNvSpPr txBox="1"/>
          <p:nvPr/>
        </p:nvSpPr>
        <p:spPr>
          <a:xfrm>
            <a:off x="9203078" y="433075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D:1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279015-3B5E-A644-901F-4180EAFDD60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329395" y="2373265"/>
            <a:ext cx="788535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06E593-5F70-5E48-A29E-2A9EC22B9CCE}"/>
              </a:ext>
            </a:extLst>
          </p:cNvPr>
          <p:cNvCxnSpPr>
            <a:cxnSpLocks/>
            <a:endCxn id="57" idx="4"/>
          </p:cNvCxnSpPr>
          <p:nvPr/>
        </p:nvCxnSpPr>
        <p:spPr>
          <a:xfrm flipV="1">
            <a:off x="7997880" y="3136125"/>
            <a:ext cx="2120050" cy="139853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C1ABDE98-6D6E-D145-8F25-923272C2468A}"/>
              </a:ext>
            </a:extLst>
          </p:cNvPr>
          <p:cNvSpPr/>
          <p:nvPr/>
        </p:nvSpPr>
        <p:spPr>
          <a:xfrm>
            <a:off x="9857024" y="2614313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BA477F-0253-6244-8051-DFDD39D1A2D4}"/>
              </a:ext>
            </a:extLst>
          </p:cNvPr>
          <p:cNvSpPr txBox="1"/>
          <p:nvPr/>
        </p:nvSpPr>
        <p:spPr>
          <a:xfrm>
            <a:off x="9737786" y="2690553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E:2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A71D1567-5FB6-5F4C-8E93-99BA0B77D7BC}"/>
              </a:ext>
            </a:extLst>
          </p:cNvPr>
          <p:cNvSpPr txBox="1">
            <a:spLocks/>
          </p:cNvSpPr>
          <p:nvPr/>
        </p:nvSpPr>
        <p:spPr>
          <a:xfrm>
            <a:off x="906631" y="764373"/>
            <a:ext cx="113832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FP-growth/mine</a:t>
            </a:r>
          </a:p>
        </p:txBody>
      </p: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/>
        </p:nvGraphicFramePr>
        <p:xfrm>
          <a:off x="5183429" y="2869200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gradFill>
                            <a:gsLst>
                              <a:gs pos="50000">
                                <a:srgbClr val="A277F8"/>
                              </a:gs>
                              <a:gs pos="0">
                                <a:srgbClr val="75FBFC"/>
                              </a:gs>
                              <a:gs pos="100000">
                                <a:srgbClr val="E94BC1"/>
                              </a:gs>
                            </a:gsLst>
                            <a:lin ang="5400000" scaled="1"/>
                          </a:gra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kern="1200" dirty="0">
                          <a:gradFill>
                            <a:gsLst>
                              <a:gs pos="50000">
                                <a:srgbClr val="A277F8"/>
                              </a:gs>
                              <a:gs pos="0">
                                <a:srgbClr val="75FBFC"/>
                              </a:gs>
                              <a:gs pos="100000">
                                <a:srgbClr val="E94BC1"/>
                              </a:gs>
                            </a:gsLst>
                            <a:lin ang="5400000" scaled="1"/>
                          </a:gra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6623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F910C15-B2CF-3F46-8752-CF914A1232C7}"/>
              </a:ext>
            </a:extLst>
          </p:cNvPr>
          <p:cNvGrpSpPr/>
          <p:nvPr/>
        </p:nvGrpSpPr>
        <p:grpSpPr>
          <a:xfrm>
            <a:off x="8952205" y="1845434"/>
            <a:ext cx="760288" cy="521812"/>
            <a:chOff x="14012796" y="1826933"/>
            <a:chExt cx="760288" cy="521812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40E5A67-1E00-0446-B93B-58B827793C8E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B07AF5E-0AA5-1F4E-AB6C-9C794E47B4A8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</p:grpSp>
      <p:sp>
        <p:nvSpPr>
          <p:cNvPr id="162" name="Oval 161">
            <a:extLst>
              <a:ext uri="{FF2B5EF4-FFF2-40B4-BE49-F238E27FC236}">
                <a16:creationId xmlns:a16="http://schemas.microsoft.com/office/drawing/2014/main" id="{8EEB9A8D-AADE-1E4D-BAC9-C35F348A8F5B}"/>
              </a:ext>
            </a:extLst>
          </p:cNvPr>
          <p:cNvSpPr/>
          <p:nvPr/>
        </p:nvSpPr>
        <p:spPr>
          <a:xfrm>
            <a:off x="8402146" y="2608294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6AE6E90-0F75-FC49-9112-1D0E5DF467AA}"/>
              </a:ext>
            </a:extLst>
          </p:cNvPr>
          <p:cNvSpPr txBox="1"/>
          <p:nvPr/>
        </p:nvSpPr>
        <p:spPr>
          <a:xfrm>
            <a:off x="8282908" y="2684534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50000">
                      <a:srgbClr val="A277F8"/>
                    </a:gs>
                    <a:gs pos="0">
                      <a:srgbClr val="75FBFC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A:8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E4CC6DD-B546-1644-9034-7425561224AF}"/>
              </a:ext>
            </a:extLst>
          </p:cNvPr>
          <p:cNvCxnSpPr>
            <a:cxnSpLocks/>
          </p:cNvCxnSpPr>
          <p:nvPr/>
        </p:nvCxnSpPr>
        <p:spPr>
          <a:xfrm flipV="1">
            <a:off x="6348196" y="2869200"/>
            <a:ext cx="2053950" cy="18466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FE33179-2B29-4E44-BC29-0E7C67AA0B34}"/>
              </a:ext>
            </a:extLst>
          </p:cNvPr>
          <p:cNvCxnSpPr/>
          <p:nvPr/>
        </p:nvCxnSpPr>
        <p:spPr>
          <a:xfrm flipH="1">
            <a:off x="8663052" y="2367246"/>
            <a:ext cx="669297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959C97ED-C416-E84D-82FA-C6263A356507}"/>
              </a:ext>
            </a:extLst>
          </p:cNvPr>
          <p:cNvSpPr/>
          <p:nvPr/>
        </p:nvSpPr>
        <p:spPr>
          <a:xfrm>
            <a:off x="8402146" y="3426618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F87C1E3-1730-A849-B94B-C23E23E0C790}"/>
              </a:ext>
            </a:extLst>
          </p:cNvPr>
          <p:cNvSpPr txBox="1"/>
          <p:nvPr/>
        </p:nvSpPr>
        <p:spPr>
          <a:xfrm>
            <a:off x="8282908" y="350285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50000">
                      <a:srgbClr val="A277F8"/>
                    </a:gs>
                    <a:gs pos="0">
                      <a:srgbClr val="75FBFC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C:8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9A8AD17-250F-0D4F-9B85-17591013FB9B}"/>
              </a:ext>
            </a:extLst>
          </p:cNvPr>
          <p:cNvCxnSpPr>
            <a:cxnSpLocks/>
          </p:cNvCxnSpPr>
          <p:nvPr/>
        </p:nvCxnSpPr>
        <p:spPr>
          <a:xfrm>
            <a:off x="6348196" y="3426618"/>
            <a:ext cx="2053950" cy="26090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E91A282-268D-0947-BC22-5D3647B0763F}"/>
              </a:ext>
            </a:extLst>
          </p:cNvPr>
          <p:cNvCxnSpPr>
            <a:cxnSpLocks/>
          </p:cNvCxnSpPr>
          <p:nvPr/>
        </p:nvCxnSpPr>
        <p:spPr>
          <a:xfrm>
            <a:off x="8663052" y="3130106"/>
            <a:ext cx="0" cy="296512"/>
          </a:xfrm>
          <a:prstGeom prst="straightConnector1">
            <a:avLst/>
          </a:prstGeom>
          <a:ln w="31750"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2F11AB0-957A-C64F-B755-BDB5CC9E0202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>
          <a:xfrm>
            <a:off x="7245349" y="5585078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609DCC6-CEFC-0842-9CBC-F5027274C39B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7739928" y="3948430"/>
            <a:ext cx="923124" cy="319305"/>
          </a:xfrm>
          <a:prstGeom prst="straightConnector1">
            <a:avLst/>
          </a:prstGeom>
          <a:ln w="31750"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A404886-0AD8-6B48-B791-C0BB134F5636}"/>
              </a:ext>
            </a:extLst>
          </p:cNvPr>
          <p:cNvCxnSpPr>
            <a:cxnSpLocks/>
            <a:stCxn id="177" idx="4"/>
            <a:endCxn id="173" idx="0"/>
          </p:cNvCxnSpPr>
          <p:nvPr/>
        </p:nvCxnSpPr>
        <p:spPr>
          <a:xfrm flipH="1">
            <a:off x="7245349" y="4789547"/>
            <a:ext cx="494579" cy="273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5E72C3A5-7543-3B4B-9904-924030E08ADB}"/>
              </a:ext>
            </a:extLst>
          </p:cNvPr>
          <p:cNvSpPr/>
          <p:nvPr/>
        </p:nvSpPr>
        <p:spPr>
          <a:xfrm>
            <a:off x="6984443" y="5063266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811CD9E-95C0-3E45-84ED-91349F974A58}"/>
              </a:ext>
            </a:extLst>
          </p:cNvPr>
          <p:cNvSpPr/>
          <p:nvPr/>
        </p:nvSpPr>
        <p:spPr>
          <a:xfrm>
            <a:off x="6984443" y="5881590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20BAA20-5C45-BB4C-964F-6CF55171A0BF}"/>
              </a:ext>
            </a:extLst>
          </p:cNvPr>
          <p:cNvSpPr txBox="1"/>
          <p:nvPr/>
        </p:nvSpPr>
        <p:spPr>
          <a:xfrm>
            <a:off x="6865205" y="513950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B:2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DD5389F-C98A-D74C-BC26-38BD4D7AB6D1}"/>
              </a:ext>
            </a:extLst>
          </p:cNvPr>
          <p:cNvSpPr txBox="1"/>
          <p:nvPr/>
        </p:nvSpPr>
        <p:spPr>
          <a:xfrm>
            <a:off x="6865205" y="5957830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F:2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F95BFE8-81A1-E84B-9FD6-1B76E7472583}"/>
              </a:ext>
            </a:extLst>
          </p:cNvPr>
          <p:cNvSpPr/>
          <p:nvPr/>
        </p:nvSpPr>
        <p:spPr>
          <a:xfrm>
            <a:off x="7479022" y="4267735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7A59A7-55A4-7B45-9566-B4C2E3F57B9E}"/>
              </a:ext>
            </a:extLst>
          </p:cNvPr>
          <p:cNvSpPr txBox="1"/>
          <p:nvPr/>
        </p:nvSpPr>
        <p:spPr>
          <a:xfrm>
            <a:off x="7359784" y="434397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50000">
                      <a:srgbClr val="A277F8"/>
                    </a:gs>
                    <a:gs pos="0">
                      <a:srgbClr val="75FBFC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E:6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829D31A-4D59-EB4B-AA2A-A543E96BE92D}"/>
              </a:ext>
            </a:extLst>
          </p:cNvPr>
          <p:cNvCxnSpPr>
            <a:cxnSpLocks/>
          </p:cNvCxnSpPr>
          <p:nvPr/>
        </p:nvCxnSpPr>
        <p:spPr>
          <a:xfrm>
            <a:off x="6348196" y="3800037"/>
            <a:ext cx="1130826" cy="72860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4349CD1-CBD7-034E-88E7-504C241F6355}"/>
              </a:ext>
            </a:extLst>
          </p:cNvPr>
          <p:cNvCxnSpPr>
            <a:cxnSpLocks/>
          </p:cNvCxnSpPr>
          <p:nvPr/>
        </p:nvCxnSpPr>
        <p:spPr>
          <a:xfrm>
            <a:off x="6346693" y="4537409"/>
            <a:ext cx="714168" cy="60227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C40A10A-5445-894B-93A4-33297B3FF2FA}"/>
              </a:ext>
            </a:extLst>
          </p:cNvPr>
          <p:cNvCxnSpPr>
            <a:cxnSpLocks/>
          </p:cNvCxnSpPr>
          <p:nvPr/>
        </p:nvCxnSpPr>
        <p:spPr>
          <a:xfrm>
            <a:off x="6346693" y="5284243"/>
            <a:ext cx="637750" cy="85825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5F7D382-B6DA-C046-8D56-CA3CCF161731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8663052" y="3948430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28D0CA54-0163-E144-B7A9-5B88C85389BC}"/>
              </a:ext>
            </a:extLst>
          </p:cNvPr>
          <p:cNvSpPr/>
          <p:nvPr/>
        </p:nvSpPr>
        <p:spPr>
          <a:xfrm>
            <a:off x="8402146" y="4244942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9FEAB6B-74D3-714E-A042-847C811145FB}"/>
              </a:ext>
            </a:extLst>
          </p:cNvPr>
          <p:cNvSpPr txBox="1"/>
          <p:nvPr/>
        </p:nvSpPr>
        <p:spPr>
          <a:xfrm>
            <a:off x="8282908" y="4321182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G:1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DE16682-4B26-344E-A824-8FE8B29C20EC}"/>
              </a:ext>
            </a:extLst>
          </p:cNvPr>
          <p:cNvCxnSpPr>
            <a:cxnSpLocks/>
            <a:endCxn id="183" idx="1"/>
          </p:cNvCxnSpPr>
          <p:nvPr/>
        </p:nvCxnSpPr>
        <p:spPr>
          <a:xfrm>
            <a:off x="6348191" y="4161372"/>
            <a:ext cx="2130373" cy="15998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C310B2-9D69-9349-8B54-B0292CCA6EA2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7736974" y="4795566"/>
            <a:ext cx="521812" cy="273719"/>
          </a:xfrm>
          <a:prstGeom prst="straightConnector1">
            <a:avLst/>
          </a:prstGeom>
          <a:ln w="31750"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CDBBF1-A99D-244E-8775-BE4908459754}"/>
              </a:ext>
            </a:extLst>
          </p:cNvPr>
          <p:cNvCxnSpPr>
            <a:cxnSpLocks/>
            <a:endCxn id="45" idx="6"/>
          </p:cNvCxnSpPr>
          <p:nvPr/>
        </p:nvCxnSpPr>
        <p:spPr>
          <a:xfrm flipH="1">
            <a:off x="8519692" y="4772773"/>
            <a:ext cx="140406" cy="55741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9F4F0E1-A010-3245-9433-BFA3CE99F39C}"/>
              </a:ext>
            </a:extLst>
          </p:cNvPr>
          <p:cNvSpPr/>
          <p:nvPr/>
        </p:nvSpPr>
        <p:spPr>
          <a:xfrm>
            <a:off x="7997880" y="5069285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DC121A-4C9D-9647-9D02-6478B1B5535A}"/>
              </a:ext>
            </a:extLst>
          </p:cNvPr>
          <p:cNvSpPr txBox="1"/>
          <p:nvPr/>
        </p:nvSpPr>
        <p:spPr>
          <a:xfrm>
            <a:off x="7878642" y="5145525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50000">
                      <a:srgbClr val="A277F8"/>
                    </a:gs>
                    <a:gs pos="0">
                      <a:srgbClr val="75FBFC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G:4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7D4616-83A8-7E49-8606-80E4EB1666F6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258786" y="5591097"/>
            <a:ext cx="0" cy="296512"/>
          </a:xfrm>
          <a:prstGeom prst="straightConnector1">
            <a:avLst/>
          </a:prstGeom>
          <a:ln w="31750"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A4E54B-97C5-6240-ADD9-5EBF143DFFE5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6343739" y="4903814"/>
            <a:ext cx="1730559" cy="1060213"/>
          </a:xfrm>
          <a:prstGeom prst="straightConnector1">
            <a:avLst/>
          </a:prstGeom>
          <a:ln w="31750"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E02BAFF-423C-A34C-BFFC-EBBC23982468}"/>
              </a:ext>
            </a:extLst>
          </p:cNvPr>
          <p:cNvSpPr/>
          <p:nvPr/>
        </p:nvSpPr>
        <p:spPr>
          <a:xfrm>
            <a:off x="7997880" y="5887609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5A3F27-B684-5B4F-AE87-F4407C5D2ACA}"/>
              </a:ext>
            </a:extLst>
          </p:cNvPr>
          <p:cNvSpPr txBox="1"/>
          <p:nvPr/>
        </p:nvSpPr>
        <p:spPr>
          <a:xfrm>
            <a:off x="7878642" y="5963849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50000">
                      <a:srgbClr val="A277F8"/>
                    </a:gs>
                    <a:gs pos="0">
                      <a:srgbClr val="75FBFC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D:1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35DCD67-4AF3-EB41-B660-89E750437A28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8660098" y="3954449"/>
            <a:ext cx="923124" cy="30006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914083-A064-B440-B796-157B60D7BD84}"/>
              </a:ext>
            </a:extLst>
          </p:cNvPr>
          <p:cNvCxnSpPr>
            <a:cxnSpLocks/>
            <a:endCxn id="53" idx="4"/>
          </p:cNvCxnSpPr>
          <p:nvPr/>
        </p:nvCxnSpPr>
        <p:spPr>
          <a:xfrm flipV="1">
            <a:off x="8519692" y="4776330"/>
            <a:ext cx="1063530" cy="13721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34B0F62-3101-E944-A97B-D21166978E7A}"/>
              </a:ext>
            </a:extLst>
          </p:cNvPr>
          <p:cNvSpPr/>
          <p:nvPr/>
        </p:nvSpPr>
        <p:spPr>
          <a:xfrm>
            <a:off x="9322316" y="4254518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5DD05B-AC2F-D246-BE6F-72C364D6F524}"/>
              </a:ext>
            </a:extLst>
          </p:cNvPr>
          <p:cNvSpPr txBox="1"/>
          <p:nvPr/>
        </p:nvSpPr>
        <p:spPr>
          <a:xfrm>
            <a:off x="9203078" y="433075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D:1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279015-3B5E-A644-901F-4180EAFDD60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329395" y="2373265"/>
            <a:ext cx="788535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06E593-5F70-5E48-A29E-2A9EC22B9CCE}"/>
              </a:ext>
            </a:extLst>
          </p:cNvPr>
          <p:cNvCxnSpPr>
            <a:cxnSpLocks/>
            <a:endCxn id="57" idx="4"/>
          </p:cNvCxnSpPr>
          <p:nvPr/>
        </p:nvCxnSpPr>
        <p:spPr>
          <a:xfrm flipV="1">
            <a:off x="7997880" y="3136125"/>
            <a:ext cx="2120050" cy="139853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C1ABDE98-6D6E-D145-8F25-923272C2468A}"/>
              </a:ext>
            </a:extLst>
          </p:cNvPr>
          <p:cNvSpPr/>
          <p:nvPr/>
        </p:nvSpPr>
        <p:spPr>
          <a:xfrm>
            <a:off x="9857024" y="2614313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BA477F-0253-6244-8051-DFDD39D1A2D4}"/>
              </a:ext>
            </a:extLst>
          </p:cNvPr>
          <p:cNvSpPr txBox="1"/>
          <p:nvPr/>
        </p:nvSpPr>
        <p:spPr>
          <a:xfrm>
            <a:off x="9737786" y="2690553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E:2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A71D1567-5FB6-5F4C-8E93-99BA0B77D7BC}"/>
              </a:ext>
            </a:extLst>
          </p:cNvPr>
          <p:cNvSpPr txBox="1">
            <a:spLocks/>
          </p:cNvSpPr>
          <p:nvPr/>
        </p:nvSpPr>
        <p:spPr>
          <a:xfrm>
            <a:off x="906631" y="764373"/>
            <a:ext cx="113832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FP-growth/mine</a:t>
            </a:r>
          </a:p>
        </p:txBody>
      </p: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/>
        </p:nvGraphicFramePr>
        <p:xfrm>
          <a:off x="5183429" y="2869200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gradFill>
                            <a:gsLst>
                              <a:gs pos="50000">
                                <a:srgbClr val="A277F8"/>
                              </a:gs>
                              <a:gs pos="0">
                                <a:srgbClr val="75FBFC"/>
                              </a:gs>
                              <a:gs pos="100000">
                                <a:srgbClr val="E94BC1"/>
                              </a:gs>
                            </a:gsLst>
                            <a:lin ang="5400000" scaled="1"/>
                          </a:gra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kern="1200" dirty="0">
                          <a:gradFill>
                            <a:gsLst>
                              <a:gs pos="50000">
                                <a:srgbClr val="A277F8"/>
                              </a:gs>
                              <a:gs pos="0">
                                <a:srgbClr val="75FBFC"/>
                              </a:gs>
                              <a:gs pos="100000">
                                <a:srgbClr val="E94BC1"/>
                              </a:gs>
                            </a:gsLst>
                            <a:lin ang="5400000" scaled="1"/>
                          </a:gra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071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Oval 161">
            <a:extLst>
              <a:ext uri="{FF2B5EF4-FFF2-40B4-BE49-F238E27FC236}">
                <a16:creationId xmlns:a16="http://schemas.microsoft.com/office/drawing/2014/main" id="{8EEB9A8D-AADE-1E4D-BAC9-C35F348A8F5B}"/>
              </a:ext>
            </a:extLst>
          </p:cNvPr>
          <p:cNvSpPr/>
          <p:nvPr/>
        </p:nvSpPr>
        <p:spPr>
          <a:xfrm>
            <a:off x="8402146" y="2608294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6AE6E90-0F75-FC49-9112-1D0E5DF467AA}"/>
              </a:ext>
            </a:extLst>
          </p:cNvPr>
          <p:cNvSpPr txBox="1"/>
          <p:nvPr/>
        </p:nvSpPr>
        <p:spPr>
          <a:xfrm>
            <a:off x="8282908" y="2684534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50000">
                      <a:srgbClr val="A277F8"/>
                    </a:gs>
                    <a:gs pos="0">
                      <a:srgbClr val="75FBFC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A:8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959C97ED-C416-E84D-82FA-C6263A356507}"/>
              </a:ext>
            </a:extLst>
          </p:cNvPr>
          <p:cNvSpPr/>
          <p:nvPr/>
        </p:nvSpPr>
        <p:spPr>
          <a:xfrm>
            <a:off x="8402146" y="3426618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F87C1E3-1730-A849-B94B-C23E23E0C790}"/>
              </a:ext>
            </a:extLst>
          </p:cNvPr>
          <p:cNvSpPr txBox="1"/>
          <p:nvPr/>
        </p:nvSpPr>
        <p:spPr>
          <a:xfrm>
            <a:off x="8282908" y="350285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50000">
                      <a:srgbClr val="A277F8"/>
                    </a:gs>
                    <a:gs pos="0">
                      <a:srgbClr val="75FBFC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C:8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E91A282-268D-0947-BC22-5D3647B0763F}"/>
              </a:ext>
            </a:extLst>
          </p:cNvPr>
          <p:cNvCxnSpPr>
            <a:cxnSpLocks/>
          </p:cNvCxnSpPr>
          <p:nvPr/>
        </p:nvCxnSpPr>
        <p:spPr>
          <a:xfrm>
            <a:off x="8663052" y="3130106"/>
            <a:ext cx="0" cy="296512"/>
          </a:xfrm>
          <a:prstGeom prst="straightConnector1">
            <a:avLst/>
          </a:prstGeom>
          <a:ln w="31750"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609DCC6-CEFC-0842-9CBC-F5027274C39B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7739928" y="3948430"/>
            <a:ext cx="923124" cy="319305"/>
          </a:xfrm>
          <a:prstGeom prst="straightConnector1">
            <a:avLst/>
          </a:prstGeom>
          <a:ln w="31750"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>
            <a:extLst>
              <a:ext uri="{FF2B5EF4-FFF2-40B4-BE49-F238E27FC236}">
                <a16:creationId xmlns:a16="http://schemas.microsoft.com/office/drawing/2014/main" id="{7F95BFE8-81A1-E84B-9FD6-1B76E7472583}"/>
              </a:ext>
            </a:extLst>
          </p:cNvPr>
          <p:cNvSpPr/>
          <p:nvPr/>
        </p:nvSpPr>
        <p:spPr>
          <a:xfrm>
            <a:off x="7479022" y="4267735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7A59A7-55A4-7B45-9566-B4C2E3F57B9E}"/>
              </a:ext>
            </a:extLst>
          </p:cNvPr>
          <p:cNvSpPr txBox="1"/>
          <p:nvPr/>
        </p:nvSpPr>
        <p:spPr>
          <a:xfrm>
            <a:off x="7359784" y="434397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50000">
                      <a:srgbClr val="A277F8"/>
                    </a:gs>
                    <a:gs pos="0">
                      <a:srgbClr val="75FBFC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E:6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C310B2-9D69-9349-8B54-B0292CCA6EA2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7736974" y="4795566"/>
            <a:ext cx="521812" cy="273719"/>
          </a:xfrm>
          <a:prstGeom prst="straightConnector1">
            <a:avLst/>
          </a:prstGeom>
          <a:ln w="31750"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9F4F0E1-A010-3245-9433-BFA3CE99F39C}"/>
              </a:ext>
            </a:extLst>
          </p:cNvPr>
          <p:cNvSpPr/>
          <p:nvPr/>
        </p:nvSpPr>
        <p:spPr>
          <a:xfrm>
            <a:off x="7997880" y="5069285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DC121A-4C9D-9647-9D02-6478B1B5535A}"/>
              </a:ext>
            </a:extLst>
          </p:cNvPr>
          <p:cNvSpPr txBox="1"/>
          <p:nvPr/>
        </p:nvSpPr>
        <p:spPr>
          <a:xfrm>
            <a:off x="7878642" y="5145525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50000">
                      <a:srgbClr val="A277F8"/>
                    </a:gs>
                    <a:gs pos="0">
                      <a:srgbClr val="75FBFC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G:4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7D4616-83A8-7E49-8606-80E4EB1666F6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258786" y="5591097"/>
            <a:ext cx="0" cy="296512"/>
          </a:xfrm>
          <a:prstGeom prst="straightConnector1">
            <a:avLst/>
          </a:prstGeom>
          <a:ln w="31750"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A4E54B-97C5-6240-ADD9-5EBF143DFFE5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6343739" y="4903814"/>
            <a:ext cx="1730559" cy="1060213"/>
          </a:xfrm>
          <a:prstGeom prst="straightConnector1">
            <a:avLst/>
          </a:prstGeom>
          <a:ln w="31750"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E02BAFF-423C-A34C-BFFC-EBBC23982468}"/>
              </a:ext>
            </a:extLst>
          </p:cNvPr>
          <p:cNvSpPr/>
          <p:nvPr/>
        </p:nvSpPr>
        <p:spPr>
          <a:xfrm>
            <a:off x="7997880" y="5887609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5A3F27-B684-5B4F-AE87-F4407C5D2ACA}"/>
              </a:ext>
            </a:extLst>
          </p:cNvPr>
          <p:cNvSpPr txBox="1"/>
          <p:nvPr/>
        </p:nvSpPr>
        <p:spPr>
          <a:xfrm>
            <a:off x="7878642" y="5963849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50000">
                      <a:srgbClr val="A277F8"/>
                    </a:gs>
                    <a:gs pos="0">
                      <a:srgbClr val="75FBFC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D:1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A71D1567-5FB6-5F4C-8E93-99BA0B77D7BC}"/>
              </a:ext>
            </a:extLst>
          </p:cNvPr>
          <p:cNvSpPr txBox="1">
            <a:spLocks/>
          </p:cNvSpPr>
          <p:nvPr/>
        </p:nvSpPr>
        <p:spPr>
          <a:xfrm>
            <a:off x="906631" y="764373"/>
            <a:ext cx="113832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FP-growth/mine</a:t>
            </a:r>
          </a:p>
        </p:txBody>
      </p: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/>
        </p:nvGraphicFramePr>
        <p:xfrm>
          <a:off x="5183429" y="2869200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gradFill>
                            <a:gsLst>
                              <a:gs pos="50000">
                                <a:srgbClr val="A277F8"/>
                              </a:gs>
                              <a:gs pos="0">
                                <a:srgbClr val="75FBFC"/>
                              </a:gs>
                              <a:gs pos="100000">
                                <a:srgbClr val="E94BC1"/>
                              </a:gs>
                            </a:gsLst>
                            <a:lin ang="5400000" scaled="1"/>
                          </a:gra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kern="1200" dirty="0">
                          <a:gradFill>
                            <a:gsLst>
                              <a:gs pos="50000">
                                <a:srgbClr val="A277F8"/>
                              </a:gs>
                              <a:gs pos="0">
                                <a:srgbClr val="75FBFC"/>
                              </a:gs>
                              <a:gs pos="100000">
                                <a:srgbClr val="E94BC1"/>
                              </a:gs>
                            </a:gsLst>
                            <a:lin ang="5400000" scaled="1"/>
                          </a:gra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343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Oval 161">
            <a:extLst>
              <a:ext uri="{FF2B5EF4-FFF2-40B4-BE49-F238E27FC236}">
                <a16:creationId xmlns:a16="http://schemas.microsoft.com/office/drawing/2014/main" id="{8EEB9A8D-AADE-1E4D-BAC9-C35F348A8F5B}"/>
              </a:ext>
            </a:extLst>
          </p:cNvPr>
          <p:cNvSpPr/>
          <p:nvPr/>
        </p:nvSpPr>
        <p:spPr>
          <a:xfrm>
            <a:off x="8402146" y="2608294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6AE6E90-0F75-FC49-9112-1D0E5DF467AA}"/>
              </a:ext>
            </a:extLst>
          </p:cNvPr>
          <p:cNvSpPr txBox="1"/>
          <p:nvPr/>
        </p:nvSpPr>
        <p:spPr>
          <a:xfrm>
            <a:off x="8282908" y="2684534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50000">
                      <a:srgbClr val="A277F8"/>
                    </a:gs>
                    <a:gs pos="0">
                      <a:srgbClr val="75FBFC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A:1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959C97ED-C416-E84D-82FA-C6263A356507}"/>
              </a:ext>
            </a:extLst>
          </p:cNvPr>
          <p:cNvSpPr/>
          <p:nvPr/>
        </p:nvSpPr>
        <p:spPr>
          <a:xfrm>
            <a:off x="8402146" y="3426618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F87C1E3-1730-A849-B94B-C23E23E0C790}"/>
              </a:ext>
            </a:extLst>
          </p:cNvPr>
          <p:cNvSpPr txBox="1"/>
          <p:nvPr/>
        </p:nvSpPr>
        <p:spPr>
          <a:xfrm>
            <a:off x="8282908" y="350285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50000">
                      <a:srgbClr val="A277F8"/>
                    </a:gs>
                    <a:gs pos="0">
                      <a:srgbClr val="75FBFC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C:1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E91A282-268D-0947-BC22-5D3647B0763F}"/>
              </a:ext>
            </a:extLst>
          </p:cNvPr>
          <p:cNvCxnSpPr>
            <a:cxnSpLocks/>
          </p:cNvCxnSpPr>
          <p:nvPr/>
        </p:nvCxnSpPr>
        <p:spPr>
          <a:xfrm>
            <a:off x="8663052" y="3130106"/>
            <a:ext cx="0" cy="296512"/>
          </a:xfrm>
          <a:prstGeom prst="straightConnector1">
            <a:avLst/>
          </a:prstGeom>
          <a:ln w="31750"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609DCC6-CEFC-0842-9CBC-F5027274C39B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7739928" y="3948430"/>
            <a:ext cx="923124" cy="319305"/>
          </a:xfrm>
          <a:prstGeom prst="straightConnector1">
            <a:avLst/>
          </a:prstGeom>
          <a:ln w="31750"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>
            <a:extLst>
              <a:ext uri="{FF2B5EF4-FFF2-40B4-BE49-F238E27FC236}">
                <a16:creationId xmlns:a16="http://schemas.microsoft.com/office/drawing/2014/main" id="{7F95BFE8-81A1-E84B-9FD6-1B76E7472583}"/>
              </a:ext>
            </a:extLst>
          </p:cNvPr>
          <p:cNvSpPr/>
          <p:nvPr/>
        </p:nvSpPr>
        <p:spPr>
          <a:xfrm>
            <a:off x="7479022" y="4267735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7A59A7-55A4-7B45-9566-B4C2E3F57B9E}"/>
              </a:ext>
            </a:extLst>
          </p:cNvPr>
          <p:cNvSpPr txBox="1"/>
          <p:nvPr/>
        </p:nvSpPr>
        <p:spPr>
          <a:xfrm>
            <a:off x="7359784" y="434397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50000">
                      <a:srgbClr val="A277F8"/>
                    </a:gs>
                    <a:gs pos="0">
                      <a:srgbClr val="75FBFC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C310B2-9D69-9349-8B54-B0292CCA6EA2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7736974" y="4795566"/>
            <a:ext cx="521812" cy="273719"/>
          </a:xfrm>
          <a:prstGeom prst="straightConnector1">
            <a:avLst/>
          </a:prstGeom>
          <a:ln w="31750"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9F4F0E1-A010-3245-9433-BFA3CE99F39C}"/>
              </a:ext>
            </a:extLst>
          </p:cNvPr>
          <p:cNvSpPr/>
          <p:nvPr/>
        </p:nvSpPr>
        <p:spPr>
          <a:xfrm>
            <a:off x="7997880" y="5069285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DC121A-4C9D-9647-9D02-6478B1B5535A}"/>
              </a:ext>
            </a:extLst>
          </p:cNvPr>
          <p:cNvSpPr txBox="1"/>
          <p:nvPr/>
        </p:nvSpPr>
        <p:spPr>
          <a:xfrm>
            <a:off x="7878642" y="5145525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50000">
                      <a:srgbClr val="A277F8"/>
                    </a:gs>
                    <a:gs pos="0">
                      <a:srgbClr val="75FBFC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7D4616-83A8-7E49-8606-80E4EB1666F6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258786" y="5591097"/>
            <a:ext cx="0" cy="296512"/>
          </a:xfrm>
          <a:prstGeom prst="straightConnector1">
            <a:avLst/>
          </a:prstGeom>
          <a:ln w="31750"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A4E54B-97C5-6240-ADD9-5EBF143DFFE5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6343739" y="4903814"/>
            <a:ext cx="1730559" cy="1060213"/>
          </a:xfrm>
          <a:prstGeom prst="straightConnector1">
            <a:avLst/>
          </a:prstGeom>
          <a:ln w="31750"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E02BAFF-423C-A34C-BFFC-EBBC23982468}"/>
              </a:ext>
            </a:extLst>
          </p:cNvPr>
          <p:cNvSpPr/>
          <p:nvPr/>
        </p:nvSpPr>
        <p:spPr>
          <a:xfrm>
            <a:off x="7997880" y="5887609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5A3F27-B684-5B4F-AE87-F4407C5D2ACA}"/>
              </a:ext>
            </a:extLst>
          </p:cNvPr>
          <p:cNvSpPr txBox="1"/>
          <p:nvPr/>
        </p:nvSpPr>
        <p:spPr>
          <a:xfrm>
            <a:off x="7878642" y="5963849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50000">
                      <a:srgbClr val="A277F8"/>
                    </a:gs>
                    <a:gs pos="0">
                      <a:srgbClr val="75FBFC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D:1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A71D1567-5FB6-5F4C-8E93-99BA0B77D7BC}"/>
              </a:ext>
            </a:extLst>
          </p:cNvPr>
          <p:cNvSpPr txBox="1">
            <a:spLocks/>
          </p:cNvSpPr>
          <p:nvPr/>
        </p:nvSpPr>
        <p:spPr>
          <a:xfrm>
            <a:off x="906631" y="764373"/>
            <a:ext cx="113832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FP-growth/mine</a:t>
            </a:r>
          </a:p>
        </p:txBody>
      </p: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/>
        </p:nvGraphicFramePr>
        <p:xfrm>
          <a:off x="5183429" y="2869200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gradFill>
                            <a:gsLst>
                              <a:gs pos="50000">
                                <a:srgbClr val="A277F8"/>
                              </a:gs>
                              <a:gs pos="0">
                                <a:srgbClr val="75FBFC"/>
                              </a:gs>
                              <a:gs pos="100000">
                                <a:srgbClr val="E94BC1"/>
                              </a:gs>
                            </a:gsLst>
                            <a:lin ang="5400000" scaled="1"/>
                          </a:gra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kern="1200" dirty="0">
                          <a:gradFill>
                            <a:gsLst>
                              <a:gs pos="50000">
                                <a:srgbClr val="A277F8"/>
                              </a:gs>
                              <a:gs pos="0">
                                <a:srgbClr val="75FBFC"/>
                              </a:gs>
                              <a:gs pos="100000">
                                <a:srgbClr val="E94BC1"/>
                              </a:gs>
                            </a:gsLst>
                            <a:lin ang="5400000" scaled="1"/>
                          </a:gra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  <p:graphicFrame>
        <p:nvGraphicFramePr>
          <p:cNvPr id="60" name="Table 7">
            <a:extLst>
              <a:ext uri="{FF2B5EF4-FFF2-40B4-BE49-F238E27FC236}">
                <a16:creationId xmlns:a16="http://schemas.microsoft.com/office/drawing/2014/main" id="{23464AAB-D341-8A40-B73B-34B0DDF21D42}"/>
              </a:ext>
            </a:extLst>
          </p:cNvPr>
          <p:cNvGraphicFramePr>
            <a:graphicFrameLocks noGrp="1"/>
          </p:cNvGraphicFramePr>
          <p:nvPr/>
        </p:nvGraphicFramePr>
        <p:xfrm>
          <a:off x="10563324" y="2863432"/>
          <a:ext cx="116326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760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914083-A064-B440-B796-157B60D7BD84}"/>
              </a:ext>
            </a:extLst>
          </p:cNvPr>
          <p:cNvCxnSpPr>
            <a:cxnSpLocks/>
            <a:endCxn id="53" idx="4"/>
          </p:cNvCxnSpPr>
          <p:nvPr/>
        </p:nvCxnSpPr>
        <p:spPr>
          <a:xfrm flipV="1">
            <a:off x="8519692" y="4776330"/>
            <a:ext cx="1063530" cy="137218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F910C15-B2CF-3F46-8752-CF914A1232C7}"/>
              </a:ext>
            </a:extLst>
          </p:cNvPr>
          <p:cNvGrpSpPr/>
          <p:nvPr/>
        </p:nvGrpSpPr>
        <p:grpSpPr>
          <a:xfrm>
            <a:off x="8952205" y="1845434"/>
            <a:ext cx="760288" cy="521812"/>
            <a:chOff x="14012796" y="1826933"/>
            <a:chExt cx="760288" cy="521812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40E5A67-1E00-0446-B93B-58B827793C8E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B07AF5E-0AA5-1F4E-AB6C-9C794E47B4A8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</p:grpSp>
      <p:sp>
        <p:nvSpPr>
          <p:cNvPr id="162" name="Oval 161">
            <a:extLst>
              <a:ext uri="{FF2B5EF4-FFF2-40B4-BE49-F238E27FC236}">
                <a16:creationId xmlns:a16="http://schemas.microsoft.com/office/drawing/2014/main" id="{8EEB9A8D-AADE-1E4D-BAC9-C35F348A8F5B}"/>
              </a:ext>
            </a:extLst>
          </p:cNvPr>
          <p:cNvSpPr/>
          <p:nvPr/>
        </p:nvSpPr>
        <p:spPr>
          <a:xfrm>
            <a:off x="8402146" y="2608294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6AE6E90-0F75-FC49-9112-1D0E5DF467AA}"/>
              </a:ext>
            </a:extLst>
          </p:cNvPr>
          <p:cNvSpPr txBox="1"/>
          <p:nvPr/>
        </p:nvSpPr>
        <p:spPr>
          <a:xfrm>
            <a:off x="8282908" y="2684534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A:8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E4CC6DD-B546-1644-9034-7425561224AF}"/>
              </a:ext>
            </a:extLst>
          </p:cNvPr>
          <p:cNvCxnSpPr>
            <a:cxnSpLocks/>
          </p:cNvCxnSpPr>
          <p:nvPr/>
        </p:nvCxnSpPr>
        <p:spPr>
          <a:xfrm flipV="1">
            <a:off x="6348196" y="2869200"/>
            <a:ext cx="2053950" cy="18466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FE33179-2B29-4E44-BC29-0E7C67AA0B34}"/>
              </a:ext>
            </a:extLst>
          </p:cNvPr>
          <p:cNvCxnSpPr/>
          <p:nvPr/>
        </p:nvCxnSpPr>
        <p:spPr>
          <a:xfrm flipH="1">
            <a:off x="8663052" y="2367246"/>
            <a:ext cx="669297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959C97ED-C416-E84D-82FA-C6263A356507}"/>
              </a:ext>
            </a:extLst>
          </p:cNvPr>
          <p:cNvSpPr/>
          <p:nvPr/>
        </p:nvSpPr>
        <p:spPr>
          <a:xfrm>
            <a:off x="8402146" y="3426618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F87C1E3-1730-A849-B94B-C23E23E0C790}"/>
              </a:ext>
            </a:extLst>
          </p:cNvPr>
          <p:cNvSpPr txBox="1"/>
          <p:nvPr/>
        </p:nvSpPr>
        <p:spPr>
          <a:xfrm>
            <a:off x="8282908" y="350285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C:8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9A8AD17-250F-0D4F-9B85-17591013FB9B}"/>
              </a:ext>
            </a:extLst>
          </p:cNvPr>
          <p:cNvCxnSpPr>
            <a:cxnSpLocks/>
          </p:cNvCxnSpPr>
          <p:nvPr/>
        </p:nvCxnSpPr>
        <p:spPr>
          <a:xfrm>
            <a:off x="6348196" y="3426618"/>
            <a:ext cx="2053950" cy="26090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E91A282-268D-0947-BC22-5D3647B0763F}"/>
              </a:ext>
            </a:extLst>
          </p:cNvPr>
          <p:cNvCxnSpPr>
            <a:cxnSpLocks/>
          </p:cNvCxnSpPr>
          <p:nvPr/>
        </p:nvCxnSpPr>
        <p:spPr>
          <a:xfrm>
            <a:off x="8663052" y="3130106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2F11AB0-957A-C64F-B755-BDB5CC9E0202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>
          <a:xfrm>
            <a:off x="7245349" y="5585078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609DCC6-CEFC-0842-9CBC-F5027274C39B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7739928" y="3948430"/>
            <a:ext cx="923124" cy="31930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A404886-0AD8-6B48-B791-C0BB134F5636}"/>
              </a:ext>
            </a:extLst>
          </p:cNvPr>
          <p:cNvCxnSpPr>
            <a:cxnSpLocks/>
            <a:stCxn id="177" idx="4"/>
            <a:endCxn id="173" idx="0"/>
          </p:cNvCxnSpPr>
          <p:nvPr/>
        </p:nvCxnSpPr>
        <p:spPr>
          <a:xfrm flipH="1">
            <a:off x="7245349" y="4789547"/>
            <a:ext cx="494579" cy="273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5E72C3A5-7543-3B4B-9904-924030E08ADB}"/>
              </a:ext>
            </a:extLst>
          </p:cNvPr>
          <p:cNvSpPr/>
          <p:nvPr/>
        </p:nvSpPr>
        <p:spPr>
          <a:xfrm>
            <a:off x="6984443" y="5063266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811CD9E-95C0-3E45-84ED-91349F974A58}"/>
              </a:ext>
            </a:extLst>
          </p:cNvPr>
          <p:cNvSpPr/>
          <p:nvPr/>
        </p:nvSpPr>
        <p:spPr>
          <a:xfrm>
            <a:off x="6984443" y="5881590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20BAA20-5C45-BB4C-964F-6CF55171A0BF}"/>
              </a:ext>
            </a:extLst>
          </p:cNvPr>
          <p:cNvSpPr txBox="1"/>
          <p:nvPr/>
        </p:nvSpPr>
        <p:spPr>
          <a:xfrm>
            <a:off x="6865205" y="513950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B:2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DD5389F-C98A-D74C-BC26-38BD4D7AB6D1}"/>
              </a:ext>
            </a:extLst>
          </p:cNvPr>
          <p:cNvSpPr txBox="1"/>
          <p:nvPr/>
        </p:nvSpPr>
        <p:spPr>
          <a:xfrm>
            <a:off x="6865205" y="5957830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F:2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F95BFE8-81A1-E84B-9FD6-1B76E7472583}"/>
              </a:ext>
            </a:extLst>
          </p:cNvPr>
          <p:cNvSpPr/>
          <p:nvPr/>
        </p:nvSpPr>
        <p:spPr>
          <a:xfrm>
            <a:off x="7479022" y="4267735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7A59A7-55A4-7B45-9566-B4C2E3F57B9E}"/>
              </a:ext>
            </a:extLst>
          </p:cNvPr>
          <p:cNvSpPr txBox="1"/>
          <p:nvPr/>
        </p:nvSpPr>
        <p:spPr>
          <a:xfrm>
            <a:off x="7359784" y="434397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E:6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829D31A-4D59-EB4B-AA2A-A543E96BE92D}"/>
              </a:ext>
            </a:extLst>
          </p:cNvPr>
          <p:cNvCxnSpPr>
            <a:cxnSpLocks/>
          </p:cNvCxnSpPr>
          <p:nvPr/>
        </p:nvCxnSpPr>
        <p:spPr>
          <a:xfrm>
            <a:off x="6348196" y="3800037"/>
            <a:ext cx="1130826" cy="72860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4349CD1-CBD7-034E-88E7-504C241F6355}"/>
              </a:ext>
            </a:extLst>
          </p:cNvPr>
          <p:cNvCxnSpPr>
            <a:cxnSpLocks/>
          </p:cNvCxnSpPr>
          <p:nvPr/>
        </p:nvCxnSpPr>
        <p:spPr>
          <a:xfrm>
            <a:off x="6346693" y="4537409"/>
            <a:ext cx="714168" cy="60227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C40A10A-5445-894B-93A4-33297B3FF2FA}"/>
              </a:ext>
            </a:extLst>
          </p:cNvPr>
          <p:cNvCxnSpPr>
            <a:cxnSpLocks/>
          </p:cNvCxnSpPr>
          <p:nvPr/>
        </p:nvCxnSpPr>
        <p:spPr>
          <a:xfrm>
            <a:off x="6346693" y="5284243"/>
            <a:ext cx="637750" cy="85825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5F7D382-B6DA-C046-8D56-CA3CCF161731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8663052" y="3948430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28D0CA54-0163-E144-B7A9-5B88C85389BC}"/>
              </a:ext>
            </a:extLst>
          </p:cNvPr>
          <p:cNvSpPr/>
          <p:nvPr/>
        </p:nvSpPr>
        <p:spPr>
          <a:xfrm>
            <a:off x="8402146" y="4244942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9FEAB6B-74D3-714E-A042-847C811145FB}"/>
              </a:ext>
            </a:extLst>
          </p:cNvPr>
          <p:cNvSpPr txBox="1"/>
          <p:nvPr/>
        </p:nvSpPr>
        <p:spPr>
          <a:xfrm>
            <a:off x="8282908" y="4321182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G:1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DE16682-4B26-344E-A824-8FE8B29C20EC}"/>
              </a:ext>
            </a:extLst>
          </p:cNvPr>
          <p:cNvCxnSpPr>
            <a:cxnSpLocks/>
            <a:endCxn id="183" idx="1"/>
          </p:cNvCxnSpPr>
          <p:nvPr/>
        </p:nvCxnSpPr>
        <p:spPr>
          <a:xfrm>
            <a:off x="6348191" y="4161372"/>
            <a:ext cx="2130373" cy="15998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C310B2-9D69-9349-8B54-B0292CCA6EA2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7736974" y="4795566"/>
            <a:ext cx="521812" cy="273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CDBBF1-A99D-244E-8775-BE4908459754}"/>
              </a:ext>
            </a:extLst>
          </p:cNvPr>
          <p:cNvCxnSpPr>
            <a:cxnSpLocks/>
            <a:endCxn id="45" idx="6"/>
          </p:cNvCxnSpPr>
          <p:nvPr/>
        </p:nvCxnSpPr>
        <p:spPr>
          <a:xfrm flipH="1">
            <a:off x="8519692" y="4772773"/>
            <a:ext cx="140406" cy="55741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9F4F0E1-A010-3245-9433-BFA3CE99F39C}"/>
              </a:ext>
            </a:extLst>
          </p:cNvPr>
          <p:cNvSpPr/>
          <p:nvPr/>
        </p:nvSpPr>
        <p:spPr>
          <a:xfrm>
            <a:off x="7997880" y="5069285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DC121A-4C9D-9647-9D02-6478B1B5535A}"/>
              </a:ext>
            </a:extLst>
          </p:cNvPr>
          <p:cNvSpPr txBox="1"/>
          <p:nvPr/>
        </p:nvSpPr>
        <p:spPr>
          <a:xfrm>
            <a:off x="7878642" y="5145525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G:4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7D4616-83A8-7E49-8606-80E4EB1666F6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258786" y="5591097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A4E54B-97C5-6240-ADD9-5EBF143DFFE5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6343739" y="4903814"/>
            <a:ext cx="1730559" cy="1060213"/>
          </a:xfrm>
          <a:prstGeom prst="straightConnector1">
            <a:avLst/>
          </a:prstGeom>
          <a:ln w="31750"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E02BAFF-423C-A34C-BFFC-EBBC23982468}"/>
              </a:ext>
            </a:extLst>
          </p:cNvPr>
          <p:cNvSpPr/>
          <p:nvPr/>
        </p:nvSpPr>
        <p:spPr>
          <a:xfrm>
            <a:off x="7997880" y="5887609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5A3F27-B684-5B4F-AE87-F4407C5D2ACA}"/>
              </a:ext>
            </a:extLst>
          </p:cNvPr>
          <p:cNvSpPr txBox="1"/>
          <p:nvPr/>
        </p:nvSpPr>
        <p:spPr>
          <a:xfrm>
            <a:off x="7878642" y="5963849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50000">
                      <a:srgbClr val="A277F8"/>
                    </a:gs>
                    <a:gs pos="0">
                      <a:srgbClr val="75FBFC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D:1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35DCD67-4AF3-EB41-B660-89E750437A28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8660098" y="3954449"/>
            <a:ext cx="923124" cy="30006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34B0F62-3101-E944-A97B-D21166978E7A}"/>
              </a:ext>
            </a:extLst>
          </p:cNvPr>
          <p:cNvSpPr/>
          <p:nvPr/>
        </p:nvSpPr>
        <p:spPr>
          <a:xfrm>
            <a:off x="9322316" y="4254518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5DD05B-AC2F-D246-BE6F-72C364D6F524}"/>
              </a:ext>
            </a:extLst>
          </p:cNvPr>
          <p:cNvSpPr txBox="1"/>
          <p:nvPr/>
        </p:nvSpPr>
        <p:spPr>
          <a:xfrm>
            <a:off x="9203078" y="433075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D:1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279015-3B5E-A644-901F-4180EAFDD60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329395" y="2373265"/>
            <a:ext cx="788535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06E593-5F70-5E48-A29E-2A9EC22B9CCE}"/>
              </a:ext>
            </a:extLst>
          </p:cNvPr>
          <p:cNvCxnSpPr>
            <a:cxnSpLocks/>
            <a:endCxn id="57" idx="4"/>
          </p:cNvCxnSpPr>
          <p:nvPr/>
        </p:nvCxnSpPr>
        <p:spPr>
          <a:xfrm flipV="1">
            <a:off x="7997880" y="3136125"/>
            <a:ext cx="2120050" cy="139853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C1ABDE98-6D6E-D145-8F25-923272C2468A}"/>
              </a:ext>
            </a:extLst>
          </p:cNvPr>
          <p:cNvSpPr/>
          <p:nvPr/>
        </p:nvSpPr>
        <p:spPr>
          <a:xfrm>
            <a:off x="9857024" y="2614313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BA477F-0253-6244-8051-DFDD39D1A2D4}"/>
              </a:ext>
            </a:extLst>
          </p:cNvPr>
          <p:cNvSpPr txBox="1"/>
          <p:nvPr/>
        </p:nvSpPr>
        <p:spPr>
          <a:xfrm>
            <a:off x="9737786" y="2690553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E:2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A71D1567-5FB6-5F4C-8E93-99BA0B77D7BC}"/>
              </a:ext>
            </a:extLst>
          </p:cNvPr>
          <p:cNvSpPr txBox="1">
            <a:spLocks/>
          </p:cNvSpPr>
          <p:nvPr/>
        </p:nvSpPr>
        <p:spPr>
          <a:xfrm>
            <a:off x="906631" y="764373"/>
            <a:ext cx="113832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FP-growth/mine</a:t>
            </a:r>
          </a:p>
        </p:txBody>
      </p: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/>
        </p:nvGraphicFramePr>
        <p:xfrm>
          <a:off x="5183429" y="2869200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gradFill>
                            <a:gsLst>
                              <a:gs pos="50000">
                                <a:srgbClr val="A277F8"/>
                              </a:gs>
                              <a:gs pos="0">
                                <a:srgbClr val="75FBFC"/>
                              </a:gs>
                              <a:gs pos="100000">
                                <a:srgbClr val="E94BC1"/>
                              </a:gs>
                            </a:gsLst>
                            <a:lin ang="5400000" scaled="1"/>
                          </a:gra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kern="1200" dirty="0">
                          <a:gradFill>
                            <a:gsLst>
                              <a:gs pos="50000">
                                <a:srgbClr val="A277F8"/>
                              </a:gs>
                              <a:gs pos="0">
                                <a:srgbClr val="75FBFC"/>
                              </a:gs>
                              <a:gs pos="100000">
                                <a:srgbClr val="E94BC1"/>
                              </a:gs>
                            </a:gsLst>
                            <a:lin ang="5400000" scaled="1"/>
                          </a:gra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  <p:graphicFrame>
        <p:nvGraphicFramePr>
          <p:cNvPr id="60" name="Table 7">
            <a:extLst>
              <a:ext uri="{FF2B5EF4-FFF2-40B4-BE49-F238E27FC236}">
                <a16:creationId xmlns:a16="http://schemas.microsoft.com/office/drawing/2014/main" id="{E20BC8A4-BADB-2C4B-85DD-4698893856E1}"/>
              </a:ext>
            </a:extLst>
          </p:cNvPr>
          <p:cNvGraphicFramePr>
            <a:graphicFrameLocks noGrp="1"/>
          </p:cNvGraphicFramePr>
          <p:nvPr/>
        </p:nvGraphicFramePr>
        <p:xfrm>
          <a:off x="10563324" y="2863432"/>
          <a:ext cx="116326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059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914083-A064-B440-B796-157B60D7BD84}"/>
              </a:ext>
            </a:extLst>
          </p:cNvPr>
          <p:cNvCxnSpPr>
            <a:cxnSpLocks/>
            <a:endCxn id="53" idx="4"/>
          </p:cNvCxnSpPr>
          <p:nvPr/>
        </p:nvCxnSpPr>
        <p:spPr>
          <a:xfrm flipV="1">
            <a:off x="8519692" y="4776330"/>
            <a:ext cx="1063530" cy="1372185"/>
          </a:xfrm>
          <a:prstGeom prst="straightConnector1">
            <a:avLst/>
          </a:prstGeom>
          <a:ln w="31750"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F910C15-B2CF-3F46-8752-CF914A1232C7}"/>
              </a:ext>
            </a:extLst>
          </p:cNvPr>
          <p:cNvGrpSpPr/>
          <p:nvPr/>
        </p:nvGrpSpPr>
        <p:grpSpPr>
          <a:xfrm>
            <a:off x="8952205" y="1845434"/>
            <a:ext cx="760288" cy="521812"/>
            <a:chOff x="14012796" y="1826933"/>
            <a:chExt cx="760288" cy="521812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40E5A67-1E00-0446-B93B-58B827793C8E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B07AF5E-0AA5-1F4E-AB6C-9C794E47B4A8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</p:grpSp>
      <p:sp>
        <p:nvSpPr>
          <p:cNvPr id="162" name="Oval 161">
            <a:extLst>
              <a:ext uri="{FF2B5EF4-FFF2-40B4-BE49-F238E27FC236}">
                <a16:creationId xmlns:a16="http://schemas.microsoft.com/office/drawing/2014/main" id="{8EEB9A8D-AADE-1E4D-BAC9-C35F348A8F5B}"/>
              </a:ext>
            </a:extLst>
          </p:cNvPr>
          <p:cNvSpPr/>
          <p:nvPr/>
        </p:nvSpPr>
        <p:spPr>
          <a:xfrm>
            <a:off x="8402146" y="2608294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6AE6E90-0F75-FC49-9112-1D0E5DF467AA}"/>
              </a:ext>
            </a:extLst>
          </p:cNvPr>
          <p:cNvSpPr txBox="1"/>
          <p:nvPr/>
        </p:nvSpPr>
        <p:spPr>
          <a:xfrm>
            <a:off x="8282908" y="2684534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A:8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E4CC6DD-B546-1644-9034-7425561224AF}"/>
              </a:ext>
            </a:extLst>
          </p:cNvPr>
          <p:cNvCxnSpPr>
            <a:cxnSpLocks/>
          </p:cNvCxnSpPr>
          <p:nvPr/>
        </p:nvCxnSpPr>
        <p:spPr>
          <a:xfrm flipV="1">
            <a:off x="6348196" y="2869200"/>
            <a:ext cx="2053950" cy="18466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FE33179-2B29-4E44-BC29-0E7C67AA0B34}"/>
              </a:ext>
            </a:extLst>
          </p:cNvPr>
          <p:cNvCxnSpPr/>
          <p:nvPr/>
        </p:nvCxnSpPr>
        <p:spPr>
          <a:xfrm flipH="1">
            <a:off x="8663052" y="2367246"/>
            <a:ext cx="669297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959C97ED-C416-E84D-82FA-C6263A356507}"/>
              </a:ext>
            </a:extLst>
          </p:cNvPr>
          <p:cNvSpPr/>
          <p:nvPr/>
        </p:nvSpPr>
        <p:spPr>
          <a:xfrm>
            <a:off x="8402146" y="3426618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F87C1E3-1730-A849-B94B-C23E23E0C790}"/>
              </a:ext>
            </a:extLst>
          </p:cNvPr>
          <p:cNvSpPr txBox="1"/>
          <p:nvPr/>
        </p:nvSpPr>
        <p:spPr>
          <a:xfrm>
            <a:off x="8282908" y="350285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C:8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9A8AD17-250F-0D4F-9B85-17591013FB9B}"/>
              </a:ext>
            </a:extLst>
          </p:cNvPr>
          <p:cNvCxnSpPr>
            <a:cxnSpLocks/>
          </p:cNvCxnSpPr>
          <p:nvPr/>
        </p:nvCxnSpPr>
        <p:spPr>
          <a:xfrm>
            <a:off x="6348196" y="3426618"/>
            <a:ext cx="2053950" cy="26090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E91A282-268D-0947-BC22-5D3647B0763F}"/>
              </a:ext>
            </a:extLst>
          </p:cNvPr>
          <p:cNvCxnSpPr>
            <a:cxnSpLocks/>
          </p:cNvCxnSpPr>
          <p:nvPr/>
        </p:nvCxnSpPr>
        <p:spPr>
          <a:xfrm>
            <a:off x="8663052" y="3130106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2F11AB0-957A-C64F-B755-BDB5CC9E0202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>
          <a:xfrm>
            <a:off x="7245349" y="5585078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609DCC6-CEFC-0842-9CBC-F5027274C39B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7739928" y="3948430"/>
            <a:ext cx="923124" cy="31930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A404886-0AD8-6B48-B791-C0BB134F5636}"/>
              </a:ext>
            </a:extLst>
          </p:cNvPr>
          <p:cNvCxnSpPr>
            <a:cxnSpLocks/>
            <a:stCxn id="177" idx="4"/>
            <a:endCxn id="173" idx="0"/>
          </p:cNvCxnSpPr>
          <p:nvPr/>
        </p:nvCxnSpPr>
        <p:spPr>
          <a:xfrm flipH="1">
            <a:off x="7245349" y="4789547"/>
            <a:ext cx="494579" cy="273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5E72C3A5-7543-3B4B-9904-924030E08ADB}"/>
              </a:ext>
            </a:extLst>
          </p:cNvPr>
          <p:cNvSpPr/>
          <p:nvPr/>
        </p:nvSpPr>
        <p:spPr>
          <a:xfrm>
            <a:off x="6984443" y="5063266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811CD9E-95C0-3E45-84ED-91349F974A58}"/>
              </a:ext>
            </a:extLst>
          </p:cNvPr>
          <p:cNvSpPr/>
          <p:nvPr/>
        </p:nvSpPr>
        <p:spPr>
          <a:xfrm>
            <a:off x="6984443" y="5881590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20BAA20-5C45-BB4C-964F-6CF55171A0BF}"/>
              </a:ext>
            </a:extLst>
          </p:cNvPr>
          <p:cNvSpPr txBox="1"/>
          <p:nvPr/>
        </p:nvSpPr>
        <p:spPr>
          <a:xfrm>
            <a:off x="6865205" y="513950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B:2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DD5389F-C98A-D74C-BC26-38BD4D7AB6D1}"/>
              </a:ext>
            </a:extLst>
          </p:cNvPr>
          <p:cNvSpPr txBox="1"/>
          <p:nvPr/>
        </p:nvSpPr>
        <p:spPr>
          <a:xfrm>
            <a:off x="6865205" y="5957830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F:2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F95BFE8-81A1-E84B-9FD6-1B76E7472583}"/>
              </a:ext>
            </a:extLst>
          </p:cNvPr>
          <p:cNvSpPr/>
          <p:nvPr/>
        </p:nvSpPr>
        <p:spPr>
          <a:xfrm>
            <a:off x="7479022" y="4267735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7A59A7-55A4-7B45-9566-B4C2E3F57B9E}"/>
              </a:ext>
            </a:extLst>
          </p:cNvPr>
          <p:cNvSpPr txBox="1"/>
          <p:nvPr/>
        </p:nvSpPr>
        <p:spPr>
          <a:xfrm>
            <a:off x="7359784" y="434397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E:6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829D31A-4D59-EB4B-AA2A-A543E96BE92D}"/>
              </a:ext>
            </a:extLst>
          </p:cNvPr>
          <p:cNvCxnSpPr>
            <a:cxnSpLocks/>
          </p:cNvCxnSpPr>
          <p:nvPr/>
        </p:nvCxnSpPr>
        <p:spPr>
          <a:xfrm>
            <a:off x="6348196" y="3800037"/>
            <a:ext cx="1130826" cy="72860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4349CD1-CBD7-034E-88E7-504C241F6355}"/>
              </a:ext>
            </a:extLst>
          </p:cNvPr>
          <p:cNvCxnSpPr>
            <a:cxnSpLocks/>
          </p:cNvCxnSpPr>
          <p:nvPr/>
        </p:nvCxnSpPr>
        <p:spPr>
          <a:xfrm>
            <a:off x="6346693" y="4537409"/>
            <a:ext cx="714168" cy="60227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C40A10A-5445-894B-93A4-33297B3FF2FA}"/>
              </a:ext>
            </a:extLst>
          </p:cNvPr>
          <p:cNvCxnSpPr>
            <a:cxnSpLocks/>
          </p:cNvCxnSpPr>
          <p:nvPr/>
        </p:nvCxnSpPr>
        <p:spPr>
          <a:xfrm>
            <a:off x="6346693" y="5284243"/>
            <a:ext cx="637750" cy="85825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5F7D382-B6DA-C046-8D56-CA3CCF161731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8663052" y="3948430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28D0CA54-0163-E144-B7A9-5B88C85389BC}"/>
              </a:ext>
            </a:extLst>
          </p:cNvPr>
          <p:cNvSpPr/>
          <p:nvPr/>
        </p:nvSpPr>
        <p:spPr>
          <a:xfrm>
            <a:off x="8402146" y="4244942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9FEAB6B-74D3-714E-A042-847C811145FB}"/>
              </a:ext>
            </a:extLst>
          </p:cNvPr>
          <p:cNvSpPr txBox="1"/>
          <p:nvPr/>
        </p:nvSpPr>
        <p:spPr>
          <a:xfrm>
            <a:off x="8282908" y="4321182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G:1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DE16682-4B26-344E-A824-8FE8B29C20EC}"/>
              </a:ext>
            </a:extLst>
          </p:cNvPr>
          <p:cNvCxnSpPr>
            <a:cxnSpLocks/>
            <a:endCxn id="183" idx="1"/>
          </p:cNvCxnSpPr>
          <p:nvPr/>
        </p:nvCxnSpPr>
        <p:spPr>
          <a:xfrm>
            <a:off x="6348191" y="4161372"/>
            <a:ext cx="2130373" cy="15998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C310B2-9D69-9349-8B54-B0292CCA6EA2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7736974" y="4795566"/>
            <a:ext cx="521812" cy="273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CDBBF1-A99D-244E-8775-BE4908459754}"/>
              </a:ext>
            </a:extLst>
          </p:cNvPr>
          <p:cNvCxnSpPr>
            <a:cxnSpLocks/>
            <a:endCxn id="45" idx="6"/>
          </p:cNvCxnSpPr>
          <p:nvPr/>
        </p:nvCxnSpPr>
        <p:spPr>
          <a:xfrm flipH="1">
            <a:off x="8519692" y="4772773"/>
            <a:ext cx="140406" cy="55741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9F4F0E1-A010-3245-9433-BFA3CE99F39C}"/>
              </a:ext>
            </a:extLst>
          </p:cNvPr>
          <p:cNvSpPr/>
          <p:nvPr/>
        </p:nvSpPr>
        <p:spPr>
          <a:xfrm>
            <a:off x="7997880" y="5069285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DC121A-4C9D-9647-9D02-6478B1B5535A}"/>
              </a:ext>
            </a:extLst>
          </p:cNvPr>
          <p:cNvSpPr txBox="1"/>
          <p:nvPr/>
        </p:nvSpPr>
        <p:spPr>
          <a:xfrm>
            <a:off x="7878642" y="5145525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G:4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7D4616-83A8-7E49-8606-80E4EB1666F6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258786" y="5591097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A4E54B-97C5-6240-ADD9-5EBF143DFFE5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6343739" y="4903814"/>
            <a:ext cx="1730559" cy="1060213"/>
          </a:xfrm>
          <a:prstGeom prst="straightConnector1">
            <a:avLst/>
          </a:prstGeom>
          <a:ln w="31750"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E02BAFF-423C-A34C-BFFC-EBBC23982468}"/>
              </a:ext>
            </a:extLst>
          </p:cNvPr>
          <p:cNvSpPr/>
          <p:nvPr/>
        </p:nvSpPr>
        <p:spPr>
          <a:xfrm>
            <a:off x="7997880" y="5887609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5A3F27-B684-5B4F-AE87-F4407C5D2ACA}"/>
              </a:ext>
            </a:extLst>
          </p:cNvPr>
          <p:cNvSpPr txBox="1"/>
          <p:nvPr/>
        </p:nvSpPr>
        <p:spPr>
          <a:xfrm>
            <a:off x="7878642" y="5963849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50000">
                      <a:srgbClr val="A277F8"/>
                    </a:gs>
                    <a:gs pos="0">
                      <a:srgbClr val="75FBFC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D:1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35DCD67-4AF3-EB41-B660-89E750437A28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8660098" y="3954449"/>
            <a:ext cx="923124" cy="30006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34B0F62-3101-E944-A97B-D21166978E7A}"/>
              </a:ext>
            </a:extLst>
          </p:cNvPr>
          <p:cNvSpPr/>
          <p:nvPr/>
        </p:nvSpPr>
        <p:spPr>
          <a:xfrm>
            <a:off x="9322316" y="4254518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5DD05B-AC2F-D246-BE6F-72C364D6F524}"/>
              </a:ext>
            </a:extLst>
          </p:cNvPr>
          <p:cNvSpPr txBox="1"/>
          <p:nvPr/>
        </p:nvSpPr>
        <p:spPr>
          <a:xfrm>
            <a:off x="9203078" y="433075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50000">
                      <a:srgbClr val="A277F8"/>
                    </a:gs>
                    <a:gs pos="0">
                      <a:srgbClr val="75FBFC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D:1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279015-3B5E-A644-901F-4180EAFDD60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329395" y="2373265"/>
            <a:ext cx="788535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06E593-5F70-5E48-A29E-2A9EC22B9CCE}"/>
              </a:ext>
            </a:extLst>
          </p:cNvPr>
          <p:cNvCxnSpPr>
            <a:cxnSpLocks/>
            <a:endCxn id="57" idx="4"/>
          </p:cNvCxnSpPr>
          <p:nvPr/>
        </p:nvCxnSpPr>
        <p:spPr>
          <a:xfrm flipV="1">
            <a:off x="7997880" y="3136125"/>
            <a:ext cx="2120050" cy="139853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C1ABDE98-6D6E-D145-8F25-923272C2468A}"/>
              </a:ext>
            </a:extLst>
          </p:cNvPr>
          <p:cNvSpPr/>
          <p:nvPr/>
        </p:nvSpPr>
        <p:spPr>
          <a:xfrm>
            <a:off x="9857024" y="2614313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BA477F-0253-6244-8051-DFDD39D1A2D4}"/>
              </a:ext>
            </a:extLst>
          </p:cNvPr>
          <p:cNvSpPr txBox="1"/>
          <p:nvPr/>
        </p:nvSpPr>
        <p:spPr>
          <a:xfrm>
            <a:off x="9737786" y="2690553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E:2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A71D1567-5FB6-5F4C-8E93-99BA0B77D7BC}"/>
              </a:ext>
            </a:extLst>
          </p:cNvPr>
          <p:cNvSpPr txBox="1">
            <a:spLocks/>
          </p:cNvSpPr>
          <p:nvPr/>
        </p:nvSpPr>
        <p:spPr>
          <a:xfrm>
            <a:off x="906631" y="764373"/>
            <a:ext cx="113832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FP-growth/mine</a:t>
            </a:r>
          </a:p>
        </p:txBody>
      </p: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/>
        </p:nvGraphicFramePr>
        <p:xfrm>
          <a:off x="5183429" y="2869200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gradFill>
                            <a:gsLst>
                              <a:gs pos="50000">
                                <a:srgbClr val="A277F8"/>
                              </a:gs>
                              <a:gs pos="0">
                                <a:srgbClr val="75FBFC"/>
                              </a:gs>
                              <a:gs pos="100000">
                                <a:srgbClr val="E94BC1"/>
                              </a:gs>
                            </a:gsLst>
                            <a:lin ang="5400000" scaled="1"/>
                          </a:gra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kern="1200" dirty="0">
                          <a:gradFill>
                            <a:gsLst>
                              <a:gs pos="50000">
                                <a:srgbClr val="A277F8"/>
                              </a:gs>
                              <a:gs pos="0">
                                <a:srgbClr val="75FBFC"/>
                              </a:gs>
                              <a:gs pos="100000">
                                <a:srgbClr val="E94BC1"/>
                              </a:gs>
                            </a:gsLst>
                            <a:lin ang="5400000" scaled="1"/>
                          </a:gra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  <p:graphicFrame>
        <p:nvGraphicFramePr>
          <p:cNvPr id="60" name="Table 7">
            <a:extLst>
              <a:ext uri="{FF2B5EF4-FFF2-40B4-BE49-F238E27FC236}">
                <a16:creationId xmlns:a16="http://schemas.microsoft.com/office/drawing/2014/main" id="{E20BC8A4-BADB-2C4B-85DD-4698893856E1}"/>
              </a:ext>
            </a:extLst>
          </p:cNvPr>
          <p:cNvGraphicFramePr>
            <a:graphicFrameLocks noGrp="1"/>
          </p:cNvGraphicFramePr>
          <p:nvPr/>
        </p:nvGraphicFramePr>
        <p:xfrm>
          <a:off x="10563324" y="2863432"/>
          <a:ext cx="116326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599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914083-A064-B440-B796-157B60D7BD84}"/>
              </a:ext>
            </a:extLst>
          </p:cNvPr>
          <p:cNvCxnSpPr>
            <a:cxnSpLocks/>
            <a:endCxn id="53" idx="4"/>
          </p:cNvCxnSpPr>
          <p:nvPr/>
        </p:nvCxnSpPr>
        <p:spPr>
          <a:xfrm flipV="1">
            <a:off x="8519692" y="4776330"/>
            <a:ext cx="1063530" cy="1372185"/>
          </a:xfrm>
          <a:prstGeom prst="straightConnector1">
            <a:avLst/>
          </a:prstGeom>
          <a:ln w="31750"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F910C15-B2CF-3F46-8752-CF914A1232C7}"/>
              </a:ext>
            </a:extLst>
          </p:cNvPr>
          <p:cNvGrpSpPr/>
          <p:nvPr/>
        </p:nvGrpSpPr>
        <p:grpSpPr>
          <a:xfrm>
            <a:off x="8952205" y="1845434"/>
            <a:ext cx="760288" cy="521812"/>
            <a:chOff x="14012796" y="1826933"/>
            <a:chExt cx="760288" cy="521812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40E5A67-1E00-0446-B93B-58B827793C8E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B07AF5E-0AA5-1F4E-AB6C-9C794E47B4A8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</p:grpSp>
      <p:sp>
        <p:nvSpPr>
          <p:cNvPr id="162" name="Oval 161">
            <a:extLst>
              <a:ext uri="{FF2B5EF4-FFF2-40B4-BE49-F238E27FC236}">
                <a16:creationId xmlns:a16="http://schemas.microsoft.com/office/drawing/2014/main" id="{8EEB9A8D-AADE-1E4D-BAC9-C35F348A8F5B}"/>
              </a:ext>
            </a:extLst>
          </p:cNvPr>
          <p:cNvSpPr/>
          <p:nvPr/>
        </p:nvSpPr>
        <p:spPr>
          <a:xfrm>
            <a:off x="8402146" y="2608294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6AE6E90-0F75-FC49-9112-1D0E5DF467AA}"/>
              </a:ext>
            </a:extLst>
          </p:cNvPr>
          <p:cNvSpPr txBox="1"/>
          <p:nvPr/>
        </p:nvSpPr>
        <p:spPr>
          <a:xfrm>
            <a:off x="8282908" y="2684534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0">
                      <a:srgbClr val="75FBFC"/>
                    </a:gs>
                    <a:gs pos="50000">
                      <a:srgbClr val="A277F8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A:8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E4CC6DD-B546-1644-9034-7425561224AF}"/>
              </a:ext>
            </a:extLst>
          </p:cNvPr>
          <p:cNvCxnSpPr>
            <a:cxnSpLocks/>
          </p:cNvCxnSpPr>
          <p:nvPr/>
        </p:nvCxnSpPr>
        <p:spPr>
          <a:xfrm flipV="1">
            <a:off x="6348196" y="2869200"/>
            <a:ext cx="2053950" cy="18466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FE33179-2B29-4E44-BC29-0E7C67AA0B34}"/>
              </a:ext>
            </a:extLst>
          </p:cNvPr>
          <p:cNvCxnSpPr/>
          <p:nvPr/>
        </p:nvCxnSpPr>
        <p:spPr>
          <a:xfrm flipH="1">
            <a:off x="8663052" y="2367246"/>
            <a:ext cx="669297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959C97ED-C416-E84D-82FA-C6263A356507}"/>
              </a:ext>
            </a:extLst>
          </p:cNvPr>
          <p:cNvSpPr/>
          <p:nvPr/>
        </p:nvSpPr>
        <p:spPr>
          <a:xfrm>
            <a:off x="8402146" y="3426618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F87C1E3-1730-A849-B94B-C23E23E0C790}"/>
              </a:ext>
            </a:extLst>
          </p:cNvPr>
          <p:cNvSpPr txBox="1"/>
          <p:nvPr/>
        </p:nvSpPr>
        <p:spPr>
          <a:xfrm>
            <a:off x="8282908" y="350285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0">
                      <a:srgbClr val="75FBFC"/>
                    </a:gs>
                    <a:gs pos="50000">
                      <a:srgbClr val="A277F8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C:8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9A8AD17-250F-0D4F-9B85-17591013FB9B}"/>
              </a:ext>
            </a:extLst>
          </p:cNvPr>
          <p:cNvCxnSpPr>
            <a:cxnSpLocks/>
          </p:cNvCxnSpPr>
          <p:nvPr/>
        </p:nvCxnSpPr>
        <p:spPr>
          <a:xfrm>
            <a:off x="6348196" y="3426618"/>
            <a:ext cx="2053950" cy="26090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E91A282-268D-0947-BC22-5D3647B0763F}"/>
              </a:ext>
            </a:extLst>
          </p:cNvPr>
          <p:cNvCxnSpPr>
            <a:cxnSpLocks/>
          </p:cNvCxnSpPr>
          <p:nvPr/>
        </p:nvCxnSpPr>
        <p:spPr>
          <a:xfrm>
            <a:off x="8663052" y="3130106"/>
            <a:ext cx="0" cy="296512"/>
          </a:xfrm>
          <a:prstGeom prst="straightConnector1">
            <a:avLst/>
          </a:prstGeom>
          <a:ln w="31750">
            <a:gradFill>
              <a:gsLst>
                <a:gs pos="0">
                  <a:srgbClr val="75FBFC"/>
                </a:gs>
                <a:gs pos="50000">
                  <a:srgbClr val="A277F8"/>
                </a:gs>
                <a:gs pos="100000">
                  <a:srgbClr val="E94BC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2F11AB0-957A-C64F-B755-BDB5CC9E0202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>
          <a:xfrm>
            <a:off x="7245349" y="5585078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609DCC6-CEFC-0842-9CBC-F5027274C39B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7739928" y="3948430"/>
            <a:ext cx="923124" cy="31930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A404886-0AD8-6B48-B791-C0BB134F5636}"/>
              </a:ext>
            </a:extLst>
          </p:cNvPr>
          <p:cNvCxnSpPr>
            <a:cxnSpLocks/>
            <a:stCxn id="177" idx="4"/>
            <a:endCxn id="173" idx="0"/>
          </p:cNvCxnSpPr>
          <p:nvPr/>
        </p:nvCxnSpPr>
        <p:spPr>
          <a:xfrm flipH="1">
            <a:off x="7245349" y="4789547"/>
            <a:ext cx="494579" cy="273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5E72C3A5-7543-3B4B-9904-924030E08ADB}"/>
              </a:ext>
            </a:extLst>
          </p:cNvPr>
          <p:cNvSpPr/>
          <p:nvPr/>
        </p:nvSpPr>
        <p:spPr>
          <a:xfrm>
            <a:off x="6984443" y="5063266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811CD9E-95C0-3E45-84ED-91349F974A58}"/>
              </a:ext>
            </a:extLst>
          </p:cNvPr>
          <p:cNvSpPr/>
          <p:nvPr/>
        </p:nvSpPr>
        <p:spPr>
          <a:xfrm>
            <a:off x="6984443" y="5881590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20BAA20-5C45-BB4C-964F-6CF55171A0BF}"/>
              </a:ext>
            </a:extLst>
          </p:cNvPr>
          <p:cNvSpPr txBox="1"/>
          <p:nvPr/>
        </p:nvSpPr>
        <p:spPr>
          <a:xfrm>
            <a:off x="6865205" y="513950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B:2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DD5389F-C98A-D74C-BC26-38BD4D7AB6D1}"/>
              </a:ext>
            </a:extLst>
          </p:cNvPr>
          <p:cNvSpPr txBox="1"/>
          <p:nvPr/>
        </p:nvSpPr>
        <p:spPr>
          <a:xfrm>
            <a:off x="6865205" y="5957830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F:2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F95BFE8-81A1-E84B-9FD6-1B76E7472583}"/>
              </a:ext>
            </a:extLst>
          </p:cNvPr>
          <p:cNvSpPr/>
          <p:nvPr/>
        </p:nvSpPr>
        <p:spPr>
          <a:xfrm>
            <a:off x="7479022" y="4267735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7A59A7-55A4-7B45-9566-B4C2E3F57B9E}"/>
              </a:ext>
            </a:extLst>
          </p:cNvPr>
          <p:cNvSpPr txBox="1"/>
          <p:nvPr/>
        </p:nvSpPr>
        <p:spPr>
          <a:xfrm>
            <a:off x="7359784" y="434397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E:6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829D31A-4D59-EB4B-AA2A-A543E96BE92D}"/>
              </a:ext>
            </a:extLst>
          </p:cNvPr>
          <p:cNvCxnSpPr>
            <a:cxnSpLocks/>
          </p:cNvCxnSpPr>
          <p:nvPr/>
        </p:nvCxnSpPr>
        <p:spPr>
          <a:xfrm>
            <a:off x="6348196" y="3800037"/>
            <a:ext cx="1130826" cy="72860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4349CD1-CBD7-034E-88E7-504C241F6355}"/>
              </a:ext>
            </a:extLst>
          </p:cNvPr>
          <p:cNvCxnSpPr>
            <a:cxnSpLocks/>
          </p:cNvCxnSpPr>
          <p:nvPr/>
        </p:nvCxnSpPr>
        <p:spPr>
          <a:xfrm>
            <a:off x="6346693" y="4537409"/>
            <a:ext cx="714168" cy="60227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C40A10A-5445-894B-93A4-33297B3FF2FA}"/>
              </a:ext>
            </a:extLst>
          </p:cNvPr>
          <p:cNvCxnSpPr>
            <a:cxnSpLocks/>
          </p:cNvCxnSpPr>
          <p:nvPr/>
        </p:nvCxnSpPr>
        <p:spPr>
          <a:xfrm>
            <a:off x="6346693" y="5284243"/>
            <a:ext cx="637750" cy="85825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5F7D382-B6DA-C046-8D56-CA3CCF161731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8663052" y="3948430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28D0CA54-0163-E144-B7A9-5B88C85389BC}"/>
              </a:ext>
            </a:extLst>
          </p:cNvPr>
          <p:cNvSpPr/>
          <p:nvPr/>
        </p:nvSpPr>
        <p:spPr>
          <a:xfrm>
            <a:off x="8402146" y="4244942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9FEAB6B-74D3-714E-A042-847C811145FB}"/>
              </a:ext>
            </a:extLst>
          </p:cNvPr>
          <p:cNvSpPr txBox="1"/>
          <p:nvPr/>
        </p:nvSpPr>
        <p:spPr>
          <a:xfrm>
            <a:off x="8282908" y="4321182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G:1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DE16682-4B26-344E-A824-8FE8B29C20EC}"/>
              </a:ext>
            </a:extLst>
          </p:cNvPr>
          <p:cNvCxnSpPr>
            <a:cxnSpLocks/>
            <a:endCxn id="183" idx="1"/>
          </p:cNvCxnSpPr>
          <p:nvPr/>
        </p:nvCxnSpPr>
        <p:spPr>
          <a:xfrm>
            <a:off x="6348191" y="4161372"/>
            <a:ext cx="2130373" cy="15998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C310B2-9D69-9349-8B54-B0292CCA6EA2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7736974" y="4795566"/>
            <a:ext cx="521812" cy="273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CDBBF1-A99D-244E-8775-BE4908459754}"/>
              </a:ext>
            </a:extLst>
          </p:cNvPr>
          <p:cNvCxnSpPr>
            <a:cxnSpLocks/>
            <a:endCxn id="45" idx="6"/>
          </p:cNvCxnSpPr>
          <p:nvPr/>
        </p:nvCxnSpPr>
        <p:spPr>
          <a:xfrm flipH="1">
            <a:off x="8519692" y="4772773"/>
            <a:ext cx="140406" cy="55741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9F4F0E1-A010-3245-9433-BFA3CE99F39C}"/>
              </a:ext>
            </a:extLst>
          </p:cNvPr>
          <p:cNvSpPr/>
          <p:nvPr/>
        </p:nvSpPr>
        <p:spPr>
          <a:xfrm>
            <a:off x="7997880" y="5069285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DC121A-4C9D-9647-9D02-6478B1B5535A}"/>
              </a:ext>
            </a:extLst>
          </p:cNvPr>
          <p:cNvSpPr txBox="1"/>
          <p:nvPr/>
        </p:nvSpPr>
        <p:spPr>
          <a:xfrm>
            <a:off x="7878642" y="5145525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G:4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7D4616-83A8-7E49-8606-80E4EB1666F6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258786" y="5591097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A4E54B-97C5-6240-ADD9-5EBF143DFFE5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6343739" y="4903814"/>
            <a:ext cx="1730559" cy="1060213"/>
          </a:xfrm>
          <a:prstGeom prst="straightConnector1">
            <a:avLst/>
          </a:prstGeom>
          <a:ln w="31750"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E02BAFF-423C-A34C-BFFC-EBBC23982468}"/>
              </a:ext>
            </a:extLst>
          </p:cNvPr>
          <p:cNvSpPr/>
          <p:nvPr/>
        </p:nvSpPr>
        <p:spPr>
          <a:xfrm>
            <a:off x="7997880" y="5887609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5A3F27-B684-5B4F-AE87-F4407C5D2ACA}"/>
              </a:ext>
            </a:extLst>
          </p:cNvPr>
          <p:cNvSpPr txBox="1"/>
          <p:nvPr/>
        </p:nvSpPr>
        <p:spPr>
          <a:xfrm>
            <a:off x="7878642" y="5963849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50000">
                      <a:srgbClr val="A277F8"/>
                    </a:gs>
                    <a:gs pos="0">
                      <a:srgbClr val="75FBFC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D:1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35DCD67-4AF3-EB41-B660-89E750437A28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8660098" y="3954449"/>
            <a:ext cx="923124" cy="300069"/>
          </a:xfrm>
          <a:prstGeom prst="straightConnector1">
            <a:avLst/>
          </a:prstGeom>
          <a:ln w="31750">
            <a:gradFill>
              <a:gsLst>
                <a:gs pos="0">
                  <a:srgbClr val="75FBFC"/>
                </a:gs>
                <a:gs pos="50000">
                  <a:srgbClr val="A277F8"/>
                </a:gs>
                <a:gs pos="100000">
                  <a:srgbClr val="E94BC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34B0F62-3101-E944-A97B-D21166978E7A}"/>
              </a:ext>
            </a:extLst>
          </p:cNvPr>
          <p:cNvSpPr/>
          <p:nvPr/>
        </p:nvSpPr>
        <p:spPr>
          <a:xfrm>
            <a:off x="9322316" y="4254518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5DD05B-AC2F-D246-BE6F-72C364D6F524}"/>
              </a:ext>
            </a:extLst>
          </p:cNvPr>
          <p:cNvSpPr txBox="1"/>
          <p:nvPr/>
        </p:nvSpPr>
        <p:spPr>
          <a:xfrm>
            <a:off x="9203078" y="433075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50000">
                      <a:srgbClr val="A277F8"/>
                    </a:gs>
                    <a:gs pos="0">
                      <a:srgbClr val="75FBFC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D:1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279015-3B5E-A644-901F-4180EAFDD60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329395" y="2373265"/>
            <a:ext cx="788535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06E593-5F70-5E48-A29E-2A9EC22B9CCE}"/>
              </a:ext>
            </a:extLst>
          </p:cNvPr>
          <p:cNvCxnSpPr>
            <a:cxnSpLocks/>
            <a:endCxn id="57" idx="4"/>
          </p:cNvCxnSpPr>
          <p:nvPr/>
        </p:nvCxnSpPr>
        <p:spPr>
          <a:xfrm flipV="1">
            <a:off x="7997880" y="3136125"/>
            <a:ext cx="2120050" cy="139853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C1ABDE98-6D6E-D145-8F25-923272C2468A}"/>
              </a:ext>
            </a:extLst>
          </p:cNvPr>
          <p:cNvSpPr/>
          <p:nvPr/>
        </p:nvSpPr>
        <p:spPr>
          <a:xfrm>
            <a:off x="9857024" y="2614313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BA477F-0253-6244-8051-DFDD39D1A2D4}"/>
              </a:ext>
            </a:extLst>
          </p:cNvPr>
          <p:cNvSpPr txBox="1"/>
          <p:nvPr/>
        </p:nvSpPr>
        <p:spPr>
          <a:xfrm>
            <a:off x="9737786" y="2690553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E:2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A71D1567-5FB6-5F4C-8E93-99BA0B77D7BC}"/>
              </a:ext>
            </a:extLst>
          </p:cNvPr>
          <p:cNvSpPr txBox="1">
            <a:spLocks/>
          </p:cNvSpPr>
          <p:nvPr/>
        </p:nvSpPr>
        <p:spPr>
          <a:xfrm>
            <a:off x="906631" y="764373"/>
            <a:ext cx="113832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FP-growth/mine</a:t>
            </a:r>
          </a:p>
        </p:txBody>
      </p: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/>
        </p:nvGraphicFramePr>
        <p:xfrm>
          <a:off x="5183429" y="2869200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gradFill>
                            <a:gsLst>
                              <a:gs pos="50000">
                                <a:srgbClr val="A277F8"/>
                              </a:gs>
                              <a:gs pos="0">
                                <a:srgbClr val="75FBFC"/>
                              </a:gs>
                              <a:gs pos="100000">
                                <a:srgbClr val="E94BC1"/>
                              </a:gs>
                            </a:gsLst>
                            <a:lin ang="5400000" scaled="1"/>
                          </a:gra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kern="1200" dirty="0">
                          <a:gradFill>
                            <a:gsLst>
                              <a:gs pos="50000">
                                <a:srgbClr val="A277F8"/>
                              </a:gs>
                              <a:gs pos="0">
                                <a:srgbClr val="75FBFC"/>
                              </a:gs>
                              <a:gs pos="100000">
                                <a:srgbClr val="E94BC1"/>
                              </a:gs>
                            </a:gsLst>
                            <a:lin ang="5400000" scaled="1"/>
                          </a:gra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  <p:graphicFrame>
        <p:nvGraphicFramePr>
          <p:cNvPr id="60" name="Table 7">
            <a:extLst>
              <a:ext uri="{FF2B5EF4-FFF2-40B4-BE49-F238E27FC236}">
                <a16:creationId xmlns:a16="http://schemas.microsoft.com/office/drawing/2014/main" id="{E20BC8A4-BADB-2C4B-85DD-4698893856E1}"/>
              </a:ext>
            </a:extLst>
          </p:cNvPr>
          <p:cNvGraphicFramePr>
            <a:graphicFrameLocks noGrp="1"/>
          </p:cNvGraphicFramePr>
          <p:nvPr/>
        </p:nvGraphicFramePr>
        <p:xfrm>
          <a:off x="10563324" y="2863432"/>
          <a:ext cx="116326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228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330C-C959-8D41-BB78-D02DC846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pattern/rule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984225F-E331-D04B-B4B4-2BEFB2126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7428" y="3037274"/>
            <a:ext cx="7663032" cy="2441652"/>
          </a:xfrm>
          <a:prstGeom prst="rect">
            <a:avLst/>
          </a:prstGeom>
          <a:effectLst>
            <a:glow>
              <a:schemeClr val="accent1">
                <a:satMod val="175000"/>
              </a:schemeClr>
            </a:glow>
            <a:reflection stA="0" endPos="65000" dist="5080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84599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914083-A064-B440-B796-157B60D7BD84}"/>
              </a:ext>
            </a:extLst>
          </p:cNvPr>
          <p:cNvCxnSpPr>
            <a:cxnSpLocks/>
            <a:endCxn id="53" idx="4"/>
          </p:cNvCxnSpPr>
          <p:nvPr/>
        </p:nvCxnSpPr>
        <p:spPr>
          <a:xfrm flipV="1">
            <a:off x="8519692" y="4776330"/>
            <a:ext cx="1063530" cy="1372185"/>
          </a:xfrm>
          <a:prstGeom prst="straightConnector1">
            <a:avLst/>
          </a:prstGeom>
          <a:ln w="31750"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8EEB9A8D-AADE-1E4D-BAC9-C35F348A8F5B}"/>
              </a:ext>
            </a:extLst>
          </p:cNvPr>
          <p:cNvSpPr/>
          <p:nvPr/>
        </p:nvSpPr>
        <p:spPr>
          <a:xfrm>
            <a:off x="8402146" y="2608294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6AE6E90-0F75-FC49-9112-1D0E5DF467AA}"/>
              </a:ext>
            </a:extLst>
          </p:cNvPr>
          <p:cNvSpPr txBox="1"/>
          <p:nvPr/>
        </p:nvSpPr>
        <p:spPr>
          <a:xfrm>
            <a:off x="8282908" y="2684534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0">
                      <a:srgbClr val="75FBFC"/>
                    </a:gs>
                    <a:gs pos="50000">
                      <a:srgbClr val="A277F8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A:8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959C97ED-C416-E84D-82FA-C6263A356507}"/>
              </a:ext>
            </a:extLst>
          </p:cNvPr>
          <p:cNvSpPr/>
          <p:nvPr/>
        </p:nvSpPr>
        <p:spPr>
          <a:xfrm>
            <a:off x="8402146" y="3426618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F87C1E3-1730-A849-B94B-C23E23E0C790}"/>
              </a:ext>
            </a:extLst>
          </p:cNvPr>
          <p:cNvSpPr txBox="1"/>
          <p:nvPr/>
        </p:nvSpPr>
        <p:spPr>
          <a:xfrm>
            <a:off x="8282908" y="350285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0">
                      <a:srgbClr val="75FBFC"/>
                    </a:gs>
                    <a:gs pos="50000">
                      <a:srgbClr val="A277F8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C:8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E91A282-268D-0947-BC22-5D3647B0763F}"/>
              </a:ext>
            </a:extLst>
          </p:cNvPr>
          <p:cNvCxnSpPr>
            <a:cxnSpLocks/>
          </p:cNvCxnSpPr>
          <p:nvPr/>
        </p:nvCxnSpPr>
        <p:spPr>
          <a:xfrm>
            <a:off x="8663052" y="3130106"/>
            <a:ext cx="0" cy="296512"/>
          </a:xfrm>
          <a:prstGeom prst="straightConnector1">
            <a:avLst/>
          </a:prstGeom>
          <a:ln w="31750">
            <a:gradFill>
              <a:gsLst>
                <a:gs pos="0">
                  <a:srgbClr val="75FBFC"/>
                </a:gs>
                <a:gs pos="50000">
                  <a:srgbClr val="A277F8"/>
                </a:gs>
                <a:gs pos="100000">
                  <a:srgbClr val="E94BC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A4E54B-97C5-6240-ADD9-5EBF143DFFE5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6343739" y="4903814"/>
            <a:ext cx="1730559" cy="1060213"/>
          </a:xfrm>
          <a:prstGeom prst="straightConnector1">
            <a:avLst/>
          </a:prstGeom>
          <a:ln w="31750"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E02BAFF-423C-A34C-BFFC-EBBC23982468}"/>
              </a:ext>
            </a:extLst>
          </p:cNvPr>
          <p:cNvSpPr/>
          <p:nvPr/>
        </p:nvSpPr>
        <p:spPr>
          <a:xfrm>
            <a:off x="7997880" y="5887609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5A3F27-B684-5B4F-AE87-F4407C5D2ACA}"/>
              </a:ext>
            </a:extLst>
          </p:cNvPr>
          <p:cNvSpPr txBox="1"/>
          <p:nvPr/>
        </p:nvSpPr>
        <p:spPr>
          <a:xfrm>
            <a:off x="7878642" y="5963849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50000">
                      <a:srgbClr val="A277F8"/>
                    </a:gs>
                    <a:gs pos="0">
                      <a:srgbClr val="75FBFC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D:1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35DCD67-4AF3-EB41-B660-89E750437A28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8660098" y="3954449"/>
            <a:ext cx="923124" cy="300069"/>
          </a:xfrm>
          <a:prstGeom prst="straightConnector1">
            <a:avLst/>
          </a:prstGeom>
          <a:ln w="31750">
            <a:gradFill>
              <a:gsLst>
                <a:gs pos="0">
                  <a:srgbClr val="75FBFC"/>
                </a:gs>
                <a:gs pos="50000">
                  <a:srgbClr val="A277F8"/>
                </a:gs>
                <a:gs pos="100000">
                  <a:srgbClr val="E94BC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34B0F62-3101-E944-A97B-D21166978E7A}"/>
              </a:ext>
            </a:extLst>
          </p:cNvPr>
          <p:cNvSpPr/>
          <p:nvPr/>
        </p:nvSpPr>
        <p:spPr>
          <a:xfrm>
            <a:off x="9322316" y="4254518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5DD05B-AC2F-D246-BE6F-72C364D6F524}"/>
              </a:ext>
            </a:extLst>
          </p:cNvPr>
          <p:cNvSpPr txBox="1"/>
          <p:nvPr/>
        </p:nvSpPr>
        <p:spPr>
          <a:xfrm>
            <a:off x="9203078" y="433075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50000">
                      <a:srgbClr val="A277F8"/>
                    </a:gs>
                    <a:gs pos="0">
                      <a:srgbClr val="75FBFC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D:1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A71D1567-5FB6-5F4C-8E93-99BA0B77D7BC}"/>
              </a:ext>
            </a:extLst>
          </p:cNvPr>
          <p:cNvSpPr txBox="1">
            <a:spLocks/>
          </p:cNvSpPr>
          <p:nvPr/>
        </p:nvSpPr>
        <p:spPr>
          <a:xfrm>
            <a:off x="906631" y="764373"/>
            <a:ext cx="113832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FP-growth/mine</a:t>
            </a:r>
          </a:p>
        </p:txBody>
      </p: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/>
        </p:nvGraphicFramePr>
        <p:xfrm>
          <a:off x="5183429" y="2869200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gradFill>
                            <a:gsLst>
                              <a:gs pos="50000">
                                <a:srgbClr val="A277F8"/>
                              </a:gs>
                              <a:gs pos="0">
                                <a:srgbClr val="75FBFC"/>
                              </a:gs>
                              <a:gs pos="100000">
                                <a:srgbClr val="E94BC1"/>
                              </a:gs>
                            </a:gsLst>
                            <a:lin ang="5400000" scaled="1"/>
                          </a:gra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kern="1200" dirty="0">
                          <a:gradFill>
                            <a:gsLst>
                              <a:gs pos="50000">
                                <a:srgbClr val="A277F8"/>
                              </a:gs>
                              <a:gs pos="0">
                                <a:srgbClr val="75FBFC"/>
                              </a:gs>
                              <a:gs pos="100000">
                                <a:srgbClr val="E94BC1"/>
                              </a:gs>
                            </a:gsLst>
                            <a:lin ang="5400000" scaled="1"/>
                          </a:gra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  <p:graphicFrame>
        <p:nvGraphicFramePr>
          <p:cNvPr id="60" name="Table 7">
            <a:extLst>
              <a:ext uri="{FF2B5EF4-FFF2-40B4-BE49-F238E27FC236}">
                <a16:creationId xmlns:a16="http://schemas.microsoft.com/office/drawing/2014/main" id="{E20BC8A4-BADB-2C4B-85DD-4698893856E1}"/>
              </a:ext>
            </a:extLst>
          </p:cNvPr>
          <p:cNvGraphicFramePr>
            <a:graphicFrameLocks noGrp="1"/>
          </p:cNvGraphicFramePr>
          <p:nvPr/>
        </p:nvGraphicFramePr>
        <p:xfrm>
          <a:off x="10563324" y="2863432"/>
          <a:ext cx="116326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304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914083-A064-B440-B796-157B60D7BD84}"/>
              </a:ext>
            </a:extLst>
          </p:cNvPr>
          <p:cNvCxnSpPr>
            <a:cxnSpLocks/>
            <a:endCxn id="53" idx="4"/>
          </p:cNvCxnSpPr>
          <p:nvPr/>
        </p:nvCxnSpPr>
        <p:spPr>
          <a:xfrm flipV="1">
            <a:off x="8519692" y="4776330"/>
            <a:ext cx="1063530" cy="1372185"/>
          </a:xfrm>
          <a:prstGeom prst="straightConnector1">
            <a:avLst/>
          </a:prstGeom>
          <a:ln w="31750"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8EEB9A8D-AADE-1E4D-BAC9-C35F348A8F5B}"/>
              </a:ext>
            </a:extLst>
          </p:cNvPr>
          <p:cNvSpPr/>
          <p:nvPr/>
        </p:nvSpPr>
        <p:spPr>
          <a:xfrm>
            <a:off x="8402146" y="2608294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6AE6E90-0F75-FC49-9112-1D0E5DF467AA}"/>
              </a:ext>
            </a:extLst>
          </p:cNvPr>
          <p:cNvSpPr txBox="1"/>
          <p:nvPr/>
        </p:nvSpPr>
        <p:spPr>
          <a:xfrm>
            <a:off x="8282908" y="2684534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0">
                      <a:srgbClr val="75FBFC"/>
                    </a:gs>
                    <a:gs pos="50000">
                      <a:srgbClr val="A277F8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A:1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959C97ED-C416-E84D-82FA-C6263A356507}"/>
              </a:ext>
            </a:extLst>
          </p:cNvPr>
          <p:cNvSpPr/>
          <p:nvPr/>
        </p:nvSpPr>
        <p:spPr>
          <a:xfrm>
            <a:off x="8402146" y="3426618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F87C1E3-1730-A849-B94B-C23E23E0C790}"/>
              </a:ext>
            </a:extLst>
          </p:cNvPr>
          <p:cNvSpPr txBox="1"/>
          <p:nvPr/>
        </p:nvSpPr>
        <p:spPr>
          <a:xfrm>
            <a:off x="8282908" y="350285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0">
                      <a:srgbClr val="75FBFC"/>
                    </a:gs>
                    <a:gs pos="50000">
                      <a:srgbClr val="A277F8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C:1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E91A282-268D-0947-BC22-5D3647B0763F}"/>
              </a:ext>
            </a:extLst>
          </p:cNvPr>
          <p:cNvCxnSpPr>
            <a:cxnSpLocks/>
          </p:cNvCxnSpPr>
          <p:nvPr/>
        </p:nvCxnSpPr>
        <p:spPr>
          <a:xfrm>
            <a:off x="8663052" y="3130106"/>
            <a:ext cx="0" cy="296512"/>
          </a:xfrm>
          <a:prstGeom prst="straightConnector1">
            <a:avLst/>
          </a:prstGeom>
          <a:ln w="31750">
            <a:gradFill>
              <a:gsLst>
                <a:gs pos="0">
                  <a:srgbClr val="75FBFC"/>
                </a:gs>
                <a:gs pos="50000">
                  <a:srgbClr val="A277F8"/>
                </a:gs>
                <a:gs pos="100000">
                  <a:srgbClr val="E94BC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A4E54B-97C5-6240-ADD9-5EBF143DFFE5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6343739" y="4903814"/>
            <a:ext cx="1730559" cy="1060213"/>
          </a:xfrm>
          <a:prstGeom prst="straightConnector1">
            <a:avLst/>
          </a:prstGeom>
          <a:ln w="31750"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E02BAFF-423C-A34C-BFFC-EBBC23982468}"/>
              </a:ext>
            </a:extLst>
          </p:cNvPr>
          <p:cNvSpPr/>
          <p:nvPr/>
        </p:nvSpPr>
        <p:spPr>
          <a:xfrm>
            <a:off x="7997880" y="5887609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5A3F27-B684-5B4F-AE87-F4407C5D2ACA}"/>
              </a:ext>
            </a:extLst>
          </p:cNvPr>
          <p:cNvSpPr txBox="1"/>
          <p:nvPr/>
        </p:nvSpPr>
        <p:spPr>
          <a:xfrm>
            <a:off x="7878642" y="5963849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50000">
                      <a:srgbClr val="A277F8"/>
                    </a:gs>
                    <a:gs pos="0">
                      <a:srgbClr val="75FBFC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D:1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35DCD67-4AF3-EB41-B660-89E750437A28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8660098" y="3954449"/>
            <a:ext cx="923124" cy="300069"/>
          </a:xfrm>
          <a:prstGeom prst="straightConnector1">
            <a:avLst/>
          </a:prstGeom>
          <a:ln w="31750">
            <a:gradFill>
              <a:gsLst>
                <a:gs pos="0">
                  <a:srgbClr val="75FBFC"/>
                </a:gs>
                <a:gs pos="50000">
                  <a:srgbClr val="A277F8"/>
                </a:gs>
                <a:gs pos="100000">
                  <a:srgbClr val="E94BC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34B0F62-3101-E944-A97B-D21166978E7A}"/>
              </a:ext>
            </a:extLst>
          </p:cNvPr>
          <p:cNvSpPr/>
          <p:nvPr/>
        </p:nvSpPr>
        <p:spPr>
          <a:xfrm>
            <a:off x="9322316" y="4254518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5DD05B-AC2F-D246-BE6F-72C364D6F524}"/>
              </a:ext>
            </a:extLst>
          </p:cNvPr>
          <p:cNvSpPr txBox="1"/>
          <p:nvPr/>
        </p:nvSpPr>
        <p:spPr>
          <a:xfrm>
            <a:off x="9203078" y="433075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50000">
                      <a:srgbClr val="A277F8"/>
                    </a:gs>
                    <a:gs pos="0">
                      <a:srgbClr val="75FBFC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D:1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A71D1567-5FB6-5F4C-8E93-99BA0B77D7BC}"/>
              </a:ext>
            </a:extLst>
          </p:cNvPr>
          <p:cNvSpPr txBox="1">
            <a:spLocks/>
          </p:cNvSpPr>
          <p:nvPr/>
        </p:nvSpPr>
        <p:spPr>
          <a:xfrm>
            <a:off x="906631" y="764373"/>
            <a:ext cx="113832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FP-growth/mine</a:t>
            </a:r>
          </a:p>
        </p:txBody>
      </p: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/>
        </p:nvGraphicFramePr>
        <p:xfrm>
          <a:off x="5183429" y="2869200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gradFill>
                            <a:gsLst>
                              <a:gs pos="50000">
                                <a:srgbClr val="A277F8"/>
                              </a:gs>
                              <a:gs pos="0">
                                <a:srgbClr val="75FBFC"/>
                              </a:gs>
                              <a:gs pos="100000">
                                <a:srgbClr val="E94BC1"/>
                              </a:gs>
                            </a:gsLst>
                            <a:lin ang="5400000" scaled="1"/>
                          </a:gra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kern="1200" dirty="0">
                          <a:gradFill>
                            <a:gsLst>
                              <a:gs pos="50000">
                                <a:srgbClr val="A277F8"/>
                              </a:gs>
                              <a:gs pos="0">
                                <a:srgbClr val="75FBFC"/>
                              </a:gs>
                              <a:gs pos="100000">
                                <a:srgbClr val="E94BC1"/>
                              </a:gs>
                            </a:gsLst>
                            <a:lin ang="5400000" scaled="1"/>
                          </a:gra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  <p:graphicFrame>
        <p:nvGraphicFramePr>
          <p:cNvPr id="60" name="Table 7">
            <a:extLst>
              <a:ext uri="{FF2B5EF4-FFF2-40B4-BE49-F238E27FC236}">
                <a16:creationId xmlns:a16="http://schemas.microsoft.com/office/drawing/2014/main" id="{E20BC8A4-BADB-2C4B-85DD-4698893856E1}"/>
              </a:ext>
            </a:extLst>
          </p:cNvPr>
          <p:cNvGraphicFramePr>
            <a:graphicFrameLocks noGrp="1"/>
          </p:cNvGraphicFramePr>
          <p:nvPr/>
        </p:nvGraphicFramePr>
        <p:xfrm>
          <a:off x="10563324" y="2863432"/>
          <a:ext cx="116326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</a:tbl>
          </a:graphicData>
        </a:graphic>
      </p:graphicFrame>
      <p:graphicFrame>
        <p:nvGraphicFramePr>
          <p:cNvPr id="61" name="Table 7">
            <a:extLst>
              <a:ext uri="{FF2B5EF4-FFF2-40B4-BE49-F238E27FC236}">
                <a16:creationId xmlns:a16="http://schemas.microsoft.com/office/drawing/2014/main" id="{DAF69FB3-52EB-D249-8B8C-F9619A5058FA}"/>
              </a:ext>
            </a:extLst>
          </p:cNvPr>
          <p:cNvGraphicFramePr>
            <a:graphicFrameLocks noGrp="1"/>
          </p:cNvGraphicFramePr>
          <p:nvPr/>
        </p:nvGraphicFramePr>
        <p:xfrm>
          <a:off x="12238119" y="2863432"/>
          <a:ext cx="1163264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372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914083-A064-B440-B796-157B60D7BD84}"/>
              </a:ext>
            </a:extLst>
          </p:cNvPr>
          <p:cNvCxnSpPr>
            <a:cxnSpLocks/>
            <a:endCxn id="53" idx="4"/>
          </p:cNvCxnSpPr>
          <p:nvPr/>
        </p:nvCxnSpPr>
        <p:spPr>
          <a:xfrm flipV="1">
            <a:off x="8519692" y="4776330"/>
            <a:ext cx="1063530" cy="1372185"/>
          </a:xfrm>
          <a:prstGeom prst="straightConnector1">
            <a:avLst/>
          </a:prstGeom>
          <a:ln w="31750"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F910C15-B2CF-3F46-8752-CF914A1232C7}"/>
              </a:ext>
            </a:extLst>
          </p:cNvPr>
          <p:cNvGrpSpPr/>
          <p:nvPr/>
        </p:nvGrpSpPr>
        <p:grpSpPr>
          <a:xfrm>
            <a:off x="8952205" y="1845434"/>
            <a:ext cx="760288" cy="521812"/>
            <a:chOff x="14012796" y="1826933"/>
            <a:chExt cx="760288" cy="521812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40E5A67-1E00-0446-B93B-58B827793C8E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B07AF5E-0AA5-1F4E-AB6C-9C794E47B4A8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</p:grpSp>
      <p:sp>
        <p:nvSpPr>
          <p:cNvPr id="162" name="Oval 161">
            <a:extLst>
              <a:ext uri="{FF2B5EF4-FFF2-40B4-BE49-F238E27FC236}">
                <a16:creationId xmlns:a16="http://schemas.microsoft.com/office/drawing/2014/main" id="{8EEB9A8D-AADE-1E4D-BAC9-C35F348A8F5B}"/>
              </a:ext>
            </a:extLst>
          </p:cNvPr>
          <p:cNvSpPr/>
          <p:nvPr/>
        </p:nvSpPr>
        <p:spPr>
          <a:xfrm>
            <a:off x="8402146" y="2608294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6AE6E90-0F75-FC49-9112-1D0E5DF467AA}"/>
              </a:ext>
            </a:extLst>
          </p:cNvPr>
          <p:cNvSpPr txBox="1"/>
          <p:nvPr/>
        </p:nvSpPr>
        <p:spPr>
          <a:xfrm>
            <a:off x="8282908" y="2684534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0">
                      <a:srgbClr val="75FBFC"/>
                    </a:gs>
                    <a:gs pos="50000">
                      <a:srgbClr val="A277F8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A:8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E4CC6DD-B546-1644-9034-7425561224AF}"/>
              </a:ext>
            </a:extLst>
          </p:cNvPr>
          <p:cNvCxnSpPr>
            <a:cxnSpLocks/>
          </p:cNvCxnSpPr>
          <p:nvPr/>
        </p:nvCxnSpPr>
        <p:spPr>
          <a:xfrm flipV="1">
            <a:off x="6348196" y="2869200"/>
            <a:ext cx="2053950" cy="18466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FE33179-2B29-4E44-BC29-0E7C67AA0B34}"/>
              </a:ext>
            </a:extLst>
          </p:cNvPr>
          <p:cNvCxnSpPr/>
          <p:nvPr/>
        </p:nvCxnSpPr>
        <p:spPr>
          <a:xfrm flipH="1">
            <a:off x="8663052" y="2367246"/>
            <a:ext cx="669297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959C97ED-C416-E84D-82FA-C6263A356507}"/>
              </a:ext>
            </a:extLst>
          </p:cNvPr>
          <p:cNvSpPr/>
          <p:nvPr/>
        </p:nvSpPr>
        <p:spPr>
          <a:xfrm>
            <a:off x="8402146" y="3426618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F87C1E3-1730-A849-B94B-C23E23E0C790}"/>
              </a:ext>
            </a:extLst>
          </p:cNvPr>
          <p:cNvSpPr txBox="1"/>
          <p:nvPr/>
        </p:nvSpPr>
        <p:spPr>
          <a:xfrm>
            <a:off x="8282908" y="350285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0">
                      <a:srgbClr val="75FBFC"/>
                    </a:gs>
                    <a:gs pos="50000">
                      <a:srgbClr val="A277F8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C:8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9A8AD17-250F-0D4F-9B85-17591013FB9B}"/>
              </a:ext>
            </a:extLst>
          </p:cNvPr>
          <p:cNvCxnSpPr>
            <a:cxnSpLocks/>
          </p:cNvCxnSpPr>
          <p:nvPr/>
        </p:nvCxnSpPr>
        <p:spPr>
          <a:xfrm>
            <a:off x="6348196" y="3426618"/>
            <a:ext cx="2053950" cy="26090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E91A282-268D-0947-BC22-5D3647B0763F}"/>
              </a:ext>
            </a:extLst>
          </p:cNvPr>
          <p:cNvCxnSpPr>
            <a:cxnSpLocks/>
          </p:cNvCxnSpPr>
          <p:nvPr/>
        </p:nvCxnSpPr>
        <p:spPr>
          <a:xfrm>
            <a:off x="8663052" y="3130106"/>
            <a:ext cx="0" cy="296512"/>
          </a:xfrm>
          <a:prstGeom prst="straightConnector1">
            <a:avLst/>
          </a:prstGeom>
          <a:ln w="31750">
            <a:gradFill>
              <a:gsLst>
                <a:gs pos="0">
                  <a:srgbClr val="75FBFC"/>
                </a:gs>
                <a:gs pos="50000">
                  <a:srgbClr val="A277F8"/>
                </a:gs>
                <a:gs pos="100000">
                  <a:srgbClr val="E94BC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2F11AB0-957A-C64F-B755-BDB5CC9E0202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>
          <a:xfrm>
            <a:off x="7245349" y="5585078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609DCC6-CEFC-0842-9CBC-F5027274C39B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7739928" y="3948430"/>
            <a:ext cx="923124" cy="319305"/>
          </a:xfrm>
          <a:prstGeom prst="straightConnector1">
            <a:avLst/>
          </a:prstGeom>
          <a:ln w="31750"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A404886-0AD8-6B48-B791-C0BB134F5636}"/>
              </a:ext>
            </a:extLst>
          </p:cNvPr>
          <p:cNvCxnSpPr>
            <a:cxnSpLocks/>
            <a:stCxn id="177" idx="4"/>
            <a:endCxn id="173" idx="0"/>
          </p:cNvCxnSpPr>
          <p:nvPr/>
        </p:nvCxnSpPr>
        <p:spPr>
          <a:xfrm flipH="1">
            <a:off x="7245349" y="4789547"/>
            <a:ext cx="494579" cy="273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5E72C3A5-7543-3B4B-9904-924030E08ADB}"/>
              </a:ext>
            </a:extLst>
          </p:cNvPr>
          <p:cNvSpPr/>
          <p:nvPr/>
        </p:nvSpPr>
        <p:spPr>
          <a:xfrm>
            <a:off x="6984443" y="5063266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811CD9E-95C0-3E45-84ED-91349F974A58}"/>
              </a:ext>
            </a:extLst>
          </p:cNvPr>
          <p:cNvSpPr/>
          <p:nvPr/>
        </p:nvSpPr>
        <p:spPr>
          <a:xfrm>
            <a:off x="6984443" y="5881590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20BAA20-5C45-BB4C-964F-6CF55171A0BF}"/>
              </a:ext>
            </a:extLst>
          </p:cNvPr>
          <p:cNvSpPr txBox="1"/>
          <p:nvPr/>
        </p:nvSpPr>
        <p:spPr>
          <a:xfrm>
            <a:off x="6865205" y="513950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B:2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DD5389F-C98A-D74C-BC26-38BD4D7AB6D1}"/>
              </a:ext>
            </a:extLst>
          </p:cNvPr>
          <p:cNvSpPr txBox="1"/>
          <p:nvPr/>
        </p:nvSpPr>
        <p:spPr>
          <a:xfrm>
            <a:off x="6865205" y="5957830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F:2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F95BFE8-81A1-E84B-9FD6-1B76E7472583}"/>
              </a:ext>
            </a:extLst>
          </p:cNvPr>
          <p:cNvSpPr/>
          <p:nvPr/>
        </p:nvSpPr>
        <p:spPr>
          <a:xfrm>
            <a:off x="7479022" y="4267735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7A59A7-55A4-7B45-9566-B4C2E3F57B9E}"/>
              </a:ext>
            </a:extLst>
          </p:cNvPr>
          <p:cNvSpPr txBox="1"/>
          <p:nvPr/>
        </p:nvSpPr>
        <p:spPr>
          <a:xfrm>
            <a:off x="7359784" y="434397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50000">
                      <a:srgbClr val="A277F8"/>
                    </a:gs>
                    <a:gs pos="0">
                      <a:srgbClr val="75FBFC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E:6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829D31A-4D59-EB4B-AA2A-A543E96BE92D}"/>
              </a:ext>
            </a:extLst>
          </p:cNvPr>
          <p:cNvCxnSpPr>
            <a:cxnSpLocks/>
          </p:cNvCxnSpPr>
          <p:nvPr/>
        </p:nvCxnSpPr>
        <p:spPr>
          <a:xfrm>
            <a:off x="6348196" y="3800037"/>
            <a:ext cx="1130826" cy="72860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4349CD1-CBD7-034E-88E7-504C241F6355}"/>
              </a:ext>
            </a:extLst>
          </p:cNvPr>
          <p:cNvCxnSpPr>
            <a:cxnSpLocks/>
          </p:cNvCxnSpPr>
          <p:nvPr/>
        </p:nvCxnSpPr>
        <p:spPr>
          <a:xfrm>
            <a:off x="6346693" y="4537409"/>
            <a:ext cx="714168" cy="60227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C40A10A-5445-894B-93A4-33297B3FF2FA}"/>
              </a:ext>
            </a:extLst>
          </p:cNvPr>
          <p:cNvCxnSpPr>
            <a:cxnSpLocks/>
          </p:cNvCxnSpPr>
          <p:nvPr/>
        </p:nvCxnSpPr>
        <p:spPr>
          <a:xfrm>
            <a:off x="6346693" y="5284243"/>
            <a:ext cx="637750" cy="85825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5F7D382-B6DA-C046-8D56-CA3CCF161731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8663052" y="3948430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28D0CA54-0163-E144-B7A9-5B88C85389BC}"/>
              </a:ext>
            </a:extLst>
          </p:cNvPr>
          <p:cNvSpPr/>
          <p:nvPr/>
        </p:nvSpPr>
        <p:spPr>
          <a:xfrm>
            <a:off x="8402146" y="4244942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9FEAB6B-74D3-714E-A042-847C811145FB}"/>
              </a:ext>
            </a:extLst>
          </p:cNvPr>
          <p:cNvSpPr txBox="1"/>
          <p:nvPr/>
        </p:nvSpPr>
        <p:spPr>
          <a:xfrm>
            <a:off x="8282908" y="4321182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G:1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DE16682-4B26-344E-A824-8FE8B29C20EC}"/>
              </a:ext>
            </a:extLst>
          </p:cNvPr>
          <p:cNvCxnSpPr>
            <a:cxnSpLocks/>
            <a:endCxn id="183" idx="1"/>
          </p:cNvCxnSpPr>
          <p:nvPr/>
        </p:nvCxnSpPr>
        <p:spPr>
          <a:xfrm>
            <a:off x="6348191" y="4161372"/>
            <a:ext cx="2130373" cy="15998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C310B2-9D69-9349-8B54-B0292CCA6EA2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7736974" y="4795566"/>
            <a:ext cx="521812" cy="273719"/>
          </a:xfrm>
          <a:prstGeom prst="straightConnector1">
            <a:avLst/>
          </a:prstGeom>
          <a:ln w="31750"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CDBBF1-A99D-244E-8775-BE4908459754}"/>
              </a:ext>
            </a:extLst>
          </p:cNvPr>
          <p:cNvCxnSpPr>
            <a:cxnSpLocks/>
            <a:endCxn id="45" idx="6"/>
          </p:cNvCxnSpPr>
          <p:nvPr/>
        </p:nvCxnSpPr>
        <p:spPr>
          <a:xfrm flipH="1">
            <a:off x="8519692" y="4772773"/>
            <a:ext cx="140406" cy="55741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9F4F0E1-A010-3245-9433-BFA3CE99F39C}"/>
              </a:ext>
            </a:extLst>
          </p:cNvPr>
          <p:cNvSpPr/>
          <p:nvPr/>
        </p:nvSpPr>
        <p:spPr>
          <a:xfrm>
            <a:off x="7997880" y="5069285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DC121A-4C9D-9647-9D02-6478B1B5535A}"/>
              </a:ext>
            </a:extLst>
          </p:cNvPr>
          <p:cNvSpPr txBox="1"/>
          <p:nvPr/>
        </p:nvSpPr>
        <p:spPr>
          <a:xfrm>
            <a:off x="7878642" y="5145525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50000">
                      <a:srgbClr val="A277F8"/>
                    </a:gs>
                    <a:gs pos="0">
                      <a:srgbClr val="75FBFC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G:4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7D4616-83A8-7E49-8606-80E4EB1666F6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258786" y="5591097"/>
            <a:ext cx="0" cy="296512"/>
          </a:xfrm>
          <a:prstGeom prst="straightConnector1">
            <a:avLst/>
          </a:prstGeom>
          <a:ln w="31750"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A4E54B-97C5-6240-ADD9-5EBF143DFFE5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6343739" y="4903814"/>
            <a:ext cx="1730559" cy="1060213"/>
          </a:xfrm>
          <a:prstGeom prst="straightConnector1">
            <a:avLst/>
          </a:prstGeom>
          <a:ln w="31750"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E02BAFF-423C-A34C-BFFC-EBBC23982468}"/>
              </a:ext>
            </a:extLst>
          </p:cNvPr>
          <p:cNvSpPr/>
          <p:nvPr/>
        </p:nvSpPr>
        <p:spPr>
          <a:xfrm>
            <a:off x="7997880" y="5887609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5A3F27-B684-5B4F-AE87-F4407C5D2ACA}"/>
              </a:ext>
            </a:extLst>
          </p:cNvPr>
          <p:cNvSpPr txBox="1"/>
          <p:nvPr/>
        </p:nvSpPr>
        <p:spPr>
          <a:xfrm>
            <a:off x="7878642" y="5963849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50000">
                      <a:srgbClr val="A277F8"/>
                    </a:gs>
                    <a:gs pos="0">
                      <a:srgbClr val="75FBFC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D:1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35DCD67-4AF3-EB41-B660-89E750437A28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8660098" y="3954449"/>
            <a:ext cx="923124" cy="300069"/>
          </a:xfrm>
          <a:prstGeom prst="straightConnector1">
            <a:avLst/>
          </a:prstGeom>
          <a:ln w="31750">
            <a:gradFill>
              <a:gsLst>
                <a:gs pos="0">
                  <a:srgbClr val="75FBFC"/>
                </a:gs>
                <a:gs pos="50000">
                  <a:srgbClr val="A277F8"/>
                </a:gs>
                <a:gs pos="100000">
                  <a:srgbClr val="E94BC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34B0F62-3101-E944-A97B-D21166978E7A}"/>
              </a:ext>
            </a:extLst>
          </p:cNvPr>
          <p:cNvSpPr/>
          <p:nvPr/>
        </p:nvSpPr>
        <p:spPr>
          <a:xfrm>
            <a:off x="9322316" y="4254518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5DD05B-AC2F-D246-BE6F-72C364D6F524}"/>
              </a:ext>
            </a:extLst>
          </p:cNvPr>
          <p:cNvSpPr txBox="1"/>
          <p:nvPr/>
        </p:nvSpPr>
        <p:spPr>
          <a:xfrm>
            <a:off x="9203078" y="433075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50000">
                      <a:srgbClr val="A277F8"/>
                    </a:gs>
                    <a:gs pos="0">
                      <a:srgbClr val="75FBFC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D:1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279015-3B5E-A644-901F-4180EAFDD60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329395" y="2373265"/>
            <a:ext cx="788535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06E593-5F70-5E48-A29E-2A9EC22B9CCE}"/>
              </a:ext>
            </a:extLst>
          </p:cNvPr>
          <p:cNvCxnSpPr>
            <a:cxnSpLocks/>
            <a:endCxn id="57" idx="4"/>
          </p:cNvCxnSpPr>
          <p:nvPr/>
        </p:nvCxnSpPr>
        <p:spPr>
          <a:xfrm flipV="1">
            <a:off x="7997880" y="3136125"/>
            <a:ext cx="2120050" cy="139853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C1ABDE98-6D6E-D145-8F25-923272C2468A}"/>
              </a:ext>
            </a:extLst>
          </p:cNvPr>
          <p:cNvSpPr/>
          <p:nvPr/>
        </p:nvSpPr>
        <p:spPr>
          <a:xfrm>
            <a:off x="9857024" y="2614313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BA477F-0253-6244-8051-DFDD39D1A2D4}"/>
              </a:ext>
            </a:extLst>
          </p:cNvPr>
          <p:cNvSpPr txBox="1"/>
          <p:nvPr/>
        </p:nvSpPr>
        <p:spPr>
          <a:xfrm>
            <a:off x="9737786" y="2690553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E:2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A71D1567-5FB6-5F4C-8E93-99BA0B77D7BC}"/>
              </a:ext>
            </a:extLst>
          </p:cNvPr>
          <p:cNvSpPr txBox="1">
            <a:spLocks/>
          </p:cNvSpPr>
          <p:nvPr/>
        </p:nvSpPr>
        <p:spPr>
          <a:xfrm>
            <a:off x="906631" y="764373"/>
            <a:ext cx="113832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FP-growth/mine</a:t>
            </a:r>
          </a:p>
        </p:txBody>
      </p: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/>
        </p:nvGraphicFramePr>
        <p:xfrm>
          <a:off x="5183429" y="2869200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gradFill>
                            <a:gsLst>
                              <a:gs pos="50000">
                                <a:srgbClr val="A277F8"/>
                              </a:gs>
                              <a:gs pos="0">
                                <a:srgbClr val="75FBFC"/>
                              </a:gs>
                              <a:gs pos="100000">
                                <a:srgbClr val="E94BC1"/>
                              </a:gs>
                            </a:gsLst>
                            <a:lin ang="5400000" scaled="1"/>
                          </a:gra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kern="1200" dirty="0">
                          <a:gradFill>
                            <a:gsLst>
                              <a:gs pos="50000">
                                <a:srgbClr val="A277F8"/>
                              </a:gs>
                              <a:gs pos="0">
                                <a:srgbClr val="75FBFC"/>
                              </a:gs>
                              <a:gs pos="100000">
                                <a:srgbClr val="E94BC1"/>
                              </a:gs>
                            </a:gsLst>
                            <a:lin ang="5400000" scaled="1"/>
                          </a:gra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  <p:graphicFrame>
        <p:nvGraphicFramePr>
          <p:cNvPr id="60" name="Table 7">
            <a:extLst>
              <a:ext uri="{FF2B5EF4-FFF2-40B4-BE49-F238E27FC236}">
                <a16:creationId xmlns:a16="http://schemas.microsoft.com/office/drawing/2014/main" id="{E20BC8A4-BADB-2C4B-85DD-4698893856E1}"/>
              </a:ext>
            </a:extLst>
          </p:cNvPr>
          <p:cNvGraphicFramePr>
            <a:graphicFrameLocks noGrp="1"/>
          </p:cNvGraphicFramePr>
          <p:nvPr/>
        </p:nvGraphicFramePr>
        <p:xfrm>
          <a:off x="10563324" y="2863432"/>
          <a:ext cx="116326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</a:tbl>
          </a:graphicData>
        </a:graphic>
      </p:graphicFrame>
      <p:graphicFrame>
        <p:nvGraphicFramePr>
          <p:cNvPr id="61" name="Table 7">
            <a:extLst>
              <a:ext uri="{FF2B5EF4-FFF2-40B4-BE49-F238E27FC236}">
                <a16:creationId xmlns:a16="http://schemas.microsoft.com/office/drawing/2014/main" id="{2D177366-047D-8641-ABAF-36E5F967403C}"/>
              </a:ext>
            </a:extLst>
          </p:cNvPr>
          <p:cNvGraphicFramePr>
            <a:graphicFrameLocks noGrp="1"/>
          </p:cNvGraphicFramePr>
          <p:nvPr/>
        </p:nvGraphicFramePr>
        <p:xfrm>
          <a:off x="12238119" y="2863432"/>
          <a:ext cx="1163264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761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Table 7">
            <a:extLst>
              <a:ext uri="{FF2B5EF4-FFF2-40B4-BE49-F238E27FC236}">
                <a16:creationId xmlns:a16="http://schemas.microsoft.com/office/drawing/2014/main" id="{2D177366-047D-8641-ABAF-36E5F9674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739589"/>
              </p:ext>
            </p:extLst>
          </p:nvPr>
        </p:nvGraphicFramePr>
        <p:xfrm>
          <a:off x="10563324" y="2863432"/>
          <a:ext cx="1163264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</a:tbl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914083-A064-B440-B796-157B60D7BD84}"/>
              </a:ext>
            </a:extLst>
          </p:cNvPr>
          <p:cNvCxnSpPr>
            <a:cxnSpLocks/>
            <a:endCxn id="53" idx="4"/>
          </p:cNvCxnSpPr>
          <p:nvPr/>
        </p:nvCxnSpPr>
        <p:spPr>
          <a:xfrm flipV="1">
            <a:off x="8519692" y="4776330"/>
            <a:ext cx="1063530" cy="1372185"/>
          </a:xfrm>
          <a:prstGeom prst="straightConnector1">
            <a:avLst/>
          </a:prstGeom>
          <a:ln w="31750"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F910C15-B2CF-3F46-8752-CF914A1232C7}"/>
              </a:ext>
            </a:extLst>
          </p:cNvPr>
          <p:cNvGrpSpPr/>
          <p:nvPr/>
        </p:nvGrpSpPr>
        <p:grpSpPr>
          <a:xfrm>
            <a:off x="8952205" y="1845434"/>
            <a:ext cx="760288" cy="521812"/>
            <a:chOff x="14012796" y="1826933"/>
            <a:chExt cx="760288" cy="521812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40E5A67-1E00-0446-B93B-58B827793C8E}"/>
                </a:ext>
              </a:extLst>
            </p:cNvPr>
            <p:cNvSpPr/>
            <p:nvPr/>
          </p:nvSpPr>
          <p:spPr>
            <a:xfrm>
              <a:off x="14132034" y="182693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B07AF5E-0AA5-1F4E-AB6C-9C794E47B4A8}"/>
                </a:ext>
              </a:extLst>
            </p:cNvPr>
            <p:cNvSpPr txBox="1"/>
            <p:nvPr/>
          </p:nvSpPr>
          <p:spPr>
            <a:xfrm>
              <a:off x="14012796" y="190317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</p:grpSp>
      <p:sp>
        <p:nvSpPr>
          <p:cNvPr id="162" name="Oval 161">
            <a:extLst>
              <a:ext uri="{FF2B5EF4-FFF2-40B4-BE49-F238E27FC236}">
                <a16:creationId xmlns:a16="http://schemas.microsoft.com/office/drawing/2014/main" id="{8EEB9A8D-AADE-1E4D-BAC9-C35F348A8F5B}"/>
              </a:ext>
            </a:extLst>
          </p:cNvPr>
          <p:cNvSpPr/>
          <p:nvPr/>
        </p:nvSpPr>
        <p:spPr>
          <a:xfrm>
            <a:off x="8402146" y="2608294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6AE6E90-0F75-FC49-9112-1D0E5DF467AA}"/>
              </a:ext>
            </a:extLst>
          </p:cNvPr>
          <p:cNvSpPr txBox="1"/>
          <p:nvPr/>
        </p:nvSpPr>
        <p:spPr>
          <a:xfrm>
            <a:off x="8282908" y="2684534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0">
                      <a:srgbClr val="75FBFC"/>
                    </a:gs>
                    <a:gs pos="50000">
                      <a:srgbClr val="A277F8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A:8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E4CC6DD-B546-1644-9034-7425561224AF}"/>
              </a:ext>
            </a:extLst>
          </p:cNvPr>
          <p:cNvCxnSpPr>
            <a:cxnSpLocks/>
          </p:cNvCxnSpPr>
          <p:nvPr/>
        </p:nvCxnSpPr>
        <p:spPr>
          <a:xfrm flipV="1">
            <a:off x="6348196" y="2869200"/>
            <a:ext cx="2053950" cy="18466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FE33179-2B29-4E44-BC29-0E7C67AA0B34}"/>
              </a:ext>
            </a:extLst>
          </p:cNvPr>
          <p:cNvCxnSpPr/>
          <p:nvPr/>
        </p:nvCxnSpPr>
        <p:spPr>
          <a:xfrm flipH="1">
            <a:off x="8663052" y="2367246"/>
            <a:ext cx="669297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959C97ED-C416-E84D-82FA-C6263A356507}"/>
              </a:ext>
            </a:extLst>
          </p:cNvPr>
          <p:cNvSpPr/>
          <p:nvPr/>
        </p:nvSpPr>
        <p:spPr>
          <a:xfrm>
            <a:off x="8402146" y="3426618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F87C1E3-1730-A849-B94B-C23E23E0C790}"/>
              </a:ext>
            </a:extLst>
          </p:cNvPr>
          <p:cNvSpPr txBox="1"/>
          <p:nvPr/>
        </p:nvSpPr>
        <p:spPr>
          <a:xfrm>
            <a:off x="8282908" y="350285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0">
                      <a:srgbClr val="75FBFC"/>
                    </a:gs>
                    <a:gs pos="50000">
                      <a:srgbClr val="A277F8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C:8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9A8AD17-250F-0D4F-9B85-17591013FB9B}"/>
              </a:ext>
            </a:extLst>
          </p:cNvPr>
          <p:cNvCxnSpPr>
            <a:cxnSpLocks/>
          </p:cNvCxnSpPr>
          <p:nvPr/>
        </p:nvCxnSpPr>
        <p:spPr>
          <a:xfrm>
            <a:off x="6348196" y="3426618"/>
            <a:ext cx="2053950" cy="26090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E91A282-268D-0947-BC22-5D3647B0763F}"/>
              </a:ext>
            </a:extLst>
          </p:cNvPr>
          <p:cNvCxnSpPr>
            <a:cxnSpLocks/>
          </p:cNvCxnSpPr>
          <p:nvPr/>
        </p:nvCxnSpPr>
        <p:spPr>
          <a:xfrm>
            <a:off x="8663052" y="3130106"/>
            <a:ext cx="0" cy="296512"/>
          </a:xfrm>
          <a:prstGeom prst="straightConnector1">
            <a:avLst/>
          </a:prstGeom>
          <a:ln w="31750">
            <a:gradFill>
              <a:gsLst>
                <a:gs pos="0">
                  <a:srgbClr val="75FBFC"/>
                </a:gs>
                <a:gs pos="50000">
                  <a:srgbClr val="A277F8"/>
                </a:gs>
                <a:gs pos="100000">
                  <a:srgbClr val="E94BC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2F11AB0-957A-C64F-B755-BDB5CC9E0202}"/>
              </a:ext>
            </a:extLst>
          </p:cNvPr>
          <p:cNvCxnSpPr>
            <a:cxnSpLocks/>
            <a:stCxn id="173" idx="4"/>
            <a:endCxn id="174" idx="0"/>
          </p:cNvCxnSpPr>
          <p:nvPr/>
        </p:nvCxnSpPr>
        <p:spPr>
          <a:xfrm>
            <a:off x="7245349" y="5585078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609DCC6-CEFC-0842-9CBC-F5027274C39B}"/>
              </a:ext>
            </a:extLst>
          </p:cNvPr>
          <p:cNvCxnSpPr>
            <a:cxnSpLocks/>
            <a:endCxn id="177" idx="0"/>
          </p:cNvCxnSpPr>
          <p:nvPr/>
        </p:nvCxnSpPr>
        <p:spPr>
          <a:xfrm flipH="1">
            <a:off x="7739928" y="3948430"/>
            <a:ext cx="923124" cy="319305"/>
          </a:xfrm>
          <a:prstGeom prst="straightConnector1">
            <a:avLst/>
          </a:prstGeom>
          <a:ln w="31750"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A404886-0AD8-6B48-B791-C0BB134F5636}"/>
              </a:ext>
            </a:extLst>
          </p:cNvPr>
          <p:cNvCxnSpPr>
            <a:cxnSpLocks/>
            <a:stCxn id="177" idx="4"/>
            <a:endCxn id="173" idx="0"/>
          </p:cNvCxnSpPr>
          <p:nvPr/>
        </p:nvCxnSpPr>
        <p:spPr>
          <a:xfrm flipH="1">
            <a:off x="7245349" y="4789547"/>
            <a:ext cx="494579" cy="27371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5E72C3A5-7543-3B4B-9904-924030E08ADB}"/>
              </a:ext>
            </a:extLst>
          </p:cNvPr>
          <p:cNvSpPr/>
          <p:nvPr/>
        </p:nvSpPr>
        <p:spPr>
          <a:xfrm>
            <a:off x="6984443" y="5063266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811CD9E-95C0-3E45-84ED-91349F974A58}"/>
              </a:ext>
            </a:extLst>
          </p:cNvPr>
          <p:cNvSpPr/>
          <p:nvPr/>
        </p:nvSpPr>
        <p:spPr>
          <a:xfrm>
            <a:off x="6984443" y="5881590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20BAA20-5C45-BB4C-964F-6CF55171A0BF}"/>
              </a:ext>
            </a:extLst>
          </p:cNvPr>
          <p:cNvSpPr txBox="1"/>
          <p:nvPr/>
        </p:nvSpPr>
        <p:spPr>
          <a:xfrm>
            <a:off x="6865205" y="513950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B:2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DD5389F-C98A-D74C-BC26-38BD4D7AB6D1}"/>
              </a:ext>
            </a:extLst>
          </p:cNvPr>
          <p:cNvSpPr txBox="1"/>
          <p:nvPr/>
        </p:nvSpPr>
        <p:spPr>
          <a:xfrm>
            <a:off x="6865205" y="5957830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F:2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F95BFE8-81A1-E84B-9FD6-1B76E7472583}"/>
              </a:ext>
            </a:extLst>
          </p:cNvPr>
          <p:cNvSpPr/>
          <p:nvPr/>
        </p:nvSpPr>
        <p:spPr>
          <a:xfrm>
            <a:off x="7479022" y="4267735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7A59A7-55A4-7B45-9566-B4C2E3F57B9E}"/>
              </a:ext>
            </a:extLst>
          </p:cNvPr>
          <p:cNvSpPr txBox="1"/>
          <p:nvPr/>
        </p:nvSpPr>
        <p:spPr>
          <a:xfrm>
            <a:off x="7359784" y="4343976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50000">
                      <a:srgbClr val="A277F8"/>
                    </a:gs>
                    <a:gs pos="0">
                      <a:srgbClr val="75FBFC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E:6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829D31A-4D59-EB4B-AA2A-A543E96BE92D}"/>
              </a:ext>
            </a:extLst>
          </p:cNvPr>
          <p:cNvCxnSpPr>
            <a:cxnSpLocks/>
          </p:cNvCxnSpPr>
          <p:nvPr/>
        </p:nvCxnSpPr>
        <p:spPr>
          <a:xfrm>
            <a:off x="6348196" y="3800037"/>
            <a:ext cx="1130826" cy="72860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4349CD1-CBD7-034E-88E7-504C241F6355}"/>
              </a:ext>
            </a:extLst>
          </p:cNvPr>
          <p:cNvCxnSpPr>
            <a:cxnSpLocks/>
          </p:cNvCxnSpPr>
          <p:nvPr/>
        </p:nvCxnSpPr>
        <p:spPr>
          <a:xfrm>
            <a:off x="6346693" y="4537409"/>
            <a:ext cx="714168" cy="60227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C40A10A-5445-894B-93A4-33297B3FF2FA}"/>
              </a:ext>
            </a:extLst>
          </p:cNvPr>
          <p:cNvCxnSpPr>
            <a:cxnSpLocks/>
          </p:cNvCxnSpPr>
          <p:nvPr/>
        </p:nvCxnSpPr>
        <p:spPr>
          <a:xfrm>
            <a:off x="6346693" y="5284243"/>
            <a:ext cx="637750" cy="85825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5F7D382-B6DA-C046-8D56-CA3CCF161731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8663052" y="3948430"/>
            <a:ext cx="0" cy="2965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28D0CA54-0163-E144-B7A9-5B88C85389BC}"/>
              </a:ext>
            </a:extLst>
          </p:cNvPr>
          <p:cNvSpPr/>
          <p:nvPr/>
        </p:nvSpPr>
        <p:spPr>
          <a:xfrm>
            <a:off x="8402146" y="4244942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9FEAB6B-74D3-714E-A042-847C811145FB}"/>
              </a:ext>
            </a:extLst>
          </p:cNvPr>
          <p:cNvSpPr txBox="1"/>
          <p:nvPr/>
        </p:nvSpPr>
        <p:spPr>
          <a:xfrm>
            <a:off x="8282908" y="4321182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G:1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DE16682-4B26-344E-A824-8FE8B29C20EC}"/>
              </a:ext>
            </a:extLst>
          </p:cNvPr>
          <p:cNvCxnSpPr>
            <a:cxnSpLocks/>
            <a:endCxn id="183" idx="1"/>
          </p:cNvCxnSpPr>
          <p:nvPr/>
        </p:nvCxnSpPr>
        <p:spPr>
          <a:xfrm>
            <a:off x="6348191" y="4161372"/>
            <a:ext cx="2130373" cy="15998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C310B2-9D69-9349-8B54-B0292CCA6EA2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7736974" y="4795566"/>
            <a:ext cx="521812" cy="273719"/>
          </a:xfrm>
          <a:prstGeom prst="straightConnector1">
            <a:avLst/>
          </a:prstGeom>
          <a:ln w="31750"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CDBBF1-A99D-244E-8775-BE4908459754}"/>
              </a:ext>
            </a:extLst>
          </p:cNvPr>
          <p:cNvCxnSpPr>
            <a:cxnSpLocks/>
            <a:endCxn id="45" idx="6"/>
          </p:cNvCxnSpPr>
          <p:nvPr/>
        </p:nvCxnSpPr>
        <p:spPr>
          <a:xfrm flipH="1">
            <a:off x="8519692" y="4772773"/>
            <a:ext cx="140406" cy="55741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9F4F0E1-A010-3245-9433-BFA3CE99F39C}"/>
              </a:ext>
            </a:extLst>
          </p:cNvPr>
          <p:cNvSpPr/>
          <p:nvPr/>
        </p:nvSpPr>
        <p:spPr>
          <a:xfrm>
            <a:off x="7997880" y="5069285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DC121A-4C9D-9647-9D02-6478B1B5535A}"/>
              </a:ext>
            </a:extLst>
          </p:cNvPr>
          <p:cNvSpPr txBox="1"/>
          <p:nvPr/>
        </p:nvSpPr>
        <p:spPr>
          <a:xfrm>
            <a:off x="7878642" y="5145525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50000">
                      <a:srgbClr val="A277F8"/>
                    </a:gs>
                    <a:gs pos="0">
                      <a:srgbClr val="75FBFC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G:4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7D4616-83A8-7E49-8606-80E4EB1666F6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258786" y="5591097"/>
            <a:ext cx="0" cy="296512"/>
          </a:xfrm>
          <a:prstGeom prst="straightConnector1">
            <a:avLst/>
          </a:prstGeom>
          <a:ln w="31750"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A4E54B-97C5-6240-ADD9-5EBF143DFFE5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6343739" y="4903814"/>
            <a:ext cx="1730559" cy="1060213"/>
          </a:xfrm>
          <a:prstGeom prst="straightConnector1">
            <a:avLst/>
          </a:prstGeom>
          <a:ln w="31750"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E02BAFF-423C-A34C-BFFC-EBBC23982468}"/>
              </a:ext>
            </a:extLst>
          </p:cNvPr>
          <p:cNvSpPr/>
          <p:nvPr/>
        </p:nvSpPr>
        <p:spPr>
          <a:xfrm>
            <a:off x="7997880" y="5887609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5A3F27-B684-5B4F-AE87-F4407C5D2ACA}"/>
              </a:ext>
            </a:extLst>
          </p:cNvPr>
          <p:cNvSpPr txBox="1"/>
          <p:nvPr/>
        </p:nvSpPr>
        <p:spPr>
          <a:xfrm>
            <a:off x="7878642" y="5963849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50000">
                      <a:srgbClr val="A277F8"/>
                    </a:gs>
                    <a:gs pos="0">
                      <a:srgbClr val="75FBFC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D:1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35DCD67-4AF3-EB41-B660-89E750437A28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8660098" y="3954449"/>
            <a:ext cx="923124" cy="300069"/>
          </a:xfrm>
          <a:prstGeom prst="straightConnector1">
            <a:avLst/>
          </a:prstGeom>
          <a:ln w="31750">
            <a:gradFill>
              <a:gsLst>
                <a:gs pos="0">
                  <a:srgbClr val="75FBFC"/>
                </a:gs>
                <a:gs pos="50000">
                  <a:srgbClr val="A277F8"/>
                </a:gs>
                <a:gs pos="100000">
                  <a:srgbClr val="E94BC1"/>
                </a:gs>
              </a:gsLst>
              <a:lin ang="5400000" scaled="1"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34B0F62-3101-E944-A97B-D21166978E7A}"/>
              </a:ext>
            </a:extLst>
          </p:cNvPr>
          <p:cNvSpPr/>
          <p:nvPr/>
        </p:nvSpPr>
        <p:spPr>
          <a:xfrm>
            <a:off x="9322316" y="4254518"/>
            <a:ext cx="521812" cy="521812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50000">
                  <a:srgbClr val="A277F8"/>
                </a:gs>
                <a:gs pos="0">
                  <a:srgbClr val="75FBFC"/>
                </a:gs>
                <a:gs pos="100000">
                  <a:srgbClr val="E94BC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5DD05B-AC2F-D246-BE6F-72C364D6F524}"/>
              </a:ext>
            </a:extLst>
          </p:cNvPr>
          <p:cNvSpPr txBox="1"/>
          <p:nvPr/>
        </p:nvSpPr>
        <p:spPr>
          <a:xfrm>
            <a:off x="9203078" y="4330758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gradFill>
                  <a:gsLst>
                    <a:gs pos="50000">
                      <a:srgbClr val="A277F8"/>
                    </a:gs>
                    <a:gs pos="0">
                      <a:srgbClr val="75FBFC"/>
                    </a:gs>
                    <a:gs pos="100000">
                      <a:srgbClr val="E94BC1"/>
                    </a:gs>
                  </a:gsLst>
                  <a:lin ang="5400000" scaled="1"/>
                </a:gra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D:1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279015-3B5E-A644-901F-4180EAFDD60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329395" y="2373265"/>
            <a:ext cx="788535" cy="2410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06E593-5F70-5E48-A29E-2A9EC22B9CCE}"/>
              </a:ext>
            </a:extLst>
          </p:cNvPr>
          <p:cNvCxnSpPr>
            <a:cxnSpLocks/>
            <a:endCxn id="57" idx="4"/>
          </p:cNvCxnSpPr>
          <p:nvPr/>
        </p:nvCxnSpPr>
        <p:spPr>
          <a:xfrm flipV="1">
            <a:off x="7997880" y="3136125"/>
            <a:ext cx="2120050" cy="139853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  <a:effectLst>
            <a:glow rad="100209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C1ABDE98-6D6E-D145-8F25-923272C2468A}"/>
              </a:ext>
            </a:extLst>
          </p:cNvPr>
          <p:cNvSpPr/>
          <p:nvPr/>
        </p:nvSpPr>
        <p:spPr>
          <a:xfrm>
            <a:off x="9857024" y="2614313"/>
            <a:ext cx="521812" cy="52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BA477F-0253-6244-8051-DFDD39D1A2D4}"/>
              </a:ext>
            </a:extLst>
          </p:cNvPr>
          <p:cNvSpPr txBox="1"/>
          <p:nvPr/>
        </p:nvSpPr>
        <p:spPr>
          <a:xfrm>
            <a:off x="9737786" y="2690553"/>
            <a:ext cx="76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E:2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A71D1567-5FB6-5F4C-8E93-99BA0B77D7BC}"/>
              </a:ext>
            </a:extLst>
          </p:cNvPr>
          <p:cNvSpPr txBox="1">
            <a:spLocks/>
          </p:cNvSpPr>
          <p:nvPr/>
        </p:nvSpPr>
        <p:spPr>
          <a:xfrm>
            <a:off x="906631" y="764373"/>
            <a:ext cx="113832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FP-growth/mine</a:t>
            </a:r>
          </a:p>
        </p:txBody>
      </p:sp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id="{AA1628C2-5AF9-3645-8D4D-5DFFAD07C03B}"/>
              </a:ext>
            </a:extLst>
          </p:cNvPr>
          <p:cNvGraphicFramePr>
            <a:graphicFrameLocks noGrp="1"/>
          </p:cNvGraphicFramePr>
          <p:nvPr/>
        </p:nvGraphicFramePr>
        <p:xfrm>
          <a:off x="5183429" y="2869200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gradFill>
                            <a:gsLst>
                              <a:gs pos="50000">
                                <a:srgbClr val="A277F8"/>
                              </a:gs>
                              <a:gs pos="0">
                                <a:srgbClr val="75FBFC"/>
                              </a:gs>
                              <a:gs pos="100000">
                                <a:srgbClr val="E94BC1"/>
                              </a:gs>
                            </a:gsLst>
                            <a:lin ang="5400000" scaled="1"/>
                          </a:gra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kern="1200" dirty="0">
                          <a:gradFill>
                            <a:gsLst>
                              <a:gs pos="50000">
                                <a:srgbClr val="A277F8"/>
                              </a:gs>
                              <a:gs pos="0">
                                <a:srgbClr val="75FBFC"/>
                              </a:gs>
                              <a:gs pos="100000">
                                <a:srgbClr val="E94BC1"/>
                              </a:gs>
                            </a:gsLst>
                            <a:lin ang="5400000" scaled="1"/>
                          </a:gra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  <p:graphicFrame>
        <p:nvGraphicFramePr>
          <p:cNvPr id="60" name="Table 7">
            <a:extLst>
              <a:ext uri="{FF2B5EF4-FFF2-40B4-BE49-F238E27FC236}">
                <a16:creationId xmlns:a16="http://schemas.microsoft.com/office/drawing/2014/main" id="{E20BC8A4-BADB-2C4B-85DD-469889385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44206"/>
              </p:ext>
            </p:extLst>
          </p:nvPr>
        </p:nvGraphicFramePr>
        <p:xfrm>
          <a:off x="10563324" y="2863432"/>
          <a:ext cx="116326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843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36AF-CA5A-0D4F-816F-C6970C1F4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4545" y="1803405"/>
            <a:ext cx="9874469" cy="1825096"/>
          </a:xfrm>
        </p:spPr>
        <p:txBody>
          <a:bodyPr>
            <a:normAutofit/>
          </a:bodyPr>
          <a:lstStyle/>
          <a:p>
            <a:r>
              <a:rPr lang="en-US" sz="5400" dirty="0"/>
              <a:t>thanks for watching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67A8E-7090-E148-AE12-A567D4898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4545" y="3628501"/>
            <a:ext cx="4516100" cy="685800"/>
          </a:xfrm>
        </p:spPr>
        <p:txBody>
          <a:bodyPr/>
          <a:lstStyle/>
          <a:p>
            <a:r>
              <a:rPr lang="en-US" dirty="0"/>
              <a:t>2153726 </a:t>
            </a:r>
            <a:r>
              <a:rPr lang="en-US" dirty="0" err="1"/>
              <a:t>罗宇翔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95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d"/>
      </p:transition>
    </mc:Choice>
    <mc:Fallback>
      <p:transition spd="med">
        <p:push dir="d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330C-C959-8D41-BB78-D02DC846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10F6A2F-2E3D-8644-A6C3-D1DD7D176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4194" y="2913215"/>
            <a:ext cx="7249511" cy="188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4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330C-C959-8D41-BB78-D02DC846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C639594-1440-4244-B6A0-579600F508D9}"/>
                  </a:ext>
                </a:extLst>
              </p:cNvPr>
              <p:cNvSpPr/>
              <p:nvPr/>
            </p:nvSpPr>
            <p:spPr>
              <a:xfrm>
                <a:off x="10365769" y="3584263"/>
                <a:ext cx="609600" cy="609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C639594-1440-4244-B6A0-579600F50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5769" y="3584263"/>
                <a:ext cx="609600" cy="6096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879AE35-285A-BE45-9AC8-C7DE42CEAEB4}"/>
                  </a:ext>
                </a:extLst>
              </p:cNvPr>
              <p:cNvSpPr/>
              <p:nvPr/>
            </p:nvSpPr>
            <p:spPr>
              <a:xfrm>
                <a:off x="7553393" y="1860331"/>
                <a:ext cx="609600" cy="609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879AE35-285A-BE45-9AC8-C7DE42CEA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393" y="1860331"/>
                <a:ext cx="609600" cy="6096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A7F3D2A-9724-F447-8053-269F9FBB01CA}"/>
                  </a:ext>
                </a:extLst>
              </p:cNvPr>
              <p:cNvSpPr/>
              <p:nvPr/>
            </p:nvSpPr>
            <p:spPr>
              <a:xfrm>
                <a:off x="5865967" y="2722297"/>
                <a:ext cx="609600" cy="609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A7F3D2A-9724-F447-8053-269F9FBB0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967" y="2722297"/>
                <a:ext cx="609600" cy="6096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9230969-26CE-3042-A4F7-9FAD93705F67}"/>
                  </a:ext>
                </a:extLst>
              </p:cNvPr>
              <p:cNvSpPr/>
              <p:nvPr/>
            </p:nvSpPr>
            <p:spPr>
              <a:xfrm>
                <a:off x="8115868" y="4446229"/>
                <a:ext cx="609600" cy="609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9230969-26CE-3042-A4F7-9FAD93705F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868" y="4446229"/>
                <a:ext cx="609600" cy="6096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F3ADC84-37AE-8E4F-AEC3-AC89AA90B300}"/>
                  </a:ext>
                </a:extLst>
              </p:cNvPr>
              <p:cNvSpPr/>
              <p:nvPr/>
            </p:nvSpPr>
            <p:spPr>
              <a:xfrm>
                <a:off x="9240819" y="4446229"/>
                <a:ext cx="609600" cy="609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F3ADC84-37AE-8E4F-AEC3-AC89AA90B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819" y="4446229"/>
                <a:ext cx="609600" cy="6096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0B503B42-936A-F340-B084-2D32876D01E9}"/>
                  </a:ext>
                </a:extLst>
              </p:cNvPr>
              <p:cNvSpPr/>
              <p:nvPr/>
            </p:nvSpPr>
            <p:spPr>
              <a:xfrm>
                <a:off x="7553393" y="5308193"/>
                <a:ext cx="609600" cy="609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0B503B42-936A-F340-B084-2D32876D01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393" y="5308193"/>
                <a:ext cx="609600" cy="6096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65626D9-14F1-0741-A871-37C4A209B91E}"/>
                  </a:ext>
                </a:extLst>
              </p:cNvPr>
              <p:cNvSpPr/>
              <p:nvPr/>
            </p:nvSpPr>
            <p:spPr>
              <a:xfrm>
                <a:off x="6990917" y="2722297"/>
                <a:ext cx="609600" cy="609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65626D9-14F1-0741-A871-37C4A209B9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917" y="2722297"/>
                <a:ext cx="609600" cy="6096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8E6BC98-09DE-8B46-A319-0B04418BA807}"/>
                  </a:ext>
                </a:extLst>
              </p:cNvPr>
              <p:cNvSpPr/>
              <p:nvPr/>
            </p:nvSpPr>
            <p:spPr>
              <a:xfrm>
                <a:off x="8115868" y="2722297"/>
                <a:ext cx="609600" cy="609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8E6BC98-09DE-8B46-A319-0B04418BA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868" y="2722297"/>
                <a:ext cx="609600" cy="6096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B624352-3D84-0E41-9861-7EEB4E664A9F}"/>
                  </a:ext>
                </a:extLst>
              </p:cNvPr>
              <p:cNvSpPr/>
              <p:nvPr/>
            </p:nvSpPr>
            <p:spPr>
              <a:xfrm>
                <a:off x="9240819" y="2722297"/>
                <a:ext cx="609600" cy="609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B624352-3D84-0E41-9861-7EEB4E664A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819" y="2722297"/>
                <a:ext cx="609600" cy="6096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6BF484D-670D-CE42-B6BD-437F02B3FF45}"/>
                  </a:ext>
                </a:extLst>
              </p:cNvPr>
              <p:cNvSpPr/>
              <p:nvPr/>
            </p:nvSpPr>
            <p:spPr>
              <a:xfrm>
                <a:off x="4741016" y="3584263"/>
                <a:ext cx="609600" cy="609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6BF484D-670D-CE42-B6BD-437F02B3F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016" y="3584263"/>
                <a:ext cx="609600" cy="6096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3C4FCBE-5083-3741-8E6E-0F303700FAEC}"/>
                  </a:ext>
                </a:extLst>
              </p:cNvPr>
              <p:cNvSpPr/>
              <p:nvPr/>
            </p:nvSpPr>
            <p:spPr>
              <a:xfrm>
                <a:off x="5865967" y="3584263"/>
                <a:ext cx="609600" cy="609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3C4FCBE-5083-3741-8E6E-0F303700F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967" y="3584263"/>
                <a:ext cx="609600" cy="6096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6EBFA75-DE04-1645-B045-FA3B591C8DC1}"/>
                  </a:ext>
                </a:extLst>
              </p:cNvPr>
              <p:cNvSpPr/>
              <p:nvPr/>
            </p:nvSpPr>
            <p:spPr>
              <a:xfrm>
                <a:off x="6990919" y="3584263"/>
                <a:ext cx="609600" cy="609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6EBFA75-DE04-1645-B045-FA3B591C8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919" y="3584263"/>
                <a:ext cx="609600" cy="6096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994EABD-F79A-AB46-AFF0-D436EC3C6E81}"/>
                  </a:ext>
                </a:extLst>
              </p:cNvPr>
              <p:cNvSpPr/>
              <p:nvPr/>
            </p:nvSpPr>
            <p:spPr>
              <a:xfrm>
                <a:off x="8115869" y="3584263"/>
                <a:ext cx="609600" cy="609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994EABD-F79A-AB46-AFF0-D436EC3C6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869" y="3584263"/>
                <a:ext cx="609600" cy="6096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BC8C31F-35E4-774B-A0A4-29B59BD9A11F}"/>
                  </a:ext>
                </a:extLst>
              </p:cNvPr>
              <p:cNvSpPr/>
              <p:nvPr/>
            </p:nvSpPr>
            <p:spPr>
              <a:xfrm>
                <a:off x="9240820" y="3584263"/>
                <a:ext cx="609600" cy="609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BC8C31F-35E4-774B-A0A4-29B59BD9A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820" y="3584263"/>
                <a:ext cx="609600" cy="6096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5AF55A2-14CD-8242-AD13-480A439E0549}"/>
                  </a:ext>
                </a:extLst>
              </p:cNvPr>
              <p:cNvSpPr/>
              <p:nvPr/>
            </p:nvSpPr>
            <p:spPr>
              <a:xfrm>
                <a:off x="5865967" y="4446229"/>
                <a:ext cx="609600" cy="609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5AF55A2-14CD-8242-AD13-480A439E0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967" y="4446229"/>
                <a:ext cx="609600" cy="6096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0ABF639-5FEE-344C-A555-411B048095EC}"/>
                  </a:ext>
                </a:extLst>
              </p:cNvPr>
              <p:cNvSpPr/>
              <p:nvPr/>
            </p:nvSpPr>
            <p:spPr>
              <a:xfrm>
                <a:off x="6990917" y="4446229"/>
                <a:ext cx="609600" cy="609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0ABF639-5FEE-344C-A555-411B048095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917" y="4446229"/>
                <a:ext cx="609600" cy="6096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65F0A74-BE44-E242-9B18-BDDC819A993A}"/>
              </a:ext>
            </a:extLst>
          </p:cNvPr>
          <p:cNvCxnSpPr>
            <a:cxnSpLocks/>
            <a:stCxn id="5" idx="4"/>
            <a:endCxn id="36" idx="0"/>
          </p:cNvCxnSpPr>
          <p:nvPr/>
        </p:nvCxnSpPr>
        <p:spPr>
          <a:xfrm flipH="1">
            <a:off x="6170768" y="2469935"/>
            <a:ext cx="1687427" cy="25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FA1B30A-E724-0243-A964-038AE4BB71F3}"/>
              </a:ext>
            </a:extLst>
          </p:cNvPr>
          <p:cNvCxnSpPr>
            <a:cxnSpLocks/>
            <a:stCxn id="5" idx="4"/>
            <a:endCxn id="39" idx="0"/>
          </p:cNvCxnSpPr>
          <p:nvPr/>
        </p:nvCxnSpPr>
        <p:spPr>
          <a:xfrm flipH="1">
            <a:off x="7295721" y="2469935"/>
            <a:ext cx="562476" cy="25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6144C58-8AF3-5640-B9E7-27B95C68267B}"/>
              </a:ext>
            </a:extLst>
          </p:cNvPr>
          <p:cNvCxnSpPr>
            <a:cxnSpLocks/>
            <a:stCxn id="39" idx="4"/>
            <a:endCxn id="51" idx="0"/>
          </p:cNvCxnSpPr>
          <p:nvPr/>
        </p:nvCxnSpPr>
        <p:spPr>
          <a:xfrm flipH="1">
            <a:off x="5045817" y="3331902"/>
            <a:ext cx="2249901" cy="25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C32235A-B516-C343-9747-E7F2B254FC61}"/>
              </a:ext>
            </a:extLst>
          </p:cNvPr>
          <p:cNvCxnSpPr>
            <a:cxnSpLocks/>
            <a:stCxn id="5" idx="4"/>
            <a:endCxn id="42" idx="0"/>
          </p:cNvCxnSpPr>
          <p:nvPr/>
        </p:nvCxnSpPr>
        <p:spPr>
          <a:xfrm>
            <a:off x="7858194" y="2469935"/>
            <a:ext cx="562475" cy="25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3D40C11-52F2-4041-AA28-8A9C9D3EBA79}"/>
              </a:ext>
            </a:extLst>
          </p:cNvPr>
          <p:cNvCxnSpPr>
            <a:cxnSpLocks/>
            <a:stCxn id="5" idx="4"/>
            <a:endCxn id="45" idx="0"/>
          </p:cNvCxnSpPr>
          <p:nvPr/>
        </p:nvCxnSpPr>
        <p:spPr>
          <a:xfrm>
            <a:off x="7858194" y="2469935"/>
            <a:ext cx="1687427" cy="25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87CEF62-1066-BF4A-8DCF-62F150DEA873}"/>
              </a:ext>
            </a:extLst>
          </p:cNvPr>
          <p:cNvCxnSpPr>
            <a:cxnSpLocks/>
            <a:stCxn id="36" idx="4"/>
            <a:endCxn id="51" idx="0"/>
          </p:cNvCxnSpPr>
          <p:nvPr/>
        </p:nvCxnSpPr>
        <p:spPr>
          <a:xfrm flipH="1">
            <a:off x="5045820" y="3331902"/>
            <a:ext cx="1124951" cy="25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3293287-1F52-4C4F-9F12-E954AC1FEE5C}"/>
              </a:ext>
            </a:extLst>
          </p:cNvPr>
          <p:cNvCxnSpPr>
            <a:cxnSpLocks/>
            <a:stCxn id="36" idx="4"/>
            <a:endCxn id="54" idx="0"/>
          </p:cNvCxnSpPr>
          <p:nvPr/>
        </p:nvCxnSpPr>
        <p:spPr>
          <a:xfrm>
            <a:off x="6170771" y="3331902"/>
            <a:ext cx="1" cy="25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B4A1C7D-43A5-F04C-8258-8FBBCD1B4F90}"/>
              </a:ext>
            </a:extLst>
          </p:cNvPr>
          <p:cNvCxnSpPr>
            <a:cxnSpLocks/>
            <a:stCxn id="36" idx="4"/>
            <a:endCxn id="57" idx="0"/>
          </p:cNvCxnSpPr>
          <p:nvPr/>
        </p:nvCxnSpPr>
        <p:spPr>
          <a:xfrm>
            <a:off x="6170767" y="3331902"/>
            <a:ext cx="1124952" cy="25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7F03083-20B1-F646-80D3-54D0CF47AEC0}"/>
              </a:ext>
            </a:extLst>
          </p:cNvPr>
          <p:cNvCxnSpPr>
            <a:cxnSpLocks/>
            <a:stCxn id="39" idx="4"/>
            <a:endCxn id="60" idx="0"/>
          </p:cNvCxnSpPr>
          <p:nvPr/>
        </p:nvCxnSpPr>
        <p:spPr>
          <a:xfrm>
            <a:off x="7295717" y="3331902"/>
            <a:ext cx="1124952" cy="25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CC8729-E697-084B-9019-A819A80FEBD6}"/>
              </a:ext>
            </a:extLst>
          </p:cNvPr>
          <p:cNvCxnSpPr>
            <a:cxnSpLocks/>
            <a:stCxn id="39" idx="4"/>
            <a:endCxn id="63" idx="0"/>
          </p:cNvCxnSpPr>
          <p:nvPr/>
        </p:nvCxnSpPr>
        <p:spPr>
          <a:xfrm>
            <a:off x="7295722" y="3331902"/>
            <a:ext cx="2249903" cy="25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C878B26-2F9D-0545-AEEF-DD1C405015F1}"/>
              </a:ext>
            </a:extLst>
          </p:cNvPr>
          <p:cNvCxnSpPr>
            <a:cxnSpLocks/>
            <a:stCxn id="42" idx="4"/>
            <a:endCxn id="54" idx="0"/>
          </p:cNvCxnSpPr>
          <p:nvPr/>
        </p:nvCxnSpPr>
        <p:spPr>
          <a:xfrm flipH="1">
            <a:off x="6170769" y="3331902"/>
            <a:ext cx="2249901" cy="25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BDF5E51-E733-A14A-B9EE-FD016C525E18}"/>
              </a:ext>
            </a:extLst>
          </p:cNvPr>
          <p:cNvCxnSpPr>
            <a:cxnSpLocks/>
            <a:stCxn id="42" idx="4"/>
            <a:endCxn id="60" idx="0"/>
          </p:cNvCxnSpPr>
          <p:nvPr/>
        </p:nvCxnSpPr>
        <p:spPr>
          <a:xfrm>
            <a:off x="8420673" y="3331902"/>
            <a:ext cx="1" cy="25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6E48D1A-478F-5043-9EBC-0BA191731DA2}"/>
              </a:ext>
            </a:extLst>
          </p:cNvPr>
          <p:cNvCxnSpPr>
            <a:cxnSpLocks/>
            <a:stCxn id="45" idx="4"/>
            <a:endCxn id="57" idx="0"/>
          </p:cNvCxnSpPr>
          <p:nvPr/>
        </p:nvCxnSpPr>
        <p:spPr>
          <a:xfrm flipH="1">
            <a:off x="7295720" y="3331902"/>
            <a:ext cx="2249901" cy="25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B1F1EA1-3A77-004B-B0D4-7AA2045C360F}"/>
              </a:ext>
            </a:extLst>
          </p:cNvPr>
          <p:cNvCxnSpPr>
            <a:cxnSpLocks/>
            <a:stCxn id="45" idx="4"/>
            <a:endCxn id="63" idx="0"/>
          </p:cNvCxnSpPr>
          <p:nvPr/>
        </p:nvCxnSpPr>
        <p:spPr>
          <a:xfrm>
            <a:off x="9545625" y="3331902"/>
            <a:ext cx="1" cy="25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9F2A280-CA55-4E46-A866-4287F224C25D}"/>
              </a:ext>
            </a:extLst>
          </p:cNvPr>
          <p:cNvCxnSpPr>
            <a:cxnSpLocks/>
            <a:stCxn id="45" idx="4"/>
            <a:endCxn id="66" idx="0"/>
          </p:cNvCxnSpPr>
          <p:nvPr/>
        </p:nvCxnSpPr>
        <p:spPr>
          <a:xfrm>
            <a:off x="9545623" y="3331902"/>
            <a:ext cx="1124951" cy="25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FA87720-88E7-2C44-A7A9-1A15D16689DC}"/>
              </a:ext>
            </a:extLst>
          </p:cNvPr>
          <p:cNvCxnSpPr>
            <a:cxnSpLocks/>
            <a:stCxn id="42" idx="4"/>
            <a:endCxn id="66" idx="0"/>
          </p:cNvCxnSpPr>
          <p:nvPr/>
        </p:nvCxnSpPr>
        <p:spPr>
          <a:xfrm>
            <a:off x="8420669" y="3331902"/>
            <a:ext cx="2249901" cy="25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2D1BA53-76A6-BB4A-B090-18A14363CB10}"/>
              </a:ext>
            </a:extLst>
          </p:cNvPr>
          <p:cNvCxnSpPr>
            <a:cxnSpLocks/>
            <a:stCxn id="51" idx="4"/>
            <a:endCxn id="72" idx="0"/>
          </p:cNvCxnSpPr>
          <p:nvPr/>
        </p:nvCxnSpPr>
        <p:spPr>
          <a:xfrm>
            <a:off x="5045820" y="4193867"/>
            <a:ext cx="1124951" cy="25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5548CA0-E8A6-2A46-B687-EE38BB8EF265}"/>
              </a:ext>
            </a:extLst>
          </p:cNvPr>
          <p:cNvCxnSpPr>
            <a:cxnSpLocks/>
            <a:stCxn id="51" idx="4"/>
            <a:endCxn id="75" idx="0"/>
          </p:cNvCxnSpPr>
          <p:nvPr/>
        </p:nvCxnSpPr>
        <p:spPr>
          <a:xfrm>
            <a:off x="5045817" y="4193867"/>
            <a:ext cx="2249901" cy="25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CC40FBF-F723-9248-81E5-B8839EF2E543}"/>
              </a:ext>
            </a:extLst>
          </p:cNvPr>
          <p:cNvCxnSpPr>
            <a:cxnSpLocks/>
            <a:stCxn id="54" idx="4"/>
            <a:endCxn id="72" idx="0"/>
          </p:cNvCxnSpPr>
          <p:nvPr/>
        </p:nvCxnSpPr>
        <p:spPr>
          <a:xfrm flipH="1">
            <a:off x="6170771" y="4193867"/>
            <a:ext cx="1" cy="25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069A30B-6C43-9D4E-8F45-ED1CDF365EF6}"/>
              </a:ext>
            </a:extLst>
          </p:cNvPr>
          <p:cNvCxnSpPr>
            <a:cxnSpLocks/>
            <a:stCxn id="54" idx="4"/>
            <a:endCxn id="78" idx="0"/>
          </p:cNvCxnSpPr>
          <p:nvPr/>
        </p:nvCxnSpPr>
        <p:spPr>
          <a:xfrm>
            <a:off x="6170769" y="4193867"/>
            <a:ext cx="2249901" cy="25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FF54014-0F0F-0745-B1FA-86FD53460C52}"/>
              </a:ext>
            </a:extLst>
          </p:cNvPr>
          <p:cNvCxnSpPr>
            <a:cxnSpLocks/>
            <a:stCxn id="57" idx="4"/>
            <a:endCxn id="75" idx="0"/>
          </p:cNvCxnSpPr>
          <p:nvPr/>
        </p:nvCxnSpPr>
        <p:spPr>
          <a:xfrm flipH="1">
            <a:off x="7295722" y="4193867"/>
            <a:ext cx="1" cy="25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350E0E95-5F88-724A-B984-3B789F504F32}"/>
              </a:ext>
            </a:extLst>
          </p:cNvPr>
          <p:cNvCxnSpPr>
            <a:cxnSpLocks/>
            <a:stCxn id="57" idx="4"/>
            <a:endCxn id="78" idx="0"/>
          </p:cNvCxnSpPr>
          <p:nvPr/>
        </p:nvCxnSpPr>
        <p:spPr>
          <a:xfrm>
            <a:off x="7295722" y="4193867"/>
            <a:ext cx="1124951" cy="25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00E04070-E588-2844-8BB1-EC7A3333136D}"/>
              </a:ext>
            </a:extLst>
          </p:cNvPr>
          <p:cNvCxnSpPr>
            <a:cxnSpLocks/>
            <a:stCxn id="60" idx="4"/>
            <a:endCxn id="72" idx="0"/>
          </p:cNvCxnSpPr>
          <p:nvPr/>
        </p:nvCxnSpPr>
        <p:spPr>
          <a:xfrm flipH="1">
            <a:off x="6170771" y="4193867"/>
            <a:ext cx="2249903" cy="25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1703692-D6EA-FA49-B446-523625DB73CE}"/>
              </a:ext>
            </a:extLst>
          </p:cNvPr>
          <p:cNvCxnSpPr>
            <a:cxnSpLocks/>
            <a:stCxn id="60" idx="4"/>
            <a:endCxn id="81" idx="0"/>
          </p:cNvCxnSpPr>
          <p:nvPr/>
        </p:nvCxnSpPr>
        <p:spPr>
          <a:xfrm>
            <a:off x="8420674" y="4193867"/>
            <a:ext cx="1124951" cy="25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31D423A-F591-DC40-902E-03BD6CF7E3EC}"/>
              </a:ext>
            </a:extLst>
          </p:cNvPr>
          <p:cNvCxnSpPr>
            <a:cxnSpLocks/>
            <a:stCxn id="63" idx="4"/>
            <a:endCxn id="75" idx="0"/>
          </p:cNvCxnSpPr>
          <p:nvPr/>
        </p:nvCxnSpPr>
        <p:spPr>
          <a:xfrm flipH="1">
            <a:off x="7295722" y="4193867"/>
            <a:ext cx="2249903" cy="25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CACC215-21D8-7D47-B56B-78587A6F8AA1}"/>
              </a:ext>
            </a:extLst>
          </p:cNvPr>
          <p:cNvCxnSpPr>
            <a:cxnSpLocks/>
            <a:stCxn id="63" idx="4"/>
            <a:endCxn id="81" idx="0"/>
          </p:cNvCxnSpPr>
          <p:nvPr/>
        </p:nvCxnSpPr>
        <p:spPr>
          <a:xfrm flipH="1">
            <a:off x="9545625" y="4193867"/>
            <a:ext cx="1" cy="25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C5E8CC0-52D3-2143-AD55-9F8C698875DD}"/>
              </a:ext>
            </a:extLst>
          </p:cNvPr>
          <p:cNvCxnSpPr>
            <a:cxnSpLocks/>
            <a:stCxn id="66" idx="4"/>
            <a:endCxn id="78" idx="0"/>
          </p:cNvCxnSpPr>
          <p:nvPr/>
        </p:nvCxnSpPr>
        <p:spPr>
          <a:xfrm flipH="1">
            <a:off x="8420669" y="4193867"/>
            <a:ext cx="2249901" cy="25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17B7D38-0BE3-2444-9403-F2EFB5737666}"/>
              </a:ext>
            </a:extLst>
          </p:cNvPr>
          <p:cNvCxnSpPr>
            <a:cxnSpLocks/>
            <a:stCxn id="66" idx="4"/>
            <a:endCxn id="81" idx="0"/>
          </p:cNvCxnSpPr>
          <p:nvPr/>
        </p:nvCxnSpPr>
        <p:spPr>
          <a:xfrm flipH="1">
            <a:off x="9545623" y="4193867"/>
            <a:ext cx="1124951" cy="25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FB738D1-3D86-7E4F-A49C-2E22D06DEAF1}"/>
              </a:ext>
            </a:extLst>
          </p:cNvPr>
          <p:cNvCxnSpPr>
            <a:cxnSpLocks/>
            <a:stCxn id="87" idx="0"/>
            <a:endCxn id="72" idx="4"/>
          </p:cNvCxnSpPr>
          <p:nvPr/>
        </p:nvCxnSpPr>
        <p:spPr>
          <a:xfrm flipH="1" flipV="1">
            <a:off x="6170768" y="5055833"/>
            <a:ext cx="1687427" cy="252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022108B-9E83-C341-BB4A-4597B34236E3}"/>
              </a:ext>
            </a:extLst>
          </p:cNvPr>
          <p:cNvCxnSpPr>
            <a:cxnSpLocks/>
            <a:stCxn id="87" idx="0"/>
            <a:endCxn id="75" idx="4"/>
          </p:cNvCxnSpPr>
          <p:nvPr/>
        </p:nvCxnSpPr>
        <p:spPr>
          <a:xfrm flipH="1" flipV="1">
            <a:off x="7295721" y="5055833"/>
            <a:ext cx="562476" cy="252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82BC78B-B4F2-2F45-BED3-E3C4D4DE27FC}"/>
              </a:ext>
            </a:extLst>
          </p:cNvPr>
          <p:cNvCxnSpPr>
            <a:cxnSpLocks/>
            <a:stCxn id="87" idx="0"/>
            <a:endCxn id="78" idx="4"/>
          </p:cNvCxnSpPr>
          <p:nvPr/>
        </p:nvCxnSpPr>
        <p:spPr>
          <a:xfrm flipV="1">
            <a:off x="7858194" y="5055833"/>
            <a:ext cx="562475" cy="252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995C074-2E35-F94D-9C4F-A51EADA8604A}"/>
              </a:ext>
            </a:extLst>
          </p:cNvPr>
          <p:cNvCxnSpPr>
            <a:cxnSpLocks/>
            <a:stCxn id="87" idx="0"/>
            <a:endCxn id="81" idx="4"/>
          </p:cNvCxnSpPr>
          <p:nvPr/>
        </p:nvCxnSpPr>
        <p:spPr>
          <a:xfrm flipV="1">
            <a:off x="7858194" y="5055833"/>
            <a:ext cx="1687427" cy="252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F07EFAD-CE3E-934C-A5E5-B41F59FF3754}"/>
              </a:ext>
            </a:extLst>
          </p:cNvPr>
          <p:cNvSpPr txBox="1"/>
          <p:nvPr/>
        </p:nvSpPr>
        <p:spPr>
          <a:xfrm>
            <a:off x="9005683" y="4566363"/>
            <a:ext cx="107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123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447D32B-CFCB-0F4D-B541-6873C83EF571}"/>
                  </a:ext>
                </a:extLst>
              </p:cNvPr>
              <p:cNvSpPr txBox="1"/>
              <p:nvPr/>
            </p:nvSpPr>
            <p:spPr>
              <a:xfrm>
                <a:off x="7318257" y="1980465"/>
                <a:ext cx="1079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447D32B-CFCB-0F4D-B541-6873C83EF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257" y="1980465"/>
                <a:ext cx="1079881" cy="369332"/>
              </a:xfrm>
              <a:prstGeom prst="rect">
                <a:avLst/>
              </a:prstGeom>
              <a:blipFill>
                <a:blip r:embed="rId18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D920F6D5-AB2D-164F-A668-D5A4C1EEF104}"/>
              </a:ext>
            </a:extLst>
          </p:cNvPr>
          <p:cNvSpPr txBox="1"/>
          <p:nvPr/>
        </p:nvSpPr>
        <p:spPr>
          <a:xfrm>
            <a:off x="5630830" y="2842431"/>
            <a:ext cx="107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50CDB5-C2F4-D84A-A2DE-1DE965469AB8}"/>
              </a:ext>
            </a:extLst>
          </p:cNvPr>
          <p:cNvSpPr txBox="1"/>
          <p:nvPr/>
        </p:nvSpPr>
        <p:spPr>
          <a:xfrm>
            <a:off x="6755781" y="2842431"/>
            <a:ext cx="107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CAF057-A5F2-5D45-B18E-2D787296A05D}"/>
              </a:ext>
            </a:extLst>
          </p:cNvPr>
          <p:cNvSpPr txBox="1"/>
          <p:nvPr/>
        </p:nvSpPr>
        <p:spPr>
          <a:xfrm>
            <a:off x="7880733" y="2842431"/>
            <a:ext cx="107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D21B54-C0C0-7B41-BFCB-1400FDC88F07}"/>
              </a:ext>
            </a:extLst>
          </p:cNvPr>
          <p:cNvSpPr txBox="1"/>
          <p:nvPr/>
        </p:nvSpPr>
        <p:spPr>
          <a:xfrm>
            <a:off x="9005683" y="2842431"/>
            <a:ext cx="107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D0FA87-3E9B-6642-99B0-BB897D821317}"/>
              </a:ext>
            </a:extLst>
          </p:cNvPr>
          <p:cNvSpPr txBox="1"/>
          <p:nvPr/>
        </p:nvSpPr>
        <p:spPr>
          <a:xfrm>
            <a:off x="4505881" y="3704397"/>
            <a:ext cx="107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01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1EC4B2C-359A-0E40-8910-3B5AF3595EF1}"/>
              </a:ext>
            </a:extLst>
          </p:cNvPr>
          <p:cNvSpPr txBox="1"/>
          <p:nvPr/>
        </p:nvSpPr>
        <p:spPr>
          <a:xfrm>
            <a:off x="5630831" y="3704397"/>
            <a:ext cx="107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02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3CC6E53-BD23-5A4F-9435-75774EB0A5A5}"/>
              </a:ext>
            </a:extLst>
          </p:cNvPr>
          <p:cNvSpPr txBox="1"/>
          <p:nvPr/>
        </p:nvSpPr>
        <p:spPr>
          <a:xfrm>
            <a:off x="6755782" y="3704397"/>
            <a:ext cx="107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03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AE55CB-D843-D047-9BE8-97948D311821}"/>
              </a:ext>
            </a:extLst>
          </p:cNvPr>
          <p:cNvSpPr txBox="1"/>
          <p:nvPr/>
        </p:nvSpPr>
        <p:spPr>
          <a:xfrm>
            <a:off x="7880733" y="3704397"/>
            <a:ext cx="107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0C9A8E0-B0FF-454A-A7F9-E65A26039ECE}"/>
              </a:ext>
            </a:extLst>
          </p:cNvPr>
          <p:cNvSpPr txBox="1"/>
          <p:nvPr/>
        </p:nvSpPr>
        <p:spPr>
          <a:xfrm>
            <a:off x="9005685" y="3704397"/>
            <a:ext cx="107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13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F2FCF7-5BCF-A546-BAB2-D9326CE6A0CE}"/>
              </a:ext>
            </a:extLst>
          </p:cNvPr>
          <p:cNvSpPr txBox="1"/>
          <p:nvPr/>
        </p:nvSpPr>
        <p:spPr>
          <a:xfrm>
            <a:off x="10130633" y="3704397"/>
            <a:ext cx="107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23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98F31AE-BD49-2C43-8E69-C6E4A98AA910}"/>
              </a:ext>
            </a:extLst>
          </p:cNvPr>
          <p:cNvSpPr txBox="1"/>
          <p:nvPr/>
        </p:nvSpPr>
        <p:spPr>
          <a:xfrm>
            <a:off x="5630830" y="4566363"/>
            <a:ext cx="107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012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962965F-58F6-A749-AB62-EAEE27DBC9F2}"/>
              </a:ext>
            </a:extLst>
          </p:cNvPr>
          <p:cNvSpPr txBox="1"/>
          <p:nvPr/>
        </p:nvSpPr>
        <p:spPr>
          <a:xfrm>
            <a:off x="6755781" y="4566363"/>
            <a:ext cx="107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013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DE5C1B8-ADEE-6646-824C-50F34E231D82}"/>
              </a:ext>
            </a:extLst>
          </p:cNvPr>
          <p:cNvSpPr txBox="1"/>
          <p:nvPr/>
        </p:nvSpPr>
        <p:spPr>
          <a:xfrm>
            <a:off x="7880733" y="4566363"/>
            <a:ext cx="107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023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C8162E0-517F-D244-A997-8AADE7F6C0C3}"/>
              </a:ext>
            </a:extLst>
          </p:cNvPr>
          <p:cNvSpPr txBox="1"/>
          <p:nvPr/>
        </p:nvSpPr>
        <p:spPr>
          <a:xfrm>
            <a:off x="7318257" y="5428327"/>
            <a:ext cx="107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0123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17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FBFE8B-193C-F24B-95F1-18EF47E9FEDB}"/>
              </a:ext>
            </a:extLst>
          </p:cNvPr>
          <p:cNvSpPr txBox="1"/>
          <p:nvPr/>
        </p:nvSpPr>
        <p:spPr>
          <a:xfrm>
            <a:off x="3360826" y="2202699"/>
            <a:ext cx="270458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B C E F O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 I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D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 L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 J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B C E F P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 M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 N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0DBB8F4-5460-6C40-9B40-58FBE4F44081}"/>
              </a:ext>
            </a:extLst>
          </p:cNvPr>
          <p:cNvGrpSpPr/>
          <p:nvPr/>
        </p:nvGrpSpPr>
        <p:grpSpPr>
          <a:xfrm>
            <a:off x="9220710" y="1851453"/>
            <a:ext cx="4154335" cy="4557968"/>
            <a:chOff x="7257761" y="1851453"/>
            <a:chExt cx="4154335" cy="4557968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08EC1AC-D6AD-5741-B2D5-A78323590693}"/>
                </a:ext>
              </a:extLst>
            </p:cNvPr>
            <p:cNvCxnSpPr>
              <a:stCxn id="12" idx="4"/>
              <a:endCxn id="8" idx="0"/>
            </p:cNvCxnSpPr>
            <p:nvPr/>
          </p:nvCxnSpPr>
          <p:spPr>
            <a:xfrm flipH="1">
              <a:off x="9574120" y="2373265"/>
              <a:ext cx="669297" cy="24104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0F6D172-AAEF-0F45-9E02-FF8A76B471EF}"/>
                </a:ext>
              </a:extLst>
            </p:cNvPr>
            <p:cNvCxnSpPr>
              <a:cxnSpLocks/>
              <a:stCxn id="12" idx="4"/>
              <a:endCxn id="15" idx="0"/>
            </p:cNvCxnSpPr>
            <p:nvPr/>
          </p:nvCxnSpPr>
          <p:spPr>
            <a:xfrm>
              <a:off x="10243417" y="2373265"/>
              <a:ext cx="788535" cy="24104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79DB2A9-DEC8-8946-A613-908CFAD91F3E}"/>
                </a:ext>
              </a:extLst>
            </p:cNvPr>
            <p:cNvCxnSpPr>
              <a:cxnSpLocks/>
              <a:stCxn id="8" idx="4"/>
              <a:endCxn id="18" idx="0"/>
            </p:cNvCxnSpPr>
            <p:nvPr/>
          </p:nvCxnSpPr>
          <p:spPr>
            <a:xfrm>
              <a:off x="9574120" y="3136125"/>
              <a:ext cx="0" cy="29651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DC421F-9C83-AC48-A7CD-1643D34EC952}"/>
                </a:ext>
              </a:extLst>
            </p:cNvPr>
            <p:cNvCxnSpPr>
              <a:cxnSpLocks/>
              <a:stCxn id="18" idx="4"/>
              <a:endCxn id="21" idx="0"/>
            </p:cNvCxnSpPr>
            <p:nvPr/>
          </p:nvCxnSpPr>
          <p:spPr>
            <a:xfrm>
              <a:off x="9574120" y="3954449"/>
              <a:ext cx="0" cy="29651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83C9C7C-A028-644E-9E20-83FE4399F244}"/>
                </a:ext>
              </a:extLst>
            </p:cNvPr>
            <p:cNvCxnSpPr>
              <a:cxnSpLocks/>
              <a:stCxn id="30" idx="4"/>
              <a:endCxn id="36" idx="0"/>
            </p:cNvCxnSpPr>
            <p:nvPr/>
          </p:nvCxnSpPr>
          <p:spPr>
            <a:xfrm>
              <a:off x="8156417" y="5591097"/>
              <a:ext cx="0" cy="29651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5BE2849-0591-7F41-8AA8-FAAB9C471F45}"/>
                </a:ext>
              </a:extLst>
            </p:cNvPr>
            <p:cNvCxnSpPr>
              <a:cxnSpLocks/>
              <a:stCxn id="33" idx="4"/>
              <a:endCxn id="39" idx="0"/>
            </p:cNvCxnSpPr>
            <p:nvPr/>
          </p:nvCxnSpPr>
          <p:spPr>
            <a:xfrm>
              <a:off x="9172808" y="5591097"/>
              <a:ext cx="0" cy="29651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EF95F9E-8DBE-CC4A-9EB7-6470A3629A8C}"/>
                </a:ext>
              </a:extLst>
            </p:cNvPr>
            <p:cNvCxnSpPr>
              <a:cxnSpLocks/>
              <a:stCxn id="18" idx="4"/>
              <a:endCxn id="24" idx="0"/>
            </p:cNvCxnSpPr>
            <p:nvPr/>
          </p:nvCxnSpPr>
          <p:spPr>
            <a:xfrm flipH="1">
              <a:off x="8650996" y="3954449"/>
              <a:ext cx="923124" cy="31930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60AEB5-54C2-8748-98BF-076585E6F442}"/>
                </a:ext>
              </a:extLst>
            </p:cNvPr>
            <p:cNvCxnSpPr>
              <a:cxnSpLocks/>
              <a:stCxn id="24" idx="4"/>
              <a:endCxn id="30" idx="0"/>
            </p:cNvCxnSpPr>
            <p:nvPr/>
          </p:nvCxnSpPr>
          <p:spPr>
            <a:xfrm flipH="1">
              <a:off x="8156417" y="4795566"/>
              <a:ext cx="494579" cy="27371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8A406CA-09AD-2D4C-882E-C29B8BA76773}"/>
                </a:ext>
              </a:extLst>
            </p:cNvPr>
            <p:cNvCxnSpPr>
              <a:cxnSpLocks/>
              <a:stCxn id="24" idx="4"/>
              <a:endCxn id="33" idx="0"/>
            </p:cNvCxnSpPr>
            <p:nvPr/>
          </p:nvCxnSpPr>
          <p:spPr>
            <a:xfrm>
              <a:off x="8650996" y="4795566"/>
              <a:ext cx="521812" cy="27371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C47F0FA-002E-204A-8FD4-3914AF48F319}"/>
                </a:ext>
              </a:extLst>
            </p:cNvPr>
            <p:cNvCxnSpPr>
              <a:cxnSpLocks/>
              <a:stCxn id="18" idx="4"/>
              <a:endCxn id="27" idx="0"/>
            </p:cNvCxnSpPr>
            <p:nvPr/>
          </p:nvCxnSpPr>
          <p:spPr>
            <a:xfrm>
              <a:off x="9574120" y="3954449"/>
              <a:ext cx="923124" cy="30006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36D5CAB-8EA6-8D4C-8413-27DEE0011562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7259264" y="2875219"/>
              <a:ext cx="2053950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ot"/>
              <a:tailEnd type="triangle" w="lg" len="lg"/>
            </a:ln>
            <a:effectLst>
              <a:glow rad="100209">
                <a:schemeClr val="bg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DBCD33A-F5C3-BE43-BDBD-D0DE49871B3A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7259264" y="3432637"/>
              <a:ext cx="2053950" cy="260906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ot"/>
              <a:tailEnd type="triangle" w="lg" len="lg"/>
            </a:ln>
            <a:effectLst>
              <a:glow rad="100209">
                <a:schemeClr val="bg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F4AD8D8-9E42-6645-B4D7-E7A316FFC4F3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>
              <a:off x="7259264" y="3806056"/>
              <a:ext cx="1130826" cy="728604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ot"/>
              <a:tailEnd type="triangle" w="lg" len="lg"/>
            </a:ln>
            <a:effectLst>
              <a:glow rad="100209">
                <a:schemeClr val="bg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7181EFA-7740-7A43-8EBA-EA651F91EEC7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7257761" y="4543428"/>
              <a:ext cx="714168" cy="602275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ot"/>
              <a:tailEnd type="triangle" w="lg" len="lg"/>
            </a:ln>
            <a:effectLst>
              <a:glow rad="100209">
                <a:schemeClr val="bg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D3F8CA21-8E10-2648-9A46-2C2DC26D86E8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7257761" y="4903814"/>
              <a:ext cx="1730559" cy="1060213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ot"/>
              <a:tailEnd type="triangle" w="lg" len="lg"/>
            </a:ln>
            <a:effectLst>
              <a:glow rad="100209">
                <a:schemeClr val="bg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01ADA01-C0B1-F649-B85E-9A24A3435D0F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7257761" y="5290262"/>
              <a:ext cx="637750" cy="858253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ot"/>
              <a:tailEnd type="triangle" w="lg" len="lg"/>
            </a:ln>
            <a:effectLst>
              <a:glow rad="100209">
                <a:schemeClr val="bg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E24A4E3-7B9C-3949-B5ED-512F1C7A5A1F}"/>
                </a:ext>
              </a:extLst>
            </p:cNvPr>
            <p:cNvCxnSpPr>
              <a:cxnSpLocks/>
              <a:stCxn id="21" idx="4"/>
              <a:endCxn id="33" idx="6"/>
            </p:cNvCxnSpPr>
            <p:nvPr/>
          </p:nvCxnSpPr>
          <p:spPr>
            <a:xfrm flipH="1">
              <a:off x="9433714" y="4772773"/>
              <a:ext cx="140406" cy="557418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ot"/>
              <a:tailEnd type="triangle" w="lg" len="lg"/>
            </a:ln>
            <a:effectLst>
              <a:glow rad="100209">
                <a:schemeClr val="bg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D1B63BB-DCF9-ED40-8C84-2DEF8101FA9C}"/>
                </a:ext>
              </a:extLst>
            </p:cNvPr>
            <p:cNvCxnSpPr>
              <a:cxnSpLocks/>
              <a:stCxn id="39" idx="6"/>
              <a:endCxn id="27" idx="4"/>
            </p:cNvCxnSpPr>
            <p:nvPr/>
          </p:nvCxnSpPr>
          <p:spPr>
            <a:xfrm flipV="1">
              <a:off x="9433714" y="4776330"/>
              <a:ext cx="1063530" cy="1372185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ot"/>
              <a:tailEnd type="triangle" w="lg" len="lg"/>
            </a:ln>
            <a:effectLst>
              <a:glow rad="100209">
                <a:schemeClr val="bg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B55CD6DE-4360-CB40-A30A-D2A623E32A8D}"/>
                </a:ext>
              </a:extLst>
            </p:cNvPr>
            <p:cNvCxnSpPr>
              <a:cxnSpLocks/>
              <a:stCxn id="24" idx="6"/>
              <a:endCxn id="15" idx="4"/>
            </p:cNvCxnSpPr>
            <p:nvPr/>
          </p:nvCxnSpPr>
          <p:spPr>
            <a:xfrm flipV="1">
              <a:off x="8911902" y="3136125"/>
              <a:ext cx="2120050" cy="1398535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ot"/>
              <a:tailEnd type="triangle" w="lg" len="lg"/>
            </a:ln>
            <a:effectLst>
              <a:glow rad="100209">
                <a:schemeClr val="bg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D7C4F50-92E6-A34D-AEB7-007EAB8AF143}"/>
                </a:ext>
              </a:extLst>
            </p:cNvPr>
            <p:cNvSpPr/>
            <p:nvPr/>
          </p:nvSpPr>
          <p:spPr>
            <a:xfrm>
              <a:off x="9982511" y="185145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55A431B-C522-E74C-8B85-564BA330989A}"/>
                </a:ext>
              </a:extLst>
            </p:cNvPr>
            <p:cNvSpPr/>
            <p:nvPr/>
          </p:nvSpPr>
          <p:spPr>
            <a:xfrm>
              <a:off x="9313214" y="261431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AA2C78-B998-C945-935A-1D018C92BA80}"/>
                </a:ext>
              </a:extLst>
            </p:cNvPr>
            <p:cNvSpPr/>
            <p:nvPr/>
          </p:nvSpPr>
          <p:spPr>
            <a:xfrm>
              <a:off x="10771046" y="2614313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86610FF-8281-2A4E-93C4-0ADB706CB91D}"/>
                </a:ext>
              </a:extLst>
            </p:cNvPr>
            <p:cNvSpPr/>
            <p:nvPr/>
          </p:nvSpPr>
          <p:spPr>
            <a:xfrm>
              <a:off x="9313214" y="3432637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CBA569A-887A-904F-9F9B-15ADA4FCA301}"/>
                </a:ext>
              </a:extLst>
            </p:cNvPr>
            <p:cNvSpPr/>
            <p:nvPr/>
          </p:nvSpPr>
          <p:spPr>
            <a:xfrm>
              <a:off x="9313214" y="4250961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F86617D-3AC0-F542-BDC1-40F52D0E7FEE}"/>
                </a:ext>
              </a:extLst>
            </p:cNvPr>
            <p:cNvSpPr/>
            <p:nvPr/>
          </p:nvSpPr>
          <p:spPr>
            <a:xfrm>
              <a:off x="10236338" y="4254518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A7E0EB8-566B-8B44-A428-7F9789DC2FD6}"/>
                </a:ext>
              </a:extLst>
            </p:cNvPr>
            <p:cNvSpPr/>
            <p:nvPr/>
          </p:nvSpPr>
          <p:spPr>
            <a:xfrm>
              <a:off x="7895511" y="5069285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1EC16AB-2D3C-004B-A32C-E78971DC7547}"/>
                </a:ext>
              </a:extLst>
            </p:cNvPr>
            <p:cNvSpPr/>
            <p:nvPr/>
          </p:nvSpPr>
          <p:spPr>
            <a:xfrm>
              <a:off x="8911902" y="5069285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528B76B-0360-7040-B727-3E687E019C09}"/>
                </a:ext>
              </a:extLst>
            </p:cNvPr>
            <p:cNvSpPr/>
            <p:nvPr/>
          </p:nvSpPr>
          <p:spPr>
            <a:xfrm>
              <a:off x="7895511" y="5887609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949B3CD-6ED2-BE47-AC31-F95D7CC7DF0E}"/>
                </a:ext>
              </a:extLst>
            </p:cNvPr>
            <p:cNvSpPr/>
            <p:nvPr/>
          </p:nvSpPr>
          <p:spPr>
            <a:xfrm>
              <a:off x="8911902" y="5887609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6BF0ED-6230-954E-A494-49F4DCEF1F2E}"/>
                </a:ext>
              </a:extLst>
            </p:cNvPr>
            <p:cNvSpPr txBox="1"/>
            <p:nvPr/>
          </p:nvSpPr>
          <p:spPr>
            <a:xfrm>
              <a:off x="9863273" y="192769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root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4716EC-FC62-5C49-A31D-8D1FD67DCD0B}"/>
                </a:ext>
              </a:extLst>
            </p:cNvPr>
            <p:cNvSpPr txBox="1"/>
            <p:nvPr/>
          </p:nvSpPr>
          <p:spPr>
            <a:xfrm>
              <a:off x="9193976" y="269055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A:8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E31CC8-342F-784C-BF14-6505040AA078}"/>
                </a:ext>
              </a:extLst>
            </p:cNvPr>
            <p:cNvSpPr txBox="1"/>
            <p:nvPr/>
          </p:nvSpPr>
          <p:spPr>
            <a:xfrm>
              <a:off x="10651808" y="2690553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E:2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EE953B-7E1D-5E4D-938F-FA7801F37BC3}"/>
                </a:ext>
              </a:extLst>
            </p:cNvPr>
            <p:cNvSpPr txBox="1"/>
            <p:nvPr/>
          </p:nvSpPr>
          <p:spPr>
            <a:xfrm>
              <a:off x="9193976" y="3508877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C:8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E92AF3-D068-F541-A028-11AD24946F6A}"/>
                </a:ext>
              </a:extLst>
            </p:cNvPr>
            <p:cNvSpPr txBox="1"/>
            <p:nvPr/>
          </p:nvSpPr>
          <p:spPr>
            <a:xfrm>
              <a:off x="9193976" y="4327201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G:1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E41B13-686B-FA4D-AFAE-2D2CD5395ECC}"/>
                </a:ext>
              </a:extLst>
            </p:cNvPr>
            <p:cNvSpPr txBox="1"/>
            <p:nvPr/>
          </p:nvSpPr>
          <p:spPr>
            <a:xfrm>
              <a:off x="10117100" y="4330758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D:1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247560-3C48-734E-8CB7-4BC7CFC9AF7E}"/>
                </a:ext>
              </a:extLst>
            </p:cNvPr>
            <p:cNvSpPr txBox="1"/>
            <p:nvPr/>
          </p:nvSpPr>
          <p:spPr>
            <a:xfrm>
              <a:off x="7776273" y="5145525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B:2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C4B497-ADE0-7A49-81DF-6C92C9FF59DC}"/>
                </a:ext>
              </a:extLst>
            </p:cNvPr>
            <p:cNvSpPr txBox="1"/>
            <p:nvPr/>
          </p:nvSpPr>
          <p:spPr>
            <a:xfrm>
              <a:off x="8792664" y="5145525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G:4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CA24FE-52FD-2D40-82DC-921FD8ECF9AD}"/>
                </a:ext>
              </a:extLst>
            </p:cNvPr>
            <p:cNvSpPr txBox="1"/>
            <p:nvPr/>
          </p:nvSpPr>
          <p:spPr>
            <a:xfrm>
              <a:off x="7776273" y="5963849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F:2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4C9C240-FD50-B848-B8BF-05C14535CB1A}"/>
                </a:ext>
              </a:extLst>
            </p:cNvPr>
            <p:cNvSpPr txBox="1"/>
            <p:nvPr/>
          </p:nvSpPr>
          <p:spPr>
            <a:xfrm>
              <a:off x="8792664" y="5963849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D:1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6FD4DA4-242B-EA46-9569-CB1179C0A59C}"/>
                </a:ext>
              </a:extLst>
            </p:cNvPr>
            <p:cNvCxnSpPr>
              <a:cxnSpLocks/>
              <a:stCxn id="6" idx="3"/>
              <a:endCxn id="21" idx="1"/>
            </p:cNvCxnSpPr>
            <p:nvPr/>
          </p:nvCxnSpPr>
          <p:spPr>
            <a:xfrm>
              <a:off x="7259264" y="4167390"/>
              <a:ext cx="2130368" cy="159989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ot"/>
              <a:tailEnd type="triangle" w="lg" len="lg"/>
            </a:ln>
            <a:effectLst>
              <a:glow rad="100209">
                <a:schemeClr val="bg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5484313-4675-FC4D-B761-ECCF7BEC9BB9}"/>
                </a:ext>
              </a:extLst>
            </p:cNvPr>
            <p:cNvSpPr/>
            <p:nvPr/>
          </p:nvSpPr>
          <p:spPr>
            <a:xfrm>
              <a:off x="8390090" y="4273754"/>
              <a:ext cx="521812" cy="5218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BC71F3-E867-184A-B81C-60F1A70BEC60}"/>
                </a:ext>
              </a:extLst>
            </p:cNvPr>
            <p:cNvSpPr txBox="1"/>
            <p:nvPr/>
          </p:nvSpPr>
          <p:spPr>
            <a:xfrm>
              <a:off x="8270852" y="4349995"/>
              <a:ext cx="76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E:6</a:t>
              </a:r>
            </a:p>
          </p:txBody>
        </p:sp>
      </p:grp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172E0287-0E17-0042-9486-9C9411247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82390"/>
              </p:ext>
            </p:extLst>
          </p:nvPr>
        </p:nvGraphicFramePr>
        <p:xfrm>
          <a:off x="8058944" y="2869451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  <p:sp>
        <p:nvSpPr>
          <p:cNvPr id="64" name="Title 1">
            <a:extLst>
              <a:ext uri="{FF2B5EF4-FFF2-40B4-BE49-F238E27FC236}">
                <a16:creationId xmlns:a16="http://schemas.microsoft.com/office/drawing/2014/main" id="{E76FDAB4-B014-AB4A-8D97-A10CDC9E0DC0}"/>
              </a:ext>
            </a:extLst>
          </p:cNvPr>
          <p:cNvSpPr txBox="1">
            <a:spLocks/>
          </p:cNvSpPr>
          <p:nvPr/>
        </p:nvSpPr>
        <p:spPr>
          <a:xfrm>
            <a:off x="906631" y="764373"/>
            <a:ext cx="113832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FP-growth/build</a:t>
            </a:r>
          </a:p>
        </p:txBody>
      </p:sp>
    </p:spTree>
    <p:extLst>
      <p:ext uri="{BB962C8B-B14F-4D97-AF65-F5344CB8AC3E}">
        <p14:creationId xmlns:p14="http://schemas.microsoft.com/office/powerpoint/2010/main" val="41498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172E0287-0E17-0042-9486-9C9411247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989041"/>
              </p:ext>
            </p:extLst>
          </p:nvPr>
        </p:nvGraphicFramePr>
        <p:xfrm>
          <a:off x="5647971" y="1685065"/>
          <a:ext cx="1163264" cy="4820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9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465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297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7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40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974305"/>
                  </a:ext>
                </a:extLst>
              </a:tr>
            </a:tbl>
          </a:graphicData>
        </a:graphic>
      </p:graphicFrame>
      <p:graphicFrame>
        <p:nvGraphicFramePr>
          <p:cNvPr id="48" name="Table 7">
            <a:extLst>
              <a:ext uri="{FF2B5EF4-FFF2-40B4-BE49-F238E27FC236}">
                <a16:creationId xmlns:a16="http://schemas.microsoft.com/office/drawing/2014/main" id="{D00F5476-DB4D-3F47-B80C-CB2771185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169363"/>
              </p:ext>
            </p:extLst>
          </p:nvPr>
        </p:nvGraphicFramePr>
        <p:xfrm>
          <a:off x="9306655" y="2797585"/>
          <a:ext cx="1163264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632">
                  <a:extLst>
                    <a:ext uri="{9D8B030D-6E8A-4147-A177-3AD203B41FA5}">
                      <a16:colId xmlns:a16="http://schemas.microsoft.com/office/drawing/2014/main" val="1379367359"/>
                    </a:ext>
                  </a:extLst>
                </a:gridCol>
                <a:gridCol w="581632">
                  <a:extLst>
                    <a:ext uri="{9D8B030D-6E8A-4147-A177-3AD203B41FA5}">
                      <a16:colId xmlns:a16="http://schemas.microsoft.com/office/drawing/2014/main" val="1789594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39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24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0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59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04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945906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CB674E31-34CE-2941-BBEB-FAEA6F942231}"/>
              </a:ext>
            </a:extLst>
          </p:cNvPr>
          <p:cNvSpPr txBox="1"/>
          <p:nvPr/>
        </p:nvSpPr>
        <p:spPr>
          <a:xfrm>
            <a:off x="10849442" y="2202699"/>
            <a:ext cx="23326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B C E F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D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B C E F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BFE8B-193C-F24B-95F1-18EF47E9FEDB}"/>
              </a:ext>
            </a:extLst>
          </p:cNvPr>
          <p:cNvSpPr txBox="1"/>
          <p:nvPr/>
        </p:nvSpPr>
        <p:spPr>
          <a:xfrm>
            <a:off x="2648748" y="2202699"/>
            <a:ext cx="270458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B C E F O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 I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D E 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 L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E J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B C E F P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 M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GB" sz="2400" dirty="0">
                <a:latin typeface="Menlo" panose="020B0609030804020204" pitchFamily="49" charset="0"/>
              </a:rPr>
              <a:t> A C E G 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E5E877-DB83-3F42-BBAB-34252920D3E1}"/>
              </a:ext>
            </a:extLst>
          </p:cNvPr>
          <p:cNvGrpSpPr/>
          <p:nvPr/>
        </p:nvGrpSpPr>
        <p:grpSpPr>
          <a:xfrm>
            <a:off x="7028518" y="3429001"/>
            <a:ext cx="2060859" cy="666525"/>
            <a:chOff x="5065571" y="3429000"/>
            <a:chExt cx="2060858" cy="66652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1BA1879-A34F-3A4A-9088-E9F1F515FD3F}"/>
                </a:ext>
              </a:extLst>
            </p:cNvPr>
            <p:cNvCxnSpPr>
              <a:cxnSpLocks/>
            </p:cNvCxnSpPr>
            <p:nvPr/>
          </p:nvCxnSpPr>
          <p:spPr>
            <a:xfrm>
              <a:off x="5065571" y="4095525"/>
              <a:ext cx="2060858" cy="0"/>
            </a:xfrm>
            <a:prstGeom prst="straightConnector1">
              <a:avLst/>
            </a:prstGeom>
            <a:ln w="76200" cap="flat" cmpd="dbl">
              <a:solidFill>
                <a:schemeClr val="tx1"/>
              </a:solidFill>
              <a:headEnd w="sm" len="sm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26820F-E1F7-9E49-9BFD-26B414349F95}"/>
                </a:ext>
              </a:extLst>
            </p:cNvPr>
            <p:cNvSpPr txBox="1"/>
            <p:nvPr/>
          </p:nvSpPr>
          <p:spPr>
            <a:xfrm>
              <a:off x="5227814" y="3429000"/>
              <a:ext cx="1718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SUPPORT&gt;20%</a:t>
              </a:r>
            </a:p>
          </p:txBody>
        </p:sp>
      </p:grpSp>
      <p:sp>
        <p:nvSpPr>
          <p:cNvPr id="59" name="Title 1">
            <a:extLst>
              <a:ext uri="{FF2B5EF4-FFF2-40B4-BE49-F238E27FC236}">
                <a16:creationId xmlns:a16="http://schemas.microsoft.com/office/drawing/2014/main" id="{B3386330-8534-8E45-B6A1-9B97CAB5FEF7}"/>
              </a:ext>
            </a:extLst>
          </p:cNvPr>
          <p:cNvSpPr txBox="1">
            <a:spLocks/>
          </p:cNvSpPr>
          <p:nvPr/>
        </p:nvSpPr>
        <p:spPr>
          <a:xfrm>
            <a:off x="906631" y="764373"/>
            <a:ext cx="113832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FP-growth/build</a:t>
            </a:r>
          </a:p>
        </p:txBody>
      </p:sp>
    </p:spTree>
    <p:extLst>
      <p:ext uri="{BB962C8B-B14F-4D97-AF65-F5344CB8AC3E}">
        <p14:creationId xmlns:p14="http://schemas.microsoft.com/office/powerpoint/2010/main" val="2582039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675</TotalTime>
  <Words>6647</Words>
  <Application>Microsoft Macintosh PowerPoint</Application>
  <PresentationFormat>Custom</PresentationFormat>
  <Paragraphs>1984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Cambria Math</vt:lpstr>
      <vt:lpstr>Century Gothic</vt:lpstr>
      <vt:lpstr>Menlo</vt:lpstr>
      <vt:lpstr>Vapor Trail</vt:lpstr>
      <vt:lpstr>Frequent pattern mining</vt:lpstr>
      <vt:lpstr>content</vt:lpstr>
      <vt:lpstr>Frequent pattern</vt:lpstr>
      <vt:lpstr>frequent pattern/support </vt:lpstr>
      <vt:lpstr>frequent pattern/rule </vt:lpstr>
      <vt:lpstr>apriori</vt:lpstr>
      <vt:lpstr>apriori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Frequent pattern mining</dc:title>
  <dc:creator>宇翔 罗</dc:creator>
  <cp:lastModifiedBy>宇翔 罗</cp:lastModifiedBy>
  <cp:revision>51</cp:revision>
  <dcterms:created xsi:type="dcterms:W3CDTF">2024-05-30T01:11:30Z</dcterms:created>
  <dcterms:modified xsi:type="dcterms:W3CDTF">2024-06-02T05:21:02Z</dcterms:modified>
</cp:coreProperties>
</file>