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12193575"/>
  <p:notesSz cx="6858000" cy="9144000"/>
  <p:embeddedFontLst>
    <p:embeddedFont>
      <p:font typeface="Century Gothic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5" roundtripDataSignature="AMtx7mjNLlKat2vqhmBNX/CaXQlRPPKO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enturyGothic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CenturyGothic-italic.fntdata"/><Relationship Id="rId10" Type="http://schemas.openxmlformats.org/officeDocument/2006/relationships/slide" Target="slides/slide4.xml"/><Relationship Id="rId32" Type="http://schemas.openxmlformats.org/officeDocument/2006/relationships/font" Target="fonts/CenturyGothic-bold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CenturyGothic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n"/>
          <p:cNvSpPr/>
          <p:nvPr>
            <p:ph idx="2" type="sldImg"/>
          </p:nvPr>
        </p:nvSpPr>
        <p:spPr>
          <a:xfrm>
            <a:off x="1106488" y="812800"/>
            <a:ext cx="5321300" cy="3984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n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n"/>
          <p:cNvSpPr txBox="1"/>
          <p:nvPr/>
        </p:nvSpPr>
        <p:spPr>
          <a:xfrm>
            <a:off x="0" y="0"/>
            <a:ext cx="3268663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n"/>
          <p:cNvSpPr txBox="1"/>
          <p:nvPr/>
        </p:nvSpPr>
        <p:spPr>
          <a:xfrm>
            <a:off x="4278313" y="0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n"/>
          <p:cNvSpPr txBox="1"/>
          <p:nvPr/>
        </p:nvSpPr>
        <p:spPr>
          <a:xfrm>
            <a:off x="0" y="10156825"/>
            <a:ext cx="3268663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n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1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3" name="Google Shape;233;p1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0:notes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5" name="Google Shape;635;p10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6" name="Google Shape;63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7" name="Google Shape;637;p10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10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10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1:notes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6" name="Google Shape;696;p11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7" name="Google Shape;69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98" name="Google Shape;698;p11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11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11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/>
              <a:t>86, 120,230,95,55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2:notes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3" name="Google Shape;783;p12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4" name="Google Shape;78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5" name="Google Shape;785;p12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12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12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3:notes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6" name="Google Shape;866;p13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7" name="Google Shape;86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8" name="Google Shape;868;p13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13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13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4:notes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9" name="Google Shape;949;p14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0" name="Google Shape;95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1" name="Google Shape;951;p14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14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14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5:notes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0" name="Google Shape;960;p15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1" name="Google Shape;96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62" name="Google Shape;962;p15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15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15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6:notes"/>
          <p:cNvSpPr/>
          <p:nvPr>
            <p:ph idx="2" type="sldImg"/>
          </p:nvPr>
        </p:nvSpPr>
        <p:spPr>
          <a:xfrm>
            <a:off x="1106488" y="812800"/>
            <a:ext cx="5321400" cy="39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3" name="Google Shape;973;p16:notes"/>
          <p:cNvSpPr txBox="1"/>
          <p:nvPr>
            <p:ph idx="1" type="body"/>
          </p:nvPr>
        </p:nvSpPr>
        <p:spPr>
          <a:xfrm>
            <a:off x="755650" y="5078413"/>
            <a:ext cx="60246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4" name="Google Shape;974;p16:notes"/>
          <p:cNvSpPr txBox="1"/>
          <p:nvPr>
            <p:ph idx="12" type="sldNum"/>
          </p:nvPr>
        </p:nvSpPr>
        <p:spPr>
          <a:xfrm>
            <a:off x="4278313" y="10156825"/>
            <a:ext cx="32577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17:notes"/>
          <p:cNvSpPr/>
          <p:nvPr>
            <p:ph idx="2" type="sldImg"/>
          </p:nvPr>
        </p:nvSpPr>
        <p:spPr>
          <a:xfrm>
            <a:off x="225425" y="812800"/>
            <a:ext cx="7083425" cy="3984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0" name="Google Shape;980;p17:notes"/>
          <p:cNvSpPr txBox="1"/>
          <p:nvPr>
            <p:ph idx="1" type="body"/>
          </p:nvPr>
        </p:nvSpPr>
        <p:spPr>
          <a:xfrm>
            <a:off x="755650" y="5078413"/>
            <a:ext cx="60246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1" name="Google Shape;981;p17:notes"/>
          <p:cNvSpPr txBox="1"/>
          <p:nvPr>
            <p:ph idx="12" type="sldNum"/>
          </p:nvPr>
        </p:nvSpPr>
        <p:spPr>
          <a:xfrm>
            <a:off x="4278313" y="10156825"/>
            <a:ext cx="32577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8:notes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7" name="Google Shape;987;p18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8" name="Google Shape;98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89" name="Google Shape;989;p18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18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18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19:notes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7" name="Google Shape;1147;p19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8" name="Google Shape;114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49" name="Google Shape;1149;p19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19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1151;p19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:notes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4" name="Google Shape;244;p2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20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6" name="Google Shape;1226;p20:notes"/>
          <p:cNvSpPr/>
          <p:nvPr>
            <p:ph idx="2" type="sldImg"/>
          </p:nvPr>
        </p:nvSpPr>
        <p:spPr>
          <a:xfrm>
            <a:off x="1106488" y="812800"/>
            <a:ext cx="5321300" cy="3984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21:notes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3" name="Google Shape;1233;p21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4" name="Google Shape;123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35" name="Google Shape;1235;p21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21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7" name="Google Shape;1237;p21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22:notes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5" name="Google Shape;1445;p22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6" name="Google Shape;144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47" name="Google Shape;1447;p22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Google Shape;1448;p22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9" name="Google Shape;1449;p22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23:notes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5" name="Google Shape;1635;p23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6" name="Google Shape;163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37" name="Google Shape;1637;p23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8" name="Google Shape;1638;p23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9" name="Google Shape;1639;p23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24:notes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9" name="Google Shape;1679;p24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0" name="Google Shape;168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81" name="Google Shape;1681;p24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2" name="Google Shape;1682;p24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3" name="Google Shape;1683;p24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:notes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3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6" name="Google Shape;256;p3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:notes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4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8" name="Google Shape;268;p4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:notes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5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9" name="Google Shape;309;p5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5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5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:notes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6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7" name="Google Shape;377;p6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6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6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:notes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7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8" name="Google Shape;388;p7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7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7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:notes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8" name="Google Shape;518;p8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9" name="Google Shape;51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0" name="Google Shape;520;p8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8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8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:notes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7" name="Google Shape;577;p9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8" name="Google Shape;57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9" name="Google Shape;579;p9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9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9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531813" y="4529138"/>
            <a:ext cx="755650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7"/>
          <p:cNvSpPr txBox="1"/>
          <p:nvPr>
            <p:ph type="title"/>
          </p:nvPr>
        </p:nvSpPr>
        <p:spPr>
          <a:xfrm>
            <a:off x="2589213" y="2514600"/>
            <a:ext cx="8891587" cy="22383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Google Shape;116;p37"/>
          <p:cNvSpPr txBox="1"/>
          <p:nvPr>
            <p:ph idx="1" type="body"/>
          </p:nvPr>
        </p:nvSpPr>
        <p:spPr>
          <a:xfrm rot="5400000">
            <a:off x="3833019" y="-1618456"/>
            <a:ext cx="4502150" cy="109489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Google Shape;117;p37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7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37"/>
          <p:cNvSpPr txBox="1"/>
          <p:nvPr>
            <p:ph idx="12" type="sldNum"/>
          </p:nvPr>
        </p:nvSpPr>
        <p:spPr>
          <a:xfrm>
            <a:off x="531813" y="4529138"/>
            <a:ext cx="755650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8"/>
          <p:cNvSpPr txBox="1"/>
          <p:nvPr>
            <p:ph type="title"/>
          </p:nvPr>
        </p:nvSpPr>
        <p:spPr>
          <a:xfrm rot="5400000">
            <a:off x="7939088" y="2487613"/>
            <a:ext cx="4502150" cy="27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38"/>
          <p:cNvSpPr txBox="1"/>
          <p:nvPr>
            <p:ph idx="1" type="body"/>
          </p:nvPr>
        </p:nvSpPr>
        <p:spPr>
          <a:xfrm rot="5400000">
            <a:off x="2388394" y="-173831"/>
            <a:ext cx="4502150" cy="8059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Google Shape;123;p38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8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8"/>
          <p:cNvSpPr txBox="1"/>
          <p:nvPr>
            <p:ph idx="12" type="sldNum"/>
          </p:nvPr>
        </p:nvSpPr>
        <p:spPr>
          <a:xfrm>
            <a:off x="531813" y="4529138"/>
            <a:ext cx="755650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28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8"/>
          <p:cNvSpPr txBox="1"/>
          <p:nvPr>
            <p:ph idx="12" type="sldNum"/>
          </p:nvPr>
        </p:nvSpPr>
        <p:spPr>
          <a:xfrm>
            <a:off x="531813" y="787400"/>
            <a:ext cx="75565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9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6" name="Google Shape;166;p39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7" name="Google Shape;167;p39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39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39"/>
          <p:cNvSpPr txBox="1"/>
          <p:nvPr>
            <p:ph idx="12" type="sldNum"/>
          </p:nvPr>
        </p:nvSpPr>
        <p:spPr>
          <a:xfrm>
            <a:off x="531813" y="787400"/>
            <a:ext cx="75565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"/>
          <p:cNvSpPr txBox="1"/>
          <p:nvPr>
            <p:ph type="title"/>
          </p:nvPr>
        </p:nvSpPr>
        <p:spPr>
          <a:xfrm>
            <a:off x="2592388" y="623888"/>
            <a:ext cx="8888412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2" name="Google Shape;172;p40"/>
          <p:cNvSpPr txBox="1"/>
          <p:nvPr>
            <p:ph idx="1" type="body"/>
          </p:nvPr>
        </p:nvSpPr>
        <p:spPr>
          <a:xfrm>
            <a:off x="2589213" y="2133600"/>
            <a:ext cx="8891587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3" name="Google Shape;173;p40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40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40"/>
          <p:cNvSpPr txBox="1"/>
          <p:nvPr>
            <p:ph idx="12" type="sldNum"/>
          </p:nvPr>
        </p:nvSpPr>
        <p:spPr>
          <a:xfrm>
            <a:off x="531813" y="787400"/>
            <a:ext cx="75565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1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8" name="Google Shape;178;p41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9" name="Google Shape;179;p41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41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41"/>
          <p:cNvSpPr txBox="1"/>
          <p:nvPr>
            <p:ph idx="12" type="sldNum"/>
          </p:nvPr>
        </p:nvSpPr>
        <p:spPr>
          <a:xfrm>
            <a:off x="531813" y="787400"/>
            <a:ext cx="75565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2"/>
          <p:cNvSpPr txBox="1"/>
          <p:nvPr>
            <p:ph type="title"/>
          </p:nvPr>
        </p:nvSpPr>
        <p:spPr>
          <a:xfrm>
            <a:off x="2592388" y="623888"/>
            <a:ext cx="8888412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4" name="Google Shape;184;p42"/>
          <p:cNvSpPr txBox="1"/>
          <p:nvPr>
            <p:ph idx="1" type="body"/>
          </p:nvPr>
        </p:nvSpPr>
        <p:spPr>
          <a:xfrm>
            <a:off x="2589213" y="2133600"/>
            <a:ext cx="4368800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5" name="Google Shape;185;p42"/>
          <p:cNvSpPr txBox="1"/>
          <p:nvPr>
            <p:ph idx="2" type="body"/>
          </p:nvPr>
        </p:nvSpPr>
        <p:spPr>
          <a:xfrm>
            <a:off x="7110413" y="2133600"/>
            <a:ext cx="4370387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6" name="Google Shape;186;p42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42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Google Shape;188;p42"/>
          <p:cNvSpPr txBox="1"/>
          <p:nvPr>
            <p:ph idx="12" type="sldNum"/>
          </p:nvPr>
        </p:nvSpPr>
        <p:spPr>
          <a:xfrm>
            <a:off x="531813" y="787400"/>
            <a:ext cx="75565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3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1" name="Google Shape;191;p43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2" name="Google Shape;192;p43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3" name="Google Shape;193;p43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4" name="Google Shape;194;p43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5" name="Google Shape;195;p43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43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43"/>
          <p:cNvSpPr txBox="1"/>
          <p:nvPr>
            <p:ph idx="12" type="sldNum"/>
          </p:nvPr>
        </p:nvSpPr>
        <p:spPr>
          <a:xfrm>
            <a:off x="531813" y="787400"/>
            <a:ext cx="75565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4"/>
          <p:cNvSpPr txBox="1"/>
          <p:nvPr>
            <p:ph type="title"/>
          </p:nvPr>
        </p:nvSpPr>
        <p:spPr>
          <a:xfrm>
            <a:off x="2592388" y="623888"/>
            <a:ext cx="8888412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0" name="Google Shape;200;p44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Google Shape;201;p44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44"/>
          <p:cNvSpPr txBox="1"/>
          <p:nvPr>
            <p:ph idx="12" type="sldNum"/>
          </p:nvPr>
        </p:nvSpPr>
        <p:spPr>
          <a:xfrm>
            <a:off x="531813" y="787400"/>
            <a:ext cx="75565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5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5" name="Google Shape;205;p45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6" name="Google Shape;206;p45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7" name="Google Shape;207;p45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Google Shape;208;p45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Google Shape;209;p45"/>
          <p:cNvSpPr txBox="1"/>
          <p:nvPr>
            <p:ph idx="12" type="sldNum"/>
          </p:nvPr>
        </p:nvSpPr>
        <p:spPr>
          <a:xfrm>
            <a:off x="531813" y="787400"/>
            <a:ext cx="75565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Google Shape;63;p29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Google Shape;64;p29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29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29"/>
          <p:cNvSpPr txBox="1"/>
          <p:nvPr>
            <p:ph idx="12" type="sldNum"/>
          </p:nvPr>
        </p:nvSpPr>
        <p:spPr>
          <a:xfrm>
            <a:off x="531813" y="4529138"/>
            <a:ext cx="755650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6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2" name="Google Shape;212;p46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46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4" name="Google Shape;214;p46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46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46"/>
          <p:cNvSpPr txBox="1"/>
          <p:nvPr>
            <p:ph idx="12" type="sldNum"/>
          </p:nvPr>
        </p:nvSpPr>
        <p:spPr>
          <a:xfrm>
            <a:off x="531813" y="787400"/>
            <a:ext cx="75565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7"/>
          <p:cNvSpPr txBox="1"/>
          <p:nvPr>
            <p:ph type="title"/>
          </p:nvPr>
        </p:nvSpPr>
        <p:spPr>
          <a:xfrm>
            <a:off x="2592388" y="623888"/>
            <a:ext cx="8888412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9" name="Google Shape;219;p47"/>
          <p:cNvSpPr txBox="1"/>
          <p:nvPr>
            <p:ph idx="1" type="body"/>
          </p:nvPr>
        </p:nvSpPr>
        <p:spPr>
          <a:xfrm rot="5400000">
            <a:off x="5158581" y="-435769"/>
            <a:ext cx="3752850" cy="8891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0" name="Google Shape;220;p47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Google Shape;221;p47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" name="Google Shape;222;p47"/>
          <p:cNvSpPr txBox="1"/>
          <p:nvPr>
            <p:ph idx="12" type="sldNum"/>
          </p:nvPr>
        </p:nvSpPr>
        <p:spPr>
          <a:xfrm>
            <a:off x="531813" y="787400"/>
            <a:ext cx="75565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8"/>
          <p:cNvSpPr txBox="1"/>
          <p:nvPr>
            <p:ph type="title"/>
          </p:nvPr>
        </p:nvSpPr>
        <p:spPr>
          <a:xfrm rot="5400000">
            <a:off x="7738269" y="2143919"/>
            <a:ext cx="5262562" cy="2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5" name="Google Shape;225;p48"/>
          <p:cNvSpPr txBox="1"/>
          <p:nvPr>
            <p:ph idx="1" type="body"/>
          </p:nvPr>
        </p:nvSpPr>
        <p:spPr>
          <a:xfrm rot="5400000">
            <a:off x="3216275" y="-3175"/>
            <a:ext cx="5262562" cy="6516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6" name="Google Shape;226;p48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" name="Google Shape;227;p48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" name="Google Shape;228;p48"/>
          <p:cNvSpPr txBox="1"/>
          <p:nvPr>
            <p:ph idx="12" type="sldNum"/>
          </p:nvPr>
        </p:nvSpPr>
        <p:spPr>
          <a:xfrm>
            <a:off x="531813" y="787400"/>
            <a:ext cx="75565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 txBox="1"/>
          <p:nvPr>
            <p:ph type="title"/>
          </p:nvPr>
        </p:nvSpPr>
        <p:spPr>
          <a:xfrm>
            <a:off x="2589213" y="2514600"/>
            <a:ext cx="8891587" cy="22383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Google Shape;69;p30"/>
          <p:cNvSpPr txBox="1"/>
          <p:nvPr>
            <p:ph idx="1" type="body"/>
          </p:nvPr>
        </p:nvSpPr>
        <p:spPr>
          <a:xfrm>
            <a:off x="609600" y="1604963"/>
            <a:ext cx="10948988" cy="4502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30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30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30"/>
          <p:cNvSpPr txBox="1"/>
          <p:nvPr>
            <p:ph idx="12" type="sldNum"/>
          </p:nvPr>
        </p:nvSpPr>
        <p:spPr>
          <a:xfrm>
            <a:off x="531813" y="4529138"/>
            <a:ext cx="755650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1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31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Google Shape;76;p31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31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31"/>
          <p:cNvSpPr txBox="1"/>
          <p:nvPr>
            <p:ph idx="12" type="sldNum"/>
          </p:nvPr>
        </p:nvSpPr>
        <p:spPr>
          <a:xfrm>
            <a:off x="531813" y="4529138"/>
            <a:ext cx="755650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2"/>
          <p:cNvSpPr txBox="1"/>
          <p:nvPr>
            <p:ph type="title"/>
          </p:nvPr>
        </p:nvSpPr>
        <p:spPr>
          <a:xfrm>
            <a:off x="2589213" y="2514600"/>
            <a:ext cx="8891587" cy="22383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32"/>
          <p:cNvSpPr txBox="1"/>
          <p:nvPr>
            <p:ph idx="1" type="body"/>
          </p:nvPr>
        </p:nvSpPr>
        <p:spPr>
          <a:xfrm>
            <a:off x="609600" y="1604963"/>
            <a:ext cx="5397500" cy="4502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32"/>
          <p:cNvSpPr txBox="1"/>
          <p:nvPr>
            <p:ph idx="2" type="body"/>
          </p:nvPr>
        </p:nvSpPr>
        <p:spPr>
          <a:xfrm>
            <a:off x="6159500" y="1604963"/>
            <a:ext cx="5399088" cy="4502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Google Shape;83;p32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32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32"/>
          <p:cNvSpPr txBox="1"/>
          <p:nvPr>
            <p:ph idx="12" type="sldNum"/>
          </p:nvPr>
        </p:nvSpPr>
        <p:spPr>
          <a:xfrm>
            <a:off x="531813" y="4529138"/>
            <a:ext cx="755650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3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Google Shape;88;p33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Google Shape;89;p33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Google Shape;90;p33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Google Shape;91;p33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Google Shape;92;p33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33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33"/>
          <p:cNvSpPr txBox="1"/>
          <p:nvPr>
            <p:ph idx="12" type="sldNum"/>
          </p:nvPr>
        </p:nvSpPr>
        <p:spPr>
          <a:xfrm>
            <a:off x="531813" y="4529138"/>
            <a:ext cx="755650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4"/>
          <p:cNvSpPr txBox="1"/>
          <p:nvPr>
            <p:ph type="title"/>
          </p:nvPr>
        </p:nvSpPr>
        <p:spPr>
          <a:xfrm>
            <a:off x="2589213" y="2514600"/>
            <a:ext cx="8891587" cy="22383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Google Shape;97;p34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34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34"/>
          <p:cNvSpPr txBox="1"/>
          <p:nvPr>
            <p:ph idx="12" type="sldNum"/>
          </p:nvPr>
        </p:nvSpPr>
        <p:spPr>
          <a:xfrm>
            <a:off x="531813" y="4529138"/>
            <a:ext cx="755650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5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Google Shape;102;p35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35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Google Shape;104;p35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35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35"/>
          <p:cNvSpPr txBox="1"/>
          <p:nvPr>
            <p:ph idx="12" type="sldNum"/>
          </p:nvPr>
        </p:nvSpPr>
        <p:spPr>
          <a:xfrm>
            <a:off x="531813" y="4529138"/>
            <a:ext cx="755650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Google Shape;109;p36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36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Google Shape;111;p36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36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36"/>
          <p:cNvSpPr txBox="1"/>
          <p:nvPr>
            <p:ph idx="12" type="sldNum"/>
          </p:nvPr>
        </p:nvSpPr>
        <p:spPr>
          <a:xfrm>
            <a:off x="531813" y="4529138"/>
            <a:ext cx="755650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25"/>
          <p:cNvGrpSpPr/>
          <p:nvPr/>
        </p:nvGrpSpPr>
        <p:grpSpPr>
          <a:xfrm>
            <a:off x="0" y="228600"/>
            <a:ext cx="2827338" cy="6615113"/>
            <a:chOff x="0" y="144"/>
            <a:chExt cx="1781" cy="4167"/>
          </a:xfrm>
        </p:grpSpPr>
        <p:sp>
          <p:nvSpPr>
            <p:cNvPr id="25" name="Google Shape;25;p25"/>
            <p:cNvSpPr/>
            <p:nvPr/>
          </p:nvSpPr>
          <p:spPr>
            <a:xfrm>
              <a:off x="0" y="1622"/>
              <a:ext cx="48" cy="379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5"/>
            <p:cNvSpPr/>
            <p:nvPr/>
          </p:nvSpPr>
          <p:spPr>
            <a:xfrm>
              <a:off x="81" y="1988"/>
              <a:ext cx="392" cy="1448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5"/>
            <p:cNvSpPr/>
            <p:nvPr/>
          </p:nvSpPr>
          <p:spPr>
            <a:xfrm>
              <a:off x="508" y="3431"/>
              <a:ext cx="369" cy="879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5"/>
            <p:cNvSpPr/>
            <p:nvPr/>
          </p:nvSpPr>
          <p:spPr>
            <a:xfrm>
              <a:off x="605" y="4097"/>
              <a:ext cx="93" cy="214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5"/>
            <p:cNvSpPr/>
            <p:nvPr/>
          </p:nvSpPr>
          <p:spPr>
            <a:xfrm>
              <a:off x="63" y="2016"/>
              <a:ext cx="502" cy="2082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5"/>
            <p:cNvSpPr/>
            <p:nvPr/>
          </p:nvSpPr>
          <p:spPr>
            <a:xfrm>
              <a:off x="14" y="144"/>
              <a:ext cx="52" cy="1829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5"/>
            <p:cNvSpPr/>
            <p:nvPr/>
          </p:nvSpPr>
          <p:spPr>
            <a:xfrm>
              <a:off x="49" y="1855"/>
              <a:ext cx="34" cy="296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5"/>
            <p:cNvSpPr/>
            <p:nvPr/>
          </p:nvSpPr>
          <p:spPr>
            <a:xfrm>
              <a:off x="485" y="3451"/>
              <a:ext cx="105" cy="630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5"/>
            <p:cNvSpPr/>
            <p:nvPr/>
          </p:nvSpPr>
          <p:spPr>
            <a:xfrm>
              <a:off x="488" y="881"/>
              <a:ext cx="1293" cy="2535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5"/>
            <p:cNvSpPr/>
            <p:nvPr/>
          </p:nvSpPr>
          <p:spPr>
            <a:xfrm>
              <a:off x="581" y="4113"/>
              <a:ext cx="87" cy="197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5"/>
            <p:cNvSpPr/>
            <p:nvPr/>
          </p:nvSpPr>
          <p:spPr>
            <a:xfrm>
              <a:off x="485" y="3376"/>
              <a:ext cx="8" cy="124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5"/>
            <p:cNvSpPr/>
            <p:nvPr/>
          </p:nvSpPr>
          <p:spPr>
            <a:xfrm>
              <a:off x="535" y="3934"/>
              <a:ext cx="135" cy="377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" name="Google Shape;37;p25"/>
          <p:cNvGrpSpPr/>
          <p:nvPr/>
        </p:nvGrpSpPr>
        <p:grpSpPr>
          <a:xfrm>
            <a:off x="26988" y="0"/>
            <a:ext cx="2332037" cy="6829425"/>
            <a:chOff x="17" y="0"/>
            <a:chExt cx="1469" cy="4302"/>
          </a:xfrm>
        </p:grpSpPr>
        <p:sp>
          <p:nvSpPr>
            <p:cNvPr id="38" name="Google Shape;38;p25"/>
            <p:cNvSpPr/>
            <p:nvPr/>
          </p:nvSpPr>
          <p:spPr>
            <a:xfrm>
              <a:off x="17" y="0"/>
              <a:ext cx="296" cy="2757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5"/>
            <p:cNvSpPr/>
            <p:nvPr/>
          </p:nvSpPr>
          <p:spPr>
            <a:xfrm>
              <a:off x="347" y="2719"/>
              <a:ext cx="251" cy="981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5"/>
            <p:cNvSpPr/>
            <p:nvPr/>
          </p:nvSpPr>
          <p:spPr>
            <a:xfrm>
              <a:off x="634" y="3693"/>
              <a:ext cx="256" cy="609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5"/>
            <p:cNvSpPr/>
            <p:nvPr/>
          </p:nvSpPr>
          <p:spPr>
            <a:xfrm>
              <a:off x="329" y="2749"/>
              <a:ext cx="332" cy="139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5"/>
            <p:cNvSpPr/>
            <p:nvPr/>
          </p:nvSpPr>
          <p:spPr>
            <a:xfrm>
              <a:off x="295" y="812"/>
              <a:ext cx="95" cy="1892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5"/>
            <p:cNvSpPr/>
            <p:nvPr/>
          </p:nvSpPr>
          <p:spPr>
            <a:xfrm>
              <a:off x="700" y="4139"/>
              <a:ext cx="69" cy="162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5"/>
            <p:cNvSpPr/>
            <p:nvPr/>
          </p:nvSpPr>
          <p:spPr>
            <a:xfrm>
              <a:off x="317" y="2587"/>
              <a:ext cx="37" cy="307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5"/>
            <p:cNvSpPr/>
            <p:nvPr/>
          </p:nvSpPr>
          <p:spPr>
            <a:xfrm>
              <a:off x="613" y="1982"/>
              <a:ext cx="873" cy="1696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5"/>
            <p:cNvSpPr/>
            <p:nvPr/>
          </p:nvSpPr>
          <p:spPr>
            <a:xfrm>
              <a:off x="676" y="4158"/>
              <a:ext cx="61" cy="144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5"/>
            <p:cNvSpPr/>
            <p:nvPr/>
          </p:nvSpPr>
          <p:spPr>
            <a:xfrm>
              <a:off x="613" y="3715"/>
              <a:ext cx="72" cy="41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5"/>
            <p:cNvSpPr/>
            <p:nvPr/>
          </p:nvSpPr>
          <p:spPr>
            <a:xfrm>
              <a:off x="613" y="3636"/>
              <a:ext cx="9" cy="128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5"/>
            <p:cNvSpPr/>
            <p:nvPr/>
          </p:nvSpPr>
          <p:spPr>
            <a:xfrm>
              <a:off x="634" y="3983"/>
              <a:ext cx="117" cy="319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25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5"/>
          <p:cNvSpPr txBox="1"/>
          <p:nvPr>
            <p:ph type="title"/>
          </p:nvPr>
        </p:nvSpPr>
        <p:spPr>
          <a:xfrm>
            <a:off x="2589213" y="2514600"/>
            <a:ext cx="8891587" cy="22383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Google Shape;52;p25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25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25"/>
          <p:cNvSpPr/>
          <p:nvPr/>
        </p:nvSpPr>
        <p:spPr>
          <a:xfrm>
            <a:off x="0" y="4324350"/>
            <a:ext cx="1744663" cy="777875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5"/>
          <p:cNvSpPr txBox="1"/>
          <p:nvPr>
            <p:ph idx="12" type="sldNum"/>
          </p:nvPr>
        </p:nvSpPr>
        <p:spPr>
          <a:xfrm>
            <a:off x="531813" y="4529138"/>
            <a:ext cx="755650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609600" y="1604963"/>
            <a:ext cx="10948988" cy="4502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7"/>
          <p:cNvGrpSpPr/>
          <p:nvPr/>
        </p:nvGrpSpPr>
        <p:grpSpPr>
          <a:xfrm>
            <a:off x="0" y="228600"/>
            <a:ext cx="2827338" cy="6615113"/>
            <a:chOff x="0" y="144"/>
            <a:chExt cx="1781" cy="4167"/>
          </a:xfrm>
        </p:grpSpPr>
        <p:sp>
          <p:nvSpPr>
            <p:cNvPr id="128" name="Google Shape;128;p27"/>
            <p:cNvSpPr/>
            <p:nvPr/>
          </p:nvSpPr>
          <p:spPr>
            <a:xfrm>
              <a:off x="0" y="1622"/>
              <a:ext cx="48" cy="379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7"/>
            <p:cNvSpPr/>
            <p:nvPr/>
          </p:nvSpPr>
          <p:spPr>
            <a:xfrm>
              <a:off x="81" y="1988"/>
              <a:ext cx="392" cy="1448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7"/>
            <p:cNvSpPr/>
            <p:nvPr/>
          </p:nvSpPr>
          <p:spPr>
            <a:xfrm>
              <a:off x="508" y="3431"/>
              <a:ext cx="369" cy="879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7"/>
            <p:cNvSpPr/>
            <p:nvPr/>
          </p:nvSpPr>
          <p:spPr>
            <a:xfrm>
              <a:off x="605" y="4097"/>
              <a:ext cx="93" cy="214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7"/>
            <p:cNvSpPr/>
            <p:nvPr/>
          </p:nvSpPr>
          <p:spPr>
            <a:xfrm>
              <a:off x="63" y="2016"/>
              <a:ext cx="502" cy="2082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7"/>
            <p:cNvSpPr/>
            <p:nvPr/>
          </p:nvSpPr>
          <p:spPr>
            <a:xfrm>
              <a:off x="14" y="144"/>
              <a:ext cx="52" cy="1829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7"/>
            <p:cNvSpPr/>
            <p:nvPr/>
          </p:nvSpPr>
          <p:spPr>
            <a:xfrm>
              <a:off x="49" y="1855"/>
              <a:ext cx="34" cy="296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7"/>
            <p:cNvSpPr/>
            <p:nvPr/>
          </p:nvSpPr>
          <p:spPr>
            <a:xfrm>
              <a:off x="485" y="3451"/>
              <a:ext cx="105" cy="630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7"/>
            <p:cNvSpPr/>
            <p:nvPr/>
          </p:nvSpPr>
          <p:spPr>
            <a:xfrm>
              <a:off x="488" y="881"/>
              <a:ext cx="1293" cy="2535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7"/>
            <p:cNvSpPr/>
            <p:nvPr/>
          </p:nvSpPr>
          <p:spPr>
            <a:xfrm>
              <a:off x="581" y="4113"/>
              <a:ext cx="87" cy="197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485" y="3376"/>
              <a:ext cx="8" cy="124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7"/>
            <p:cNvSpPr/>
            <p:nvPr/>
          </p:nvSpPr>
          <p:spPr>
            <a:xfrm>
              <a:off x="535" y="3934"/>
              <a:ext cx="135" cy="377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27"/>
          <p:cNvGrpSpPr/>
          <p:nvPr/>
        </p:nvGrpSpPr>
        <p:grpSpPr>
          <a:xfrm>
            <a:off x="26988" y="0"/>
            <a:ext cx="2332037" cy="6829425"/>
            <a:chOff x="17" y="0"/>
            <a:chExt cx="1469" cy="4302"/>
          </a:xfrm>
        </p:grpSpPr>
        <p:sp>
          <p:nvSpPr>
            <p:cNvPr id="141" name="Google Shape;141;p27"/>
            <p:cNvSpPr/>
            <p:nvPr/>
          </p:nvSpPr>
          <p:spPr>
            <a:xfrm>
              <a:off x="17" y="0"/>
              <a:ext cx="296" cy="2757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7"/>
            <p:cNvSpPr/>
            <p:nvPr/>
          </p:nvSpPr>
          <p:spPr>
            <a:xfrm>
              <a:off x="347" y="2719"/>
              <a:ext cx="251" cy="981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634" y="3693"/>
              <a:ext cx="256" cy="609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329" y="2749"/>
              <a:ext cx="332" cy="139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295" y="812"/>
              <a:ext cx="95" cy="1892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700" y="4139"/>
              <a:ext cx="69" cy="162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317" y="2587"/>
              <a:ext cx="37" cy="307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613" y="1982"/>
              <a:ext cx="873" cy="1696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676" y="4158"/>
              <a:ext cx="61" cy="144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613" y="3715"/>
              <a:ext cx="72" cy="41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613" y="3636"/>
              <a:ext cx="9" cy="128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634" y="3983"/>
              <a:ext cx="117" cy="319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27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7"/>
          <p:cNvSpPr txBox="1"/>
          <p:nvPr>
            <p:ph type="title"/>
          </p:nvPr>
        </p:nvSpPr>
        <p:spPr>
          <a:xfrm>
            <a:off x="2592388" y="623888"/>
            <a:ext cx="8888412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2589213" y="2133600"/>
            <a:ext cx="8891587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6" name="Google Shape;156;p27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27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27"/>
          <p:cNvSpPr/>
          <p:nvPr/>
        </p:nvSpPr>
        <p:spPr>
          <a:xfrm flipH="1" rot="10800000">
            <a:off x="-4763" y="712788"/>
            <a:ext cx="1589088" cy="506412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531813" y="787400"/>
            <a:ext cx="75565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"/>
          <p:cNvSpPr txBox="1"/>
          <p:nvPr/>
        </p:nvSpPr>
        <p:spPr>
          <a:xfrm>
            <a:off x="2453456" y="952498"/>
            <a:ext cx="8915400" cy="226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Organización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"/>
          <p:cNvSpPr txBox="1"/>
          <p:nvPr/>
        </p:nvSpPr>
        <p:spPr>
          <a:xfrm>
            <a:off x="431800" y="4535488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p1"/>
          <p:cNvSpPr txBox="1"/>
          <p:nvPr/>
        </p:nvSpPr>
        <p:spPr>
          <a:xfrm>
            <a:off x="2453456" y="2714620"/>
            <a:ext cx="8915400" cy="371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s-AR" sz="3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Árboles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0"/>
          <p:cNvSpPr txBox="1"/>
          <p:nvPr/>
        </p:nvSpPr>
        <p:spPr>
          <a:xfrm>
            <a:off x="1810515" y="611188"/>
            <a:ext cx="7929618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b="0" i="0" lang="es-AR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 – Árbol B de orden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10"/>
          <p:cNvSpPr txBox="1"/>
          <p:nvPr/>
        </p:nvSpPr>
        <p:spPr>
          <a:xfrm>
            <a:off x="2589213" y="6335713"/>
            <a:ext cx="7620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0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644" name="Google Shape;644;p10"/>
          <p:cNvGrpSpPr/>
          <p:nvPr/>
        </p:nvGrpSpPr>
        <p:grpSpPr>
          <a:xfrm>
            <a:off x="3445892" y="4268268"/>
            <a:ext cx="2365150" cy="691688"/>
            <a:chOff x="3445892" y="4268268"/>
            <a:chExt cx="2365150" cy="691688"/>
          </a:xfrm>
        </p:grpSpPr>
        <p:grpSp>
          <p:nvGrpSpPr>
            <p:cNvPr id="645" name="Google Shape;645;p10"/>
            <p:cNvGrpSpPr/>
            <p:nvPr/>
          </p:nvGrpSpPr>
          <p:grpSpPr>
            <a:xfrm>
              <a:off x="3445892" y="4268268"/>
              <a:ext cx="2365150" cy="691688"/>
              <a:chOff x="4025092" y="2786058"/>
              <a:chExt cx="3240000" cy="720000"/>
            </a:xfrm>
          </p:grpSpPr>
          <p:sp>
            <p:nvSpPr>
              <p:cNvPr id="646" name="Google Shape;646;p10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7" name="Google Shape;647;p10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8" name="Google Shape;648;p10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649" name="Google Shape;649;p10"/>
            <p:cNvSpPr txBox="1"/>
            <p:nvPr/>
          </p:nvSpPr>
          <p:spPr>
            <a:xfrm>
              <a:off x="3517330" y="4336897"/>
              <a:ext cx="2143140" cy="599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75  80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0" name="Google Shape;650;p10"/>
          <p:cNvSpPr txBox="1"/>
          <p:nvPr/>
        </p:nvSpPr>
        <p:spPr>
          <a:xfrm>
            <a:off x="1453324" y="5715016"/>
            <a:ext cx="1428760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1" name="Google Shape;651;p10"/>
          <p:cNvGrpSpPr/>
          <p:nvPr/>
        </p:nvGrpSpPr>
        <p:grpSpPr>
          <a:xfrm>
            <a:off x="6303412" y="4269401"/>
            <a:ext cx="2365150" cy="691688"/>
            <a:chOff x="6303412" y="4269401"/>
            <a:chExt cx="2365150" cy="691688"/>
          </a:xfrm>
        </p:grpSpPr>
        <p:grpSp>
          <p:nvGrpSpPr>
            <p:cNvPr id="652" name="Google Shape;652;p10"/>
            <p:cNvGrpSpPr/>
            <p:nvPr/>
          </p:nvGrpSpPr>
          <p:grpSpPr>
            <a:xfrm>
              <a:off x="6303412" y="4269401"/>
              <a:ext cx="2365150" cy="691688"/>
              <a:chOff x="4025092" y="2786058"/>
              <a:chExt cx="3240000" cy="720000"/>
            </a:xfrm>
          </p:grpSpPr>
          <p:sp>
            <p:nvSpPr>
              <p:cNvPr id="653" name="Google Shape;653;p10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54" name="Google Shape;654;p10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5" name="Google Shape;655;p10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656" name="Google Shape;656;p10"/>
            <p:cNvSpPr txBox="1"/>
            <p:nvPr/>
          </p:nvSpPr>
          <p:spPr>
            <a:xfrm>
              <a:off x="6374850" y="4338030"/>
              <a:ext cx="793514" cy="599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91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7" name="Google Shape;657;p10"/>
          <p:cNvGrpSpPr/>
          <p:nvPr/>
        </p:nvGrpSpPr>
        <p:grpSpPr>
          <a:xfrm>
            <a:off x="4628467" y="3000401"/>
            <a:ext cx="2857520" cy="1269000"/>
            <a:chOff x="4628467" y="3000401"/>
            <a:chExt cx="2857520" cy="1269000"/>
          </a:xfrm>
        </p:grpSpPr>
        <p:cxnSp>
          <p:nvCxnSpPr>
            <p:cNvPr id="658" name="Google Shape;658;p10"/>
            <p:cNvCxnSpPr>
              <a:endCxn id="646" idx="0"/>
            </p:cNvCxnSpPr>
            <p:nvPr/>
          </p:nvCxnSpPr>
          <p:spPr>
            <a:xfrm flipH="1">
              <a:off x="4628467" y="3001068"/>
              <a:ext cx="826200" cy="126720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9" name="Google Shape;659;p10"/>
            <p:cNvCxnSpPr>
              <a:endCxn id="653" idx="0"/>
            </p:cNvCxnSpPr>
            <p:nvPr/>
          </p:nvCxnSpPr>
          <p:spPr>
            <a:xfrm>
              <a:off x="6525387" y="3000401"/>
              <a:ext cx="960600" cy="126900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60" name="Google Shape;660;p10"/>
          <p:cNvGrpSpPr/>
          <p:nvPr/>
        </p:nvGrpSpPr>
        <p:grpSpPr>
          <a:xfrm>
            <a:off x="810382" y="1857364"/>
            <a:ext cx="10864930" cy="3103725"/>
            <a:chOff x="810382" y="1857364"/>
            <a:chExt cx="10864930" cy="3103725"/>
          </a:xfrm>
        </p:grpSpPr>
        <p:sp>
          <p:nvSpPr>
            <p:cNvPr id="661" name="Google Shape;661;p10"/>
            <p:cNvSpPr txBox="1"/>
            <p:nvPr/>
          </p:nvSpPr>
          <p:spPr>
            <a:xfrm>
              <a:off x="3445892" y="3856495"/>
              <a:ext cx="260743" cy="393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2" name="Google Shape;662;p10"/>
            <p:cNvSpPr txBox="1"/>
            <p:nvPr/>
          </p:nvSpPr>
          <p:spPr>
            <a:xfrm>
              <a:off x="6303412" y="3857628"/>
              <a:ext cx="260743" cy="393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4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663" name="Google Shape;663;p10"/>
            <p:cNvGrpSpPr/>
            <p:nvPr/>
          </p:nvGrpSpPr>
          <p:grpSpPr>
            <a:xfrm>
              <a:off x="810382" y="1857364"/>
              <a:ext cx="10864930" cy="3103725"/>
              <a:chOff x="810382" y="1857364"/>
              <a:chExt cx="10864930" cy="3103725"/>
            </a:xfrm>
          </p:grpSpPr>
          <p:grpSp>
            <p:nvGrpSpPr>
              <p:cNvPr id="664" name="Google Shape;664;p10"/>
              <p:cNvGrpSpPr/>
              <p:nvPr/>
            </p:nvGrpSpPr>
            <p:grpSpPr>
              <a:xfrm>
                <a:off x="4382282" y="1857364"/>
                <a:ext cx="3240000" cy="1148628"/>
                <a:chOff x="4382282" y="1857364"/>
                <a:chExt cx="3240000" cy="1148628"/>
              </a:xfrm>
            </p:grpSpPr>
            <p:sp>
              <p:nvSpPr>
                <p:cNvPr id="665" name="Google Shape;665;p10"/>
                <p:cNvSpPr txBox="1"/>
                <p:nvPr/>
              </p:nvSpPr>
              <p:spPr>
                <a:xfrm>
                  <a:off x="4382282" y="1857364"/>
                  <a:ext cx="357190" cy="4095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2</a:t>
                  </a:r>
                  <a:endParaRPr b="0" i="0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grpSp>
              <p:nvGrpSpPr>
                <p:cNvPr id="666" name="Google Shape;666;p10"/>
                <p:cNvGrpSpPr/>
                <p:nvPr/>
              </p:nvGrpSpPr>
              <p:grpSpPr>
                <a:xfrm>
                  <a:off x="4382282" y="2285992"/>
                  <a:ext cx="3240000" cy="720000"/>
                  <a:chOff x="4668034" y="5500702"/>
                  <a:chExt cx="3240000" cy="720000"/>
                </a:xfrm>
              </p:grpSpPr>
              <p:grpSp>
                <p:nvGrpSpPr>
                  <p:cNvPr id="667" name="Google Shape;667;p10"/>
                  <p:cNvGrpSpPr/>
                  <p:nvPr/>
                </p:nvGrpSpPr>
                <p:grpSpPr>
                  <a:xfrm>
                    <a:off x="4668034" y="5500702"/>
                    <a:ext cx="3240000" cy="720000"/>
                    <a:chOff x="4025092" y="2786058"/>
                    <a:chExt cx="3240000" cy="720000"/>
                  </a:xfrm>
                </p:grpSpPr>
                <p:sp>
                  <p:nvSpPr>
                    <p:cNvPr id="668" name="Google Shape;668;p10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669" name="Google Shape;669;p10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670" name="Google Shape;670;p10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671" name="Google Shape;671;p10"/>
                  <p:cNvSpPr txBox="1"/>
                  <p:nvPr/>
                </p:nvSpPr>
                <p:spPr>
                  <a:xfrm>
                    <a:off x="4810910" y="5591195"/>
                    <a:ext cx="3000396" cy="623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 67    88    96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672" name="Google Shape;672;p10"/>
              <p:cNvGrpSpPr/>
              <p:nvPr/>
            </p:nvGrpSpPr>
            <p:grpSpPr>
              <a:xfrm>
                <a:off x="7596992" y="3000372"/>
                <a:ext cx="4078320" cy="1960717"/>
                <a:chOff x="7596992" y="3000372"/>
                <a:chExt cx="4078320" cy="1960717"/>
              </a:xfrm>
            </p:grpSpPr>
            <p:cxnSp>
              <p:nvCxnSpPr>
                <p:cNvPr id="673" name="Google Shape;673;p10"/>
                <p:cNvCxnSpPr/>
                <p:nvPr/>
              </p:nvCxnSpPr>
              <p:spPr>
                <a:xfrm>
                  <a:off x="7596992" y="3000372"/>
                  <a:ext cx="1714512" cy="1285884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674" name="Google Shape;674;p10"/>
                <p:cNvGrpSpPr/>
                <p:nvPr/>
              </p:nvGrpSpPr>
              <p:grpSpPr>
                <a:xfrm>
                  <a:off x="9240066" y="3857628"/>
                  <a:ext cx="2435246" cy="1103461"/>
                  <a:chOff x="6786590" y="3643314"/>
                  <a:chExt cx="3336022" cy="1148628"/>
                </a:xfrm>
              </p:grpSpPr>
              <p:grpSp>
                <p:nvGrpSpPr>
                  <p:cNvPr id="675" name="Google Shape;675;p10"/>
                  <p:cNvGrpSpPr/>
                  <p:nvPr/>
                </p:nvGrpSpPr>
                <p:grpSpPr>
                  <a:xfrm>
                    <a:off x="6882612" y="4071942"/>
                    <a:ext cx="3240000" cy="720000"/>
                    <a:chOff x="4025092" y="2786058"/>
                    <a:chExt cx="3240000" cy="720000"/>
                  </a:xfrm>
                </p:grpSpPr>
                <p:sp>
                  <p:nvSpPr>
                    <p:cNvPr id="676" name="Google Shape;676;p10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677" name="Google Shape;677;p10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678" name="Google Shape;678;p10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679" name="Google Shape;679;p10"/>
                  <p:cNvSpPr txBox="1"/>
                  <p:nvPr/>
                </p:nvSpPr>
                <p:spPr>
                  <a:xfrm>
                    <a:off x="6882612" y="3643314"/>
                    <a:ext cx="357190" cy="4095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imes New Roman"/>
                      <a:buNone/>
                    </a:pPr>
                    <a:r>
                      <a:rPr b="0" i="0" lang="es-AR" sz="24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3</a:t>
                    </a:r>
                    <a:endParaRPr b="0" i="0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endParaRPr>
                  </a:p>
                </p:txBody>
              </p:sp>
              <p:sp>
                <p:nvSpPr>
                  <p:cNvPr id="680" name="Google Shape;680;p10"/>
                  <p:cNvSpPr txBox="1"/>
                  <p:nvPr/>
                </p:nvSpPr>
                <p:spPr>
                  <a:xfrm>
                    <a:off x="6786590" y="4163849"/>
                    <a:ext cx="1857540" cy="623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105      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681" name="Google Shape;681;p10"/>
              <p:cNvGrpSpPr/>
              <p:nvPr/>
            </p:nvGrpSpPr>
            <p:grpSpPr>
              <a:xfrm>
                <a:off x="810382" y="3000372"/>
                <a:ext cx="3589112" cy="1960717"/>
                <a:chOff x="810382" y="3000372"/>
                <a:chExt cx="3589112" cy="1960717"/>
              </a:xfrm>
            </p:grpSpPr>
            <p:grpSp>
              <p:nvGrpSpPr>
                <p:cNvPr id="682" name="Google Shape;682;p10"/>
                <p:cNvGrpSpPr/>
                <p:nvPr/>
              </p:nvGrpSpPr>
              <p:grpSpPr>
                <a:xfrm>
                  <a:off x="810382" y="3857628"/>
                  <a:ext cx="2365149" cy="1103461"/>
                  <a:chOff x="6882612" y="3643314"/>
                  <a:chExt cx="3240000" cy="1148628"/>
                </a:xfrm>
              </p:grpSpPr>
              <p:grpSp>
                <p:nvGrpSpPr>
                  <p:cNvPr id="683" name="Google Shape;683;p10"/>
                  <p:cNvGrpSpPr/>
                  <p:nvPr/>
                </p:nvGrpSpPr>
                <p:grpSpPr>
                  <a:xfrm>
                    <a:off x="6882612" y="4071942"/>
                    <a:ext cx="3240000" cy="720000"/>
                    <a:chOff x="4025092" y="2786058"/>
                    <a:chExt cx="3240000" cy="720000"/>
                  </a:xfrm>
                </p:grpSpPr>
                <p:sp>
                  <p:nvSpPr>
                    <p:cNvPr id="684" name="Google Shape;684;p10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685" name="Google Shape;685;p10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686" name="Google Shape;686;p10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687" name="Google Shape;687;p10"/>
                  <p:cNvSpPr txBox="1"/>
                  <p:nvPr/>
                </p:nvSpPr>
                <p:spPr>
                  <a:xfrm>
                    <a:off x="6882612" y="3643314"/>
                    <a:ext cx="357190" cy="4095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imes New Roman"/>
                      <a:buNone/>
                    </a:pPr>
                    <a:r>
                      <a:rPr b="0" i="0" lang="es-AR" sz="24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0</a:t>
                    </a:r>
                    <a:endParaRPr b="0" i="0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endParaRPr>
                  </a:p>
                </p:txBody>
              </p:sp>
              <p:sp>
                <p:nvSpPr>
                  <p:cNvPr id="688" name="Google Shape;688;p10"/>
                  <p:cNvSpPr txBox="1"/>
                  <p:nvPr/>
                </p:nvSpPr>
                <p:spPr>
                  <a:xfrm>
                    <a:off x="6980474" y="4143380"/>
                    <a:ext cx="2935870" cy="623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25  40      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689" name="Google Shape;689;p10"/>
                <p:cNvCxnSpPr/>
                <p:nvPr/>
              </p:nvCxnSpPr>
              <p:spPr>
                <a:xfrm flipH="1">
                  <a:off x="2382019" y="3000372"/>
                  <a:ext cx="2017475" cy="1285885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sp>
        <p:nvSpPr>
          <p:cNvPr id="690" name="Google Shape;690;p10"/>
          <p:cNvSpPr txBox="1"/>
          <p:nvPr/>
        </p:nvSpPr>
        <p:spPr>
          <a:xfrm>
            <a:off x="5666178" y="2375210"/>
            <a:ext cx="714380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10"/>
          <p:cNvSpPr txBox="1"/>
          <p:nvPr/>
        </p:nvSpPr>
        <p:spPr>
          <a:xfrm>
            <a:off x="6168232" y="1285860"/>
            <a:ext cx="6143668" cy="1143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¿L/E necesarias para el alta de la clave 80?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10"/>
          <p:cNvSpPr txBox="1"/>
          <p:nvPr/>
        </p:nvSpPr>
        <p:spPr>
          <a:xfrm>
            <a:off x="8025620" y="2535646"/>
            <a:ext cx="3214710" cy="607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L2, L1, E1,E4,E2 (cada nodo se lee a lo sumo 1 vez)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10"/>
          <p:cNvSpPr txBox="1"/>
          <p:nvPr/>
        </p:nvSpPr>
        <p:spPr>
          <a:xfrm>
            <a:off x="2690673" y="5714950"/>
            <a:ext cx="89847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Completamos el árbol con las altas de: +86,+120,+230,+95,+55</a:t>
            </a:r>
            <a:endParaRPr b="0" i="0" sz="3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1"/>
          <p:cNvSpPr txBox="1"/>
          <p:nvPr/>
        </p:nvSpPr>
        <p:spPr>
          <a:xfrm>
            <a:off x="2589213" y="6335713"/>
            <a:ext cx="7620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11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704" name="Google Shape;704;p11"/>
          <p:cNvGrpSpPr/>
          <p:nvPr/>
        </p:nvGrpSpPr>
        <p:grpSpPr>
          <a:xfrm>
            <a:off x="810382" y="2500306"/>
            <a:ext cx="10864930" cy="3103725"/>
            <a:chOff x="810382" y="1857364"/>
            <a:chExt cx="10864930" cy="3103725"/>
          </a:xfrm>
        </p:grpSpPr>
        <p:grpSp>
          <p:nvGrpSpPr>
            <p:cNvPr id="705" name="Google Shape;705;p11"/>
            <p:cNvGrpSpPr/>
            <p:nvPr/>
          </p:nvGrpSpPr>
          <p:grpSpPr>
            <a:xfrm>
              <a:off x="3445892" y="4268268"/>
              <a:ext cx="2436588" cy="691688"/>
              <a:chOff x="3445892" y="4268268"/>
              <a:chExt cx="2436588" cy="691688"/>
            </a:xfrm>
          </p:grpSpPr>
          <p:grpSp>
            <p:nvGrpSpPr>
              <p:cNvPr id="706" name="Google Shape;706;p11"/>
              <p:cNvGrpSpPr/>
              <p:nvPr/>
            </p:nvGrpSpPr>
            <p:grpSpPr>
              <a:xfrm>
                <a:off x="3445892" y="4268268"/>
                <a:ext cx="2365150" cy="691688"/>
                <a:chOff x="4025092" y="2786058"/>
                <a:chExt cx="3240000" cy="720000"/>
              </a:xfrm>
            </p:grpSpPr>
            <p:sp>
              <p:nvSpPr>
                <p:cNvPr id="707" name="Google Shape;707;p11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708" name="Google Shape;708;p11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09" name="Google Shape;709;p11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710" name="Google Shape;710;p11"/>
              <p:cNvSpPr txBox="1"/>
              <p:nvPr/>
            </p:nvSpPr>
            <p:spPr>
              <a:xfrm>
                <a:off x="3517330" y="4336897"/>
                <a:ext cx="2365150" cy="5993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75  80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1" name="Google Shape;711;p11"/>
            <p:cNvGrpSpPr/>
            <p:nvPr/>
          </p:nvGrpSpPr>
          <p:grpSpPr>
            <a:xfrm>
              <a:off x="6303412" y="4269401"/>
              <a:ext cx="2365150" cy="691688"/>
              <a:chOff x="6303412" y="4269401"/>
              <a:chExt cx="2365150" cy="691688"/>
            </a:xfrm>
          </p:grpSpPr>
          <p:grpSp>
            <p:nvGrpSpPr>
              <p:cNvPr id="712" name="Google Shape;712;p11"/>
              <p:cNvGrpSpPr/>
              <p:nvPr/>
            </p:nvGrpSpPr>
            <p:grpSpPr>
              <a:xfrm>
                <a:off x="6303412" y="4269401"/>
                <a:ext cx="2365150" cy="691688"/>
                <a:chOff x="4025092" y="2786058"/>
                <a:chExt cx="3240000" cy="720000"/>
              </a:xfrm>
            </p:grpSpPr>
            <p:sp>
              <p:nvSpPr>
                <p:cNvPr id="713" name="Google Shape;713;p11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714" name="Google Shape;714;p11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15" name="Google Shape;715;p11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716" name="Google Shape;716;p11"/>
              <p:cNvSpPr txBox="1"/>
              <p:nvPr/>
            </p:nvSpPr>
            <p:spPr>
              <a:xfrm>
                <a:off x="6374850" y="4338030"/>
                <a:ext cx="793514" cy="5993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91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7" name="Google Shape;717;p11"/>
            <p:cNvGrpSpPr/>
            <p:nvPr/>
          </p:nvGrpSpPr>
          <p:grpSpPr>
            <a:xfrm>
              <a:off x="4628467" y="3000401"/>
              <a:ext cx="2857520" cy="1269000"/>
              <a:chOff x="4628467" y="3000401"/>
              <a:chExt cx="2857520" cy="1269000"/>
            </a:xfrm>
          </p:grpSpPr>
          <p:cxnSp>
            <p:nvCxnSpPr>
              <p:cNvPr id="718" name="Google Shape;718;p11"/>
              <p:cNvCxnSpPr>
                <a:endCxn id="707" idx="0"/>
              </p:cNvCxnSpPr>
              <p:nvPr/>
            </p:nvCxnSpPr>
            <p:spPr>
              <a:xfrm flipH="1">
                <a:off x="4628467" y="3001068"/>
                <a:ext cx="826200" cy="126720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19" name="Google Shape;719;p11"/>
              <p:cNvCxnSpPr>
                <a:endCxn id="713" idx="0"/>
              </p:cNvCxnSpPr>
              <p:nvPr/>
            </p:nvCxnSpPr>
            <p:spPr>
              <a:xfrm>
                <a:off x="6525387" y="3000401"/>
                <a:ext cx="960600" cy="126900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720" name="Google Shape;720;p11"/>
            <p:cNvGrpSpPr/>
            <p:nvPr/>
          </p:nvGrpSpPr>
          <p:grpSpPr>
            <a:xfrm>
              <a:off x="810382" y="1857364"/>
              <a:ext cx="10864930" cy="3103725"/>
              <a:chOff x="810382" y="1857364"/>
              <a:chExt cx="10864930" cy="3103725"/>
            </a:xfrm>
          </p:grpSpPr>
          <p:sp>
            <p:nvSpPr>
              <p:cNvPr id="721" name="Google Shape;721;p11"/>
              <p:cNvSpPr txBox="1"/>
              <p:nvPr/>
            </p:nvSpPr>
            <p:spPr>
              <a:xfrm>
                <a:off x="3445892" y="3856495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22" name="Google Shape;722;p11"/>
              <p:cNvSpPr txBox="1"/>
              <p:nvPr/>
            </p:nvSpPr>
            <p:spPr>
              <a:xfrm>
                <a:off x="6303412" y="3857628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4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723" name="Google Shape;723;p11"/>
              <p:cNvGrpSpPr/>
              <p:nvPr/>
            </p:nvGrpSpPr>
            <p:grpSpPr>
              <a:xfrm>
                <a:off x="810382" y="1857364"/>
                <a:ext cx="10864930" cy="3103725"/>
                <a:chOff x="810382" y="1857364"/>
                <a:chExt cx="10864930" cy="3103725"/>
              </a:xfrm>
            </p:grpSpPr>
            <p:grpSp>
              <p:nvGrpSpPr>
                <p:cNvPr id="724" name="Google Shape;724;p11"/>
                <p:cNvGrpSpPr/>
                <p:nvPr/>
              </p:nvGrpSpPr>
              <p:grpSpPr>
                <a:xfrm>
                  <a:off x="4382282" y="1857364"/>
                  <a:ext cx="3240000" cy="1148628"/>
                  <a:chOff x="4382282" y="1857364"/>
                  <a:chExt cx="3240000" cy="1148628"/>
                </a:xfrm>
              </p:grpSpPr>
              <p:sp>
                <p:nvSpPr>
                  <p:cNvPr id="725" name="Google Shape;725;p11"/>
                  <p:cNvSpPr txBox="1"/>
                  <p:nvPr/>
                </p:nvSpPr>
                <p:spPr>
                  <a:xfrm>
                    <a:off x="4382282" y="1857364"/>
                    <a:ext cx="357190" cy="4095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imes New Roman"/>
                      <a:buNone/>
                    </a:pPr>
                    <a:r>
                      <a:rPr b="0" i="0" lang="es-AR" sz="24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2</a:t>
                    </a:r>
                    <a:endParaRPr b="0" i="0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endParaRPr>
                  </a:p>
                </p:txBody>
              </p:sp>
              <p:grpSp>
                <p:nvGrpSpPr>
                  <p:cNvPr id="726" name="Google Shape;726;p11"/>
                  <p:cNvGrpSpPr/>
                  <p:nvPr/>
                </p:nvGrpSpPr>
                <p:grpSpPr>
                  <a:xfrm>
                    <a:off x="4382282" y="2285992"/>
                    <a:ext cx="3240000" cy="720000"/>
                    <a:chOff x="4668034" y="5500702"/>
                    <a:chExt cx="3240000" cy="720000"/>
                  </a:xfrm>
                </p:grpSpPr>
                <p:grpSp>
                  <p:nvGrpSpPr>
                    <p:cNvPr id="727" name="Google Shape;727;p11"/>
                    <p:cNvGrpSpPr/>
                    <p:nvPr/>
                  </p:nvGrpSpPr>
                  <p:grpSpPr>
                    <a:xfrm>
                      <a:off x="4668034" y="5500702"/>
                      <a:ext cx="3240000" cy="720000"/>
                      <a:chOff x="4025092" y="2786058"/>
                      <a:chExt cx="3240000" cy="720000"/>
                    </a:xfrm>
                  </p:grpSpPr>
                  <p:sp>
                    <p:nvSpPr>
                      <p:cNvPr id="728" name="Google Shape;728;p11"/>
                      <p:cNvSpPr/>
                      <p:nvPr/>
                    </p:nvSpPr>
                    <p:spPr>
                      <a:xfrm>
                        <a:off x="4025092" y="2786058"/>
                        <a:ext cx="3240000" cy="720000"/>
                      </a:xfrm>
                      <a:prstGeom prst="rect">
                        <a:avLst/>
                      </a:prstGeom>
                      <a:noFill/>
                      <a:ln cap="flat" cmpd="sng" w="381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93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Times New Roman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cxnSp>
                    <p:nvCxnSpPr>
                      <p:cNvPr id="729" name="Google Shape;729;p11"/>
                      <p:cNvCxnSpPr/>
                      <p:nvPr/>
                    </p:nvCxnSpPr>
                    <p:spPr>
                      <a:xfrm rot="5400000">
                        <a:off x="4740266" y="3142454"/>
                        <a:ext cx="714380" cy="1588"/>
                      </a:xfrm>
                      <a:prstGeom prst="straightConnector1">
                        <a:avLst/>
                      </a:prstGeom>
                      <a:solidFill>
                        <a:srgbClr val="00B8FF"/>
                      </a:solidFill>
                      <a:ln cap="flat" cmpd="sng" w="381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730" name="Google Shape;730;p11"/>
                      <p:cNvCxnSpPr/>
                      <p:nvPr/>
                    </p:nvCxnSpPr>
                    <p:spPr>
                      <a:xfrm rot="5400000">
                        <a:off x="5811836" y="3142454"/>
                        <a:ext cx="714380" cy="1588"/>
                      </a:xfrm>
                      <a:prstGeom prst="straightConnector1">
                        <a:avLst/>
                      </a:prstGeom>
                      <a:solidFill>
                        <a:srgbClr val="00B8FF"/>
                      </a:solidFill>
                      <a:ln cap="flat" cmpd="sng" w="381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</p:grpSp>
                <p:sp>
                  <p:nvSpPr>
                    <p:cNvPr id="731" name="Google Shape;731;p11"/>
                    <p:cNvSpPr txBox="1"/>
                    <p:nvPr/>
                  </p:nvSpPr>
                  <p:spPr>
                    <a:xfrm>
                      <a:off x="4810910" y="5591195"/>
                      <a:ext cx="3000396" cy="6238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000" lIns="90000" spcFirstLastPara="1" rIns="90000" wrap="square" tIns="450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b="0" i="0" lang="es-AR" sz="36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67    88    96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732" name="Google Shape;732;p11"/>
                <p:cNvGrpSpPr/>
                <p:nvPr/>
              </p:nvGrpSpPr>
              <p:grpSpPr>
                <a:xfrm>
                  <a:off x="7596992" y="3000372"/>
                  <a:ext cx="4078320" cy="1960717"/>
                  <a:chOff x="7596992" y="3000372"/>
                  <a:chExt cx="4078320" cy="1960717"/>
                </a:xfrm>
              </p:grpSpPr>
              <p:cxnSp>
                <p:nvCxnSpPr>
                  <p:cNvPr id="733" name="Google Shape;733;p11"/>
                  <p:cNvCxnSpPr/>
                  <p:nvPr/>
                </p:nvCxnSpPr>
                <p:spPr>
                  <a:xfrm>
                    <a:off x="7596992" y="3000372"/>
                    <a:ext cx="1714512" cy="1285884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734" name="Google Shape;734;p11"/>
                  <p:cNvGrpSpPr/>
                  <p:nvPr/>
                </p:nvGrpSpPr>
                <p:grpSpPr>
                  <a:xfrm>
                    <a:off x="9240066" y="3857628"/>
                    <a:ext cx="2435246" cy="1103461"/>
                    <a:chOff x="6786590" y="3643314"/>
                    <a:chExt cx="3336022" cy="1148628"/>
                  </a:xfrm>
                </p:grpSpPr>
                <p:grpSp>
                  <p:nvGrpSpPr>
                    <p:cNvPr id="735" name="Google Shape;735;p11"/>
                    <p:cNvGrpSpPr/>
                    <p:nvPr/>
                  </p:nvGrpSpPr>
                  <p:grpSpPr>
                    <a:xfrm>
                      <a:off x="6882612" y="4071942"/>
                      <a:ext cx="3240000" cy="720000"/>
                      <a:chOff x="4025092" y="2786058"/>
                      <a:chExt cx="3240000" cy="720000"/>
                    </a:xfrm>
                  </p:grpSpPr>
                  <p:sp>
                    <p:nvSpPr>
                      <p:cNvPr id="736" name="Google Shape;736;p11"/>
                      <p:cNvSpPr/>
                      <p:nvPr/>
                    </p:nvSpPr>
                    <p:spPr>
                      <a:xfrm>
                        <a:off x="4025092" y="2786058"/>
                        <a:ext cx="3240000" cy="720000"/>
                      </a:xfrm>
                      <a:prstGeom prst="rect">
                        <a:avLst/>
                      </a:prstGeom>
                      <a:noFill/>
                      <a:ln cap="flat" cmpd="sng" w="381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93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Times New Roman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cxnSp>
                    <p:nvCxnSpPr>
                      <p:cNvPr id="737" name="Google Shape;737;p11"/>
                      <p:cNvCxnSpPr/>
                      <p:nvPr/>
                    </p:nvCxnSpPr>
                    <p:spPr>
                      <a:xfrm rot="5400000">
                        <a:off x="4740266" y="3142454"/>
                        <a:ext cx="714380" cy="1588"/>
                      </a:xfrm>
                      <a:prstGeom prst="straightConnector1">
                        <a:avLst/>
                      </a:prstGeom>
                      <a:solidFill>
                        <a:srgbClr val="00B8FF"/>
                      </a:solidFill>
                      <a:ln cap="flat" cmpd="sng" w="381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738" name="Google Shape;738;p11"/>
                      <p:cNvCxnSpPr/>
                      <p:nvPr/>
                    </p:nvCxnSpPr>
                    <p:spPr>
                      <a:xfrm rot="5400000">
                        <a:off x="5811836" y="3142454"/>
                        <a:ext cx="714380" cy="1588"/>
                      </a:xfrm>
                      <a:prstGeom prst="straightConnector1">
                        <a:avLst/>
                      </a:prstGeom>
                      <a:solidFill>
                        <a:srgbClr val="00B8FF"/>
                      </a:solidFill>
                      <a:ln cap="flat" cmpd="sng" w="381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</p:grpSp>
                <p:sp>
                  <p:nvSpPr>
                    <p:cNvPr id="739" name="Google Shape;739;p11"/>
                    <p:cNvSpPr txBox="1"/>
                    <p:nvPr/>
                  </p:nvSpPr>
                  <p:spPr>
                    <a:xfrm>
                      <a:off x="6882612" y="3643314"/>
                      <a:ext cx="357190" cy="4095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000" lIns="90000" spcFirstLastPara="1" rIns="90000" wrap="square" tIns="450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s-AR" sz="24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i="0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p:txBody>
                </p:sp>
                <p:sp>
                  <p:nvSpPr>
                    <p:cNvPr id="740" name="Google Shape;740;p11"/>
                    <p:cNvSpPr txBox="1"/>
                    <p:nvPr/>
                  </p:nvSpPr>
                  <p:spPr>
                    <a:xfrm>
                      <a:off x="6786590" y="4163849"/>
                      <a:ext cx="1857540" cy="6238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000" lIns="90000" spcFirstLastPara="1" rIns="90000" wrap="square" tIns="450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b="0" i="0" lang="es-AR" sz="36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105      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741" name="Google Shape;741;p11"/>
                <p:cNvGrpSpPr/>
                <p:nvPr/>
              </p:nvGrpSpPr>
              <p:grpSpPr>
                <a:xfrm>
                  <a:off x="810382" y="3000372"/>
                  <a:ext cx="3589112" cy="1960717"/>
                  <a:chOff x="810382" y="3000372"/>
                  <a:chExt cx="3589112" cy="1960717"/>
                </a:xfrm>
              </p:grpSpPr>
              <p:grpSp>
                <p:nvGrpSpPr>
                  <p:cNvPr id="742" name="Google Shape;742;p11"/>
                  <p:cNvGrpSpPr/>
                  <p:nvPr/>
                </p:nvGrpSpPr>
                <p:grpSpPr>
                  <a:xfrm>
                    <a:off x="810382" y="3857628"/>
                    <a:ext cx="2365149" cy="1103461"/>
                    <a:chOff x="6882612" y="3643314"/>
                    <a:chExt cx="3240000" cy="1148628"/>
                  </a:xfrm>
                </p:grpSpPr>
                <p:grpSp>
                  <p:nvGrpSpPr>
                    <p:cNvPr id="743" name="Google Shape;743;p11"/>
                    <p:cNvGrpSpPr/>
                    <p:nvPr/>
                  </p:nvGrpSpPr>
                  <p:grpSpPr>
                    <a:xfrm>
                      <a:off x="6882612" y="4071942"/>
                      <a:ext cx="3240000" cy="720000"/>
                      <a:chOff x="4025092" y="2786058"/>
                      <a:chExt cx="3240000" cy="720000"/>
                    </a:xfrm>
                  </p:grpSpPr>
                  <p:sp>
                    <p:nvSpPr>
                      <p:cNvPr id="744" name="Google Shape;744;p11"/>
                      <p:cNvSpPr/>
                      <p:nvPr/>
                    </p:nvSpPr>
                    <p:spPr>
                      <a:xfrm>
                        <a:off x="4025092" y="2786058"/>
                        <a:ext cx="3240000" cy="720000"/>
                      </a:xfrm>
                      <a:prstGeom prst="rect">
                        <a:avLst/>
                      </a:prstGeom>
                      <a:noFill/>
                      <a:ln cap="flat" cmpd="sng" w="381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93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Times New Roman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cxnSp>
                    <p:nvCxnSpPr>
                      <p:cNvPr id="745" name="Google Shape;745;p11"/>
                      <p:cNvCxnSpPr/>
                      <p:nvPr/>
                    </p:nvCxnSpPr>
                    <p:spPr>
                      <a:xfrm rot="5400000">
                        <a:off x="4740266" y="3142454"/>
                        <a:ext cx="714380" cy="1588"/>
                      </a:xfrm>
                      <a:prstGeom prst="straightConnector1">
                        <a:avLst/>
                      </a:prstGeom>
                      <a:solidFill>
                        <a:srgbClr val="00B8FF"/>
                      </a:solidFill>
                      <a:ln cap="flat" cmpd="sng" w="381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746" name="Google Shape;746;p11"/>
                      <p:cNvCxnSpPr/>
                      <p:nvPr/>
                    </p:nvCxnSpPr>
                    <p:spPr>
                      <a:xfrm rot="5400000">
                        <a:off x="5811836" y="3142454"/>
                        <a:ext cx="714380" cy="1588"/>
                      </a:xfrm>
                      <a:prstGeom prst="straightConnector1">
                        <a:avLst/>
                      </a:prstGeom>
                      <a:solidFill>
                        <a:srgbClr val="00B8FF"/>
                      </a:solidFill>
                      <a:ln cap="flat" cmpd="sng" w="381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</p:grpSp>
                <p:sp>
                  <p:nvSpPr>
                    <p:cNvPr id="747" name="Google Shape;747;p11"/>
                    <p:cNvSpPr txBox="1"/>
                    <p:nvPr/>
                  </p:nvSpPr>
                  <p:spPr>
                    <a:xfrm>
                      <a:off x="6882612" y="3643314"/>
                      <a:ext cx="357190" cy="4095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000" lIns="90000" spcFirstLastPara="1" rIns="90000" wrap="square" tIns="450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s-AR" sz="24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b="0" i="0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p:txBody>
                </p:sp>
                <p:sp>
                  <p:nvSpPr>
                    <p:cNvPr id="748" name="Google Shape;748;p11"/>
                    <p:cNvSpPr txBox="1"/>
                    <p:nvPr/>
                  </p:nvSpPr>
                  <p:spPr>
                    <a:xfrm>
                      <a:off x="6980474" y="4143380"/>
                      <a:ext cx="2935870" cy="6238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000" lIns="90000" spcFirstLastPara="1" rIns="90000" wrap="square" tIns="450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b="0" i="0" lang="es-AR" sz="36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25  40      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cxnSp>
                <p:nvCxnSpPr>
                  <p:cNvPr id="749" name="Google Shape;749;p11"/>
                  <p:cNvCxnSpPr/>
                  <p:nvPr/>
                </p:nvCxnSpPr>
                <p:spPr>
                  <a:xfrm flipH="1">
                    <a:off x="2382019" y="3000372"/>
                    <a:ext cx="2017475" cy="1285885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</p:grpSp>
      </p:grpSp>
      <p:sp>
        <p:nvSpPr>
          <p:cNvPr id="750" name="Google Shape;750;p11"/>
          <p:cNvSpPr txBox="1"/>
          <p:nvPr/>
        </p:nvSpPr>
        <p:spPr>
          <a:xfrm>
            <a:off x="1453324" y="5923247"/>
            <a:ext cx="1428760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+86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11"/>
          <p:cNvSpPr txBox="1"/>
          <p:nvPr/>
        </p:nvSpPr>
        <p:spPr>
          <a:xfrm>
            <a:off x="5046386" y="4989061"/>
            <a:ext cx="857256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11"/>
          <p:cNvSpPr txBox="1"/>
          <p:nvPr/>
        </p:nvSpPr>
        <p:spPr>
          <a:xfrm>
            <a:off x="2312568" y="5948385"/>
            <a:ext cx="1571636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+120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11"/>
          <p:cNvSpPr txBox="1"/>
          <p:nvPr/>
        </p:nvSpPr>
        <p:spPr>
          <a:xfrm>
            <a:off x="10014309" y="4996541"/>
            <a:ext cx="1214446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11"/>
          <p:cNvSpPr txBox="1"/>
          <p:nvPr/>
        </p:nvSpPr>
        <p:spPr>
          <a:xfrm>
            <a:off x="3667902" y="5923247"/>
            <a:ext cx="1643074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+230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11"/>
          <p:cNvSpPr txBox="1"/>
          <p:nvPr/>
        </p:nvSpPr>
        <p:spPr>
          <a:xfrm>
            <a:off x="10808851" y="4994291"/>
            <a:ext cx="1253147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11"/>
          <p:cNvSpPr txBox="1"/>
          <p:nvPr/>
        </p:nvSpPr>
        <p:spPr>
          <a:xfrm>
            <a:off x="5025224" y="5942302"/>
            <a:ext cx="1643074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+95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11"/>
          <p:cNvSpPr txBox="1"/>
          <p:nvPr/>
        </p:nvSpPr>
        <p:spPr>
          <a:xfrm>
            <a:off x="7096926" y="5019691"/>
            <a:ext cx="785818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11"/>
          <p:cNvSpPr txBox="1"/>
          <p:nvPr/>
        </p:nvSpPr>
        <p:spPr>
          <a:xfrm>
            <a:off x="6096794" y="5942302"/>
            <a:ext cx="1643074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+55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11"/>
          <p:cNvSpPr txBox="1"/>
          <p:nvPr/>
        </p:nvSpPr>
        <p:spPr>
          <a:xfrm>
            <a:off x="2416743" y="5000636"/>
            <a:ext cx="857256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11"/>
          <p:cNvSpPr txBox="1"/>
          <p:nvPr/>
        </p:nvSpPr>
        <p:spPr>
          <a:xfrm>
            <a:off x="7239798" y="5923250"/>
            <a:ext cx="30873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Alta de +</a:t>
            </a: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11"/>
          <p:cNvSpPr txBox="1"/>
          <p:nvPr/>
        </p:nvSpPr>
        <p:spPr>
          <a:xfrm>
            <a:off x="8811438" y="71414"/>
            <a:ext cx="3357586" cy="50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70  75   80    86</a:t>
            </a:r>
            <a:endParaRPr b="0" i="0" sz="3600" u="none" cap="none" strike="noStrik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62" name="Google Shape;762;p11"/>
          <p:cNvCxnSpPr/>
          <p:nvPr/>
        </p:nvCxnSpPr>
        <p:spPr>
          <a:xfrm rot="5400000">
            <a:off x="10431394" y="858124"/>
            <a:ext cx="432000" cy="1588"/>
          </a:xfrm>
          <a:prstGeom prst="straightConnector1">
            <a:avLst/>
          </a:prstGeom>
          <a:noFill/>
          <a:ln cap="flat" cmpd="sng" w="38100">
            <a:solidFill>
              <a:srgbClr val="2727B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63" name="Google Shape;763;p11"/>
          <p:cNvGrpSpPr/>
          <p:nvPr/>
        </p:nvGrpSpPr>
        <p:grpSpPr>
          <a:xfrm>
            <a:off x="8908276" y="642918"/>
            <a:ext cx="1188000" cy="500066"/>
            <a:chOff x="8479648" y="1214422"/>
            <a:chExt cx="1188000" cy="500066"/>
          </a:xfrm>
        </p:grpSpPr>
        <p:cxnSp>
          <p:nvCxnSpPr>
            <p:cNvPr id="764" name="Google Shape;764;p11"/>
            <p:cNvCxnSpPr/>
            <p:nvPr/>
          </p:nvCxnSpPr>
          <p:spPr>
            <a:xfrm>
              <a:off x="8479648" y="1214422"/>
              <a:ext cx="1188000" cy="1588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65" name="Google Shape;765;p11"/>
            <p:cNvSpPr txBox="1"/>
            <p:nvPr/>
          </p:nvSpPr>
          <p:spPr>
            <a:xfrm>
              <a:off x="8525686" y="1285860"/>
              <a:ext cx="1133484" cy="428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2800"/>
                <a:buFont typeface="Times New Roman"/>
                <a:buNone/>
              </a:pPr>
              <a:r>
                <a:rPr b="0" i="0" lang="es-AR" sz="2800" u="none" cap="none" strike="noStrike">
                  <a:solidFill>
                    <a:schemeClr val="accent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izq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6" name="Google Shape;766;p11"/>
          <p:cNvGrpSpPr/>
          <p:nvPr/>
        </p:nvGrpSpPr>
        <p:grpSpPr>
          <a:xfrm>
            <a:off x="10954578" y="642918"/>
            <a:ext cx="1133484" cy="500066"/>
            <a:chOff x="10525950" y="1214422"/>
            <a:chExt cx="1133484" cy="500066"/>
          </a:xfrm>
        </p:grpSpPr>
        <p:cxnSp>
          <p:nvCxnSpPr>
            <p:cNvPr id="767" name="Google Shape;767;p11"/>
            <p:cNvCxnSpPr/>
            <p:nvPr/>
          </p:nvCxnSpPr>
          <p:spPr>
            <a:xfrm>
              <a:off x="10831068" y="1214422"/>
              <a:ext cx="468000" cy="1588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68" name="Google Shape;768;p11"/>
            <p:cNvSpPr txBox="1"/>
            <p:nvPr/>
          </p:nvSpPr>
          <p:spPr>
            <a:xfrm>
              <a:off x="10525950" y="1285860"/>
              <a:ext cx="1133484" cy="428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2800"/>
                <a:buFont typeface="Times New Roman"/>
                <a:buNone/>
              </a:pPr>
              <a:r>
                <a:rPr b="0" i="0" lang="es-AR" sz="2800" u="none" cap="none" strike="noStrike">
                  <a:solidFill>
                    <a:schemeClr val="accent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9" name="Google Shape;769;p11"/>
          <p:cNvSpPr txBox="1"/>
          <p:nvPr/>
        </p:nvSpPr>
        <p:spPr>
          <a:xfrm>
            <a:off x="8811438" y="1428736"/>
            <a:ext cx="3357586" cy="50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67  80   88    96</a:t>
            </a:r>
            <a:endParaRPr b="0" i="0" sz="3600" u="none" cap="none" strike="noStrik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770" name="Google Shape;770;p11"/>
          <p:cNvGrpSpPr/>
          <p:nvPr/>
        </p:nvGrpSpPr>
        <p:grpSpPr>
          <a:xfrm>
            <a:off x="8908276" y="2000240"/>
            <a:ext cx="1188000" cy="500066"/>
            <a:chOff x="8479648" y="1214422"/>
            <a:chExt cx="1188000" cy="500066"/>
          </a:xfrm>
        </p:grpSpPr>
        <p:cxnSp>
          <p:nvCxnSpPr>
            <p:cNvPr id="771" name="Google Shape;771;p11"/>
            <p:cNvCxnSpPr/>
            <p:nvPr/>
          </p:nvCxnSpPr>
          <p:spPr>
            <a:xfrm>
              <a:off x="8479648" y="1214422"/>
              <a:ext cx="1188000" cy="1588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72" name="Google Shape;772;p11"/>
            <p:cNvSpPr txBox="1"/>
            <p:nvPr/>
          </p:nvSpPr>
          <p:spPr>
            <a:xfrm>
              <a:off x="8525686" y="1285860"/>
              <a:ext cx="1133484" cy="428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2800"/>
                <a:buFont typeface="Times New Roman"/>
                <a:buNone/>
              </a:pPr>
              <a:r>
                <a:rPr b="0" i="0" lang="es-AR" sz="2800" u="none" cap="none" strike="noStrike">
                  <a:solidFill>
                    <a:schemeClr val="accent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izq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3" name="Google Shape;773;p11"/>
          <p:cNvGrpSpPr/>
          <p:nvPr/>
        </p:nvGrpSpPr>
        <p:grpSpPr>
          <a:xfrm>
            <a:off x="10954578" y="2000240"/>
            <a:ext cx="1133484" cy="500066"/>
            <a:chOff x="10525950" y="1214422"/>
            <a:chExt cx="1133484" cy="500066"/>
          </a:xfrm>
        </p:grpSpPr>
        <p:cxnSp>
          <p:nvCxnSpPr>
            <p:cNvPr id="774" name="Google Shape;774;p11"/>
            <p:cNvCxnSpPr/>
            <p:nvPr/>
          </p:nvCxnSpPr>
          <p:spPr>
            <a:xfrm>
              <a:off x="10831068" y="1214422"/>
              <a:ext cx="468000" cy="1588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75" name="Google Shape;775;p11"/>
            <p:cNvSpPr txBox="1"/>
            <p:nvPr/>
          </p:nvSpPr>
          <p:spPr>
            <a:xfrm>
              <a:off x="10525950" y="1285860"/>
              <a:ext cx="1133484" cy="428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2800"/>
                <a:buFont typeface="Times New Roman"/>
                <a:buNone/>
              </a:pPr>
              <a:r>
                <a:rPr b="0" i="0" lang="es-AR" sz="2800" u="none" cap="none" strike="noStrike">
                  <a:solidFill>
                    <a:schemeClr val="accent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6" name="Google Shape;776;p11"/>
          <p:cNvGrpSpPr/>
          <p:nvPr/>
        </p:nvGrpSpPr>
        <p:grpSpPr>
          <a:xfrm>
            <a:off x="9597256" y="2000240"/>
            <a:ext cx="2310580" cy="928694"/>
            <a:chOff x="9597256" y="3214686"/>
            <a:chExt cx="2310580" cy="928694"/>
          </a:xfrm>
        </p:grpSpPr>
        <p:cxnSp>
          <p:nvCxnSpPr>
            <p:cNvPr id="777" name="Google Shape;777;p11"/>
            <p:cNvCxnSpPr/>
            <p:nvPr/>
          </p:nvCxnSpPr>
          <p:spPr>
            <a:xfrm rot="5400000">
              <a:off x="10431394" y="3429892"/>
              <a:ext cx="432000" cy="1588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78" name="Google Shape;778;p11"/>
            <p:cNvSpPr txBox="1"/>
            <p:nvPr/>
          </p:nvSpPr>
          <p:spPr>
            <a:xfrm>
              <a:off x="9597256" y="3714752"/>
              <a:ext cx="2310580" cy="428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2800"/>
                <a:buFont typeface="Times New Roman"/>
                <a:buNone/>
              </a:pPr>
              <a:r>
                <a:rPr b="0" i="0" lang="es-AR" sz="2800" u="none" cap="none" strike="noStrike">
                  <a:solidFill>
                    <a:schemeClr val="accent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nueva raíz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9" name="Google Shape;779;p11"/>
          <p:cNvSpPr txBox="1"/>
          <p:nvPr/>
        </p:nvSpPr>
        <p:spPr>
          <a:xfrm>
            <a:off x="1524762" y="142852"/>
            <a:ext cx="6596860" cy="928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Overflow en el nodo 1. División del mismo y promoción de la clave 80.</a:t>
            </a:r>
            <a:endParaRPr b="0" i="0" sz="2800" u="none" cap="none" strike="noStrike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0" name="Google Shape;780;p11"/>
          <p:cNvSpPr txBox="1"/>
          <p:nvPr/>
        </p:nvSpPr>
        <p:spPr>
          <a:xfrm>
            <a:off x="1524762" y="1214422"/>
            <a:ext cx="7143800" cy="1214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Propagación del overflow a la raíz. División de la misma y aumento en la altura del árbol.</a:t>
            </a:r>
            <a:endParaRPr b="0" i="0" sz="2800" u="none" cap="none" strike="noStrike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2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0" name="Google Shape;790;p12"/>
          <p:cNvSpPr txBox="1"/>
          <p:nvPr/>
        </p:nvSpPr>
        <p:spPr>
          <a:xfrm>
            <a:off x="1239010" y="5715016"/>
            <a:ext cx="1071570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+70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1" name="Google Shape;791;p12"/>
          <p:cNvGrpSpPr/>
          <p:nvPr/>
        </p:nvGrpSpPr>
        <p:grpSpPr>
          <a:xfrm>
            <a:off x="238878" y="-24"/>
            <a:ext cx="12073022" cy="5072098"/>
            <a:chOff x="238878" y="-24"/>
            <a:chExt cx="12073022" cy="5072098"/>
          </a:xfrm>
        </p:grpSpPr>
        <p:grpSp>
          <p:nvGrpSpPr>
            <p:cNvPr id="792" name="Google Shape;792;p12"/>
            <p:cNvGrpSpPr/>
            <p:nvPr/>
          </p:nvGrpSpPr>
          <p:grpSpPr>
            <a:xfrm>
              <a:off x="2727633" y="1809076"/>
              <a:ext cx="2654781" cy="1125478"/>
              <a:chOff x="2727633" y="1809076"/>
              <a:chExt cx="2654781" cy="1125478"/>
            </a:xfrm>
          </p:grpSpPr>
          <p:sp>
            <p:nvSpPr>
              <p:cNvPr id="793" name="Google Shape;793;p12"/>
              <p:cNvSpPr txBox="1"/>
              <p:nvPr/>
            </p:nvSpPr>
            <p:spPr>
              <a:xfrm>
                <a:off x="2727633" y="1809076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794" name="Google Shape;794;p12"/>
              <p:cNvGrpSpPr/>
              <p:nvPr/>
            </p:nvGrpSpPr>
            <p:grpSpPr>
              <a:xfrm>
                <a:off x="2739208" y="2214554"/>
                <a:ext cx="2643206" cy="720000"/>
                <a:chOff x="4668034" y="5500702"/>
                <a:chExt cx="3240000" cy="720000"/>
              </a:xfrm>
            </p:grpSpPr>
            <p:grpSp>
              <p:nvGrpSpPr>
                <p:cNvPr id="795" name="Google Shape;795;p12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796" name="Google Shape;796;p12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797" name="Google Shape;797;p12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98" name="Google Shape;798;p12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799" name="Google Shape;799;p12"/>
                <p:cNvSpPr txBox="1"/>
                <p:nvPr/>
              </p:nvSpPr>
              <p:spPr>
                <a:xfrm>
                  <a:off x="4810910" y="5591195"/>
                  <a:ext cx="3000396" cy="623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67   80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00" name="Google Shape;800;p12"/>
            <p:cNvGrpSpPr/>
            <p:nvPr/>
          </p:nvGrpSpPr>
          <p:grpSpPr>
            <a:xfrm>
              <a:off x="7314635" y="2918256"/>
              <a:ext cx="4997265" cy="2047655"/>
              <a:chOff x="7314635" y="2918256"/>
              <a:chExt cx="4997265" cy="2047655"/>
            </a:xfrm>
          </p:grpSpPr>
          <p:cxnSp>
            <p:nvCxnSpPr>
              <p:cNvPr id="801" name="Google Shape;801;p12"/>
              <p:cNvCxnSpPr/>
              <p:nvPr/>
            </p:nvCxnSpPr>
            <p:spPr>
              <a:xfrm rot="5400000">
                <a:off x="7239802" y="3429000"/>
                <a:ext cx="1357322" cy="35719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802" name="Google Shape;802;p12"/>
              <p:cNvGrpSpPr/>
              <p:nvPr/>
            </p:nvGrpSpPr>
            <p:grpSpPr>
              <a:xfrm>
                <a:off x="7314635" y="3895554"/>
                <a:ext cx="2294196" cy="1070357"/>
                <a:chOff x="6303412" y="3857628"/>
                <a:chExt cx="2365150" cy="1103461"/>
              </a:xfrm>
            </p:grpSpPr>
            <p:grpSp>
              <p:nvGrpSpPr>
                <p:cNvPr id="803" name="Google Shape;803;p12"/>
                <p:cNvGrpSpPr/>
                <p:nvPr/>
              </p:nvGrpSpPr>
              <p:grpSpPr>
                <a:xfrm>
                  <a:off x="6303412" y="4269401"/>
                  <a:ext cx="2365150" cy="691688"/>
                  <a:chOff x="6303412" y="4269401"/>
                  <a:chExt cx="2365150" cy="691688"/>
                </a:xfrm>
              </p:grpSpPr>
              <p:grpSp>
                <p:nvGrpSpPr>
                  <p:cNvPr id="804" name="Google Shape;804;p12"/>
                  <p:cNvGrpSpPr/>
                  <p:nvPr/>
                </p:nvGrpSpPr>
                <p:grpSpPr>
                  <a:xfrm>
                    <a:off x="6303412" y="4269401"/>
                    <a:ext cx="2365150" cy="691688"/>
                    <a:chOff x="4025092" y="2786058"/>
                    <a:chExt cx="3240000" cy="720000"/>
                  </a:xfrm>
                </p:grpSpPr>
                <p:sp>
                  <p:nvSpPr>
                    <p:cNvPr id="805" name="Google Shape;805;p12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806" name="Google Shape;806;p12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807" name="Google Shape;807;p12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808" name="Google Shape;808;p12"/>
                  <p:cNvSpPr txBox="1"/>
                  <p:nvPr/>
                </p:nvSpPr>
                <p:spPr>
                  <a:xfrm>
                    <a:off x="6374850" y="4338030"/>
                    <a:ext cx="1579332" cy="5993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91  95      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809" name="Google Shape;809;p12"/>
                <p:cNvSpPr txBox="1"/>
                <p:nvPr/>
              </p:nvSpPr>
              <p:spPr>
                <a:xfrm>
                  <a:off x="6303412" y="3857628"/>
                  <a:ext cx="260743" cy="393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4</a:t>
                  </a:r>
                  <a:endParaRPr b="0" i="0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cxnSp>
            <p:nvCxnSpPr>
              <p:cNvPr id="810" name="Google Shape;810;p12"/>
              <p:cNvCxnSpPr/>
              <p:nvPr/>
            </p:nvCxnSpPr>
            <p:spPr>
              <a:xfrm flipH="1" rot="-5400000">
                <a:off x="8685029" y="3224256"/>
                <a:ext cx="1368000" cy="75600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811" name="Google Shape;811;p12"/>
              <p:cNvGrpSpPr/>
              <p:nvPr/>
            </p:nvGrpSpPr>
            <p:grpSpPr>
              <a:xfrm>
                <a:off x="9761940" y="4292553"/>
                <a:ext cx="2294197" cy="670937"/>
                <a:chOff x="4025092" y="2786058"/>
                <a:chExt cx="3240000" cy="720000"/>
              </a:xfrm>
            </p:grpSpPr>
            <p:sp>
              <p:nvSpPr>
                <p:cNvPr id="812" name="Google Shape;812;p12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13" name="Google Shape;813;p12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14" name="Google Shape;814;p12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815" name="Google Shape;815;p12"/>
              <p:cNvSpPr txBox="1"/>
              <p:nvPr/>
            </p:nvSpPr>
            <p:spPr>
              <a:xfrm>
                <a:off x="9761939" y="3903928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3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16" name="Google Shape;816;p12"/>
              <p:cNvSpPr txBox="1"/>
              <p:nvPr/>
            </p:nvSpPr>
            <p:spPr>
              <a:xfrm>
                <a:off x="9668694" y="4357694"/>
                <a:ext cx="2643206" cy="5993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Times New Roman"/>
                  <a:buNone/>
                </a:pPr>
                <a:r>
                  <a:rPr b="0" i="0" lang="es-AR" sz="32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105 120 230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7" name="Google Shape;817;p12"/>
            <p:cNvGrpSpPr/>
            <p:nvPr/>
          </p:nvGrpSpPr>
          <p:grpSpPr>
            <a:xfrm>
              <a:off x="238878" y="2928934"/>
              <a:ext cx="2500330" cy="2104445"/>
              <a:chOff x="238878" y="2928934"/>
              <a:chExt cx="2500330" cy="2104445"/>
            </a:xfrm>
          </p:grpSpPr>
          <p:grpSp>
            <p:nvGrpSpPr>
              <p:cNvPr id="818" name="Google Shape;818;p12"/>
              <p:cNvGrpSpPr/>
              <p:nvPr/>
            </p:nvGrpSpPr>
            <p:grpSpPr>
              <a:xfrm>
                <a:off x="238879" y="4286256"/>
                <a:ext cx="2328857" cy="708915"/>
                <a:chOff x="4025092" y="2786058"/>
                <a:chExt cx="3240000" cy="720000"/>
              </a:xfrm>
            </p:grpSpPr>
            <p:sp>
              <p:nvSpPr>
                <p:cNvPr id="819" name="Google Shape;819;p12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20" name="Google Shape;820;p12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21" name="Google Shape;821;p12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822" name="Google Shape;822;p12"/>
              <p:cNvGrpSpPr/>
              <p:nvPr/>
            </p:nvGrpSpPr>
            <p:grpSpPr>
              <a:xfrm>
                <a:off x="238878" y="3906152"/>
                <a:ext cx="2393071" cy="1127227"/>
                <a:chOff x="238878" y="3906152"/>
                <a:chExt cx="2393071" cy="1127227"/>
              </a:xfrm>
            </p:grpSpPr>
            <p:sp>
              <p:nvSpPr>
                <p:cNvPr id="823" name="Google Shape;823;p12"/>
                <p:cNvSpPr txBox="1"/>
                <p:nvPr/>
              </p:nvSpPr>
              <p:spPr>
                <a:xfrm>
                  <a:off x="238878" y="3906152"/>
                  <a:ext cx="264683" cy="4157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0</a:t>
                  </a:r>
                  <a:endParaRPr b="0" i="0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4" name="Google Shape;824;p12"/>
                <p:cNvSpPr txBox="1"/>
                <p:nvPr/>
              </p:nvSpPr>
              <p:spPr>
                <a:xfrm>
                  <a:off x="311395" y="4400099"/>
                  <a:ext cx="2320554" cy="6332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25  40  55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825" name="Google Shape;825;p12"/>
              <p:cNvCxnSpPr/>
              <p:nvPr/>
            </p:nvCxnSpPr>
            <p:spPr>
              <a:xfrm rot="5400000">
                <a:off x="1416930" y="2965328"/>
                <a:ext cx="1358672" cy="1285884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826" name="Google Shape;826;p12"/>
            <p:cNvGrpSpPr/>
            <p:nvPr/>
          </p:nvGrpSpPr>
          <p:grpSpPr>
            <a:xfrm>
              <a:off x="2704483" y="4309405"/>
              <a:ext cx="4501826" cy="762669"/>
              <a:chOff x="2704483" y="4309405"/>
              <a:chExt cx="4501826" cy="762669"/>
            </a:xfrm>
          </p:grpSpPr>
          <p:grpSp>
            <p:nvGrpSpPr>
              <p:cNvPr id="827" name="Google Shape;827;p12"/>
              <p:cNvGrpSpPr/>
              <p:nvPr/>
            </p:nvGrpSpPr>
            <p:grpSpPr>
              <a:xfrm>
                <a:off x="2704483" y="4309405"/>
                <a:ext cx="4501826" cy="673701"/>
                <a:chOff x="2704483" y="4309405"/>
                <a:chExt cx="4501826" cy="673701"/>
              </a:xfrm>
            </p:grpSpPr>
            <p:grpSp>
              <p:nvGrpSpPr>
                <p:cNvPr id="828" name="Google Shape;828;p12"/>
                <p:cNvGrpSpPr/>
                <p:nvPr/>
              </p:nvGrpSpPr>
              <p:grpSpPr>
                <a:xfrm>
                  <a:off x="2704483" y="4309406"/>
                  <a:ext cx="2214578" cy="673700"/>
                  <a:chOff x="3445892" y="4268268"/>
                  <a:chExt cx="2436588" cy="691688"/>
                </a:xfrm>
              </p:grpSpPr>
              <p:grpSp>
                <p:nvGrpSpPr>
                  <p:cNvPr id="829" name="Google Shape;829;p12"/>
                  <p:cNvGrpSpPr/>
                  <p:nvPr/>
                </p:nvGrpSpPr>
                <p:grpSpPr>
                  <a:xfrm>
                    <a:off x="3445892" y="4268268"/>
                    <a:ext cx="2365150" cy="691688"/>
                    <a:chOff x="4025092" y="2786058"/>
                    <a:chExt cx="3240000" cy="720000"/>
                  </a:xfrm>
                </p:grpSpPr>
                <p:sp>
                  <p:nvSpPr>
                    <p:cNvPr id="830" name="Google Shape;830;p12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831" name="Google Shape;831;p12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832" name="Google Shape;832;p12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833" name="Google Shape;833;p12"/>
                  <p:cNvSpPr txBox="1"/>
                  <p:nvPr/>
                </p:nvSpPr>
                <p:spPr>
                  <a:xfrm>
                    <a:off x="3517330" y="4336897"/>
                    <a:ext cx="2365150" cy="5993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70 75           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34" name="Google Shape;834;p12"/>
                <p:cNvGrpSpPr/>
                <p:nvPr/>
              </p:nvGrpSpPr>
              <p:grpSpPr>
                <a:xfrm>
                  <a:off x="5015476" y="4309405"/>
                  <a:ext cx="2190833" cy="667608"/>
                  <a:chOff x="4025093" y="2786057"/>
                  <a:chExt cx="3240000" cy="720000"/>
                </a:xfrm>
              </p:grpSpPr>
              <p:sp>
                <p:nvSpPr>
                  <p:cNvPr id="835" name="Google Shape;835;p12"/>
                  <p:cNvSpPr/>
                  <p:nvPr/>
                </p:nvSpPr>
                <p:spPr>
                  <a:xfrm>
                    <a:off x="4025093" y="2786057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36" name="Google Shape;836;p12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837" name="Google Shape;837;p12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838" name="Google Shape;838;p12"/>
              <p:cNvSpPr txBox="1"/>
              <p:nvPr/>
            </p:nvSpPr>
            <p:spPr>
              <a:xfrm>
                <a:off x="5025225" y="4391155"/>
                <a:ext cx="1357322" cy="6809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86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9" name="Google Shape;839;p12"/>
            <p:cNvGrpSpPr/>
            <p:nvPr/>
          </p:nvGrpSpPr>
          <p:grpSpPr>
            <a:xfrm>
              <a:off x="2667770" y="2928934"/>
              <a:ext cx="3071834" cy="1393600"/>
              <a:chOff x="2667770" y="2928934"/>
              <a:chExt cx="3071834" cy="1393600"/>
            </a:xfrm>
          </p:grpSpPr>
          <p:sp>
            <p:nvSpPr>
              <p:cNvPr id="840" name="Google Shape;840;p12"/>
              <p:cNvSpPr txBox="1"/>
              <p:nvPr/>
            </p:nvSpPr>
            <p:spPr>
              <a:xfrm>
                <a:off x="2667770" y="3929066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41" name="Google Shape;841;p12"/>
              <p:cNvSpPr txBox="1"/>
              <p:nvPr/>
            </p:nvSpPr>
            <p:spPr>
              <a:xfrm>
                <a:off x="5025224" y="3929066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5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842" name="Google Shape;842;p12"/>
              <p:cNvGrpSpPr/>
              <p:nvPr/>
            </p:nvGrpSpPr>
            <p:grpSpPr>
              <a:xfrm>
                <a:off x="3597208" y="2928934"/>
                <a:ext cx="2142396" cy="1380472"/>
                <a:chOff x="3597208" y="2928934"/>
                <a:chExt cx="2142396" cy="1380472"/>
              </a:xfrm>
            </p:grpSpPr>
            <p:cxnSp>
              <p:nvCxnSpPr>
                <p:cNvPr id="843" name="Google Shape;843;p12"/>
                <p:cNvCxnSpPr>
                  <a:endCxn id="830" idx="0"/>
                </p:cNvCxnSpPr>
                <p:nvPr/>
              </p:nvCxnSpPr>
              <p:spPr>
                <a:xfrm>
                  <a:off x="3597208" y="2929706"/>
                  <a:ext cx="182100" cy="1379700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44" name="Google Shape;844;p12"/>
                <p:cNvCxnSpPr/>
                <p:nvPr/>
              </p:nvCxnSpPr>
              <p:spPr>
                <a:xfrm flipH="1" rot="-5400000">
                  <a:off x="4453720" y="3000372"/>
                  <a:ext cx="1357322" cy="1214446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845" name="Google Shape;845;p12"/>
            <p:cNvGrpSpPr/>
            <p:nvPr/>
          </p:nvGrpSpPr>
          <p:grpSpPr>
            <a:xfrm>
              <a:off x="4060811" y="-24"/>
              <a:ext cx="6679453" cy="2911428"/>
              <a:chOff x="4060811" y="-24"/>
              <a:chExt cx="6679453" cy="2911428"/>
            </a:xfrm>
          </p:grpSpPr>
          <p:grpSp>
            <p:nvGrpSpPr>
              <p:cNvPr id="846" name="Google Shape;846;p12"/>
              <p:cNvGrpSpPr/>
              <p:nvPr/>
            </p:nvGrpSpPr>
            <p:grpSpPr>
              <a:xfrm>
                <a:off x="8085483" y="1785926"/>
                <a:ext cx="2654781" cy="1125478"/>
                <a:chOff x="2727633" y="1809076"/>
                <a:chExt cx="2654781" cy="1125478"/>
              </a:xfrm>
            </p:grpSpPr>
            <p:sp>
              <p:nvSpPr>
                <p:cNvPr id="847" name="Google Shape;847;p12"/>
                <p:cNvSpPr txBox="1"/>
                <p:nvPr/>
              </p:nvSpPr>
              <p:spPr>
                <a:xfrm>
                  <a:off x="2727633" y="1809076"/>
                  <a:ext cx="357190" cy="4095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6</a:t>
                  </a:r>
                  <a:endParaRPr b="0" i="0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grpSp>
              <p:nvGrpSpPr>
                <p:cNvPr id="848" name="Google Shape;848;p12"/>
                <p:cNvGrpSpPr/>
                <p:nvPr/>
              </p:nvGrpSpPr>
              <p:grpSpPr>
                <a:xfrm>
                  <a:off x="2739208" y="2214554"/>
                  <a:ext cx="2643206" cy="720000"/>
                  <a:chOff x="4668034" y="5500702"/>
                  <a:chExt cx="3240000" cy="720000"/>
                </a:xfrm>
              </p:grpSpPr>
              <p:grpSp>
                <p:nvGrpSpPr>
                  <p:cNvPr id="849" name="Google Shape;849;p12"/>
                  <p:cNvGrpSpPr/>
                  <p:nvPr/>
                </p:nvGrpSpPr>
                <p:grpSpPr>
                  <a:xfrm>
                    <a:off x="4668034" y="5500702"/>
                    <a:ext cx="3240000" cy="720000"/>
                    <a:chOff x="4025092" y="2786058"/>
                    <a:chExt cx="3240000" cy="720000"/>
                  </a:xfrm>
                </p:grpSpPr>
                <p:sp>
                  <p:nvSpPr>
                    <p:cNvPr id="850" name="Google Shape;850;p12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851" name="Google Shape;851;p12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852" name="Google Shape;852;p12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853" name="Google Shape;853;p12"/>
                  <p:cNvSpPr txBox="1"/>
                  <p:nvPr/>
                </p:nvSpPr>
                <p:spPr>
                  <a:xfrm>
                    <a:off x="4810910" y="5591195"/>
                    <a:ext cx="3000396" cy="623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96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854" name="Google Shape;854;p12"/>
              <p:cNvGrpSpPr/>
              <p:nvPr/>
            </p:nvGrpSpPr>
            <p:grpSpPr>
              <a:xfrm>
                <a:off x="5156525" y="-24"/>
                <a:ext cx="2654781" cy="1125478"/>
                <a:chOff x="2727633" y="1809076"/>
                <a:chExt cx="2654781" cy="1125478"/>
              </a:xfrm>
            </p:grpSpPr>
            <p:sp>
              <p:nvSpPr>
                <p:cNvPr id="855" name="Google Shape;855;p12"/>
                <p:cNvSpPr txBox="1"/>
                <p:nvPr/>
              </p:nvSpPr>
              <p:spPr>
                <a:xfrm>
                  <a:off x="2727633" y="1809076"/>
                  <a:ext cx="357190" cy="4095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7</a:t>
                  </a:r>
                  <a:endParaRPr b="0" i="0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grpSp>
              <p:nvGrpSpPr>
                <p:cNvPr id="856" name="Google Shape;856;p12"/>
                <p:cNvGrpSpPr/>
                <p:nvPr/>
              </p:nvGrpSpPr>
              <p:grpSpPr>
                <a:xfrm>
                  <a:off x="2739208" y="2214554"/>
                  <a:ext cx="2643206" cy="720000"/>
                  <a:chOff x="4668034" y="5500702"/>
                  <a:chExt cx="3240000" cy="720000"/>
                </a:xfrm>
              </p:grpSpPr>
              <p:grpSp>
                <p:nvGrpSpPr>
                  <p:cNvPr id="857" name="Google Shape;857;p12"/>
                  <p:cNvGrpSpPr/>
                  <p:nvPr/>
                </p:nvGrpSpPr>
                <p:grpSpPr>
                  <a:xfrm>
                    <a:off x="4668034" y="5500702"/>
                    <a:ext cx="3240000" cy="720000"/>
                    <a:chOff x="4025092" y="2786058"/>
                    <a:chExt cx="3240000" cy="720000"/>
                  </a:xfrm>
                </p:grpSpPr>
                <p:sp>
                  <p:nvSpPr>
                    <p:cNvPr id="858" name="Google Shape;858;p12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859" name="Google Shape;859;p12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860" name="Google Shape;860;p12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861" name="Google Shape;861;p12"/>
                  <p:cNvSpPr txBox="1"/>
                  <p:nvPr/>
                </p:nvSpPr>
                <p:spPr>
                  <a:xfrm>
                    <a:off x="4810910" y="5591195"/>
                    <a:ext cx="3000396" cy="623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88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cxnSp>
            <p:nvCxnSpPr>
              <p:cNvPr id="862" name="Google Shape;862;p12"/>
              <p:cNvCxnSpPr>
                <a:endCxn id="796" idx="0"/>
              </p:cNvCxnSpPr>
              <p:nvPr/>
            </p:nvCxnSpPr>
            <p:spPr>
              <a:xfrm flipH="1">
                <a:off x="4060811" y="1094654"/>
                <a:ext cx="1119000" cy="111990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63" name="Google Shape;863;p12"/>
              <p:cNvCxnSpPr/>
              <p:nvPr/>
            </p:nvCxnSpPr>
            <p:spPr>
              <a:xfrm>
                <a:off x="6032180" y="1105666"/>
                <a:ext cx="2064878" cy="11088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3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873" name="Google Shape;873;p13"/>
          <p:cNvGrpSpPr/>
          <p:nvPr/>
        </p:nvGrpSpPr>
        <p:grpSpPr>
          <a:xfrm>
            <a:off x="2727633" y="2237704"/>
            <a:ext cx="2654781" cy="1125478"/>
            <a:chOff x="2727633" y="1809076"/>
            <a:chExt cx="2654781" cy="1125478"/>
          </a:xfrm>
        </p:grpSpPr>
        <p:sp>
          <p:nvSpPr>
            <p:cNvPr id="874" name="Google Shape;874;p13"/>
            <p:cNvSpPr txBox="1"/>
            <p:nvPr/>
          </p:nvSpPr>
          <p:spPr>
            <a:xfrm>
              <a:off x="2727633" y="1809076"/>
              <a:ext cx="357190" cy="409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875" name="Google Shape;875;p13"/>
            <p:cNvGrpSpPr/>
            <p:nvPr/>
          </p:nvGrpSpPr>
          <p:grpSpPr>
            <a:xfrm>
              <a:off x="2739208" y="2214554"/>
              <a:ext cx="2643206" cy="720000"/>
              <a:chOff x="4668034" y="5500702"/>
              <a:chExt cx="3240000" cy="720000"/>
            </a:xfrm>
          </p:grpSpPr>
          <p:grpSp>
            <p:nvGrpSpPr>
              <p:cNvPr id="876" name="Google Shape;876;p13"/>
              <p:cNvGrpSpPr/>
              <p:nvPr/>
            </p:nvGrpSpPr>
            <p:grpSpPr>
              <a:xfrm>
                <a:off x="4668034" y="5500702"/>
                <a:ext cx="3240000" cy="720000"/>
                <a:chOff x="4025092" y="2786058"/>
                <a:chExt cx="3240000" cy="720000"/>
              </a:xfrm>
            </p:grpSpPr>
            <p:sp>
              <p:nvSpPr>
                <p:cNvPr id="877" name="Google Shape;877;p13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78" name="Google Shape;878;p13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79" name="Google Shape;879;p13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880" name="Google Shape;880;p13"/>
              <p:cNvSpPr txBox="1"/>
              <p:nvPr/>
            </p:nvSpPr>
            <p:spPr>
              <a:xfrm>
                <a:off x="4810910" y="5591195"/>
                <a:ext cx="3000396" cy="623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67   80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81" name="Google Shape;881;p13"/>
          <p:cNvGrpSpPr/>
          <p:nvPr/>
        </p:nvGrpSpPr>
        <p:grpSpPr>
          <a:xfrm>
            <a:off x="7314635" y="3346884"/>
            <a:ext cx="4997265" cy="2047655"/>
            <a:chOff x="7314635" y="2918256"/>
            <a:chExt cx="4997265" cy="2047655"/>
          </a:xfrm>
        </p:grpSpPr>
        <p:cxnSp>
          <p:nvCxnSpPr>
            <p:cNvPr id="882" name="Google Shape;882;p13"/>
            <p:cNvCxnSpPr/>
            <p:nvPr/>
          </p:nvCxnSpPr>
          <p:spPr>
            <a:xfrm rot="5400000">
              <a:off x="7239802" y="3429000"/>
              <a:ext cx="1357322" cy="35719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83" name="Google Shape;883;p13"/>
            <p:cNvGrpSpPr/>
            <p:nvPr/>
          </p:nvGrpSpPr>
          <p:grpSpPr>
            <a:xfrm>
              <a:off x="7314635" y="3895554"/>
              <a:ext cx="2294196" cy="1070357"/>
              <a:chOff x="6303412" y="3857628"/>
              <a:chExt cx="2365150" cy="1103461"/>
            </a:xfrm>
          </p:grpSpPr>
          <p:grpSp>
            <p:nvGrpSpPr>
              <p:cNvPr id="884" name="Google Shape;884;p13"/>
              <p:cNvGrpSpPr/>
              <p:nvPr/>
            </p:nvGrpSpPr>
            <p:grpSpPr>
              <a:xfrm>
                <a:off x="6303412" y="4269401"/>
                <a:ext cx="2365150" cy="691688"/>
                <a:chOff x="6303412" y="4269401"/>
                <a:chExt cx="2365150" cy="691688"/>
              </a:xfrm>
            </p:grpSpPr>
            <p:grpSp>
              <p:nvGrpSpPr>
                <p:cNvPr id="885" name="Google Shape;885;p13"/>
                <p:cNvGrpSpPr/>
                <p:nvPr/>
              </p:nvGrpSpPr>
              <p:grpSpPr>
                <a:xfrm>
                  <a:off x="6303412" y="4269401"/>
                  <a:ext cx="2365150" cy="691688"/>
                  <a:chOff x="4025092" y="2786058"/>
                  <a:chExt cx="3240000" cy="720000"/>
                </a:xfrm>
              </p:grpSpPr>
              <p:sp>
                <p:nvSpPr>
                  <p:cNvPr id="886" name="Google Shape;886;p13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87" name="Google Shape;887;p13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888" name="Google Shape;888;p13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889" name="Google Shape;889;p13"/>
                <p:cNvSpPr txBox="1"/>
                <p:nvPr/>
              </p:nvSpPr>
              <p:spPr>
                <a:xfrm>
                  <a:off x="6374850" y="4338030"/>
                  <a:ext cx="1579332" cy="5993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91  95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90" name="Google Shape;890;p13"/>
              <p:cNvSpPr txBox="1"/>
              <p:nvPr/>
            </p:nvSpPr>
            <p:spPr>
              <a:xfrm>
                <a:off x="6303412" y="3857628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4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cxnSp>
          <p:nvCxnSpPr>
            <p:cNvPr id="891" name="Google Shape;891;p13"/>
            <p:cNvCxnSpPr/>
            <p:nvPr/>
          </p:nvCxnSpPr>
          <p:spPr>
            <a:xfrm flipH="1" rot="-5400000">
              <a:off x="8685029" y="3224256"/>
              <a:ext cx="1368000" cy="75600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92" name="Google Shape;892;p13"/>
            <p:cNvGrpSpPr/>
            <p:nvPr/>
          </p:nvGrpSpPr>
          <p:grpSpPr>
            <a:xfrm>
              <a:off x="9761940" y="4292553"/>
              <a:ext cx="2294197" cy="670937"/>
              <a:chOff x="4025092" y="2786058"/>
              <a:chExt cx="3240000" cy="720000"/>
            </a:xfrm>
          </p:grpSpPr>
          <p:sp>
            <p:nvSpPr>
              <p:cNvPr id="893" name="Google Shape;893;p13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94" name="Google Shape;894;p13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95" name="Google Shape;895;p13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896" name="Google Shape;896;p13"/>
            <p:cNvSpPr txBox="1"/>
            <p:nvPr/>
          </p:nvSpPr>
          <p:spPr>
            <a:xfrm>
              <a:off x="9761939" y="3903928"/>
              <a:ext cx="260743" cy="393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97" name="Google Shape;897;p13"/>
            <p:cNvSpPr txBox="1"/>
            <p:nvPr/>
          </p:nvSpPr>
          <p:spPr>
            <a:xfrm>
              <a:off x="9668694" y="4357694"/>
              <a:ext cx="2643206" cy="599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b="0" i="0" lang="es-AR" sz="3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105 120 230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8" name="Google Shape;898;p13"/>
          <p:cNvGrpSpPr/>
          <p:nvPr/>
        </p:nvGrpSpPr>
        <p:grpSpPr>
          <a:xfrm>
            <a:off x="238878" y="3357562"/>
            <a:ext cx="2500330" cy="2104445"/>
            <a:chOff x="238878" y="2928934"/>
            <a:chExt cx="2500330" cy="2104445"/>
          </a:xfrm>
        </p:grpSpPr>
        <p:grpSp>
          <p:nvGrpSpPr>
            <p:cNvPr id="899" name="Google Shape;899;p13"/>
            <p:cNvGrpSpPr/>
            <p:nvPr/>
          </p:nvGrpSpPr>
          <p:grpSpPr>
            <a:xfrm>
              <a:off x="238879" y="4286256"/>
              <a:ext cx="2328857" cy="708915"/>
              <a:chOff x="4025092" y="2786058"/>
              <a:chExt cx="3240000" cy="720000"/>
            </a:xfrm>
          </p:grpSpPr>
          <p:sp>
            <p:nvSpPr>
              <p:cNvPr id="900" name="Google Shape;900;p13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01" name="Google Shape;901;p13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2" name="Google Shape;902;p13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903" name="Google Shape;903;p13"/>
            <p:cNvGrpSpPr/>
            <p:nvPr/>
          </p:nvGrpSpPr>
          <p:grpSpPr>
            <a:xfrm>
              <a:off x="238878" y="3906152"/>
              <a:ext cx="2393071" cy="1127227"/>
              <a:chOff x="238878" y="3906152"/>
              <a:chExt cx="2393071" cy="1127227"/>
            </a:xfrm>
          </p:grpSpPr>
          <p:sp>
            <p:nvSpPr>
              <p:cNvPr id="904" name="Google Shape;904;p13"/>
              <p:cNvSpPr txBox="1"/>
              <p:nvPr/>
            </p:nvSpPr>
            <p:spPr>
              <a:xfrm>
                <a:off x="238878" y="3906152"/>
                <a:ext cx="264683" cy="4157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0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05" name="Google Shape;905;p13"/>
              <p:cNvSpPr txBox="1"/>
              <p:nvPr/>
            </p:nvSpPr>
            <p:spPr>
              <a:xfrm>
                <a:off x="311395" y="4400099"/>
                <a:ext cx="2320554" cy="6332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25  40  55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906" name="Google Shape;906;p13"/>
            <p:cNvCxnSpPr/>
            <p:nvPr/>
          </p:nvCxnSpPr>
          <p:spPr>
            <a:xfrm rot="5400000">
              <a:off x="1416930" y="2965328"/>
              <a:ext cx="1358672" cy="1285884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07" name="Google Shape;907;p13"/>
          <p:cNvGrpSpPr/>
          <p:nvPr/>
        </p:nvGrpSpPr>
        <p:grpSpPr>
          <a:xfrm>
            <a:off x="2704483" y="4738033"/>
            <a:ext cx="4501826" cy="762669"/>
            <a:chOff x="2704483" y="4309405"/>
            <a:chExt cx="4501826" cy="762669"/>
          </a:xfrm>
        </p:grpSpPr>
        <p:grpSp>
          <p:nvGrpSpPr>
            <p:cNvPr id="908" name="Google Shape;908;p13"/>
            <p:cNvGrpSpPr/>
            <p:nvPr/>
          </p:nvGrpSpPr>
          <p:grpSpPr>
            <a:xfrm>
              <a:off x="2704483" y="4309405"/>
              <a:ext cx="4501826" cy="673701"/>
              <a:chOff x="2704483" y="4309405"/>
              <a:chExt cx="4501826" cy="673701"/>
            </a:xfrm>
          </p:grpSpPr>
          <p:grpSp>
            <p:nvGrpSpPr>
              <p:cNvPr id="909" name="Google Shape;909;p13"/>
              <p:cNvGrpSpPr/>
              <p:nvPr/>
            </p:nvGrpSpPr>
            <p:grpSpPr>
              <a:xfrm>
                <a:off x="2704483" y="4309406"/>
                <a:ext cx="2214578" cy="673700"/>
                <a:chOff x="3445892" y="4268268"/>
                <a:chExt cx="2436588" cy="691688"/>
              </a:xfrm>
            </p:grpSpPr>
            <p:grpSp>
              <p:nvGrpSpPr>
                <p:cNvPr id="910" name="Google Shape;910;p13"/>
                <p:cNvGrpSpPr/>
                <p:nvPr/>
              </p:nvGrpSpPr>
              <p:grpSpPr>
                <a:xfrm>
                  <a:off x="3445892" y="4268268"/>
                  <a:ext cx="2365150" cy="691688"/>
                  <a:chOff x="4025092" y="2786058"/>
                  <a:chExt cx="3240000" cy="720000"/>
                </a:xfrm>
              </p:grpSpPr>
              <p:sp>
                <p:nvSpPr>
                  <p:cNvPr id="911" name="Google Shape;911;p13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912" name="Google Shape;912;p13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913" name="Google Shape;913;p13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914" name="Google Shape;914;p13"/>
                <p:cNvSpPr txBox="1"/>
                <p:nvPr/>
              </p:nvSpPr>
              <p:spPr>
                <a:xfrm>
                  <a:off x="3517330" y="4336897"/>
                  <a:ext cx="2365150" cy="5993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70 75     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15;p13"/>
              <p:cNvGrpSpPr/>
              <p:nvPr/>
            </p:nvGrpSpPr>
            <p:grpSpPr>
              <a:xfrm>
                <a:off x="5015476" y="4309405"/>
                <a:ext cx="2190833" cy="667608"/>
                <a:chOff x="4025093" y="2786057"/>
                <a:chExt cx="3240000" cy="720000"/>
              </a:xfrm>
            </p:grpSpPr>
            <p:sp>
              <p:nvSpPr>
                <p:cNvPr id="916" name="Google Shape;916;p13"/>
                <p:cNvSpPr/>
                <p:nvPr/>
              </p:nvSpPr>
              <p:spPr>
                <a:xfrm>
                  <a:off x="4025093" y="2786057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7" name="Google Shape;917;p13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18" name="Google Shape;918;p13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919" name="Google Shape;919;p13"/>
            <p:cNvSpPr txBox="1"/>
            <p:nvPr/>
          </p:nvSpPr>
          <p:spPr>
            <a:xfrm>
              <a:off x="5025225" y="4391155"/>
              <a:ext cx="1357322" cy="680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86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0" name="Google Shape;920;p13"/>
          <p:cNvGrpSpPr/>
          <p:nvPr/>
        </p:nvGrpSpPr>
        <p:grpSpPr>
          <a:xfrm>
            <a:off x="2667770" y="3357562"/>
            <a:ext cx="3071834" cy="1393600"/>
            <a:chOff x="2667770" y="2928934"/>
            <a:chExt cx="3071834" cy="1393600"/>
          </a:xfrm>
        </p:grpSpPr>
        <p:sp>
          <p:nvSpPr>
            <p:cNvPr id="921" name="Google Shape;921;p13"/>
            <p:cNvSpPr txBox="1"/>
            <p:nvPr/>
          </p:nvSpPr>
          <p:spPr>
            <a:xfrm>
              <a:off x="2667770" y="3929066"/>
              <a:ext cx="260743" cy="393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22" name="Google Shape;922;p13"/>
            <p:cNvSpPr txBox="1"/>
            <p:nvPr/>
          </p:nvSpPr>
          <p:spPr>
            <a:xfrm>
              <a:off x="5025224" y="3929066"/>
              <a:ext cx="260743" cy="393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5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923" name="Google Shape;923;p13"/>
            <p:cNvGrpSpPr/>
            <p:nvPr/>
          </p:nvGrpSpPr>
          <p:grpSpPr>
            <a:xfrm>
              <a:off x="3635359" y="2928934"/>
              <a:ext cx="2104245" cy="1387617"/>
              <a:chOff x="3635359" y="2928934"/>
              <a:chExt cx="2104245" cy="1387617"/>
            </a:xfrm>
          </p:grpSpPr>
          <p:cxnSp>
            <p:nvCxnSpPr>
              <p:cNvPr id="924" name="Google Shape;924;p13"/>
              <p:cNvCxnSpPr/>
              <p:nvPr/>
            </p:nvCxnSpPr>
            <p:spPr>
              <a:xfrm flipH="1" rot="-5400000">
                <a:off x="3036544" y="3535687"/>
                <a:ext cx="1379679" cy="182049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5" name="Google Shape;925;p13"/>
              <p:cNvCxnSpPr/>
              <p:nvPr/>
            </p:nvCxnSpPr>
            <p:spPr>
              <a:xfrm flipH="1" rot="-5400000">
                <a:off x="4453720" y="3000372"/>
                <a:ext cx="1357322" cy="1214446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926" name="Google Shape;926;p13"/>
          <p:cNvGrpSpPr/>
          <p:nvPr/>
        </p:nvGrpSpPr>
        <p:grpSpPr>
          <a:xfrm>
            <a:off x="4060811" y="446134"/>
            <a:ext cx="6679453" cy="2911428"/>
            <a:chOff x="4060811" y="-24"/>
            <a:chExt cx="6679453" cy="2911428"/>
          </a:xfrm>
        </p:grpSpPr>
        <p:grpSp>
          <p:nvGrpSpPr>
            <p:cNvPr id="927" name="Google Shape;927;p13"/>
            <p:cNvGrpSpPr/>
            <p:nvPr/>
          </p:nvGrpSpPr>
          <p:grpSpPr>
            <a:xfrm>
              <a:off x="8085483" y="1785926"/>
              <a:ext cx="2654781" cy="1125478"/>
              <a:chOff x="2727633" y="1809076"/>
              <a:chExt cx="2654781" cy="1125478"/>
            </a:xfrm>
          </p:grpSpPr>
          <p:sp>
            <p:nvSpPr>
              <p:cNvPr id="928" name="Google Shape;928;p13"/>
              <p:cNvSpPr txBox="1"/>
              <p:nvPr/>
            </p:nvSpPr>
            <p:spPr>
              <a:xfrm>
                <a:off x="2727633" y="1809076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6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929" name="Google Shape;929;p13"/>
              <p:cNvGrpSpPr/>
              <p:nvPr/>
            </p:nvGrpSpPr>
            <p:grpSpPr>
              <a:xfrm>
                <a:off x="2739208" y="2214554"/>
                <a:ext cx="2643206" cy="720000"/>
                <a:chOff x="4668034" y="5500702"/>
                <a:chExt cx="3240000" cy="720000"/>
              </a:xfrm>
            </p:grpSpPr>
            <p:grpSp>
              <p:nvGrpSpPr>
                <p:cNvPr id="930" name="Google Shape;930;p13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931" name="Google Shape;931;p13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932" name="Google Shape;932;p13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933" name="Google Shape;933;p13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934" name="Google Shape;934;p13"/>
                <p:cNvSpPr txBox="1"/>
                <p:nvPr/>
              </p:nvSpPr>
              <p:spPr>
                <a:xfrm>
                  <a:off x="4810910" y="5591195"/>
                  <a:ext cx="3000396" cy="623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96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35" name="Google Shape;935;p13"/>
            <p:cNvGrpSpPr/>
            <p:nvPr/>
          </p:nvGrpSpPr>
          <p:grpSpPr>
            <a:xfrm>
              <a:off x="5156525" y="-24"/>
              <a:ext cx="2654781" cy="1125478"/>
              <a:chOff x="2727633" y="1809076"/>
              <a:chExt cx="2654781" cy="1125478"/>
            </a:xfrm>
          </p:grpSpPr>
          <p:sp>
            <p:nvSpPr>
              <p:cNvPr id="936" name="Google Shape;936;p13"/>
              <p:cNvSpPr txBox="1"/>
              <p:nvPr/>
            </p:nvSpPr>
            <p:spPr>
              <a:xfrm>
                <a:off x="2727633" y="1809076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7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937" name="Google Shape;937;p13"/>
              <p:cNvGrpSpPr/>
              <p:nvPr/>
            </p:nvGrpSpPr>
            <p:grpSpPr>
              <a:xfrm>
                <a:off x="2739208" y="2214554"/>
                <a:ext cx="2643206" cy="720000"/>
                <a:chOff x="4668034" y="5500702"/>
                <a:chExt cx="3240000" cy="720000"/>
              </a:xfrm>
            </p:grpSpPr>
            <p:grpSp>
              <p:nvGrpSpPr>
                <p:cNvPr id="938" name="Google Shape;938;p13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939" name="Google Shape;939;p13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940" name="Google Shape;940;p13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941" name="Google Shape;941;p13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942" name="Google Shape;942;p13"/>
                <p:cNvSpPr txBox="1"/>
                <p:nvPr/>
              </p:nvSpPr>
              <p:spPr>
                <a:xfrm>
                  <a:off x="4810910" y="5591195"/>
                  <a:ext cx="3000396" cy="623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88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943" name="Google Shape;943;p13"/>
            <p:cNvCxnSpPr>
              <a:endCxn id="877" idx="0"/>
            </p:cNvCxnSpPr>
            <p:nvPr/>
          </p:nvCxnSpPr>
          <p:spPr>
            <a:xfrm flipH="1">
              <a:off x="4060811" y="1125424"/>
              <a:ext cx="1119000" cy="107160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4" name="Google Shape;944;p13"/>
            <p:cNvCxnSpPr/>
            <p:nvPr/>
          </p:nvCxnSpPr>
          <p:spPr>
            <a:xfrm>
              <a:off x="6032180" y="1105666"/>
              <a:ext cx="2064878" cy="1108888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45" name="Google Shape;945;p13"/>
          <p:cNvSpPr txBox="1"/>
          <p:nvPr/>
        </p:nvSpPr>
        <p:spPr>
          <a:xfrm>
            <a:off x="1953390" y="5857892"/>
            <a:ext cx="1357322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-75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13"/>
          <p:cNvSpPr txBox="1"/>
          <p:nvPr/>
        </p:nvSpPr>
        <p:spPr>
          <a:xfrm>
            <a:off x="1667638" y="214290"/>
            <a:ext cx="2571768" cy="857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Bajas</a:t>
            </a:r>
            <a:endParaRPr b="0" i="0" sz="4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4"/>
          <p:cNvSpPr txBox="1"/>
          <p:nvPr/>
        </p:nvSpPr>
        <p:spPr>
          <a:xfrm>
            <a:off x="1810515" y="611188"/>
            <a:ext cx="7929618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Times New Roman"/>
              <a:buNone/>
            </a:pPr>
            <a:r>
              <a:rPr b="1" i="0" lang="es-AR" sz="4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Bajas</a:t>
            </a:r>
            <a:endParaRPr b="1" i="0" sz="2800" u="none" cap="none" strike="noStrik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6" name="Google Shape;956;p14"/>
          <p:cNvSpPr txBox="1"/>
          <p:nvPr/>
        </p:nvSpPr>
        <p:spPr>
          <a:xfrm>
            <a:off x="1453325" y="1142984"/>
            <a:ext cx="10144196" cy="5072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03238" lvl="0" marL="7175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730250" lvl="1" marL="957262" marR="0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entury Gothic"/>
              <a:buAutoNum type="arabicPeriod"/>
            </a:pPr>
            <a:r>
              <a:rPr b="0" i="0" lang="es-AR" sz="3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 la clave a eliminar no está en una hoja, se debe reemplazar con la menor clave del subárbol derecho.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30250" lvl="1" marL="957262" marR="0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entury Gothic"/>
              <a:buAutoNum type="arabicPeriod"/>
            </a:pPr>
            <a:r>
              <a:rPr b="0" i="0" lang="es-AR" sz="3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 el nodo hoja contiene por lo menos el mínimo número de claves, luego de la eliminación, no se requiere ninguna acción adicional.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30250" lvl="1" marL="957262" marR="0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entury Gothic"/>
              <a:buAutoNum type="arabicPeriod"/>
            </a:pPr>
            <a:r>
              <a:rPr b="0" i="0" lang="es-AR" sz="3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caso contrario, se debe tratar el underflow</a:t>
            </a:r>
            <a:endParaRPr b="0" i="0" sz="3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7" name="Google Shape;957;p14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5"/>
          <p:cNvSpPr txBox="1"/>
          <p:nvPr/>
        </p:nvSpPr>
        <p:spPr>
          <a:xfrm>
            <a:off x="2589213" y="6335713"/>
            <a:ext cx="7620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15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8" name="Google Shape;968;p15"/>
          <p:cNvSpPr txBox="1"/>
          <p:nvPr/>
        </p:nvSpPr>
        <p:spPr>
          <a:xfrm>
            <a:off x="1596200" y="1928802"/>
            <a:ext cx="10358510" cy="2214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36563" lvl="1" marL="531813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Primero </a:t>
            </a:r>
            <a:r>
              <a:rPr b="0" i="1" lang="es-AR" sz="3200" u="sng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intenta</a:t>
            </a:r>
            <a:r>
              <a:rPr b="0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redistribuir </a:t>
            </a: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 un hermano adyacente. La redistribución es un proceso mediante el cual se trata de dejar cada nodo lo más equitativamente cargado posible.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952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91440" lvl="1" marL="952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9" name="Google Shape;969;p15"/>
          <p:cNvSpPr txBox="1"/>
          <p:nvPr/>
        </p:nvSpPr>
        <p:spPr>
          <a:xfrm>
            <a:off x="1667638" y="571480"/>
            <a:ext cx="9858444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s-AR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Bajas</a:t>
            </a:r>
            <a:r>
              <a:rPr b="1" i="0" lang="es-AR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Underflow</a:t>
            </a:r>
            <a:endParaRPr b="1" i="0" sz="4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0" name="Google Shape;970;p15"/>
          <p:cNvSpPr/>
          <p:nvPr/>
        </p:nvSpPr>
        <p:spPr>
          <a:xfrm>
            <a:off x="1596200" y="4214817"/>
            <a:ext cx="10264032" cy="1466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6563" lvl="1" marL="53181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Si la redistribución no es posible, entonces se debe </a:t>
            </a:r>
            <a:r>
              <a:rPr b="1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fusionar</a:t>
            </a: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con el hermano adyacente.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16"/>
          <p:cNvSpPr txBox="1"/>
          <p:nvPr/>
        </p:nvSpPr>
        <p:spPr>
          <a:xfrm>
            <a:off x="1181350" y="1231350"/>
            <a:ext cx="11012100" cy="5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entury Gothic"/>
              <a:buAutoNum type="arabicPeriod"/>
            </a:pPr>
            <a:r>
              <a:rPr b="1" i="0" lang="es-AR" sz="2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Política izquierda:</a:t>
            </a:r>
            <a:r>
              <a:rPr b="0" i="0" lang="es-AR" sz="2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 intenta redistribuir con el hermano adyacente izquierdo, si no es posible, se fusiona con hermano adyacente izquierdo.</a:t>
            </a:r>
            <a:endParaRPr b="0" i="0" sz="2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entury Gothic"/>
              <a:buAutoNum type="arabicPeriod"/>
            </a:pPr>
            <a:r>
              <a:rPr b="1" i="0" lang="es-AR" sz="2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Política derecha: </a:t>
            </a:r>
            <a:r>
              <a:rPr b="0" i="0" lang="es-AR" sz="2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intenta redistribuir con el hermano adyacente derecho, si no es posible, se fusiona con hermano adyacente derecho.</a:t>
            </a:r>
            <a:endParaRPr b="0" i="0" sz="2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entury Gothic"/>
              <a:buAutoNum type="arabicPeriod"/>
            </a:pPr>
            <a:r>
              <a:rPr b="1" i="0" lang="es-AR" sz="2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Política izquierda o derecha:</a:t>
            </a:r>
            <a:r>
              <a:rPr b="0" i="0" lang="es-AR" sz="2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 intenta redistribuir con el hermano adyacente izquierdo, si no es posible,  se intenta con el hermano adyacente derecho, si tampoco es posible, se fusiona con hermano adyacente izquierdo.</a:t>
            </a:r>
            <a:endParaRPr b="0" i="0" sz="2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B5294"/>
              </a:buClr>
              <a:buSzPts val="1800"/>
              <a:buFont typeface="Century Gothic"/>
              <a:buAutoNum type="arabicPeriod"/>
            </a:pPr>
            <a:r>
              <a:rPr b="1" i="0" lang="es-AR" sz="2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Política derecha o izquierda:</a:t>
            </a:r>
            <a:r>
              <a:rPr b="0" i="0" lang="es-AR" sz="2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 intenta redistribuir con el hermano adyacente derecho, si no es posible,  se intenta con el hermano adyacente izquierdo, si tampoco es posible, se fusiona con hermano adyacente derecho.</a:t>
            </a:r>
            <a:br>
              <a:rPr b="0" i="0" lang="es-AR" sz="2400" u="none" cap="none" strike="noStrike">
                <a:solidFill>
                  <a:srgbClr val="0B529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16"/>
          <p:cNvSpPr txBox="1"/>
          <p:nvPr/>
        </p:nvSpPr>
        <p:spPr>
          <a:xfrm>
            <a:off x="1580250" y="482325"/>
            <a:ext cx="10512900" cy="17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1600"/>
              </a:spcBef>
              <a:spcAft>
                <a:spcPts val="4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1" lang="es-AR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Políticas para la resolución de underflow: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17"/>
          <p:cNvSpPr txBox="1"/>
          <p:nvPr/>
        </p:nvSpPr>
        <p:spPr>
          <a:xfrm>
            <a:off x="1239275" y="1932550"/>
            <a:ext cx="10562400" cy="3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25000"/>
              </a:lnSpc>
              <a:spcBef>
                <a:spcPts val="1600"/>
              </a:spcBef>
              <a:spcAft>
                <a:spcPts val="4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Casos especiales: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en cualquier política si se tratase de un nodo hoja de un extremo del árbol debe intentarse redistribuir con el hermano adyacente que el mismo posea.</a:t>
            </a:r>
            <a:br>
              <a:rPr b="0" i="0" lang="es-AR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s-AR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Aclaración: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br>
              <a:rPr b="0" i="0" lang="es-AR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s-AR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En caso de underflow lo primero que se intenta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SIEMPRE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 redistribuir si el hermano adyacente se encuentra en condiciones de hacer la redistribución y no se produce underflow en el.</a:t>
            </a:r>
            <a:br>
              <a:rPr b="0" i="0" lang="es-AR" sz="1800" u="none" cap="none" strike="noStrike">
                <a:solidFill>
                  <a:srgbClr val="0B529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17"/>
          <p:cNvSpPr txBox="1"/>
          <p:nvPr/>
        </p:nvSpPr>
        <p:spPr>
          <a:xfrm>
            <a:off x="1580250" y="482325"/>
            <a:ext cx="10512900" cy="17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1600"/>
              </a:spcBef>
              <a:spcAft>
                <a:spcPts val="4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1" lang="es-AR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Políticas para la resolución de underflow: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18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994" name="Google Shape;994;p18"/>
          <p:cNvGrpSpPr/>
          <p:nvPr/>
        </p:nvGrpSpPr>
        <p:grpSpPr>
          <a:xfrm>
            <a:off x="238878" y="-24"/>
            <a:ext cx="12073022" cy="5072098"/>
            <a:chOff x="238878" y="-24"/>
            <a:chExt cx="12073022" cy="5072098"/>
          </a:xfrm>
        </p:grpSpPr>
        <p:grpSp>
          <p:nvGrpSpPr>
            <p:cNvPr id="995" name="Google Shape;995;p18"/>
            <p:cNvGrpSpPr/>
            <p:nvPr/>
          </p:nvGrpSpPr>
          <p:grpSpPr>
            <a:xfrm>
              <a:off x="2727633" y="1809076"/>
              <a:ext cx="2654781" cy="1125478"/>
              <a:chOff x="2727633" y="1809076"/>
              <a:chExt cx="2654781" cy="1125478"/>
            </a:xfrm>
          </p:grpSpPr>
          <p:sp>
            <p:nvSpPr>
              <p:cNvPr id="996" name="Google Shape;996;p18"/>
              <p:cNvSpPr txBox="1"/>
              <p:nvPr/>
            </p:nvSpPr>
            <p:spPr>
              <a:xfrm>
                <a:off x="2727633" y="1809076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997" name="Google Shape;997;p18"/>
              <p:cNvGrpSpPr/>
              <p:nvPr/>
            </p:nvGrpSpPr>
            <p:grpSpPr>
              <a:xfrm>
                <a:off x="2739208" y="2214554"/>
                <a:ext cx="2643206" cy="720000"/>
                <a:chOff x="4668034" y="5500702"/>
                <a:chExt cx="3240000" cy="720000"/>
              </a:xfrm>
            </p:grpSpPr>
            <p:grpSp>
              <p:nvGrpSpPr>
                <p:cNvPr id="998" name="Google Shape;998;p18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999" name="Google Shape;999;p18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000" name="Google Shape;1000;p18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01" name="Google Shape;1001;p18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002" name="Google Shape;1002;p18"/>
                <p:cNvSpPr txBox="1"/>
                <p:nvPr/>
              </p:nvSpPr>
              <p:spPr>
                <a:xfrm>
                  <a:off x="4810910" y="5591195"/>
                  <a:ext cx="3000396" cy="623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67   80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03" name="Google Shape;1003;p18"/>
            <p:cNvGrpSpPr/>
            <p:nvPr/>
          </p:nvGrpSpPr>
          <p:grpSpPr>
            <a:xfrm>
              <a:off x="7314635" y="2918256"/>
              <a:ext cx="4997265" cy="2047655"/>
              <a:chOff x="7314635" y="2918256"/>
              <a:chExt cx="4997265" cy="2047655"/>
            </a:xfrm>
          </p:grpSpPr>
          <p:cxnSp>
            <p:nvCxnSpPr>
              <p:cNvPr id="1004" name="Google Shape;1004;p18"/>
              <p:cNvCxnSpPr/>
              <p:nvPr/>
            </p:nvCxnSpPr>
            <p:spPr>
              <a:xfrm rot="5400000">
                <a:off x="7239802" y="3429000"/>
                <a:ext cx="1357322" cy="35719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005" name="Google Shape;1005;p18"/>
              <p:cNvGrpSpPr/>
              <p:nvPr/>
            </p:nvGrpSpPr>
            <p:grpSpPr>
              <a:xfrm>
                <a:off x="7314635" y="3895554"/>
                <a:ext cx="2294196" cy="1070357"/>
                <a:chOff x="6303412" y="3857628"/>
                <a:chExt cx="2365150" cy="1103461"/>
              </a:xfrm>
            </p:grpSpPr>
            <p:grpSp>
              <p:nvGrpSpPr>
                <p:cNvPr id="1006" name="Google Shape;1006;p18"/>
                <p:cNvGrpSpPr/>
                <p:nvPr/>
              </p:nvGrpSpPr>
              <p:grpSpPr>
                <a:xfrm>
                  <a:off x="6303412" y="4269401"/>
                  <a:ext cx="2365150" cy="691688"/>
                  <a:chOff x="6303412" y="4269401"/>
                  <a:chExt cx="2365150" cy="691688"/>
                </a:xfrm>
              </p:grpSpPr>
              <p:grpSp>
                <p:nvGrpSpPr>
                  <p:cNvPr id="1007" name="Google Shape;1007;p18"/>
                  <p:cNvGrpSpPr/>
                  <p:nvPr/>
                </p:nvGrpSpPr>
                <p:grpSpPr>
                  <a:xfrm>
                    <a:off x="6303412" y="4269401"/>
                    <a:ext cx="2365150" cy="691688"/>
                    <a:chOff x="4025092" y="2786058"/>
                    <a:chExt cx="3240000" cy="720000"/>
                  </a:xfrm>
                </p:grpSpPr>
                <p:sp>
                  <p:nvSpPr>
                    <p:cNvPr id="1008" name="Google Shape;1008;p18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009" name="Google Shape;1009;p18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010" name="Google Shape;1010;p18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011" name="Google Shape;1011;p18"/>
                  <p:cNvSpPr txBox="1"/>
                  <p:nvPr/>
                </p:nvSpPr>
                <p:spPr>
                  <a:xfrm>
                    <a:off x="6374850" y="4338030"/>
                    <a:ext cx="1579332" cy="5993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91  95      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012" name="Google Shape;1012;p18"/>
                <p:cNvSpPr txBox="1"/>
                <p:nvPr/>
              </p:nvSpPr>
              <p:spPr>
                <a:xfrm>
                  <a:off x="6303412" y="3857628"/>
                  <a:ext cx="260743" cy="393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4</a:t>
                  </a:r>
                  <a:endParaRPr b="0" i="0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cxnSp>
            <p:nvCxnSpPr>
              <p:cNvPr id="1013" name="Google Shape;1013;p18"/>
              <p:cNvCxnSpPr/>
              <p:nvPr/>
            </p:nvCxnSpPr>
            <p:spPr>
              <a:xfrm flipH="1" rot="-5400000">
                <a:off x="8685029" y="3224256"/>
                <a:ext cx="1368000" cy="75600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014" name="Google Shape;1014;p18"/>
              <p:cNvGrpSpPr/>
              <p:nvPr/>
            </p:nvGrpSpPr>
            <p:grpSpPr>
              <a:xfrm>
                <a:off x="9761940" y="4292553"/>
                <a:ext cx="2294197" cy="670937"/>
                <a:chOff x="4025092" y="2786058"/>
                <a:chExt cx="3240000" cy="720000"/>
              </a:xfrm>
            </p:grpSpPr>
            <p:sp>
              <p:nvSpPr>
                <p:cNvPr id="1015" name="Google Shape;1015;p18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016" name="Google Shape;1016;p18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17" name="Google Shape;1017;p18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018" name="Google Shape;1018;p18"/>
              <p:cNvSpPr txBox="1"/>
              <p:nvPr/>
            </p:nvSpPr>
            <p:spPr>
              <a:xfrm>
                <a:off x="9761939" y="3903928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3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19" name="Google Shape;1019;p18"/>
              <p:cNvSpPr txBox="1"/>
              <p:nvPr/>
            </p:nvSpPr>
            <p:spPr>
              <a:xfrm>
                <a:off x="9668694" y="4357694"/>
                <a:ext cx="2643206" cy="5993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Times New Roman"/>
                  <a:buNone/>
                </a:pPr>
                <a:r>
                  <a:rPr b="0" i="0" lang="es-AR" sz="32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105 120 230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0" name="Google Shape;1020;p18"/>
            <p:cNvGrpSpPr/>
            <p:nvPr/>
          </p:nvGrpSpPr>
          <p:grpSpPr>
            <a:xfrm>
              <a:off x="238878" y="2928934"/>
              <a:ext cx="2500330" cy="2104445"/>
              <a:chOff x="238878" y="2928934"/>
              <a:chExt cx="2500330" cy="2104445"/>
            </a:xfrm>
          </p:grpSpPr>
          <p:grpSp>
            <p:nvGrpSpPr>
              <p:cNvPr id="1021" name="Google Shape;1021;p18"/>
              <p:cNvGrpSpPr/>
              <p:nvPr/>
            </p:nvGrpSpPr>
            <p:grpSpPr>
              <a:xfrm>
                <a:off x="238879" y="4286256"/>
                <a:ext cx="2328857" cy="708915"/>
                <a:chOff x="4025092" y="2786058"/>
                <a:chExt cx="3240000" cy="720000"/>
              </a:xfrm>
            </p:grpSpPr>
            <p:sp>
              <p:nvSpPr>
                <p:cNvPr id="1022" name="Google Shape;1022;p18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023" name="Google Shape;1023;p18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24" name="Google Shape;1024;p18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25" name="Google Shape;1025;p18"/>
              <p:cNvGrpSpPr/>
              <p:nvPr/>
            </p:nvGrpSpPr>
            <p:grpSpPr>
              <a:xfrm>
                <a:off x="238878" y="3906152"/>
                <a:ext cx="2393071" cy="1127227"/>
                <a:chOff x="238878" y="3906152"/>
                <a:chExt cx="2393071" cy="1127227"/>
              </a:xfrm>
            </p:grpSpPr>
            <p:sp>
              <p:nvSpPr>
                <p:cNvPr id="1026" name="Google Shape;1026;p18"/>
                <p:cNvSpPr txBox="1"/>
                <p:nvPr/>
              </p:nvSpPr>
              <p:spPr>
                <a:xfrm>
                  <a:off x="238878" y="3906152"/>
                  <a:ext cx="264683" cy="4157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0</a:t>
                  </a:r>
                  <a:endParaRPr b="0" i="0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27" name="Google Shape;1027;p18"/>
                <p:cNvSpPr txBox="1"/>
                <p:nvPr/>
              </p:nvSpPr>
              <p:spPr>
                <a:xfrm>
                  <a:off x="311395" y="4400099"/>
                  <a:ext cx="2320554" cy="6332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25  40  55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028" name="Google Shape;1028;p18"/>
              <p:cNvCxnSpPr/>
              <p:nvPr/>
            </p:nvCxnSpPr>
            <p:spPr>
              <a:xfrm rot="5400000">
                <a:off x="1416930" y="2965328"/>
                <a:ext cx="1358672" cy="1285884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029" name="Google Shape;1029;p18"/>
            <p:cNvGrpSpPr/>
            <p:nvPr/>
          </p:nvGrpSpPr>
          <p:grpSpPr>
            <a:xfrm>
              <a:off x="2704483" y="4309405"/>
              <a:ext cx="4501826" cy="762669"/>
              <a:chOff x="2704483" y="4309405"/>
              <a:chExt cx="4501826" cy="762669"/>
            </a:xfrm>
          </p:grpSpPr>
          <p:grpSp>
            <p:nvGrpSpPr>
              <p:cNvPr id="1030" name="Google Shape;1030;p18"/>
              <p:cNvGrpSpPr/>
              <p:nvPr/>
            </p:nvGrpSpPr>
            <p:grpSpPr>
              <a:xfrm>
                <a:off x="2704483" y="4309405"/>
                <a:ext cx="4501826" cy="673701"/>
                <a:chOff x="2704483" y="4309405"/>
                <a:chExt cx="4501826" cy="673701"/>
              </a:xfrm>
            </p:grpSpPr>
            <p:grpSp>
              <p:nvGrpSpPr>
                <p:cNvPr id="1031" name="Google Shape;1031;p18"/>
                <p:cNvGrpSpPr/>
                <p:nvPr/>
              </p:nvGrpSpPr>
              <p:grpSpPr>
                <a:xfrm>
                  <a:off x="2704483" y="4309406"/>
                  <a:ext cx="2214578" cy="673700"/>
                  <a:chOff x="3445892" y="4268268"/>
                  <a:chExt cx="2436588" cy="691688"/>
                </a:xfrm>
              </p:grpSpPr>
              <p:grpSp>
                <p:nvGrpSpPr>
                  <p:cNvPr id="1032" name="Google Shape;1032;p18"/>
                  <p:cNvGrpSpPr/>
                  <p:nvPr/>
                </p:nvGrpSpPr>
                <p:grpSpPr>
                  <a:xfrm>
                    <a:off x="3445892" y="4268268"/>
                    <a:ext cx="2365150" cy="691688"/>
                    <a:chOff x="4025092" y="2786058"/>
                    <a:chExt cx="3240000" cy="720000"/>
                  </a:xfrm>
                </p:grpSpPr>
                <p:sp>
                  <p:nvSpPr>
                    <p:cNvPr id="1033" name="Google Shape;1033;p18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034" name="Google Shape;1034;p18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035" name="Google Shape;1035;p18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036" name="Google Shape;1036;p18"/>
                  <p:cNvSpPr txBox="1"/>
                  <p:nvPr/>
                </p:nvSpPr>
                <p:spPr>
                  <a:xfrm>
                    <a:off x="3517330" y="4336897"/>
                    <a:ext cx="2365150" cy="5993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70 75           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037" name="Google Shape;1037;p18"/>
                <p:cNvGrpSpPr/>
                <p:nvPr/>
              </p:nvGrpSpPr>
              <p:grpSpPr>
                <a:xfrm>
                  <a:off x="5015476" y="4309405"/>
                  <a:ext cx="2190833" cy="667608"/>
                  <a:chOff x="4025093" y="2786057"/>
                  <a:chExt cx="3240000" cy="720000"/>
                </a:xfrm>
              </p:grpSpPr>
              <p:sp>
                <p:nvSpPr>
                  <p:cNvPr id="1038" name="Google Shape;1038;p18"/>
                  <p:cNvSpPr/>
                  <p:nvPr/>
                </p:nvSpPr>
                <p:spPr>
                  <a:xfrm>
                    <a:off x="4025093" y="2786057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039" name="Google Shape;1039;p18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40" name="Google Shape;1040;p18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1041" name="Google Shape;1041;p18"/>
              <p:cNvSpPr txBox="1"/>
              <p:nvPr/>
            </p:nvSpPr>
            <p:spPr>
              <a:xfrm>
                <a:off x="5025225" y="4391155"/>
                <a:ext cx="1357322" cy="6809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86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2" name="Google Shape;1042;p18"/>
            <p:cNvGrpSpPr/>
            <p:nvPr/>
          </p:nvGrpSpPr>
          <p:grpSpPr>
            <a:xfrm>
              <a:off x="2667770" y="2928934"/>
              <a:ext cx="3071834" cy="1393600"/>
              <a:chOff x="2667770" y="2928934"/>
              <a:chExt cx="3071834" cy="1393600"/>
            </a:xfrm>
          </p:grpSpPr>
          <p:sp>
            <p:nvSpPr>
              <p:cNvPr id="1043" name="Google Shape;1043;p18"/>
              <p:cNvSpPr txBox="1"/>
              <p:nvPr/>
            </p:nvSpPr>
            <p:spPr>
              <a:xfrm>
                <a:off x="2667770" y="3929066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44" name="Google Shape;1044;p18"/>
              <p:cNvSpPr txBox="1"/>
              <p:nvPr/>
            </p:nvSpPr>
            <p:spPr>
              <a:xfrm>
                <a:off x="5025224" y="3929066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5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1045" name="Google Shape;1045;p18"/>
              <p:cNvGrpSpPr/>
              <p:nvPr/>
            </p:nvGrpSpPr>
            <p:grpSpPr>
              <a:xfrm>
                <a:off x="3597208" y="2928934"/>
                <a:ext cx="2142396" cy="1380472"/>
                <a:chOff x="3597208" y="2928934"/>
                <a:chExt cx="2142396" cy="1380472"/>
              </a:xfrm>
            </p:grpSpPr>
            <p:cxnSp>
              <p:nvCxnSpPr>
                <p:cNvPr id="1046" name="Google Shape;1046;p18"/>
                <p:cNvCxnSpPr>
                  <a:endCxn id="1033" idx="0"/>
                </p:cNvCxnSpPr>
                <p:nvPr/>
              </p:nvCxnSpPr>
              <p:spPr>
                <a:xfrm>
                  <a:off x="3597208" y="2929706"/>
                  <a:ext cx="182100" cy="1379700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47" name="Google Shape;1047;p18"/>
                <p:cNvCxnSpPr/>
                <p:nvPr/>
              </p:nvCxnSpPr>
              <p:spPr>
                <a:xfrm flipH="1" rot="-5400000">
                  <a:off x="4453720" y="3000372"/>
                  <a:ext cx="1357322" cy="1214446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048" name="Google Shape;1048;p18"/>
            <p:cNvGrpSpPr/>
            <p:nvPr/>
          </p:nvGrpSpPr>
          <p:grpSpPr>
            <a:xfrm>
              <a:off x="4060811" y="-24"/>
              <a:ext cx="6679453" cy="2911428"/>
              <a:chOff x="4060811" y="-24"/>
              <a:chExt cx="6679453" cy="2911428"/>
            </a:xfrm>
          </p:grpSpPr>
          <p:grpSp>
            <p:nvGrpSpPr>
              <p:cNvPr id="1049" name="Google Shape;1049;p18"/>
              <p:cNvGrpSpPr/>
              <p:nvPr/>
            </p:nvGrpSpPr>
            <p:grpSpPr>
              <a:xfrm>
                <a:off x="8085483" y="1785926"/>
                <a:ext cx="2654781" cy="1125478"/>
                <a:chOff x="2727633" y="1809076"/>
                <a:chExt cx="2654781" cy="1125478"/>
              </a:xfrm>
            </p:grpSpPr>
            <p:sp>
              <p:nvSpPr>
                <p:cNvPr id="1050" name="Google Shape;1050;p18"/>
                <p:cNvSpPr txBox="1"/>
                <p:nvPr/>
              </p:nvSpPr>
              <p:spPr>
                <a:xfrm>
                  <a:off x="2727633" y="1809076"/>
                  <a:ext cx="357190" cy="4095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6</a:t>
                  </a:r>
                  <a:endParaRPr b="0" i="0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grpSp>
              <p:nvGrpSpPr>
                <p:cNvPr id="1051" name="Google Shape;1051;p18"/>
                <p:cNvGrpSpPr/>
                <p:nvPr/>
              </p:nvGrpSpPr>
              <p:grpSpPr>
                <a:xfrm>
                  <a:off x="2739208" y="2214554"/>
                  <a:ext cx="2643206" cy="720000"/>
                  <a:chOff x="4668034" y="5500702"/>
                  <a:chExt cx="3240000" cy="720000"/>
                </a:xfrm>
              </p:grpSpPr>
              <p:grpSp>
                <p:nvGrpSpPr>
                  <p:cNvPr id="1052" name="Google Shape;1052;p18"/>
                  <p:cNvGrpSpPr/>
                  <p:nvPr/>
                </p:nvGrpSpPr>
                <p:grpSpPr>
                  <a:xfrm>
                    <a:off x="4668034" y="5500702"/>
                    <a:ext cx="3240000" cy="720000"/>
                    <a:chOff x="4025092" y="2786058"/>
                    <a:chExt cx="3240000" cy="720000"/>
                  </a:xfrm>
                </p:grpSpPr>
                <p:sp>
                  <p:nvSpPr>
                    <p:cNvPr id="1053" name="Google Shape;1053;p18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054" name="Google Shape;1054;p18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055" name="Google Shape;1055;p18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056" name="Google Shape;1056;p18"/>
                  <p:cNvSpPr txBox="1"/>
                  <p:nvPr/>
                </p:nvSpPr>
                <p:spPr>
                  <a:xfrm>
                    <a:off x="4810910" y="5591195"/>
                    <a:ext cx="3000396" cy="623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96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057" name="Google Shape;1057;p18"/>
              <p:cNvGrpSpPr/>
              <p:nvPr/>
            </p:nvGrpSpPr>
            <p:grpSpPr>
              <a:xfrm>
                <a:off x="5156525" y="-24"/>
                <a:ext cx="2654781" cy="1125478"/>
                <a:chOff x="2727633" y="1809076"/>
                <a:chExt cx="2654781" cy="1125478"/>
              </a:xfrm>
            </p:grpSpPr>
            <p:sp>
              <p:nvSpPr>
                <p:cNvPr id="1058" name="Google Shape;1058;p18"/>
                <p:cNvSpPr txBox="1"/>
                <p:nvPr/>
              </p:nvSpPr>
              <p:spPr>
                <a:xfrm>
                  <a:off x="2727633" y="1809076"/>
                  <a:ext cx="357190" cy="4095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7</a:t>
                  </a:r>
                  <a:endParaRPr b="0" i="0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grpSp>
              <p:nvGrpSpPr>
                <p:cNvPr id="1059" name="Google Shape;1059;p18"/>
                <p:cNvGrpSpPr/>
                <p:nvPr/>
              </p:nvGrpSpPr>
              <p:grpSpPr>
                <a:xfrm>
                  <a:off x="2739208" y="2214554"/>
                  <a:ext cx="2643206" cy="720000"/>
                  <a:chOff x="4668034" y="5500702"/>
                  <a:chExt cx="3240000" cy="720000"/>
                </a:xfrm>
              </p:grpSpPr>
              <p:grpSp>
                <p:nvGrpSpPr>
                  <p:cNvPr id="1060" name="Google Shape;1060;p18"/>
                  <p:cNvGrpSpPr/>
                  <p:nvPr/>
                </p:nvGrpSpPr>
                <p:grpSpPr>
                  <a:xfrm>
                    <a:off x="4668034" y="5500702"/>
                    <a:ext cx="3240000" cy="720000"/>
                    <a:chOff x="4025092" y="2786058"/>
                    <a:chExt cx="3240000" cy="720000"/>
                  </a:xfrm>
                </p:grpSpPr>
                <p:sp>
                  <p:nvSpPr>
                    <p:cNvPr id="1061" name="Google Shape;1061;p18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062" name="Google Shape;1062;p18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063" name="Google Shape;1063;p18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064" name="Google Shape;1064;p18"/>
                  <p:cNvSpPr txBox="1"/>
                  <p:nvPr/>
                </p:nvSpPr>
                <p:spPr>
                  <a:xfrm>
                    <a:off x="4810910" y="5591195"/>
                    <a:ext cx="3000396" cy="623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88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cxnSp>
            <p:nvCxnSpPr>
              <p:cNvPr id="1065" name="Google Shape;1065;p18"/>
              <p:cNvCxnSpPr>
                <a:endCxn id="999" idx="0"/>
              </p:cNvCxnSpPr>
              <p:nvPr/>
            </p:nvCxnSpPr>
            <p:spPr>
              <a:xfrm flipH="1">
                <a:off x="4060811" y="1094654"/>
                <a:ext cx="1119000" cy="111990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66" name="Google Shape;1066;p18"/>
              <p:cNvCxnSpPr/>
              <p:nvPr/>
            </p:nvCxnSpPr>
            <p:spPr>
              <a:xfrm>
                <a:off x="6032180" y="1105666"/>
                <a:ext cx="2064878" cy="11088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067" name="Google Shape;1067;p18"/>
          <p:cNvSpPr txBox="1"/>
          <p:nvPr/>
        </p:nvSpPr>
        <p:spPr>
          <a:xfrm>
            <a:off x="9454380" y="428604"/>
            <a:ext cx="1357322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-75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8" name="Google Shape;1068;p18"/>
          <p:cNvGrpSpPr/>
          <p:nvPr/>
        </p:nvGrpSpPr>
        <p:grpSpPr>
          <a:xfrm>
            <a:off x="238878" y="-24"/>
            <a:ext cx="12073022" cy="5072098"/>
            <a:chOff x="238878" y="-24"/>
            <a:chExt cx="12073022" cy="5072098"/>
          </a:xfrm>
        </p:grpSpPr>
        <p:grpSp>
          <p:nvGrpSpPr>
            <p:cNvPr id="1069" name="Google Shape;1069;p18"/>
            <p:cNvGrpSpPr/>
            <p:nvPr/>
          </p:nvGrpSpPr>
          <p:grpSpPr>
            <a:xfrm>
              <a:off x="2727633" y="1809076"/>
              <a:ext cx="2654781" cy="1125478"/>
              <a:chOff x="2727633" y="1809076"/>
              <a:chExt cx="2654781" cy="1125478"/>
            </a:xfrm>
          </p:grpSpPr>
          <p:sp>
            <p:nvSpPr>
              <p:cNvPr id="1070" name="Google Shape;1070;p18"/>
              <p:cNvSpPr txBox="1"/>
              <p:nvPr/>
            </p:nvSpPr>
            <p:spPr>
              <a:xfrm>
                <a:off x="2727633" y="1809076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1071" name="Google Shape;1071;p18"/>
              <p:cNvGrpSpPr/>
              <p:nvPr/>
            </p:nvGrpSpPr>
            <p:grpSpPr>
              <a:xfrm>
                <a:off x="2739208" y="2214554"/>
                <a:ext cx="2643206" cy="720000"/>
                <a:chOff x="4668034" y="5500702"/>
                <a:chExt cx="3240000" cy="720000"/>
              </a:xfrm>
            </p:grpSpPr>
            <p:grpSp>
              <p:nvGrpSpPr>
                <p:cNvPr id="1072" name="Google Shape;1072;p18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1073" name="Google Shape;1073;p18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074" name="Google Shape;1074;p18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75" name="Google Shape;1075;p18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076" name="Google Shape;1076;p18"/>
                <p:cNvSpPr txBox="1"/>
                <p:nvPr/>
              </p:nvSpPr>
              <p:spPr>
                <a:xfrm>
                  <a:off x="4810910" y="5591195"/>
                  <a:ext cx="3000396" cy="623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67   80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77" name="Google Shape;1077;p18"/>
            <p:cNvGrpSpPr/>
            <p:nvPr/>
          </p:nvGrpSpPr>
          <p:grpSpPr>
            <a:xfrm>
              <a:off x="7314635" y="2918256"/>
              <a:ext cx="4997265" cy="2047655"/>
              <a:chOff x="7314635" y="2918256"/>
              <a:chExt cx="4997265" cy="2047655"/>
            </a:xfrm>
          </p:grpSpPr>
          <p:cxnSp>
            <p:nvCxnSpPr>
              <p:cNvPr id="1078" name="Google Shape;1078;p18"/>
              <p:cNvCxnSpPr/>
              <p:nvPr/>
            </p:nvCxnSpPr>
            <p:spPr>
              <a:xfrm rot="5400000">
                <a:off x="7239802" y="3429000"/>
                <a:ext cx="1357322" cy="35719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079" name="Google Shape;1079;p18"/>
              <p:cNvGrpSpPr/>
              <p:nvPr/>
            </p:nvGrpSpPr>
            <p:grpSpPr>
              <a:xfrm>
                <a:off x="7314635" y="3895554"/>
                <a:ext cx="2294196" cy="1070357"/>
                <a:chOff x="6303412" y="3857628"/>
                <a:chExt cx="2365150" cy="1103461"/>
              </a:xfrm>
            </p:grpSpPr>
            <p:grpSp>
              <p:nvGrpSpPr>
                <p:cNvPr id="1080" name="Google Shape;1080;p18"/>
                <p:cNvGrpSpPr/>
                <p:nvPr/>
              </p:nvGrpSpPr>
              <p:grpSpPr>
                <a:xfrm>
                  <a:off x="6303412" y="4269401"/>
                  <a:ext cx="2365150" cy="691688"/>
                  <a:chOff x="6303412" y="4269401"/>
                  <a:chExt cx="2365150" cy="691688"/>
                </a:xfrm>
              </p:grpSpPr>
              <p:grpSp>
                <p:nvGrpSpPr>
                  <p:cNvPr id="1081" name="Google Shape;1081;p18"/>
                  <p:cNvGrpSpPr/>
                  <p:nvPr/>
                </p:nvGrpSpPr>
                <p:grpSpPr>
                  <a:xfrm>
                    <a:off x="6303412" y="4269401"/>
                    <a:ext cx="2365150" cy="691688"/>
                    <a:chOff x="4025092" y="2786058"/>
                    <a:chExt cx="3240000" cy="720000"/>
                  </a:xfrm>
                </p:grpSpPr>
                <p:sp>
                  <p:nvSpPr>
                    <p:cNvPr id="1082" name="Google Shape;1082;p18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083" name="Google Shape;1083;p18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084" name="Google Shape;1084;p18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085" name="Google Shape;1085;p18"/>
                  <p:cNvSpPr txBox="1"/>
                  <p:nvPr/>
                </p:nvSpPr>
                <p:spPr>
                  <a:xfrm>
                    <a:off x="6374850" y="4338030"/>
                    <a:ext cx="1579332" cy="5993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91  95      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086" name="Google Shape;1086;p18"/>
                <p:cNvSpPr txBox="1"/>
                <p:nvPr/>
              </p:nvSpPr>
              <p:spPr>
                <a:xfrm>
                  <a:off x="6303412" y="3857628"/>
                  <a:ext cx="260743" cy="393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4</a:t>
                  </a:r>
                  <a:endParaRPr b="0" i="0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cxnSp>
            <p:nvCxnSpPr>
              <p:cNvPr id="1087" name="Google Shape;1087;p18"/>
              <p:cNvCxnSpPr/>
              <p:nvPr/>
            </p:nvCxnSpPr>
            <p:spPr>
              <a:xfrm flipH="1" rot="-5400000">
                <a:off x="8685029" y="3224256"/>
                <a:ext cx="1368000" cy="75600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088" name="Google Shape;1088;p18"/>
              <p:cNvGrpSpPr/>
              <p:nvPr/>
            </p:nvGrpSpPr>
            <p:grpSpPr>
              <a:xfrm>
                <a:off x="9761940" y="4292553"/>
                <a:ext cx="2294197" cy="670937"/>
                <a:chOff x="4025092" y="2786058"/>
                <a:chExt cx="3240000" cy="720000"/>
              </a:xfrm>
            </p:grpSpPr>
            <p:sp>
              <p:nvSpPr>
                <p:cNvPr id="1089" name="Google Shape;1089;p18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090" name="Google Shape;1090;p18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91" name="Google Shape;1091;p18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092" name="Google Shape;1092;p18"/>
              <p:cNvSpPr txBox="1"/>
              <p:nvPr/>
            </p:nvSpPr>
            <p:spPr>
              <a:xfrm>
                <a:off x="9761939" y="3903928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3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93" name="Google Shape;1093;p18"/>
              <p:cNvSpPr txBox="1"/>
              <p:nvPr/>
            </p:nvSpPr>
            <p:spPr>
              <a:xfrm>
                <a:off x="9668694" y="4357694"/>
                <a:ext cx="2643206" cy="5993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Times New Roman"/>
                  <a:buNone/>
                </a:pPr>
                <a:r>
                  <a:rPr b="0" i="0" lang="es-AR" sz="32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105 120 230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4" name="Google Shape;1094;p18"/>
            <p:cNvGrpSpPr/>
            <p:nvPr/>
          </p:nvGrpSpPr>
          <p:grpSpPr>
            <a:xfrm>
              <a:off x="238878" y="2928934"/>
              <a:ext cx="2500330" cy="2104445"/>
              <a:chOff x="238878" y="2928934"/>
              <a:chExt cx="2500330" cy="2104445"/>
            </a:xfrm>
          </p:grpSpPr>
          <p:grpSp>
            <p:nvGrpSpPr>
              <p:cNvPr id="1095" name="Google Shape;1095;p18"/>
              <p:cNvGrpSpPr/>
              <p:nvPr/>
            </p:nvGrpSpPr>
            <p:grpSpPr>
              <a:xfrm>
                <a:off x="238879" y="4286256"/>
                <a:ext cx="2328857" cy="708915"/>
                <a:chOff x="4025092" y="2786058"/>
                <a:chExt cx="3240000" cy="720000"/>
              </a:xfrm>
            </p:grpSpPr>
            <p:sp>
              <p:nvSpPr>
                <p:cNvPr id="1096" name="Google Shape;1096;p18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097" name="Google Shape;1097;p18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98" name="Google Shape;1098;p18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99" name="Google Shape;1099;p18"/>
              <p:cNvGrpSpPr/>
              <p:nvPr/>
            </p:nvGrpSpPr>
            <p:grpSpPr>
              <a:xfrm>
                <a:off x="238878" y="3906152"/>
                <a:ext cx="2393071" cy="1127227"/>
                <a:chOff x="238878" y="3906152"/>
                <a:chExt cx="2393071" cy="1127227"/>
              </a:xfrm>
            </p:grpSpPr>
            <p:sp>
              <p:nvSpPr>
                <p:cNvPr id="1100" name="Google Shape;1100;p18"/>
                <p:cNvSpPr txBox="1"/>
                <p:nvPr/>
              </p:nvSpPr>
              <p:spPr>
                <a:xfrm>
                  <a:off x="238878" y="3906152"/>
                  <a:ext cx="264683" cy="4157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0</a:t>
                  </a:r>
                  <a:endParaRPr b="0" i="0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101" name="Google Shape;1101;p18"/>
                <p:cNvSpPr txBox="1"/>
                <p:nvPr/>
              </p:nvSpPr>
              <p:spPr>
                <a:xfrm>
                  <a:off x="311395" y="4400099"/>
                  <a:ext cx="2320554" cy="6332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25  40  55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102" name="Google Shape;1102;p18"/>
              <p:cNvCxnSpPr/>
              <p:nvPr/>
            </p:nvCxnSpPr>
            <p:spPr>
              <a:xfrm rot="5400000">
                <a:off x="1416930" y="2965328"/>
                <a:ext cx="1358672" cy="1285884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103" name="Google Shape;1103;p18"/>
            <p:cNvGrpSpPr/>
            <p:nvPr/>
          </p:nvGrpSpPr>
          <p:grpSpPr>
            <a:xfrm>
              <a:off x="2327990" y="4309405"/>
              <a:ext cx="4878319" cy="762669"/>
              <a:chOff x="2327990" y="4309405"/>
              <a:chExt cx="4878319" cy="762669"/>
            </a:xfrm>
          </p:grpSpPr>
          <p:grpSp>
            <p:nvGrpSpPr>
              <p:cNvPr id="1104" name="Google Shape;1104;p18"/>
              <p:cNvGrpSpPr/>
              <p:nvPr/>
            </p:nvGrpSpPr>
            <p:grpSpPr>
              <a:xfrm>
                <a:off x="2327990" y="4309405"/>
                <a:ext cx="4878319" cy="673701"/>
                <a:chOff x="2327990" y="4309405"/>
                <a:chExt cx="4878319" cy="673701"/>
              </a:xfrm>
            </p:grpSpPr>
            <p:grpSp>
              <p:nvGrpSpPr>
                <p:cNvPr id="1105" name="Google Shape;1105;p18"/>
                <p:cNvGrpSpPr/>
                <p:nvPr/>
              </p:nvGrpSpPr>
              <p:grpSpPr>
                <a:xfrm>
                  <a:off x="2327990" y="4309406"/>
                  <a:ext cx="2526142" cy="673700"/>
                  <a:chOff x="3031656" y="4268268"/>
                  <a:chExt cx="2779386" cy="691688"/>
                </a:xfrm>
              </p:grpSpPr>
              <p:grpSp>
                <p:nvGrpSpPr>
                  <p:cNvPr id="1106" name="Google Shape;1106;p18"/>
                  <p:cNvGrpSpPr/>
                  <p:nvPr/>
                </p:nvGrpSpPr>
                <p:grpSpPr>
                  <a:xfrm>
                    <a:off x="3445892" y="4268268"/>
                    <a:ext cx="2365150" cy="691688"/>
                    <a:chOff x="4025092" y="2786058"/>
                    <a:chExt cx="3240000" cy="720000"/>
                  </a:xfrm>
                </p:grpSpPr>
                <p:sp>
                  <p:nvSpPr>
                    <p:cNvPr id="1107" name="Google Shape;1107;p18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108" name="Google Shape;1108;p18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109" name="Google Shape;1109;p18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110" name="Google Shape;1110;p18"/>
                  <p:cNvSpPr txBox="1"/>
                  <p:nvPr/>
                </p:nvSpPr>
                <p:spPr>
                  <a:xfrm>
                    <a:off x="3031656" y="4325796"/>
                    <a:ext cx="2365200" cy="599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   70         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111" name="Google Shape;1111;p18"/>
                <p:cNvGrpSpPr/>
                <p:nvPr/>
              </p:nvGrpSpPr>
              <p:grpSpPr>
                <a:xfrm>
                  <a:off x="5015476" y="4309405"/>
                  <a:ext cx="2190833" cy="667608"/>
                  <a:chOff x="4025093" y="2786057"/>
                  <a:chExt cx="3240000" cy="720000"/>
                </a:xfrm>
              </p:grpSpPr>
              <p:sp>
                <p:nvSpPr>
                  <p:cNvPr id="1112" name="Google Shape;1112;p18"/>
                  <p:cNvSpPr/>
                  <p:nvPr/>
                </p:nvSpPr>
                <p:spPr>
                  <a:xfrm>
                    <a:off x="4025093" y="2786057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113" name="Google Shape;1113;p18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14" name="Google Shape;1114;p18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1115" name="Google Shape;1115;p18"/>
              <p:cNvSpPr txBox="1"/>
              <p:nvPr/>
            </p:nvSpPr>
            <p:spPr>
              <a:xfrm>
                <a:off x="5025225" y="4391155"/>
                <a:ext cx="1357322" cy="6809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86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6" name="Google Shape;1116;p18"/>
            <p:cNvGrpSpPr/>
            <p:nvPr/>
          </p:nvGrpSpPr>
          <p:grpSpPr>
            <a:xfrm>
              <a:off x="2667770" y="2912392"/>
              <a:ext cx="3071834" cy="1410142"/>
              <a:chOff x="2667770" y="2912392"/>
              <a:chExt cx="3071834" cy="1410142"/>
            </a:xfrm>
          </p:grpSpPr>
          <p:sp>
            <p:nvSpPr>
              <p:cNvPr id="1117" name="Google Shape;1117;p18"/>
              <p:cNvSpPr txBox="1"/>
              <p:nvPr/>
            </p:nvSpPr>
            <p:spPr>
              <a:xfrm>
                <a:off x="2667770" y="3929066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rgbClr val="FF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</a:t>
                </a:r>
                <a:endParaRPr b="0" i="0" sz="3600" u="none" cap="none" strike="noStrike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18" name="Google Shape;1118;p18"/>
              <p:cNvSpPr txBox="1"/>
              <p:nvPr/>
            </p:nvSpPr>
            <p:spPr>
              <a:xfrm>
                <a:off x="5025224" y="3929066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5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1119" name="Google Shape;1119;p18"/>
              <p:cNvGrpSpPr/>
              <p:nvPr/>
            </p:nvGrpSpPr>
            <p:grpSpPr>
              <a:xfrm>
                <a:off x="3635782" y="2912392"/>
                <a:ext cx="2103822" cy="1379700"/>
                <a:chOff x="3635782" y="2912392"/>
                <a:chExt cx="2103822" cy="1379700"/>
              </a:xfrm>
            </p:grpSpPr>
            <p:cxnSp>
              <p:nvCxnSpPr>
                <p:cNvPr id="1120" name="Google Shape;1120;p18"/>
                <p:cNvCxnSpPr/>
                <p:nvPr/>
              </p:nvCxnSpPr>
              <p:spPr>
                <a:xfrm>
                  <a:off x="3635782" y="2912392"/>
                  <a:ext cx="182100" cy="1379700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21" name="Google Shape;1121;p18"/>
                <p:cNvCxnSpPr/>
                <p:nvPr/>
              </p:nvCxnSpPr>
              <p:spPr>
                <a:xfrm flipH="1" rot="-5400000">
                  <a:off x="4453720" y="3000372"/>
                  <a:ext cx="1357322" cy="1214446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122" name="Google Shape;1122;p18"/>
            <p:cNvGrpSpPr/>
            <p:nvPr/>
          </p:nvGrpSpPr>
          <p:grpSpPr>
            <a:xfrm>
              <a:off x="4060811" y="-24"/>
              <a:ext cx="6679453" cy="2911428"/>
              <a:chOff x="4060811" y="-24"/>
              <a:chExt cx="6679453" cy="2911428"/>
            </a:xfrm>
          </p:grpSpPr>
          <p:grpSp>
            <p:nvGrpSpPr>
              <p:cNvPr id="1123" name="Google Shape;1123;p18"/>
              <p:cNvGrpSpPr/>
              <p:nvPr/>
            </p:nvGrpSpPr>
            <p:grpSpPr>
              <a:xfrm>
                <a:off x="8085483" y="1785926"/>
                <a:ext cx="2654781" cy="1125478"/>
                <a:chOff x="2727633" y="1809076"/>
                <a:chExt cx="2654781" cy="1125478"/>
              </a:xfrm>
            </p:grpSpPr>
            <p:sp>
              <p:nvSpPr>
                <p:cNvPr id="1124" name="Google Shape;1124;p18"/>
                <p:cNvSpPr txBox="1"/>
                <p:nvPr/>
              </p:nvSpPr>
              <p:spPr>
                <a:xfrm>
                  <a:off x="2727633" y="1809076"/>
                  <a:ext cx="357190" cy="4095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6</a:t>
                  </a:r>
                  <a:endParaRPr b="0" i="0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grpSp>
              <p:nvGrpSpPr>
                <p:cNvPr id="1125" name="Google Shape;1125;p18"/>
                <p:cNvGrpSpPr/>
                <p:nvPr/>
              </p:nvGrpSpPr>
              <p:grpSpPr>
                <a:xfrm>
                  <a:off x="2739208" y="2214554"/>
                  <a:ext cx="2643206" cy="720000"/>
                  <a:chOff x="4668034" y="5500702"/>
                  <a:chExt cx="3240000" cy="720000"/>
                </a:xfrm>
              </p:grpSpPr>
              <p:grpSp>
                <p:nvGrpSpPr>
                  <p:cNvPr id="1126" name="Google Shape;1126;p18"/>
                  <p:cNvGrpSpPr/>
                  <p:nvPr/>
                </p:nvGrpSpPr>
                <p:grpSpPr>
                  <a:xfrm>
                    <a:off x="4668034" y="5500702"/>
                    <a:ext cx="3240000" cy="720000"/>
                    <a:chOff x="4025092" y="2786058"/>
                    <a:chExt cx="3240000" cy="720000"/>
                  </a:xfrm>
                </p:grpSpPr>
                <p:sp>
                  <p:nvSpPr>
                    <p:cNvPr id="1127" name="Google Shape;1127;p18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128" name="Google Shape;1128;p18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129" name="Google Shape;1129;p18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130" name="Google Shape;1130;p18"/>
                  <p:cNvSpPr txBox="1"/>
                  <p:nvPr/>
                </p:nvSpPr>
                <p:spPr>
                  <a:xfrm>
                    <a:off x="4810910" y="5591195"/>
                    <a:ext cx="3000396" cy="623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96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131" name="Google Shape;1131;p18"/>
              <p:cNvGrpSpPr/>
              <p:nvPr/>
            </p:nvGrpSpPr>
            <p:grpSpPr>
              <a:xfrm>
                <a:off x="5156525" y="-24"/>
                <a:ext cx="2654781" cy="1125478"/>
                <a:chOff x="2727633" y="1809076"/>
                <a:chExt cx="2654781" cy="1125478"/>
              </a:xfrm>
            </p:grpSpPr>
            <p:sp>
              <p:nvSpPr>
                <p:cNvPr id="1132" name="Google Shape;1132;p18"/>
                <p:cNvSpPr txBox="1"/>
                <p:nvPr/>
              </p:nvSpPr>
              <p:spPr>
                <a:xfrm>
                  <a:off x="2727633" y="1809076"/>
                  <a:ext cx="357190" cy="4095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7</a:t>
                  </a:r>
                  <a:endParaRPr b="0" i="0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grpSp>
              <p:nvGrpSpPr>
                <p:cNvPr id="1133" name="Google Shape;1133;p18"/>
                <p:cNvGrpSpPr/>
                <p:nvPr/>
              </p:nvGrpSpPr>
              <p:grpSpPr>
                <a:xfrm>
                  <a:off x="2739208" y="2214554"/>
                  <a:ext cx="2643206" cy="720000"/>
                  <a:chOff x="4668034" y="5500702"/>
                  <a:chExt cx="3240000" cy="720000"/>
                </a:xfrm>
              </p:grpSpPr>
              <p:grpSp>
                <p:nvGrpSpPr>
                  <p:cNvPr id="1134" name="Google Shape;1134;p18"/>
                  <p:cNvGrpSpPr/>
                  <p:nvPr/>
                </p:nvGrpSpPr>
                <p:grpSpPr>
                  <a:xfrm>
                    <a:off x="4668034" y="5500702"/>
                    <a:ext cx="3240000" cy="720000"/>
                    <a:chOff x="4025092" y="2786058"/>
                    <a:chExt cx="3240000" cy="720000"/>
                  </a:xfrm>
                </p:grpSpPr>
                <p:sp>
                  <p:nvSpPr>
                    <p:cNvPr id="1135" name="Google Shape;1135;p18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136" name="Google Shape;1136;p18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137" name="Google Shape;1137;p18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138" name="Google Shape;1138;p18"/>
                  <p:cNvSpPr txBox="1"/>
                  <p:nvPr/>
                </p:nvSpPr>
                <p:spPr>
                  <a:xfrm>
                    <a:off x="4810910" y="5591195"/>
                    <a:ext cx="3000396" cy="623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88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cxnSp>
            <p:nvCxnSpPr>
              <p:cNvPr id="1139" name="Google Shape;1139;p18"/>
              <p:cNvCxnSpPr>
                <a:endCxn id="1073" idx="0"/>
              </p:cNvCxnSpPr>
              <p:nvPr/>
            </p:nvCxnSpPr>
            <p:spPr>
              <a:xfrm flipH="1">
                <a:off x="4060811" y="1094654"/>
                <a:ext cx="1119000" cy="111990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40" name="Google Shape;1140;p18"/>
              <p:cNvCxnSpPr/>
              <p:nvPr/>
            </p:nvCxnSpPr>
            <p:spPr>
              <a:xfrm>
                <a:off x="6032180" y="1105666"/>
                <a:ext cx="2064878" cy="11088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141" name="Google Shape;1141;p18"/>
          <p:cNvSpPr txBox="1"/>
          <p:nvPr/>
        </p:nvSpPr>
        <p:spPr>
          <a:xfrm>
            <a:off x="10097322" y="428604"/>
            <a:ext cx="1285884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-88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18"/>
          <p:cNvSpPr txBox="1"/>
          <p:nvPr/>
        </p:nvSpPr>
        <p:spPr>
          <a:xfrm>
            <a:off x="928708" y="5143514"/>
            <a:ext cx="7215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Eliminación de la clave 75 en el nodo 1.</a:t>
            </a:r>
            <a:endParaRPr b="0" i="0" sz="2800" u="none" cap="none" strike="noStrike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3" name="Google Shape;1143;p18"/>
          <p:cNvSpPr txBox="1"/>
          <p:nvPr/>
        </p:nvSpPr>
        <p:spPr>
          <a:xfrm>
            <a:off x="1021519" y="5507954"/>
            <a:ext cx="11454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Baja del 88, se reemplaza la clave por la menor clave del subárbol derecho.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se genera underflow en la hoja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2800" u="none" cap="none" strike="noStrike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4" name="Google Shape;1144;p18"/>
          <p:cNvSpPr txBox="1"/>
          <p:nvPr/>
        </p:nvSpPr>
        <p:spPr>
          <a:xfrm>
            <a:off x="8882851" y="1202147"/>
            <a:ext cx="33108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-88 L/E:  L7, L6,L4, E4,E7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19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154" name="Google Shape;1154;p19"/>
          <p:cNvGrpSpPr/>
          <p:nvPr/>
        </p:nvGrpSpPr>
        <p:grpSpPr>
          <a:xfrm>
            <a:off x="238878" y="857232"/>
            <a:ext cx="12073022" cy="5072098"/>
            <a:chOff x="238878" y="-24"/>
            <a:chExt cx="12073022" cy="5072098"/>
          </a:xfrm>
        </p:grpSpPr>
        <p:sp>
          <p:nvSpPr>
            <p:cNvPr id="1155" name="Google Shape;1155;p19"/>
            <p:cNvSpPr txBox="1"/>
            <p:nvPr/>
          </p:nvSpPr>
          <p:spPr>
            <a:xfrm>
              <a:off x="2727633" y="1809076"/>
              <a:ext cx="357190" cy="409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156" name="Google Shape;1156;p19"/>
            <p:cNvGrpSpPr/>
            <p:nvPr/>
          </p:nvGrpSpPr>
          <p:grpSpPr>
            <a:xfrm>
              <a:off x="2739208" y="2214554"/>
              <a:ext cx="2643206" cy="720000"/>
              <a:chOff x="4668034" y="5500702"/>
              <a:chExt cx="3240000" cy="720000"/>
            </a:xfrm>
          </p:grpSpPr>
          <p:grpSp>
            <p:nvGrpSpPr>
              <p:cNvPr id="1157" name="Google Shape;1157;p19"/>
              <p:cNvGrpSpPr/>
              <p:nvPr/>
            </p:nvGrpSpPr>
            <p:grpSpPr>
              <a:xfrm>
                <a:off x="4668034" y="5500702"/>
                <a:ext cx="3240000" cy="720000"/>
                <a:chOff x="4025092" y="2786058"/>
                <a:chExt cx="3240000" cy="720000"/>
              </a:xfrm>
            </p:grpSpPr>
            <p:sp>
              <p:nvSpPr>
                <p:cNvPr id="1158" name="Google Shape;1158;p19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159" name="Google Shape;1159;p19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60" name="Google Shape;1160;p19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161" name="Google Shape;1161;p19"/>
              <p:cNvSpPr txBox="1"/>
              <p:nvPr/>
            </p:nvSpPr>
            <p:spPr>
              <a:xfrm>
                <a:off x="4810910" y="5591195"/>
                <a:ext cx="3000396" cy="623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67   80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62" name="Google Shape;1162;p19"/>
            <p:cNvCxnSpPr/>
            <p:nvPr/>
          </p:nvCxnSpPr>
          <p:spPr>
            <a:xfrm rot="5400000">
              <a:off x="7239802" y="3429000"/>
              <a:ext cx="1357322" cy="35719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63" name="Google Shape;1163;p19"/>
            <p:cNvGrpSpPr/>
            <p:nvPr/>
          </p:nvGrpSpPr>
          <p:grpSpPr>
            <a:xfrm>
              <a:off x="7314635" y="3895554"/>
              <a:ext cx="2294196" cy="1070357"/>
              <a:chOff x="6303412" y="3857628"/>
              <a:chExt cx="2365150" cy="1103461"/>
            </a:xfrm>
          </p:grpSpPr>
          <p:grpSp>
            <p:nvGrpSpPr>
              <p:cNvPr id="1164" name="Google Shape;1164;p19"/>
              <p:cNvGrpSpPr/>
              <p:nvPr/>
            </p:nvGrpSpPr>
            <p:grpSpPr>
              <a:xfrm>
                <a:off x="6303412" y="4269401"/>
                <a:ext cx="2365150" cy="691688"/>
                <a:chOff x="6303412" y="4269401"/>
                <a:chExt cx="2365150" cy="691688"/>
              </a:xfrm>
            </p:grpSpPr>
            <p:grpSp>
              <p:nvGrpSpPr>
                <p:cNvPr id="1165" name="Google Shape;1165;p19"/>
                <p:cNvGrpSpPr/>
                <p:nvPr/>
              </p:nvGrpSpPr>
              <p:grpSpPr>
                <a:xfrm>
                  <a:off x="6303412" y="4269401"/>
                  <a:ext cx="2365150" cy="691688"/>
                  <a:chOff x="4025092" y="2786058"/>
                  <a:chExt cx="3240000" cy="720000"/>
                </a:xfrm>
              </p:grpSpPr>
              <p:sp>
                <p:nvSpPr>
                  <p:cNvPr id="1166" name="Google Shape;1166;p19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167" name="Google Shape;1167;p19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68" name="Google Shape;1168;p19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169" name="Google Shape;1169;p19"/>
                <p:cNvSpPr txBox="1"/>
                <p:nvPr/>
              </p:nvSpPr>
              <p:spPr>
                <a:xfrm>
                  <a:off x="6374850" y="4338030"/>
                  <a:ext cx="1579332" cy="5993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95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70" name="Google Shape;1170;p19"/>
              <p:cNvSpPr txBox="1"/>
              <p:nvPr/>
            </p:nvSpPr>
            <p:spPr>
              <a:xfrm>
                <a:off x="6303412" y="3857628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rgbClr val="FF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4</a:t>
                </a:r>
                <a:endParaRPr b="0" i="0" sz="3600" u="none" cap="none" strike="noStrike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cxnSp>
          <p:nvCxnSpPr>
            <p:cNvPr id="1171" name="Google Shape;1171;p19"/>
            <p:cNvCxnSpPr/>
            <p:nvPr/>
          </p:nvCxnSpPr>
          <p:spPr>
            <a:xfrm flipH="1" rot="-5400000">
              <a:off x="8685029" y="3224256"/>
              <a:ext cx="1368000" cy="75600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72" name="Google Shape;1172;p19"/>
            <p:cNvGrpSpPr/>
            <p:nvPr/>
          </p:nvGrpSpPr>
          <p:grpSpPr>
            <a:xfrm>
              <a:off x="9761940" y="4292553"/>
              <a:ext cx="2294197" cy="670937"/>
              <a:chOff x="4025092" y="2786058"/>
              <a:chExt cx="3240000" cy="720000"/>
            </a:xfrm>
          </p:grpSpPr>
          <p:sp>
            <p:nvSpPr>
              <p:cNvPr id="1173" name="Google Shape;1173;p19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74" name="Google Shape;1174;p19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5" name="Google Shape;1175;p19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176" name="Google Shape;1176;p19"/>
            <p:cNvSpPr txBox="1"/>
            <p:nvPr/>
          </p:nvSpPr>
          <p:spPr>
            <a:xfrm>
              <a:off x="9761939" y="3903928"/>
              <a:ext cx="260743" cy="393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77" name="Google Shape;1177;p19"/>
            <p:cNvSpPr txBox="1"/>
            <p:nvPr/>
          </p:nvSpPr>
          <p:spPr>
            <a:xfrm>
              <a:off x="9668694" y="4357694"/>
              <a:ext cx="2643206" cy="599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b="0" i="0" lang="es-AR" sz="3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105 120 230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8" name="Google Shape;1178;p19"/>
            <p:cNvGrpSpPr/>
            <p:nvPr/>
          </p:nvGrpSpPr>
          <p:grpSpPr>
            <a:xfrm>
              <a:off x="238879" y="4286256"/>
              <a:ext cx="2328857" cy="708915"/>
              <a:chOff x="4025092" y="2786058"/>
              <a:chExt cx="3240000" cy="720000"/>
            </a:xfrm>
          </p:grpSpPr>
          <p:sp>
            <p:nvSpPr>
              <p:cNvPr id="1179" name="Google Shape;1179;p19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80" name="Google Shape;1180;p19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1" name="Google Shape;1181;p19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182" name="Google Shape;1182;p19"/>
            <p:cNvGrpSpPr/>
            <p:nvPr/>
          </p:nvGrpSpPr>
          <p:grpSpPr>
            <a:xfrm>
              <a:off x="238878" y="3906152"/>
              <a:ext cx="2393071" cy="1127227"/>
              <a:chOff x="238878" y="3906152"/>
              <a:chExt cx="2393071" cy="1127227"/>
            </a:xfrm>
          </p:grpSpPr>
          <p:sp>
            <p:nvSpPr>
              <p:cNvPr id="1183" name="Google Shape;1183;p19"/>
              <p:cNvSpPr txBox="1"/>
              <p:nvPr/>
            </p:nvSpPr>
            <p:spPr>
              <a:xfrm>
                <a:off x="238878" y="3906152"/>
                <a:ext cx="264683" cy="4157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0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84" name="Google Shape;1184;p19"/>
              <p:cNvSpPr txBox="1"/>
              <p:nvPr/>
            </p:nvSpPr>
            <p:spPr>
              <a:xfrm>
                <a:off x="311395" y="4400099"/>
                <a:ext cx="2320554" cy="6332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25  40  55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85" name="Google Shape;1185;p19"/>
            <p:cNvCxnSpPr/>
            <p:nvPr/>
          </p:nvCxnSpPr>
          <p:spPr>
            <a:xfrm rot="5400000">
              <a:off x="1416930" y="2965328"/>
              <a:ext cx="1358672" cy="1285884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86" name="Google Shape;1186;p19"/>
            <p:cNvGrpSpPr/>
            <p:nvPr/>
          </p:nvGrpSpPr>
          <p:grpSpPr>
            <a:xfrm>
              <a:off x="2704483" y="4309405"/>
              <a:ext cx="4501826" cy="673701"/>
              <a:chOff x="2704483" y="4309405"/>
              <a:chExt cx="4501826" cy="673701"/>
            </a:xfrm>
          </p:grpSpPr>
          <p:grpSp>
            <p:nvGrpSpPr>
              <p:cNvPr id="1187" name="Google Shape;1187;p19"/>
              <p:cNvGrpSpPr/>
              <p:nvPr/>
            </p:nvGrpSpPr>
            <p:grpSpPr>
              <a:xfrm>
                <a:off x="2704483" y="4309406"/>
                <a:ext cx="2214578" cy="673700"/>
                <a:chOff x="3445892" y="4268268"/>
                <a:chExt cx="2436588" cy="691688"/>
              </a:xfrm>
            </p:grpSpPr>
            <p:grpSp>
              <p:nvGrpSpPr>
                <p:cNvPr id="1188" name="Google Shape;1188;p19"/>
                <p:cNvGrpSpPr/>
                <p:nvPr/>
              </p:nvGrpSpPr>
              <p:grpSpPr>
                <a:xfrm>
                  <a:off x="3445892" y="4268268"/>
                  <a:ext cx="2365150" cy="691688"/>
                  <a:chOff x="4025092" y="2786058"/>
                  <a:chExt cx="3240000" cy="720000"/>
                </a:xfrm>
              </p:grpSpPr>
              <p:sp>
                <p:nvSpPr>
                  <p:cNvPr id="1189" name="Google Shape;1189;p19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190" name="Google Shape;1190;p19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91" name="Google Shape;1191;p19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192" name="Google Shape;1192;p19"/>
                <p:cNvSpPr txBox="1"/>
                <p:nvPr/>
              </p:nvSpPr>
              <p:spPr>
                <a:xfrm>
                  <a:off x="3517330" y="4336897"/>
                  <a:ext cx="2365150" cy="5993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70      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93" name="Google Shape;1193;p19"/>
              <p:cNvGrpSpPr/>
              <p:nvPr/>
            </p:nvGrpSpPr>
            <p:grpSpPr>
              <a:xfrm>
                <a:off x="5015476" y="4309405"/>
                <a:ext cx="2190833" cy="667608"/>
                <a:chOff x="4025093" y="2786057"/>
                <a:chExt cx="3240000" cy="720000"/>
              </a:xfrm>
            </p:grpSpPr>
            <p:sp>
              <p:nvSpPr>
                <p:cNvPr id="1194" name="Google Shape;1194;p19"/>
                <p:cNvSpPr/>
                <p:nvPr/>
              </p:nvSpPr>
              <p:spPr>
                <a:xfrm>
                  <a:off x="4025093" y="2786057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195" name="Google Shape;1195;p19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96" name="Google Shape;1196;p19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1197" name="Google Shape;1197;p19"/>
            <p:cNvSpPr txBox="1"/>
            <p:nvPr/>
          </p:nvSpPr>
          <p:spPr>
            <a:xfrm>
              <a:off x="5025225" y="4391155"/>
              <a:ext cx="1357322" cy="680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86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9"/>
            <p:cNvSpPr txBox="1"/>
            <p:nvPr/>
          </p:nvSpPr>
          <p:spPr>
            <a:xfrm>
              <a:off x="2667770" y="3929066"/>
              <a:ext cx="260743" cy="393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9" name="Google Shape;1199;p19"/>
            <p:cNvSpPr txBox="1"/>
            <p:nvPr/>
          </p:nvSpPr>
          <p:spPr>
            <a:xfrm>
              <a:off x="5025224" y="3929066"/>
              <a:ext cx="260743" cy="393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5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200" name="Google Shape;1200;p19"/>
            <p:cNvGrpSpPr/>
            <p:nvPr/>
          </p:nvGrpSpPr>
          <p:grpSpPr>
            <a:xfrm>
              <a:off x="3597208" y="2928934"/>
              <a:ext cx="2142396" cy="1380472"/>
              <a:chOff x="3597208" y="2928934"/>
              <a:chExt cx="2142396" cy="1380472"/>
            </a:xfrm>
          </p:grpSpPr>
          <p:cxnSp>
            <p:nvCxnSpPr>
              <p:cNvPr id="1201" name="Google Shape;1201;p19"/>
              <p:cNvCxnSpPr>
                <a:endCxn id="1189" idx="0"/>
              </p:cNvCxnSpPr>
              <p:nvPr/>
            </p:nvCxnSpPr>
            <p:spPr>
              <a:xfrm>
                <a:off x="3597208" y="2929706"/>
                <a:ext cx="182100" cy="137970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2" name="Google Shape;1202;p19"/>
              <p:cNvCxnSpPr/>
              <p:nvPr/>
            </p:nvCxnSpPr>
            <p:spPr>
              <a:xfrm flipH="1" rot="-5400000">
                <a:off x="4453720" y="3000372"/>
                <a:ext cx="1357322" cy="1214446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203" name="Google Shape;1203;p19"/>
            <p:cNvGrpSpPr/>
            <p:nvPr/>
          </p:nvGrpSpPr>
          <p:grpSpPr>
            <a:xfrm>
              <a:off x="8085483" y="1785926"/>
              <a:ext cx="2654781" cy="1125478"/>
              <a:chOff x="2727633" y="1809076"/>
              <a:chExt cx="2654781" cy="1125478"/>
            </a:xfrm>
          </p:grpSpPr>
          <p:sp>
            <p:nvSpPr>
              <p:cNvPr id="1204" name="Google Shape;1204;p19"/>
              <p:cNvSpPr txBox="1"/>
              <p:nvPr/>
            </p:nvSpPr>
            <p:spPr>
              <a:xfrm>
                <a:off x="2727633" y="1809076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6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1205" name="Google Shape;1205;p19"/>
              <p:cNvGrpSpPr/>
              <p:nvPr/>
            </p:nvGrpSpPr>
            <p:grpSpPr>
              <a:xfrm>
                <a:off x="2739208" y="2214554"/>
                <a:ext cx="2643206" cy="720000"/>
                <a:chOff x="4668034" y="5500702"/>
                <a:chExt cx="3240000" cy="720000"/>
              </a:xfrm>
            </p:grpSpPr>
            <p:grpSp>
              <p:nvGrpSpPr>
                <p:cNvPr id="1206" name="Google Shape;1206;p19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1207" name="Google Shape;1207;p19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208" name="Google Shape;1208;p19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209" name="Google Shape;1209;p19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210" name="Google Shape;1210;p19"/>
                <p:cNvSpPr txBox="1"/>
                <p:nvPr/>
              </p:nvSpPr>
              <p:spPr>
                <a:xfrm>
                  <a:off x="4810910" y="5591195"/>
                  <a:ext cx="3000396" cy="623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96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11" name="Google Shape;1211;p19"/>
            <p:cNvGrpSpPr/>
            <p:nvPr/>
          </p:nvGrpSpPr>
          <p:grpSpPr>
            <a:xfrm>
              <a:off x="5156525" y="-24"/>
              <a:ext cx="2654781" cy="1125478"/>
              <a:chOff x="2727633" y="1809076"/>
              <a:chExt cx="2654781" cy="1125478"/>
            </a:xfrm>
          </p:grpSpPr>
          <p:sp>
            <p:nvSpPr>
              <p:cNvPr id="1212" name="Google Shape;1212;p19"/>
              <p:cNvSpPr txBox="1"/>
              <p:nvPr/>
            </p:nvSpPr>
            <p:spPr>
              <a:xfrm>
                <a:off x="2727633" y="1809076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rgbClr val="FF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7</a:t>
                </a:r>
                <a:endParaRPr b="0" i="0" sz="3600" u="none" cap="none" strike="noStrike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1213" name="Google Shape;1213;p19"/>
              <p:cNvGrpSpPr/>
              <p:nvPr/>
            </p:nvGrpSpPr>
            <p:grpSpPr>
              <a:xfrm>
                <a:off x="2739208" y="2214554"/>
                <a:ext cx="2643206" cy="720000"/>
                <a:chOff x="4668034" y="5500702"/>
                <a:chExt cx="3240000" cy="720000"/>
              </a:xfrm>
            </p:grpSpPr>
            <p:grpSp>
              <p:nvGrpSpPr>
                <p:cNvPr id="1214" name="Google Shape;1214;p19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1215" name="Google Shape;1215;p19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216" name="Google Shape;1216;p19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217" name="Google Shape;1217;p19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218" name="Google Shape;1218;p19"/>
                <p:cNvSpPr txBox="1"/>
                <p:nvPr/>
              </p:nvSpPr>
              <p:spPr>
                <a:xfrm>
                  <a:off x="4810910" y="5591195"/>
                  <a:ext cx="3000396" cy="623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rgbClr val="FF0000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91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1219" name="Google Shape;1219;p19"/>
            <p:cNvCxnSpPr>
              <a:endCxn id="1158" idx="0"/>
            </p:cNvCxnSpPr>
            <p:nvPr/>
          </p:nvCxnSpPr>
          <p:spPr>
            <a:xfrm flipH="1">
              <a:off x="4060811" y="1094654"/>
              <a:ext cx="1119000" cy="111990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0" name="Google Shape;1220;p19"/>
            <p:cNvCxnSpPr/>
            <p:nvPr/>
          </p:nvCxnSpPr>
          <p:spPr>
            <a:xfrm>
              <a:off x="6032180" y="1105666"/>
              <a:ext cx="2064878" cy="1108888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21" name="Google Shape;1221;p19"/>
          <p:cNvSpPr txBox="1"/>
          <p:nvPr/>
        </p:nvSpPr>
        <p:spPr>
          <a:xfrm>
            <a:off x="1810514" y="6143644"/>
            <a:ext cx="1357322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-88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19"/>
          <p:cNvSpPr txBox="1"/>
          <p:nvPr/>
        </p:nvSpPr>
        <p:spPr>
          <a:xfrm>
            <a:off x="2667770" y="6143644"/>
            <a:ext cx="1357322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-70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19"/>
          <p:cNvSpPr txBox="1"/>
          <p:nvPr/>
        </p:nvSpPr>
        <p:spPr>
          <a:xfrm>
            <a:off x="1667638" y="214290"/>
            <a:ext cx="9858444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s-AR" sz="4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 política derecha o izquierda</a:t>
            </a:r>
            <a:endParaRPr b="0" i="0" sz="4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"/>
          <p:cNvSpPr txBox="1"/>
          <p:nvPr/>
        </p:nvSpPr>
        <p:spPr>
          <a:xfrm>
            <a:off x="1810515" y="714356"/>
            <a:ext cx="5072098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b="0" i="0" lang="es-AR" sz="4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Árboles B y B+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"/>
          <p:cNvSpPr txBox="1"/>
          <p:nvPr/>
        </p:nvSpPr>
        <p:spPr>
          <a:xfrm>
            <a:off x="2589213" y="6335713"/>
            <a:ext cx="7620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2"/>
          <p:cNvSpPr txBox="1"/>
          <p:nvPr/>
        </p:nvSpPr>
        <p:spPr>
          <a:xfrm>
            <a:off x="1655763" y="1608138"/>
            <a:ext cx="9513129" cy="4464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t/>
            </a:r>
            <a:endParaRPr b="0" i="0" sz="40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Times New Roman"/>
              <a:buNone/>
            </a:pPr>
            <a:r>
              <a:rPr b="0" i="0" lang="es-AR" sz="4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 árboles B son árboles multicamino con una construcción especial de árboles que permite mantenerlos balanceados a bajo costo.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t/>
            </a:r>
            <a:endParaRPr b="0" i="0" sz="4000" u="none" cap="none" strike="noStrik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20"/>
          <p:cNvSpPr txBox="1"/>
          <p:nvPr/>
        </p:nvSpPr>
        <p:spPr>
          <a:xfrm>
            <a:off x="1739076" y="1500174"/>
            <a:ext cx="9644130" cy="4572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AR" sz="32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eliminación de la clave 70 en el nodo 1 produce underflow.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AR" sz="32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intenta redistribuir con el hermano derecho. No es posible ya que el nodo contiene la cantidad mínima de claves.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AR" sz="32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intenta redistribuir con el hermano izquierdo. La operación es posible y se rebalancea la carga entre los nodos 1 y 0.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2800" u="none" cap="none" strike="noStrike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9" name="Google Shape;1229;p20"/>
          <p:cNvSpPr txBox="1"/>
          <p:nvPr/>
        </p:nvSpPr>
        <p:spPr>
          <a:xfrm>
            <a:off x="1667659" y="500050"/>
            <a:ext cx="10422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Baja de la clave 70 - política derecha o izquierda</a:t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0" name="Google Shape;1230;p20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" name="Google Shape;1239;p21"/>
          <p:cNvGrpSpPr/>
          <p:nvPr/>
        </p:nvGrpSpPr>
        <p:grpSpPr>
          <a:xfrm>
            <a:off x="238878" y="857232"/>
            <a:ext cx="12073022" cy="5072098"/>
            <a:chOff x="238878" y="857232"/>
            <a:chExt cx="12073022" cy="5072098"/>
          </a:xfrm>
        </p:grpSpPr>
        <p:sp>
          <p:nvSpPr>
            <p:cNvPr id="1240" name="Google Shape;1240;p21"/>
            <p:cNvSpPr txBox="1"/>
            <p:nvPr/>
          </p:nvSpPr>
          <p:spPr>
            <a:xfrm>
              <a:off x="2855767" y="3162303"/>
              <a:ext cx="2447736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67   80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1"/>
            <p:cNvSpPr txBox="1"/>
            <p:nvPr/>
          </p:nvSpPr>
          <p:spPr>
            <a:xfrm>
              <a:off x="311395" y="5257355"/>
              <a:ext cx="2320554" cy="633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25  40  55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21"/>
            <p:cNvSpPr txBox="1"/>
            <p:nvPr/>
          </p:nvSpPr>
          <p:spPr>
            <a:xfrm>
              <a:off x="2667770" y="4786322"/>
              <a:ext cx="260743" cy="393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243" name="Google Shape;1243;p21"/>
            <p:cNvGrpSpPr/>
            <p:nvPr/>
          </p:nvGrpSpPr>
          <p:grpSpPr>
            <a:xfrm>
              <a:off x="238878" y="857232"/>
              <a:ext cx="12073022" cy="5072098"/>
              <a:chOff x="238878" y="857232"/>
              <a:chExt cx="12073022" cy="5072098"/>
            </a:xfrm>
          </p:grpSpPr>
          <p:sp>
            <p:nvSpPr>
              <p:cNvPr id="1244" name="Google Shape;1244;p21"/>
              <p:cNvSpPr txBox="1"/>
              <p:nvPr/>
            </p:nvSpPr>
            <p:spPr>
              <a:xfrm>
                <a:off x="5156525" y="857232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7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1245" name="Google Shape;1245;p21"/>
              <p:cNvGrpSpPr/>
              <p:nvPr/>
            </p:nvGrpSpPr>
            <p:grpSpPr>
              <a:xfrm>
                <a:off x="5168100" y="1262710"/>
                <a:ext cx="2643206" cy="720000"/>
                <a:chOff x="4668034" y="5500702"/>
                <a:chExt cx="3240000" cy="720000"/>
              </a:xfrm>
            </p:grpSpPr>
            <p:grpSp>
              <p:nvGrpSpPr>
                <p:cNvPr id="1246" name="Google Shape;1246;p21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1247" name="Google Shape;1247;p21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248" name="Google Shape;1248;p21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249" name="Google Shape;1249;p21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250" name="Google Shape;1250;p21"/>
                <p:cNvSpPr txBox="1"/>
                <p:nvPr/>
              </p:nvSpPr>
              <p:spPr>
                <a:xfrm>
                  <a:off x="4810910" y="5591195"/>
                  <a:ext cx="3000396" cy="623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91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51" name="Google Shape;1251;p21"/>
              <p:cNvSpPr txBox="1"/>
              <p:nvPr/>
            </p:nvSpPr>
            <p:spPr>
              <a:xfrm>
                <a:off x="2727633" y="2666332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1252" name="Google Shape;1252;p21"/>
              <p:cNvGrpSpPr/>
              <p:nvPr/>
            </p:nvGrpSpPr>
            <p:grpSpPr>
              <a:xfrm>
                <a:off x="2739208" y="3071810"/>
                <a:ext cx="2643206" cy="720000"/>
                <a:chOff x="4025092" y="2786058"/>
                <a:chExt cx="3240000" cy="720000"/>
              </a:xfrm>
            </p:grpSpPr>
            <p:sp>
              <p:nvSpPr>
                <p:cNvPr id="1253" name="Google Shape;1253;p21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254" name="Google Shape;1254;p21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55" name="Google Shape;1255;p21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256" name="Google Shape;1256;p21"/>
              <p:cNvCxnSpPr/>
              <p:nvPr/>
            </p:nvCxnSpPr>
            <p:spPr>
              <a:xfrm rot="5400000">
                <a:off x="7239802" y="4286256"/>
                <a:ext cx="1357322" cy="35719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257" name="Google Shape;1257;p21"/>
              <p:cNvGrpSpPr/>
              <p:nvPr/>
            </p:nvGrpSpPr>
            <p:grpSpPr>
              <a:xfrm>
                <a:off x="7314635" y="4752810"/>
                <a:ext cx="2294196" cy="1070357"/>
                <a:chOff x="6303412" y="3857628"/>
                <a:chExt cx="2365150" cy="1103461"/>
              </a:xfrm>
            </p:grpSpPr>
            <p:grpSp>
              <p:nvGrpSpPr>
                <p:cNvPr id="1258" name="Google Shape;1258;p21"/>
                <p:cNvGrpSpPr/>
                <p:nvPr/>
              </p:nvGrpSpPr>
              <p:grpSpPr>
                <a:xfrm>
                  <a:off x="6303412" y="4269401"/>
                  <a:ext cx="2365150" cy="691688"/>
                  <a:chOff x="6303412" y="4269401"/>
                  <a:chExt cx="2365150" cy="691688"/>
                </a:xfrm>
              </p:grpSpPr>
              <p:grpSp>
                <p:nvGrpSpPr>
                  <p:cNvPr id="1259" name="Google Shape;1259;p21"/>
                  <p:cNvGrpSpPr/>
                  <p:nvPr/>
                </p:nvGrpSpPr>
                <p:grpSpPr>
                  <a:xfrm>
                    <a:off x="6303412" y="4269401"/>
                    <a:ext cx="2365150" cy="691688"/>
                    <a:chOff x="4025092" y="2786058"/>
                    <a:chExt cx="3240000" cy="720000"/>
                  </a:xfrm>
                </p:grpSpPr>
                <p:sp>
                  <p:nvSpPr>
                    <p:cNvPr id="1260" name="Google Shape;1260;p21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261" name="Google Shape;1261;p21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262" name="Google Shape;1262;p21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263" name="Google Shape;1263;p21"/>
                  <p:cNvSpPr txBox="1"/>
                  <p:nvPr/>
                </p:nvSpPr>
                <p:spPr>
                  <a:xfrm>
                    <a:off x="6374850" y="4338030"/>
                    <a:ext cx="1579332" cy="5993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95      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264" name="Google Shape;1264;p21"/>
                <p:cNvSpPr txBox="1"/>
                <p:nvPr/>
              </p:nvSpPr>
              <p:spPr>
                <a:xfrm>
                  <a:off x="6303412" y="3857628"/>
                  <a:ext cx="260743" cy="393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4</a:t>
                  </a:r>
                  <a:endParaRPr b="0" i="0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cxnSp>
            <p:nvCxnSpPr>
              <p:cNvPr id="1265" name="Google Shape;1265;p21"/>
              <p:cNvCxnSpPr/>
              <p:nvPr/>
            </p:nvCxnSpPr>
            <p:spPr>
              <a:xfrm flipH="1" rot="-5400000">
                <a:off x="8685029" y="4081512"/>
                <a:ext cx="1368000" cy="75600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266" name="Google Shape;1266;p21"/>
              <p:cNvGrpSpPr/>
              <p:nvPr/>
            </p:nvGrpSpPr>
            <p:grpSpPr>
              <a:xfrm>
                <a:off x="9761940" y="5149809"/>
                <a:ext cx="2294197" cy="670937"/>
                <a:chOff x="4025092" y="2786058"/>
                <a:chExt cx="3240000" cy="720000"/>
              </a:xfrm>
            </p:grpSpPr>
            <p:sp>
              <p:nvSpPr>
                <p:cNvPr id="1267" name="Google Shape;1267;p21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268" name="Google Shape;1268;p21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69" name="Google Shape;1269;p21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270" name="Google Shape;1270;p21"/>
              <p:cNvSpPr txBox="1"/>
              <p:nvPr/>
            </p:nvSpPr>
            <p:spPr>
              <a:xfrm>
                <a:off x="9761939" y="4761184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3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71" name="Google Shape;1271;p21"/>
              <p:cNvSpPr txBox="1"/>
              <p:nvPr/>
            </p:nvSpPr>
            <p:spPr>
              <a:xfrm>
                <a:off x="9668694" y="5214950"/>
                <a:ext cx="2643206" cy="5993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Times New Roman"/>
                  <a:buNone/>
                </a:pPr>
                <a:r>
                  <a:rPr b="0" i="0" lang="es-AR" sz="32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105 120 230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72" name="Google Shape;1272;p21"/>
              <p:cNvGrpSpPr/>
              <p:nvPr/>
            </p:nvGrpSpPr>
            <p:grpSpPr>
              <a:xfrm>
                <a:off x="238879" y="5143512"/>
                <a:ext cx="2328857" cy="708915"/>
                <a:chOff x="4025092" y="2786058"/>
                <a:chExt cx="3240000" cy="720000"/>
              </a:xfrm>
            </p:grpSpPr>
            <p:sp>
              <p:nvSpPr>
                <p:cNvPr id="1273" name="Google Shape;1273;p21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274" name="Google Shape;1274;p21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75" name="Google Shape;1275;p21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276" name="Google Shape;1276;p21"/>
              <p:cNvSpPr txBox="1"/>
              <p:nvPr/>
            </p:nvSpPr>
            <p:spPr>
              <a:xfrm>
                <a:off x="238878" y="4763408"/>
                <a:ext cx="264683" cy="4157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0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1277" name="Google Shape;1277;p21"/>
              <p:cNvCxnSpPr/>
              <p:nvPr/>
            </p:nvCxnSpPr>
            <p:spPr>
              <a:xfrm rot="5400000">
                <a:off x="1416930" y="3822584"/>
                <a:ext cx="1358672" cy="1285884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278" name="Google Shape;1278;p21"/>
              <p:cNvGrpSpPr/>
              <p:nvPr/>
            </p:nvGrpSpPr>
            <p:grpSpPr>
              <a:xfrm>
                <a:off x="2704483" y="5166662"/>
                <a:ext cx="2214578" cy="673700"/>
                <a:chOff x="3445892" y="4268268"/>
                <a:chExt cx="2436588" cy="691688"/>
              </a:xfrm>
            </p:grpSpPr>
            <p:grpSp>
              <p:nvGrpSpPr>
                <p:cNvPr id="1279" name="Google Shape;1279;p21"/>
                <p:cNvGrpSpPr/>
                <p:nvPr/>
              </p:nvGrpSpPr>
              <p:grpSpPr>
                <a:xfrm>
                  <a:off x="3445892" y="4268268"/>
                  <a:ext cx="2365150" cy="691688"/>
                  <a:chOff x="4025092" y="2786058"/>
                  <a:chExt cx="3240000" cy="720000"/>
                </a:xfrm>
              </p:grpSpPr>
              <p:sp>
                <p:nvSpPr>
                  <p:cNvPr id="1280" name="Google Shape;1280;p21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281" name="Google Shape;1281;p21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282" name="Google Shape;1282;p21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283" name="Google Shape;1283;p21"/>
                <p:cNvSpPr txBox="1"/>
                <p:nvPr/>
              </p:nvSpPr>
              <p:spPr>
                <a:xfrm>
                  <a:off x="3517330" y="4336897"/>
                  <a:ext cx="2365150" cy="5993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70      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84" name="Google Shape;1284;p21"/>
              <p:cNvGrpSpPr/>
              <p:nvPr/>
            </p:nvGrpSpPr>
            <p:grpSpPr>
              <a:xfrm>
                <a:off x="5015476" y="5166661"/>
                <a:ext cx="2190833" cy="667608"/>
                <a:chOff x="4025093" y="2786057"/>
                <a:chExt cx="3240000" cy="720000"/>
              </a:xfrm>
            </p:grpSpPr>
            <p:sp>
              <p:nvSpPr>
                <p:cNvPr id="1285" name="Google Shape;1285;p21"/>
                <p:cNvSpPr/>
                <p:nvPr/>
              </p:nvSpPr>
              <p:spPr>
                <a:xfrm>
                  <a:off x="4025093" y="2786057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286" name="Google Shape;1286;p21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87" name="Google Shape;1287;p21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288" name="Google Shape;1288;p21"/>
              <p:cNvSpPr txBox="1"/>
              <p:nvPr/>
            </p:nvSpPr>
            <p:spPr>
              <a:xfrm>
                <a:off x="5025225" y="5248411"/>
                <a:ext cx="1357322" cy="6809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86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p21"/>
              <p:cNvSpPr txBox="1"/>
              <p:nvPr/>
            </p:nvSpPr>
            <p:spPr>
              <a:xfrm>
                <a:off x="5025224" y="4786322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5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1290" name="Google Shape;1290;p21"/>
              <p:cNvCxnSpPr>
                <a:endCxn id="1280" idx="0"/>
              </p:cNvCxnSpPr>
              <p:nvPr/>
            </p:nvCxnSpPr>
            <p:spPr>
              <a:xfrm>
                <a:off x="3597208" y="3786962"/>
                <a:ext cx="182100" cy="137970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1" name="Google Shape;1291;p21"/>
              <p:cNvCxnSpPr/>
              <p:nvPr/>
            </p:nvCxnSpPr>
            <p:spPr>
              <a:xfrm flipH="1" rot="-5400000">
                <a:off x="4440072" y="3871276"/>
                <a:ext cx="1357322" cy="1214446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292" name="Google Shape;1292;p21"/>
              <p:cNvGrpSpPr/>
              <p:nvPr/>
            </p:nvGrpSpPr>
            <p:grpSpPr>
              <a:xfrm>
                <a:off x="8085483" y="2643182"/>
                <a:ext cx="2654781" cy="1125478"/>
                <a:chOff x="2727633" y="1809076"/>
                <a:chExt cx="2654781" cy="1125478"/>
              </a:xfrm>
            </p:grpSpPr>
            <p:sp>
              <p:nvSpPr>
                <p:cNvPr id="1293" name="Google Shape;1293;p21"/>
                <p:cNvSpPr txBox="1"/>
                <p:nvPr/>
              </p:nvSpPr>
              <p:spPr>
                <a:xfrm>
                  <a:off x="2727633" y="1809076"/>
                  <a:ext cx="357190" cy="4095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6</a:t>
                  </a:r>
                  <a:endParaRPr b="0" i="0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grpSp>
              <p:nvGrpSpPr>
                <p:cNvPr id="1294" name="Google Shape;1294;p21"/>
                <p:cNvGrpSpPr/>
                <p:nvPr/>
              </p:nvGrpSpPr>
              <p:grpSpPr>
                <a:xfrm>
                  <a:off x="2739208" y="2214554"/>
                  <a:ext cx="2643206" cy="720000"/>
                  <a:chOff x="4668034" y="5500702"/>
                  <a:chExt cx="3240000" cy="720000"/>
                </a:xfrm>
              </p:grpSpPr>
              <p:grpSp>
                <p:nvGrpSpPr>
                  <p:cNvPr id="1295" name="Google Shape;1295;p21"/>
                  <p:cNvGrpSpPr/>
                  <p:nvPr/>
                </p:nvGrpSpPr>
                <p:grpSpPr>
                  <a:xfrm>
                    <a:off x="4668034" y="5500702"/>
                    <a:ext cx="3240000" cy="720000"/>
                    <a:chOff x="4025092" y="2786058"/>
                    <a:chExt cx="3240000" cy="720000"/>
                  </a:xfrm>
                </p:grpSpPr>
                <p:sp>
                  <p:nvSpPr>
                    <p:cNvPr id="1296" name="Google Shape;1296;p21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297" name="Google Shape;1297;p21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298" name="Google Shape;1298;p21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299" name="Google Shape;1299;p21"/>
                  <p:cNvSpPr txBox="1"/>
                  <p:nvPr/>
                </p:nvSpPr>
                <p:spPr>
                  <a:xfrm>
                    <a:off x="4810910" y="5591195"/>
                    <a:ext cx="3000396" cy="623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96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cxnSp>
            <p:nvCxnSpPr>
              <p:cNvPr id="1300" name="Google Shape;1300;p21"/>
              <p:cNvCxnSpPr/>
              <p:nvPr/>
            </p:nvCxnSpPr>
            <p:spPr>
              <a:xfrm rot="5400000">
                <a:off x="4060314" y="1952449"/>
                <a:ext cx="1119858" cy="1118864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01" name="Google Shape;1301;p21"/>
              <p:cNvCxnSpPr/>
              <p:nvPr/>
            </p:nvCxnSpPr>
            <p:spPr>
              <a:xfrm>
                <a:off x="6032180" y="1962922"/>
                <a:ext cx="2064878" cy="11088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302" name="Google Shape;1302;p21"/>
          <p:cNvSpPr txBox="1"/>
          <p:nvPr/>
        </p:nvSpPr>
        <p:spPr>
          <a:xfrm>
            <a:off x="531813" y="785794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3" name="Google Shape;1303;p21"/>
          <p:cNvSpPr txBox="1"/>
          <p:nvPr/>
        </p:nvSpPr>
        <p:spPr>
          <a:xfrm>
            <a:off x="1453324" y="6091261"/>
            <a:ext cx="1357322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-70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Google Shape;1304;p21"/>
          <p:cNvSpPr txBox="1"/>
          <p:nvPr/>
        </p:nvSpPr>
        <p:spPr>
          <a:xfrm>
            <a:off x="1667638" y="214290"/>
            <a:ext cx="9858444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s-AR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 - política derecha o izquierda</a:t>
            </a:r>
            <a:endParaRPr b="0" i="0" sz="4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305" name="Google Shape;1305;p21"/>
          <p:cNvGrpSpPr/>
          <p:nvPr/>
        </p:nvGrpSpPr>
        <p:grpSpPr>
          <a:xfrm>
            <a:off x="238878" y="857232"/>
            <a:ext cx="12073022" cy="5072098"/>
            <a:chOff x="238878" y="857232"/>
            <a:chExt cx="12073022" cy="5072098"/>
          </a:xfrm>
        </p:grpSpPr>
        <p:sp>
          <p:nvSpPr>
            <p:cNvPr id="1306" name="Google Shape;1306;p21"/>
            <p:cNvSpPr txBox="1"/>
            <p:nvPr/>
          </p:nvSpPr>
          <p:spPr>
            <a:xfrm>
              <a:off x="2855767" y="3162303"/>
              <a:ext cx="2447736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55   80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21"/>
            <p:cNvSpPr txBox="1"/>
            <p:nvPr/>
          </p:nvSpPr>
          <p:spPr>
            <a:xfrm>
              <a:off x="311395" y="5257355"/>
              <a:ext cx="2320554" cy="633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25  40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21"/>
            <p:cNvSpPr txBox="1"/>
            <p:nvPr/>
          </p:nvSpPr>
          <p:spPr>
            <a:xfrm>
              <a:off x="2667770" y="4786322"/>
              <a:ext cx="260743" cy="393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309" name="Google Shape;1309;p21"/>
            <p:cNvGrpSpPr/>
            <p:nvPr/>
          </p:nvGrpSpPr>
          <p:grpSpPr>
            <a:xfrm>
              <a:off x="238878" y="857232"/>
              <a:ext cx="12073022" cy="5072098"/>
              <a:chOff x="238878" y="857232"/>
              <a:chExt cx="12073022" cy="5072098"/>
            </a:xfrm>
          </p:grpSpPr>
          <p:sp>
            <p:nvSpPr>
              <p:cNvPr id="1310" name="Google Shape;1310;p21"/>
              <p:cNvSpPr txBox="1"/>
              <p:nvPr/>
            </p:nvSpPr>
            <p:spPr>
              <a:xfrm>
                <a:off x="5156525" y="857232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7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1311" name="Google Shape;1311;p21"/>
              <p:cNvGrpSpPr/>
              <p:nvPr/>
            </p:nvGrpSpPr>
            <p:grpSpPr>
              <a:xfrm>
                <a:off x="5168100" y="1262710"/>
                <a:ext cx="2643206" cy="720000"/>
                <a:chOff x="4668034" y="5500702"/>
                <a:chExt cx="3240000" cy="720000"/>
              </a:xfrm>
            </p:grpSpPr>
            <p:grpSp>
              <p:nvGrpSpPr>
                <p:cNvPr id="1312" name="Google Shape;1312;p21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1313" name="Google Shape;1313;p21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314" name="Google Shape;1314;p21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315" name="Google Shape;1315;p21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316" name="Google Shape;1316;p21"/>
                <p:cNvSpPr txBox="1"/>
                <p:nvPr/>
              </p:nvSpPr>
              <p:spPr>
                <a:xfrm>
                  <a:off x="4810910" y="5591195"/>
                  <a:ext cx="3000396" cy="623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91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17" name="Google Shape;1317;p21"/>
              <p:cNvSpPr txBox="1"/>
              <p:nvPr/>
            </p:nvSpPr>
            <p:spPr>
              <a:xfrm>
                <a:off x="2727633" y="2666332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1318" name="Google Shape;1318;p21"/>
              <p:cNvGrpSpPr/>
              <p:nvPr/>
            </p:nvGrpSpPr>
            <p:grpSpPr>
              <a:xfrm>
                <a:off x="2739208" y="3071810"/>
                <a:ext cx="2643206" cy="720000"/>
                <a:chOff x="4025092" y="2786058"/>
                <a:chExt cx="3240000" cy="720000"/>
              </a:xfrm>
            </p:grpSpPr>
            <p:sp>
              <p:nvSpPr>
                <p:cNvPr id="1319" name="Google Shape;1319;p21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320" name="Google Shape;1320;p21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21" name="Google Shape;1321;p21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322" name="Google Shape;1322;p21"/>
              <p:cNvCxnSpPr/>
              <p:nvPr/>
            </p:nvCxnSpPr>
            <p:spPr>
              <a:xfrm rot="5400000">
                <a:off x="7239802" y="4286256"/>
                <a:ext cx="1357322" cy="35719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323" name="Google Shape;1323;p21"/>
              <p:cNvGrpSpPr/>
              <p:nvPr/>
            </p:nvGrpSpPr>
            <p:grpSpPr>
              <a:xfrm>
                <a:off x="7314635" y="4752810"/>
                <a:ext cx="2294196" cy="1070357"/>
                <a:chOff x="6303412" y="3857628"/>
                <a:chExt cx="2365150" cy="1103461"/>
              </a:xfrm>
            </p:grpSpPr>
            <p:grpSp>
              <p:nvGrpSpPr>
                <p:cNvPr id="1324" name="Google Shape;1324;p21"/>
                <p:cNvGrpSpPr/>
                <p:nvPr/>
              </p:nvGrpSpPr>
              <p:grpSpPr>
                <a:xfrm>
                  <a:off x="6303412" y="4269401"/>
                  <a:ext cx="2365150" cy="691688"/>
                  <a:chOff x="6303412" y="4269401"/>
                  <a:chExt cx="2365150" cy="691688"/>
                </a:xfrm>
              </p:grpSpPr>
              <p:grpSp>
                <p:nvGrpSpPr>
                  <p:cNvPr id="1325" name="Google Shape;1325;p21"/>
                  <p:cNvGrpSpPr/>
                  <p:nvPr/>
                </p:nvGrpSpPr>
                <p:grpSpPr>
                  <a:xfrm>
                    <a:off x="6303412" y="4269401"/>
                    <a:ext cx="2365150" cy="691688"/>
                    <a:chOff x="4025092" y="2786058"/>
                    <a:chExt cx="3240000" cy="720000"/>
                  </a:xfrm>
                </p:grpSpPr>
                <p:sp>
                  <p:nvSpPr>
                    <p:cNvPr id="1326" name="Google Shape;1326;p21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327" name="Google Shape;1327;p21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328" name="Google Shape;1328;p21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329" name="Google Shape;1329;p21"/>
                  <p:cNvSpPr txBox="1"/>
                  <p:nvPr/>
                </p:nvSpPr>
                <p:spPr>
                  <a:xfrm>
                    <a:off x="6374850" y="4338030"/>
                    <a:ext cx="1579332" cy="5993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95      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330" name="Google Shape;1330;p21"/>
                <p:cNvSpPr txBox="1"/>
                <p:nvPr/>
              </p:nvSpPr>
              <p:spPr>
                <a:xfrm>
                  <a:off x="6303412" y="3857628"/>
                  <a:ext cx="260743" cy="393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4</a:t>
                  </a:r>
                  <a:endParaRPr b="0" i="0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cxnSp>
            <p:nvCxnSpPr>
              <p:cNvPr id="1331" name="Google Shape;1331;p21"/>
              <p:cNvCxnSpPr/>
              <p:nvPr/>
            </p:nvCxnSpPr>
            <p:spPr>
              <a:xfrm flipH="1" rot="-5400000">
                <a:off x="8685029" y="4081512"/>
                <a:ext cx="1368000" cy="75600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332" name="Google Shape;1332;p21"/>
              <p:cNvGrpSpPr/>
              <p:nvPr/>
            </p:nvGrpSpPr>
            <p:grpSpPr>
              <a:xfrm>
                <a:off x="9761940" y="5149809"/>
                <a:ext cx="2294197" cy="670937"/>
                <a:chOff x="4025092" y="2786058"/>
                <a:chExt cx="3240000" cy="720000"/>
              </a:xfrm>
            </p:grpSpPr>
            <p:sp>
              <p:nvSpPr>
                <p:cNvPr id="1333" name="Google Shape;1333;p21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334" name="Google Shape;1334;p21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35" name="Google Shape;1335;p21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336" name="Google Shape;1336;p21"/>
              <p:cNvSpPr txBox="1"/>
              <p:nvPr/>
            </p:nvSpPr>
            <p:spPr>
              <a:xfrm>
                <a:off x="9761939" y="4761184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3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37" name="Google Shape;1337;p21"/>
              <p:cNvSpPr txBox="1"/>
              <p:nvPr/>
            </p:nvSpPr>
            <p:spPr>
              <a:xfrm>
                <a:off x="9668694" y="5214950"/>
                <a:ext cx="2643206" cy="5993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Times New Roman"/>
                  <a:buNone/>
                </a:pPr>
                <a:r>
                  <a:rPr b="0" i="0" lang="es-AR" sz="32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105 120 230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38" name="Google Shape;1338;p21"/>
              <p:cNvGrpSpPr/>
              <p:nvPr/>
            </p:nvGrpSpPr>
            <p:grpSpPr>
              <a:xfrm>
                <a:off x="238879" y="5143512"/>
                <a:ext cx="2328857" cy="708915"/>
                <a:chOff x="4025092" y="2786058"/>
                <a:chExt cx="3240000" cy="720000"/>
              </a:xfrm>
            </p:grpSpPr>
            <p:sp>
              <p:nvSpPr>
                <p:cNvPr id="1339" name="Google Shape;1339;p21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340" name="Google Shape;1340;p21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41" name="Google Shape;1341;p21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342" name="Google Shape;1342;p21"/>
              <p:cNvSpPr txBox="1"/>
              <p:nvPr/>
            </p:nvSpPr>
            <p:spPr>
              <a:xfrm>
                <a:off x="238878" y="4763408"/>
                <a:ext cx="264683" cy="4157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0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1343" name="Google Shape;1343;p21"/>
              <p:cNvCxnSpPr/>
              <p:nvPr/>
            </p:nvCxnSpPr>
            <p:spPr>
              <a:xfrm rot="5400000">
                <a:off x="1416930" y="3822584"/>
                <a:ext cx="1358672" cy="1285884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344" name="Google Shape;1344;p21"/>
              <p:cNvGrpSpPr/>
              <p:nvPr/>
            </p:nvGrpSpPr>
            <p:grpSpPr>
              <a:xfrm>
                <a:off x="2704483" y="5166662"/>
                <a:ext cx="2214578" cy="673700"/>
                <a:chOff x="3445892" y="4268268"/>
                <a:chExt cx="2436588" cy="691688"/>
              </a:xfrm>
            </p:grpSpPr>
            <p:grpSp>
              <p:nvGrpSpPr>
                <p:cNvPr id="1345" name="Google Shape;1345;p21"/>
                <p:cNvGrpSpPr/>
                <p:nvPr/>
              </p:nvGrpSpPr>
              <p:grpSpPr>
                <a:xfrm>
                  <a:off x="3445892" y="4268268"/>
                  <a:ext cx="2365150" cy="691688"/>
                  <a:chOff x="4025092" y="2786058"/>
                  <a:chExt cx="3240000" cy="720000"/>
                </a:xfrm>
              </p:grpSpPr>
              <p:sp>
                <p:nvSpPr>
                  <p:cNvPr id="1346" name="Google Shape;1346;p21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347" name="Google Shape;1347;p21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348" name="Google Shape;1348;p21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349" name="Google Shape;1349;p21"/>
                <p:cNvSpPr txBox="1"/>
                <p:nvPr/>
              </p:nvSpPr>
              <p:spPr>
                <a:xfrm>
                  <a:off x="3517330" y="4336897"/>
                  <a:ext cx="2365150" cy="5993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      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50" name="Google Shape;1350;p21"/>
              <p:cNvGrpSpPr/>
              <p:nvPr/>
            </p:nvGrpSpPr>
            <p:grpSpPr>
              <a:xfrm>
                <a:off x="5015476" y="5166661"/>
                <a:ext cx="2190833" cy="667608"/>
                <a:chOff x="4025093" y="2786057"/>
                <a:chExt cx="3240000" cy="720000"/>
              </a:xfrm>
            </p:grpSpPr>
            <p:sp>
              <p:nvSpPr>
                <p:cNvPr id="1351" name="Google Shape;1351;p21"/>
                <p:cNvSpPr/>
                <p:nvPr/>
              </p:nvSpPr>
              <p:spPr>
                <a:xfrm>
                  <a:off x="4025093" y="2786057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352" name="Google Shape;1352;p21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53" name="Google Shape;1353;p21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354" name="Google Shape;1354;p21"/>
              <p:cNvSpPr txBox="1"/>
              <p:nvPr/>
            </p:nvSpPr>
            <p:spPr>
              <a:xfrm>
                <a:off x="5025225" y="5248411"/>
                <a:ext cx="1357322" cy="6809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86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21"/>
              <p:cNvSpPr txBox="1"/>
              <p:nvPr/>
            </p:nvSpPr>
            <p:spPr>
              <a:xfrm>
                <a:off x="5025224" y="4786322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5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1356" name="Google Shape;1356;p21"/>
              <p:cNvCxnSpPr>
                <a:endCxn id="1346" idx="0"/>
              </p:cNvCxnSpPr>
              <p:nvPr/>
            </p:nvCxnSpPr>
            <p:spPr>
              <a:xfrm>
                <a:off x="3597208" y="3786962"/>
                <a:ext cx="182100" cy="137970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57" name="Google Shape;1357;p21"/>
              <p:cNvCxnSpPr/>
              <p:nvPr/>
            </p:nvCxnSpPr>
            <p:spPr>
              <a:xfrm flipH="1" rot="-5400000">
                <a:off x="4440072" y="3871276"/>
                <a:ext cx="1357322" cy="1214446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358" name="Google Shape;1358;p21"/>
              <p:cNvGrpSpPr/>
              <p:nvPr/>
            </p:nvGrpSpPr>
            <p:grpSpPr>
              <a:xfrm>
                <a:off x="8085483" y="2643182"/>
                <a:ext cx="2654781" cy="1125478"/>
                <a:chOff x="2727633" y="1809076"/>
                <a:chExt cx="2654781" cy="1125478"/>
              </a:xfrm>
            </p:grpSpPr>
            <p:sp>
              <p:nvSpPr>
                <p:cNvPr id="1359" name="Google Shape;1359;p21"/>
                <p:cNvSpPr txBox="1"/>
                <p:nvPr/>
              </p:nvSpPr>
              <p:spPr>
                <a:xfrm>
                  <a:off x="2727633" y="1809076"/>
                  <a:ext cx="357190" cy="4095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6</a:t>
                  </a:r>
                  <a:endParaRPr b="0" i="0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grpSp>
              <p:nvGrpSpPr>
                <p:cNvPr id="1360" name="Google Shape;1360;p21"/>
                <p:cNvGrpSpPr/>
                <p:nvPr/>
              </p:nvGrpSpPr>
              <p:grpSpPr>
                <a:xfrm>
                  <a:off x="2739208" y="2214554"/>
                  <a:ext cx="2643206" cy="720000"/>
                  <a:chOff x="4668034" y="5500702"/>
                  <a:chExt cx="3240000" cy="720000"/>
                </a:xfrm>
              </p:grpSpPr>
              <p:grpSp>
                <p:nvGrpSpPr>
                  <p:cNvPr id="1361" name="Google Shape;1361;p21"/>
                  <p:cNvGrpSpPr/>
                  <p:nvPr/>
                </p:nvGrpSpPr>
                <p:grpSpPr>
                  <a:xfrm>
                    <a:off x="4668034" y="5500702"/>
                    <a:ext cx="3240000" cy="720000"/>
                    <a:chOff x="4025092" y="2786058"/>
                    <a:chExt cx="3240000" cy="720000"/>
                  </a:xfrm>
                </p:grpSpPr>
                <p:sp>
                  <p:nvSpPr>
                    <p:cNvPr id="1362" name="Google Shape;1362;p21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363" name="Google Shape;1363;p21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364" name="Google Shape;1364;p21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365" name="Google Shape;1365;p21"/>
                  <p:cNvSpPr txBox="1"/>
                  <p:nvPr/>
                </p:nvSpPr>
                <p:spPr>
                  <a:xfrm>
                    <a:off x="4810910" y="5591195"/>
                    <a:ext cx="3000396" cy="623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96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cxnSp>
            <p:nvCxnSpPr>
              <p:cNvPr id="1366" name="Google Shape;1366;p21"/>
              <p:cNvCxnSpPr/>
              <p:nvPr/>
            </p:nvCxnSpPr>
            <p:spPr>
              <a:xfrm rot="5400000">
                <a:off x="4060314" y="1952449"/>
                <a:ext cx="1119858" cy="1118864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67" name="Google Shape;1367;p21"/>
              <p:cNvCxnSpPr/>
              <p:nvPr/>
            </p:nvCxnSpPr>
            <p:spPr>
              <a:xfrm>
                <a:off x="6032180" y="1962922"/>
                <a:ext cx="2064878" cy="11088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368" name="Google Shape;1368;p21"/>
            <p:cNvSpPr txBox="1"/>
            <p:nvPr/>
          </p:nvSpPr>
          <p:spPr>
            <a:xfrm>
              <a:off x="2739208" y="5234005"/>
              <a:ext cx="874049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67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9" name="Google Shape;1369;p21"/>
          <p:cNvSpPr txBox="1"/>
          <p:nvPr/>
        </p:nvSpPr>
        <p:spPr>
          <a:xfrm>
            <a:off x="2310580" y="6091261"/>
            <a:ext cx="1643074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, -105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0" name="Google Shape;1370;p21"/>
          <p:cNvGrpSpPr/>
          <p:nvPr/>
        </p:nvGrpSpPr>
        <p:grpSpPr>
          <a:xfrm>
            <a:off x="238878" y="857232"/>
            <a:ext cx="12073022" cy="5072098"/>
            <a:chOff x="238878" y="857232"/>
            <a:chExt cx="12073022" cy="5072098"/>
          </a:xfrm>
        </p:grpSpPr>
        <p:sp>
          <p:nvSpPr>
            <p:cNvPr id="1371" name="Google Shape;1371;p21"/>
            <p:cNvSpPr txBox="1"/>
            <p:nvPr/>
          </p:nvSpPr>
          <p:spPr>
            <a:xfrm>
              <a:off x="2855767" y="3162303"/>
              <a:ext cx="2447736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55   80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21"/>
            <p:cNvSpPr txBox="1"/>
            <p:nvPr/>
          </p:nvSpPr>
          <p:spPr>
            <a:xfrm>
              <a:off x="311395" y="5257355"/>
              <a:ext cx="2320554" cy="633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25  40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21"/>
            <p:cNvSpPr txBox="1"/>
            <p:nvPr/>
          </p:nvSpPr>
          <p:spPr>
            <a:xfrm>
              <a:off x="2667770" y="4786322"/>
              <a:ext cx="260743" cy="393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374" name="Google Shape;1374;p21"/>
            <p:cNvGrpSpPr/>
            <p:nvPr/>
          </p:nvGrpSpPr>
          <p:grpSpPr>
            <a:xfrm>
              <a:off x="238878" y="857232"/>
              <a:ext cx="12073022" cy="5072098"/>
              <a:chOff x="238878" y="857232"/>
              <a:chExt cx="12073022" cy="5072098"/>
            </a:xfrm>
          </p:grpSpPr>
          <p:sp>
            <p:nvSpPr>
              <p:cNvPr id="1375" name="Google Shape;1375;p21"/>
              <p:cNvSpPr txBox="1"/>
              <p:nvPr/>
            </p:nvSpPr>
            <p:spPr>
              <a:xfrm>
                <a:off x="5156525" y="857232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7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1376" name="Google Shape;1376;p21"/>
              <p:cNvGrpSpPr/>
              <p:nvPr/>
            </p:nvGrpSpPr>
            <p:grpSpPr>
              <a:xfrm>
                <a:off x="5168100" y="1262710"/>
                <a:ext cx="2643206" cy="720000"/>
                <a:chOff x="4668034" y="5500702"/>
                <a:chExt cx="3240000" cy="720000"/>
              </a:xfrm>
            </p:grpSpPr>
            <p:grpSp>
              <p:nvGrpSpPr>
                <p:cNvPr id="1377" name="Google Shape;1377;p21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1378" name="Google Shape;1378;p21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379" name="Google Shape;1379;p21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380" name="Google Shape;1380;p21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381" name="Google Shape;1381;p21"/>
                <p:cNvSpPr txBox="1"/>
                <p:nvPr/>
              </p:nvSpPr>
              <p:spPr>
                <a:xfrm>
                  <a:off x="4810910" y="5591195"/>
                  <a:ext cx="3000396" cy="623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91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82" name="Google Shape;1382;p21"/>
              <p:cNvSpPr txBox="1"/>
              <p:nvPr/>
            </p:nvSpPr>
            <p:spPr>
              <a:xfrm>
                <a:off x="2727633" y="2666332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1383" name="Google Shape;1383;p21"/>
              <p:cNvGrpSpPr/>
              <p:nvPr/>
            </p:nvGrpSpPr>
            <p:grpSpPr>
              <a:xfrm>
                <a:off x="2739208" y="3071810"/>
                <a:ext cx="2643206" cy="720000"/>
                <a:chOff x="4025092" y="2786058"/>
                <a:chExt cx="3240000" cy="720000"/>
              </a:xfrm>
            </p:grpSpPr>
            <p:sp>
              <p:nvSpPr>
                <p:cNvPr id="1384" name="Google Shape;1384;p21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385" name="Google Shape;1385;p21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86" name="Google Shape;1386;p21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387" name="Google Shape;1387;p21"/>
              <p:cNvCxnSpPr/>
              <p:nvPr/>
            </p:nvCxnSpPr>
            <p:spPr>
              <a:xfrm rot="5400000">
                <a:off x="7239802" y="4286256"/>
                <a:ext cx="1357322" cy="35719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388" name="Google Shape;1388;p21"/>
              <p:cNvGrpSpPr/>
              <p:nvPr/>
            </p:nvGrpSpPr>
            <p:grpSpPr>
              <a:xfrm>
                <a:off x="7314635" y="4752810"/>
                <a:ext cx="2294196" cy="1070357"/>
                <a:chOff x="6303412" y="3857628"/>
                <a:chExt cx="2365150" cy="1103461"/>
              </a:xfrm>
            </p:grpSpPr>
            <p:grpSp>
              <p:nvGrpSpPr>
                <p:cNvPr id="1389" name="Google Shape;1389;p21"/>
                <p:cNvGrpSpPr/>
                <p:nvPr/>
              </p:nvGrpSpPr>
              <p:grpSpPr>
                <a:xfrm>
                  <a:off x="6303412" y="4269401"/>
                  <a:ext cx="2365150" cy="691688"/>
                  <a:chOff x="6303412" y="4269401"/>
                  <a:chExt cx="2365150" cy="691688"/>
                </a:xfrm>
              </p:grpSpPr>
              <p:grpSp>
                <p:nvGrpSpPr>
                  <p:cNvPr id="1390" name="Google Shape;1390;p21"/>
                  <p:cNvGrpSpPr/>
                  <p:nvPr/>
                </p:nvGrpSpPr>
                <p:grpSpPr>
                  <a:xfrm>
                    <a:off x="6303412" y="4269401"/>
                    <a:ext cx="2365150" cy="691688"/>
                    <a:chOff x="4025092" y="2786058"/>
                    <a:chExt cx="3240000" cy="720000"/>
                  </a:xfrm>
                </p:grpSpPr>
                <p:sp>
                  <p:nvSpPr>
                    <p:cNvPr id="1391" name="Google Shape;1391;p21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392" name="Google Shape;1392;p21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393" name="Google Shape;1393;p21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394" name="Google Shape;1394;p21"/>
                  <p:cNvSpPr txBox="1"/>
                  <p:nvPr/>
                </p:nvSpPr>
                <p:spPr>
                  <a:xfrm>
                    <a:off x="6374850" y="4338030"/>
                    <a:ext cx="1579332" cy="5993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95      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395" name="Google Shape;1395;p21"/>
                <p:cNvSpPr txBox="1"/>
                <p:nvPr/>
              </p:nvSpPr>
              <p:spPr>
                <a:xfrm>
                  <a:off x="6303412" y="3857628"/>
                  <a:ext cx="260743" cy="393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4</a:t>
                  </a:r>
                  <a:endParaRPr b="0" i="0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cxnSp>
            <p:nvCxnSpPr>
              <p:cNvPr id="1396" name="Google Shape;1396;p21"/>
              <p:cNvCxnSpPr/>
              <p:nvPr/>
            </p:nvCxnSpPr>
            <p:spPr>
              <a:xfrm flipH="1" rot="-5400000">
                <a:off x="8685029" y="4081512"/>
                <a:ext cx="1368000" cy="75600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397" name="Google Shape;1397;p21"/>
              <p:cNvGrpSpPr/>
              <p:nvPr/>
            </p:nvGrpSpPr>
            <p:grpSpPr>
              <a:xfrm>
                <a:off x="9761940" y="5149809"/>
                <a:ext cx="2294197" cy="670937"/>
                <a:chOff x="4025092" y="2786058"/>
                <a:chExt cx="3240000" cy="720000"/>
              </a:xfrm>
            </p:grpSpPr>
            <p:sp>
              <p:nvSpPr>
                <p:cNvPr id="1398" name="Google Shape;1398;p21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399" name="Google Shape;1399;p21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00" name="Google Shape;1400;p21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401" name="Google Shape;1401;p21"/>
              <p:cNvSpPr txBox="1"/>
              <p:nvPr/>
            </p:nvSpPr>
            <p:spPr>
              <a:xfrm>
                <a:off x="9761939" y="4761184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3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02" name="Google Shape;1402;p21"/>
              <p:cNvSpPr txBox="1"/>
              <p:nvPr/>
            </p:nvSpPr>
            <p:spPr>
              <a:xfrm>
                <a:off x="9668694" y="5214950"/>
                <a:ext cx="2643206" cy="5993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Times New Roman"/>
                  <a:buNone/>
                </a:pPr>
                <a:r>
                  <a:rPr b="0" i="0" lang="es-AR" sz="32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120 230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03" name="Google Shape;1403;p21"/>
              <p:cNvGrpSpPr/>
              <p:nvPr/>
            </p:nvGrpSpPr>
            <p:grpSpPr>
              <a:xfrm>
                <a:off x="238879" y="5143512"/>
                <a:ext cx="2328857" cy="708915"/>
                <a:chOff x="4025092" y="2786058"/>
                <a:chExt cx="3240000" cy="720000"/>
              </a:xfrm>
            </p:grpSpPr>
            <p:sp>
              <p:nvSpPr>
                <p:cNvPr id="1404" name="Google Shape;1404;p21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405" name="Google Shape;1405;p21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06" name="Google Shape;1406;p21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407" name="Google Shape;1407;p21"/>
              <p:cNvSpPr txBox="1"/>
              <p:nvPr/>
            </p:nvSpPr>
            <p:spPr>
              <a:xfrm>
                <a:off x="238878" y="4763408"/>
                <a:ext cx="264683" cy="4157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0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1408" name="Google Shape;1408;p21"/>
              <p:cNvCxnSpPr/>
              <p:nvPr/>
            </p:nvCxnSpPr>
            <p:spPr>
              <a:xfrm rot="5400000">
                <a:off x="1416930" y="3822584"/>
                <a:ext cx="1358672" cy="1285884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409" name="Google Shape;1409;p21"/>
              <p:cNvGrpSpPr/>
              <p:nvPr/>
            </p:nvGrpSpPr>
            <p:grpSpPr>
              <a:xfrm>
                <a:off x="2704483" y="5166662"/>
                <a:ext cx="2214578" cy="673700"/>
                <a:chOff x="3445892" y="4268268"/>
                <a:chExt cx="2436588" cy="691688"/>
              </a:xfrm>
            </p:grpSpPr>
            <p:grpSp>
              <p:nvGrpSpPr>
                <p:cNvPr id="1410" name="Google Shape;1410;p21"/>
                <p:cNvGrpSpPr/>
                <p:nvPr/>
              </p:nvGrpSpPr>
              <p:grpSpPr>
                <a:xfrm>
                  <a:off x="3445892" y="4268268"/>
                  <a:ext cx="2365150" cy="691688"/>
                  <a:chOff x="4025092" y="2786058"/>
                  <a:chExt cx="3240000" cy="720000"/>
                </a:xfrm>
              </p:grpSpPr>
              <p:sp>
                <p:nvSpPr>
                  <p:cNvPr id="1411" name="Google Shape;1411;p21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412" name="Google Shape;1412;p21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413" name="Google Shape;1413;p21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414" name="Google Shape;1414;p21"/>
                <p:cNvSpPr txBox="1"/>
                <p:nvPr/>
              </p:nvSpPr>
              <p:spPr>
                <a:xfrm>
                  <a:off x="3517330" y="4336897"/>
                  <a:ext cx="2365150" cy="5993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      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15" name="Google Shape;1415;p21"/>
              <p:cNvGrpSpPr/>
              <p:nvPr/>
            </p:nvGrpSpPr>
            <p:grpSpPr>
              <a:xfrm>
                <a:off x="5015476" y="5166661"/>
                <a:ext cx="2190833" cy="667608"/>
                <a:chOff x="4025093" y="2786057"/>
                <a:chExt cx="3240000" cy="720000"/>
              </a:xfrm>
            </p:grpSpPr>
            <p:sp>
              <p:nvSpPr>
                <p:cNvPr id="1416" name="Google Shape;1416;p21"/>
                <p:cNvSpPr/>
                <p:nvPr/>
              </p:nvSpPr>
              <p:spPr>
                <a:xfrm>
                  <a:off x="4025093" y="2786057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417" name="Google Shape;1417;p21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18" name="Google Shape;1418;p21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419" name="Google Shape;1419;p21"/>
              <p:cNvSpPr txBox="1"/>
              <p:nvPr/>
            </p:nvSpPr>
            <p:spPr>
              <a:xfrm>
                <a:off x="5025225" y="5248411"/>
                <a:ext cx="1357322" cy="6809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86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21"/>
              <p:cNvSpPr txBox="1"/>
              <p:nvPr/>
            </p:nvSpPr>
            <p:spPr>
              <a:xfrm>
                <a:off x="5025224" y="4786322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5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1421" name="Google Shape;1421;p21"/>
              <p:cNvCxnSpPr>
                <a:endCxn id="1411" idx="0"/>
              </p:cNvCxnSpPr>
              <p:nvPr/>
            </p:nvCxnSpPr>
            <p:spPr>
              <a:xfrm>
                <a:off x="3597208" y="3786962"/>
                <a:ext cx="182100" cy="137970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22" name="Google Shape;1422;p21"/>
              <p:cNvCxnSpPr/>
              <p:nvPr/>
            </p:nvCxnSpPr>
            <p:spPr>
              <a:xfrm flipH="1" rot="-5400000">
                <a:off x="4440072" y="3871276"/>
                <a:ext cx="1357322" cy="1214446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423" name="Google Shape;1423;p21"/>
              <p:cNvGrpSpPr/>
              <p:nvPr/>
            </p:nvGrpSpPr>
            <p:grpSpPr>
              <a:xfrm>
                <a:off x="8085483" y="2643182"/>
                <a:ext cx="2654781" cy="1125478"/>
                <a:chOff x="2727633" y="1809076"/>
                <a:chExt cx="2654781" cy="1125478"/>
              </a:xfrm>
            </p:grpSpPr>
            <p:sp>
              <p:nvSpPr>
                <p:cNvPr id="1424" name="Google Shape;1424;p21"/>
                <p:cNvSpPr txBox="1"/>
                <p:nvPr/>
              </p:nvSpPr>
              <p:spPr>
                <a:xfrm>
                  <a:off x="2727633" y="1809076"/>
                  <a:ext cx="357190" cy="4095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6</a:t>
                  </a:r>
                  <a:endParaRPr b="0" i="0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grpSp>
              <p:nvGrpSpPr>
                <p:cNvPr id="1425" name="Google Shape;1425;p21"/>
                <p:cNvGrpSpPr/>
                <p:nvPr/>
              </p:nvGrpSpPr>
              <p:grpSpPr>
                <a:xfrm>
                  <a:off x="2739208" y="2214554"/>
                  <a:ext cx="2643206" cy="720000"/>
                  <a:chOff x="4668034" y="5500702"/>
                  <a:chExt cx="3240000" cy="720000"/>
                </a:xfrm>
              </p:grpSpPr>
              <p:grpSp>
                <p:nvGrpSpPr>
                  <p:cNvPr id="1426" name="Google Shape;1426;p21"/>
                  <p:cNvGrpSpPr/>
                  <p:nvPr/>
                </p:nvGrpSpPr>
                <p:grpSpPr>
                  <a:xfrm>
                    <a:off x="4668034" y="5500702"/>
                    <a:ext cx="3240000" cy="720000"/>
                    <a:chOff x="4025092" y="2786058"/>
                    <a:chExt cx="3240000" cy="720000"/>
                  </a:xfrm>
                </p:grpSpPr>
                <p:sp>
                  <p:nvSpPr>
                    <p:cNvPr id="1427" name="Google Shape;1427;p21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428" name="Google Shape;1428;p21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429" name="Google Shape;1429;p21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430" name="Google Shape;1430;p21"/>
                  <p:cNvSpPr txBox="1"/>
                  <p:nvPr/>
                </p:nvSpPr>
                <p:spPr>
                  <a:xfrm>
                    <a:off x="4810910" y="5591195"/>
                    <a:ext cx="3000396" cy="623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96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cxnSp>
            <p:nvCxnSpPr>
              <p:cNvPr id="1431" name="Google Shape;1431;p21"/>
              <p:cNvCxnSpPr/>
              <p:nvPr/>
            </p:nvCxnSpPr>
            <p:spPr>
              <a:xfrm rot="5400000">
                <a:off x="4060314" y="1952449"/>
                <a:ext cx="1119858" cy="1118864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32" name="Google Shape;1432;p21"/>
              <p:cNvCxnSpPr/>
              <p:nvPr/>
            </p:nvCxnSpPr>
            <p:spPr>
              <a:xfrm>
                <a:off x="6032180" y="1962922"/>
                <a:ext cx="2064878" cy="11088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433" name="Google Shape;1433;p21"/>
            <p:cNvSpPr txBox="1"/>
            <p:nvPr/>
          </p:nvSpPr>
          <p:spPr>
            <a:xfrm>
              <a:off x="2739208" y="5234005"/>
              <a:ext cx="874049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67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4" name="Google Shape;1434;p21"/>
          <p:cNvSpPr txBox="1"/>
          <p:nvPr/>
        </p:nvSpPr>
        <p:spPr>
          <a:xfrm>
            <a:off x="3525026" y="6091261"/>
            <a:ext cx="1643074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, -86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p21"/>
          <p:cNvSpPr txBox="1"/>
          <p:nvPr/>
        </p:nvSpPr>
        <p:spPr>
          <a:xfrm>
            <a:off x="8668562" y="1214422"/>
            <a:ext cx="3357586" cy="50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25  40   55    67</a:t>
            </a:r>
            <a:endParaRPr b="0" i="0" sz="3600" u="none" cap="none" strike="noStrik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36" name="Google Shape;1436;p21"/>
          <p:cNvCxnSpPr/>
          <p:nvPr/>
        </p:nvCxnSpPr>
        <p:spPr>
          <a:xfrm rot="5400000">
            <a:off x="10288518" y="2001132"/>
            <a:ext cx="432000" cy="1588"/>
          </a:xfrm>
          <a:prstGeom prst="straightConnector1">
            <a:avLst/>
          </a:prstGeom>
          <a:noFill/>
          <a:ln cap="flat" cmpd="sng" w="38100">
            <a:solidFill>
              <a:srgbClr val="2727B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37" name="Google Shape;1437;p21"/>
          <p:cNvGrpSpPr/>
          <p:nvPr/>
        </p:nvGrpSpPr>
        <p:grpSpPr>
          <a:xfrm>
            <a:off x="8765400" y="1785926"/>
            <a:ext cx="1188000" cy="500066"/>
            <a:chOff x="8479648" y="1214422"/>
            <a:chExt cx="1188000" cy="500066"/>
          </a:xfrm>
        </p:grpSpPr>
        <p:cxnSp>
          <p:nvCxnSpPr>
            <p:cNvPr id="1438" name="Google Shape;1438;p21"/>
            <p:cNvCxnSpPr/>
            <p:nvPr/>
          </p:nvCxnSpPr>
          <p:spPr>
            <a:xfrm>
              <a:off x="8479648" y="1214422"/>
              <a:ext cx="1188000" cy="1588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39" name="Google Shape;1439;p21"/>
            <p:cNvSpPr txBox="1"/>
            <p:nvPr/>
          </p:nvSpPr>
          <p:spPr>
            <a:xfrm>
              <a:off x="8525686" y="1285860"/>
              <a:ext cx="1133484" cy="428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2800"/>
                <a:buFont typeface="Times New Roman"/>
                <a:buNone/>
              </a:pPr>
              <a:r>
                <a:rPr b="0" i="0" lang="es-AR" sz="2800" u="none" cap="none" strike="noStrike">
                  <a:solidFill>
                    <a:schemeClr val="accent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izq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0" name="Google Shape;1440;p21"/>
          <p:cNvGrpSpPr/>
          <p:nvPr/>
        </p:nvGrpSpPr>
        <p:grpSpPr>
          <a:xfrm>
            <a:off x="10811702" y="1785926"/>
            <a:ext cx="1133484" cy="500066"/>
            <a:chOff x="10525950" y="1214422"/>
            <a:chExt cx="1133484" cy="500066"/>
          </a:xfrm>
        </p:grpSpPr>
        <p:cxnSp>
          <p:nvCxnSpPr>
            <p:cNvPr id="1441" name="Google Shape;1441;p21"/>
            <p:cNvCxnSpPr/>
            <p:nvPr/>
          </p:nvCxnSpPr>
          <p:spPr>
            <a:xfrm>
              <a:off x="10831068" y="1214422"/>
              <a:ext cx="468000" cy="1588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42" name="Google Shape;1442;p21"/>
            <p:cNvSpPr txBox="1"/>
            <p:nvPr/>
          </p:nvSpPr>
          <p:spPr>
            <a:xfrm>
              <a:off x="10525950" y="1285860"/>
              <a:ext cx="1133484" cy="428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2800"/>
                <a:buFont typeface="Times New Roman"/>
                <a:buNone/>
              </a:pPr>
              <a:r>
                <a:rPr b="0" i="0" lang="es-AR" sz="2800" u="none" cap="none" strike="noStrike">
                  <a:solidFill>
                    <a:schemeClr val="accent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22"/>
          <p:cNvSpPr txBox="1"/>
          <p:nvPr/>
        </p:nvSpPr>
        <p:spPr>
          <a:xfrm>
            <a:off x="531813" y="785794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2" name="Google Shape;1452;p22"/>
          <p:cNvSpPr txBox="1"/>
          <p:nvPr/>
        </p:nvSpPr>
        <p:spPr>
          <a:xfrm>
            <a:off x="1667638" y="214290"/>
            <a:ext cx="9858444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 </a:t>
            </a:r>
            <a:r>
              <a:rPr b="0" i="0" lang="es-AR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política derecha o izquierda</a:t>
            </a:r>
            <a:endParaRPr b="0" i="0" sz="4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453" name="Google Shape;1453;p22"/>
          <p:cNvGrpSpPr/>
          <p:nvPr/>
        </p:nvGrpSpPr>
        <p:grpSpPr>
          <a:xfrm>
            <a:off x="238878" y="785794"/>
            <a:ext cx="12073022" cy="5072098"/>
            <a:chOff x="238878" y="857232"/>
            <a:chExt cx="12073022" cy="5072098"/>
          </a:xfrm>
        </p:grpSpPr>
        <p:sp>
          <p:nvSpPr>
            <p:cNvPr id="1454" name="Google Shape;1454;p22"/>
            <p:cNvSpPr txBox="1"/>
            <p:nvPr/>
          </p:nvSpPr>
          <p:spPr>
            <a:xfrm>
              <a:off x="2855767" y="3162303"/>
              <a:ext cx="2447736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55   80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22"/>
            <p:cNvSpPr txBox="1"/>
            <p:nvPr/>
          </p:nvSpPr>
          <p:spPr>
            <a:xfrm>
              <a:off x="311395" y="5257355"/>
              <a:ext cx="2320554" cy="633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25  40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22"/>
            <p:cNvSpPr txBox="1"/>
            <p:nvPr/>
          </p:nvSpPr>
          <p:spPr>
            <a:xfrm>
              <a:off x="2667770" y="4786322"/>
              <a:ext cx="260743" cy="393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457" name="Google Shape;1457;p22"/>
            <p:cNvGrpSpPr/>
            <p:nvPr/>
          </p:nvGrpSpPr>
          <p:grpSpPr>
            <a:xfrm>
              <a:off x="238878" y="857232"/>
              <a:ext cx="12073022" cy="5072098"/>
              <a:chOff x="238878" y="857232"/>
              <a:chExt cx="12073022" cy="5072098"/>
            </a:xfrm>
          </p:grpSpPr>
          <p:sp>
            <p:nvSpPr>
              <p:cNvPr id="1458" name="Google Shape;1458;p22"/>
              <p:cNvSpPr txBox="1"/>
              <p:nvPr/>
            </p:nvSpPr>
            <p:spPr>
              <a:xfrm>
                <a:off x="5156525" y="857232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7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1459" name="Google Shape;1459;p22"/>
              <p:cNvGrpSpPr/>
              <p:nvPr/>
            </p:nvGrpSpPr>
            <p:grpSpPr>
              <a:xfrm>
                <a:off x="5168100" y="1262710"/>
                <a:ext cx="2643206" cy="720000"/>
                <a:chOff x="4668034" y="5500702"/>
                <a:chExt cx="3240000" cy="720000"/>
              </a:xfrm>
            </p:grpSpPr>
            <p:grpSp>
              <p:nvGrpSpPr>
                <p:cNvPr id="1460" name="Google Shape;1460;p22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1461" name="Google Shape;1461;p22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462" name="Google Shape;1462;p22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463" name="Google Shape;1463;p22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464" name="Google Shape;1464;p22"/>
                <p:cNvSpPr txBox="1"/>
                <p:nvPr/>
              </p:nvSpPr>
              <p:spPr>
                <a:xfrm>
                  <a:off x="4810910" y="5591195"/>
                  <a:ext cx="3000396" cy="623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91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65" name="Google Shape;1465;p22"/>
              <p:cNvSpPr txBox="1"/>
              <p:nvPr/>
            </p:nvSpPr>
            <p:spPr>
              <a:xfrm>
                <a:off x="2727633" y="2666332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1466" name="Google Shape;1466;p22"/>
              <p:cNvGrpSpPr/>
              <p:nvPr/>
            </p:nvGrpSpPr>
            <p:grpSpPr>
              <a:xfrm>
                <a:off x="2739208" y="3071810"/>
                <a:ext cx="2643206" cy="720000"/>
                <a:chOff x="4025092" y="2786058"/>
                <a:chExt cx="3240000" cy="720000"/>
              </a:xfrm>
            </p:grpSpPr>
            <p:sp>
              <p:nvSpPr>
                <p:cNvPr id="1467" name="Google Shape;1467;p22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468" name="Google Shape;1468;p22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69" name="Google Shape;1469;p22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470" name="Google Shape;1470;p22"/>
              <p:cNvCxnSpPr/>
              <p:nvPr/>
            </p:nvCxnSpPr>
            <p:spPr>
              <a:xfrm rot="5400000">
                <a:off x="7239802" y="4286256"/>
                <a:ext cx="1357322" cy="35719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471" name="Google Shape;1471;p22"/>
              <p:cNvGrpSpPr/>
              <p:nvPr/>
            </p:nvGrpSpPr>
            <p:grpSpPr>
              <a:xfrm>
                <a:off x="7314635" y="4752810"/>
                <a:ext cx="2294196" cy="1070357"/>
                <a:chOff x="6303412" y="3857628"/>
                <a:chExt cx="2365150" cy="1103461"/>
              </a:xfrm>
            </p:grpSpPr>
            <p:grpSp>
              <p:nvGrpSpPr>
                <p:cNvPr id="1472" name="Google Shape;1472;p22"/>
                <p:cNvGrpSpPr/>
                <p:nvPr/>
              </p:nvGrpSpPr>
              <p:grpSpPr>
                <a:xfrm>
                  <a:off x="6303412" y="4269401"/>
                  <a:ext cx="2365150" cy="691688"/>
                  <a:chOff x="6303412" y="4269401"/>
                  <a:chExt cx="2365150" cy="691688"/>
                </a:xfrm>
              </p:grpSpPr>
              <p:grpSp>
                <p:nvGrpSpPr>
                  <p:cNvPr id="1473" name="Google Shape;1473;p22"/>
                  <p:cNvGrpSpPr/>
                  <p:nvPr/>
                </p:nvGrpSpPr>
                <p:grpSpPr>
                  <a:xfrm>
                    <a:off x="6303412" y="4269401"/>
                    <a:ext cx="2365150" cy="691688"/>
                    <a:chOff x="4025092" y="2786058"/>
                    <a:chExt cx="3240000" cy="720000"/>
                  </a:xfrm>
                </p:grpSpPr>
                <p:sp>
                  <p:nvSpPr>
                    <p:cNvPr id="1474" name="Google Shape;1474;p22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475" name="Google Shape;1475;p22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476" name="Google Shape;1476;p22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477" name="Google Shape;1477;p22"/>
                  <p:cNvSpPr txBox="1"/>
                  <p:nvPr/>
                </p:nvSpPr>
                <p:spPr>
                  <a:xfrm>
                    <a:off x="6374850" y="4338030"/>
                    <a:ext cx="1579332" cy="5993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95      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478" name="Google Shape;1478;p22"/>
                <p:cNvSpPr txBox="1"/>
                <p:nvPr/>
              </p:nvSpPr>
              <p:spPr>
                <a:xfrm>
                  <a:off x="6303412" y="3857628"/>
                  <a:ext cx="260743" cy="393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4</a:t>
                  </a:r>
                  <a:endParaRPr b="0" i="0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cxnSp>
            <p:nvCxnSpPr>
              <p:cNvPr id="1479" name="Google Shape;1479;p22"/>
              <p:cNvCxnSpPr/>
              <p:nvPr/>
            </p:nvCxnSpPr>
            <p:spPr>
              <a:xfrm flipH="1" rot="-5400000">
                <a:off x="8685029" y="4081512"/>
                <a:ext cx="1368000" cy="75600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480" name="Google Shape;1480;p22"/>
              <p:cNvGrpSpPr/>
              <p:nvPr/>
            </p:nvGrpSpPr>
            <p:grpSpPr>
              <a:xfrm>
                <a:off x="9761940" y="5149809"/>
                <a:ext cx="2294197" cy="670937"/>
                <a:chOff x="4025092" y="2786058"/>
                <a:chExt cx="3240000" cy="720000"/>
              </a:xfrm>
            </p:grpSpPr>
            <p:sp>
              <p:nvSpPr>
                <p:cNvPr id="1481" name="Google Shape;1481;p22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482" name="Google Shape;1482;p22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83" name="Google Shape;1483;p22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484" name="Google Shape;1484;p22"/>
              <p:cNvSpPr txBox="1"/>
              <p:nvPr/>
            </p:nvSpPr>
            <p:spPr>
              <a:xfrm>
                <a:off x="9761939" y="4761184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3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85" name="Google Shape;1485;p22"/>
              <p:cNvSpPr txBox="1"/>
              <p:nvPr/>
            </p:nvSpPr>
            <p:spPr>
              <a:xfrm>
                <a:off x="9668694" y="5214950"/>
                <a:ext cx="2643206" cy="5993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Times New Roman"/>
                  <a:buNone/>
                </a:pPr>
                <a:r>
                  <a:rPr b="0" i="0" lang="es-AR" sz="32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120 230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86" name="Google Shape;1486;p22"/>
              <p:cNvGrpSpPr/>
              <p:nvPr/>
            </p:nvGrpSpPr>
            <p:grpSpPr>
              <a:xfrm>
                <a:off x="238879" y="5143512"/>
                <a:ext cx="2328857" cy="708915"/>
                <a:chOff x="4025092" y="2786058"/>
                <a:chExt cx="3240000" cy="720000"/>
              </a:xfrm>
            </p:grpSpPr>
            <p:sp>
              <p:nvSpPr>
                <p:cNvPr id="1487" name="Google Shape;1487;p22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488" name="Google Shape;1488;p22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89" name="Google Shape;1489;p22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490" name="Google Shape;1490;p22"/>
              <p:cNvSpPr txBox="1"/>
              <p:nvPr/>
            </p:nvSpPr>
            <p:spPr>
              <a:xfrm>
                <a:off x="238878" y="4763408"/>
                <a:ext cx="264683" cy="4157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0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1491" name="Google Shape;1491;p22"/>
              <p:cNvCxnSpPr/>
              <p:nvPr/>
            </p:nvCxnSpPr>
            <p:spPr>
              <a:xfrm rot="5400000">
                <a:off x="1416930" y="3822584"/>
                <a:ext cx="1358672" cy="1285884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492" name="Google Shape;1492;p22"/>
              <p:cNvGrpSpPr/>
              <p:nvPr/>
            </p:nvGrpSpPr>
            <p:grpSpPr>
              <a:xfrm>
                <a:off x="2704483" y="5166662"/>
                <a:ext cx="2214578" cy="673700"/>
                <a:chOff x="3445892" y="4268268"/>
                <a:chExt cx="2436588" cy="691688"/>
              </a:xfrm>
            </p:grpSpPr>
            <p:grpSp>
              <p:nvGrpSpPr>
                <p:cNvPr id="1493" name="Google Shape;1493;p22"/>
                <p:cNvGrpSpPr/>
                <p:nvPr/>
              </p:nvGrpSpPr>
              <p:grpSpPr>
                <a:xfrm>
                  <a:off x="3445892" y="4268268"/>
                  <a:ext cx="2365150" cy="691688"/>
                  <a:chOff x="4025092" y="2786058"/>
                  <a:chExt cx="3240000" cy="720000"/>
                </a:xfrm>
              </p:grpSpPr>
              <p:sp>
                <p:nvSpPr>
                  <p:cNvPr id="1494" name="Google Shape;1494;p22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495" name="Google Shape;1495;p22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496" name="Google Shape;1496;p22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497" name="Google Shape;1497;p22"/>
                <p:cNvSpPr txBox="1"/>
                <p:nvPr/>
              </p:nvSpPr>
              <p:spPr>
                <a:xfrm>
                  <a:off x="3517330" y="4336897"/>
                  <a:ext cx="2365150" cy="5993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      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98" name="Google Shape;1498;p22"/>
              <p:cNvGrpSpPr/>
              <p:nvPr/>
            </p:nvGrpSpPr>
            <p:grpSpPr>
              <a:xfrm>
                <a:off x="5015476" y="5166661"/>
                <a:ext cx="2190833" cy="667608"/>
                <a:chOff x="4025093" y="2786057"/>
                <a:chExt cx="3240000" cy="720000"/>
              </a:xfrm>
            </p:grpSpPr>
            <p:sp>
              <p:nvSpPr>
                <p:cNvPr id="1499" name="Google Shape;1499;p22"/>
                <p:cNvSpPr/>
                <p:nvPr/>
              </p:nvSpPr>
              <p:spPr>
                <a:xfrm>
                  <a:off x="4025093" y="2786057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500" name="Google Shape;1500;p22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01" name="Google Shape;1501;p22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502" name="Google Shape;1502;p22"/>
              <p:cNvSpPr txBox="1"/>
              <p:nvPr/>
            </p:nvSpPr>
            <p:spPr>
              <a:xfrm>
                <a:off x="5025225" y="5248411"/>
                <a:ext cx="1357322" cy="6809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86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p22"/>
              <p:cNvSpPr txBox="1"/>
              <p:nvPr/>
            </p:nvSpPr>
            <p:spPr>
              <a:xfrm>
                <a:off x="5025224" y="4786322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5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1504" name="Google Shape;1504;p22"/>
              <p:cNvCxnSpPr>
                <a:endCxn id="1494" idx="0"/>
              </p:cNvCxnSpPr>
              <p:nvPr/>
            </p:nvCxnSpPr>
            <p:spPr>
              <a:xfrm>
                <a:off x="3597208" y="3786962"/>
                <a:ext cx="182100" cy="137970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05" name="Google Shape;1505;p22"/>
              <p:cNvCxnSpPr/>
              <p:nvPr/>
            </p:nvCxnSpPr>
            <p:spPr>
              <a:xfrm flipH="1" rot="-5400000">
                <a:off x="4440072" y="3871276"/>
                <a:ext cx="1357322" cy="1214446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506" name="Google Shape;1506;p22"/>
              <p:cNvGrpSpPr/>
              <p:nvPr/>
            </p:nvGrpSpPr>
            <p:grpSpPr>
              <a:xfrm>
                <a:off x="8085483" y="2643182"/>
                <a:ext cx="2654781" cy="1125478"/>
                <a:chOff x="2727633" y="1809076"/>
                <a:chExt cx="2654781" cy="1125478"/>
              </a:xfrm>
            </p:grpSpPr>
            <p:sp>
              <p:nvSpPr>
                <p:cNvPr id="1507" name="Google Shape;1507;p22"/>
                <p:cNvSpPr txBox="1"/>
                <p:nvPr/>
              </p:nvSpPr>
              <p:spPr>
                <a:xfrm>
                  <a:off x="2727633" y="1809076"/>
                  <a:ext cx="357190" cy="4095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6</a:t>
                  </a:r>
                  <a:endParaRPr b="0" i="0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grpSp>
              <p:nvGrpSpPr>
                <p:cNvPr id="1508" name="Google Shape;1508;p22"/>
                <p:cNvGrpSpPr/>
                <p:nvPr/>
              </p:nvGrpSpPr>
              <p:grpSpPr>
                <a:xfrm>
                  <a:off x="2739208" y="2214554"/>
                  <a:ext cx="2643206" cy="720000"/>
                  <a:chOff x="4668034" y="5500702"/>
                  <a:chExt cx="3240000" cy="720000"/>
                </a:xfrm>
              </p:grpSpPr>
              <p:grpSp>
                <p:nvGrpSpPr>
                  <p:cNvPr id="1509" name="Google Shape;1509;p22"/>
                  <p:cNvGrpSpPr/>
                  <p:nvPr/>
                </p:nvGrpSpPr>
                <p:grpSpPr>
                  <a:xfrm>
                    <a:off x="4668034" y="5500702"/>
                    <a:ext cx="3240000" cy="720000"/>
                    <a:chOff x="4025092" y="2786058"/>
                    <a:chExt cx="3240000" cy="720000"/>
                  </a:xfrm>
                </p:grpSpPr>
                <p:sp>
                  <p:nvSpPr>
                    <p:cNvPr id="1510" name="Google Shape;1510;p22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511" name="Google Shape;1511;p22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512" name="Google Shape;1512;p22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513" name="Google Shape;1513;p22"/>
                  <p:cNvSpPr txBox="1"/>
                  <p:nvPr/>
                </p:nvSpPr>
                <p:spPr>
                  <a:xfrm>
                    <a:off x="4810910" y="5591195"/>
                    <a:ext cx="3000396" cy="623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96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cxnSp>
            <p:nvCxnSpPr>
              <p:cNvPr id="1514" name="Google Shape;1514;p22"/>
              <p:cNvCxnSpPr/>
              <p:nvPr/>
            </p:nvCxnSpPr>
            <p:spPr>
              <a:xfrm rot="5400000">
                <a:off x="4060314" y="1952449"/>
                <a:ext cx="1119858" cy="1118864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15" name="Google Shape;1515;p22"/>
              <p:cNvCxnSpPr/>
              <p:nvPr/>
            </p:nvCxnSpPr>
            <p:spPr>
              <a:xfrm>
                <a:off x="6032180" y="1962922"/>
                <a:ext cx="2064878" cy="11088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516" name="Google Shape;1516;p22"/>
            <p:cNvSpPr txBox="1"/>
            <p:nvPr/>
          </p:nvSpPr>
          <p:spPr>
            <a:xfrm>
              <a:off x="2739208" y="5234005"/>
              <a:ext cx="874049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67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7" name="Google Shape;1517;p22"/>
          <p:cNvSpPr txBox="1"/>
          <p:nvPr/>
        </p:nvSpPr>
        <p:spPr>
          <a:xfrm>
            <a:off x="2024828" y="6072206"/>
            <a:ext cx="1643074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-86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8" name="Google Shape;1518;p22"/>
          <p:cNvGrpSpPr/>
          <p:nvPr/>
        </p:nvGrpSpPr>
        <p:grpSpPr>
          <a:xfrm>
            <a:off x="981855" y="785794"/>
            <a:ext cx="11330045" cy="5033403"/>
            <a:chOff x="981855" y="785794"/>
            <a:chExt cx="11330045" cy="5033403"/>
          </a:xfrm>
        </p:grpSpPr>
        <p:sp>
          <p:nvSpPr>
            <p:cNvPr id="1519" name="Google Shape;1519;p22"/>
            <p:cNvSpPr txBox="1"/>
            <p:nvPr/>
          </p:nvSpPr>
          <p:spPr>
            <a:xfrm>
              <a:off x="2855767" y="3090865"/>
              <a:ext cx="2447736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55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22"/>
            <p:cNvSpPr txBox="1"/>
            <p:nvPr/>
          </p:nvSpPr>
          <p:spPr>
            <a:xfrm>
              <a:off x="1061596" y="5185917"/>
              <a:ext cx="2320554" cy="633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25  40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22"/>
            <p:cNvSpPr txBox="1"/>
            <p:nvPr/>
          </p:nvSpPr>
          <p:spPr>
            <a:xfrm>
              <a:off x="3764349" y="4714884"/>
              <a:ext cx="260743" cy="393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22" name="Google Shape;1522;p22"/>
            <p:cNvSpPr txBox="1"/>
            <p:nvPr/>
          </p:nvSpPr>
          <p:spPr>
            <a:xfrm>
              <a:off x="5156525" y="785794"/>
              <a:ext cx="357190" cy="409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7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523" name="Google Shape;1523;p22"/>
            <p:cNvGrpSpPr/>
            <p:nvPr/>
          </p:nvGrpSpPr>
          <p:grpSpPr>
            <a:xfrm>
              <a:off x="5168100" y="1191272"/>
              <a:ext cx="2643206" cy="720000"/>
              <a:chOff x="4668034" y="5500702"/>
              <a:chExt cx="3240000" cy="720000"/>
            </a:xfrm>
          </p:grpSpPr>
          <p:grpSp>
            <p:nvGrpSpPr>
              <p:cNvPr id="1524" name="Google Shape;1524;p22"/>
              <p:cNvGrpSpPr/>
              <p:nvPr/>
            </p:nvGrpSpPr>
            <p:grpSpPr>
              <a:xfrm>
                <a:off x="4668034" y="5500702"/>
                <a:ext cx="3240000" cy="720000"/>
                <a:chOff x="4025092" y="2786058"/>
                <a:chExt cx="3240000" cy="720000"/>
              </a:xfrm>
            </p:grpSpPr>
            <p:sp>
              <p:nvSpPr>
                <p:cNvPr id="1525" name="Google Shape;1525;p22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526" name="Google Shape;1526;p22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27" name="Google Shape;1527;p22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528" name="Google Shape;1528;p22"/>
              <p:cNvSpPr txBox="1"/>
              <p:nvPr/>
            </p:nvSpPr>
            <p:spPr>
              <a:xfrm>
                <a:off x="4810910" y="5591195"/>
                <a:ext cx="3000396" cy="623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91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29" name="Google Shape;1529;p22"/>
            <p:cNvSpPr txBox="1"/>
            <p:nvPr/>
          </p:nvSpPr>
          <p:spPr>
            <a:xfrm>
              <a:off x="2727633" y="2594894"/>
              <a:ext cx="357190" cy="409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530" name="Google Shape;1530;p22"/>
            <p:cNvGrpSpPr/>
            <p:nvPr/>
          </p:nvGrpSpPr>
          <p:grpSpPr>
            <a:xfrm>
              <a:off x="2739208" y="3000372"/>
              <a:ext cx="2643206" cy="720000"/>
              <a:chOff x="4025092" y="2786058"/>
              <a:chExt cx="3240000" cy="720000"/>
            </a:xfrm>
          </p:grpSpPr>
          <p:sp>
            <p:nvSpPr>
              <p:cNvPr id="1531" name="Google Shape;1531;p22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32" name="Google Shape;1532;p22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33" name="Google Shape;1533;p22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534" name="Google Shape;1534;p22"/>
            <p:cNvCxnSpPr/>
            <p:nvPr/>
          </p:nvCxnSpPr>
          <p:spPr>
            <a:xfrm rot="5400000">
              <a:off x="7239802" y="4214818"/>
              <a:ext cx="1357322" cy="35719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35" name="Google Shape;1535;p22"/>
            <p:cNvGrpSpPr/>
            <p:nvPr/>
          </p:nvGrpSpPr>
          <p:grpSpPr>
            <a:xfrm>
              <a:off x="7025488" y="4681372"/>
              <a:ext cx="2294196" cy="1070357"/>
              <a:chOff x="6303412" y="3857628"/>
              <a:chExt cx="2365150" cy="1103461"/>
            </a:xfrm>
          </p:grpSpPr>
          <p:grpSp>
            <p:nvGrpSpPr>
              <p:cNvPr id="1536" name="Google Shape;1536;p22"/>
              <p:cNvGrpSpPr/>
              <p:nvPr/>
            </p:nvGrpSpPr>
            <p:grpSpPr>
              <a:xfrm>
                <a:off x="6303412" y="4269401"/>
                <a:ext cx="2365150" cy="691688"/>
                <a:chOff x="6303412" y="4269401"/>
                <a:chExt cx="2365150" cy="691688"/>
              </a:xfrm>
            </p:grpSpPr>
            <p:grpSp>
              <p:nvGrpSpPr>
                <p:cNvPr id="1537" name="Google Shape;1537;p22"/>
                <p:cNvGrpSpPr/>
                <p:nvPr/>
              </p:nvGrpSpPr>
              <p:grpSpPr>
                <a:xfrm>
                  <a:off x="6303412" y="4269401"/>
                  <a:ext cx="2365150" cy="691688"/>
                  <a:chOff x="4025092" y="2786058"/>
                  <a:chExt cx="3240000" cy="720000"/>
                </a:xfrm>
              </p:grpSpPr>
              <p:sp>
                <p:nvSpPr>
                  <p:cNvPr id="1538" name="Google Shape;1538;p22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539" name="Google Shape;1539;p22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540" name="Google Shape;1540;p22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541" name="Google Shape;1541;p22"/>
                <p:cNvSpPr txBox="1"/>
                <p:nvPr/>
              </p:nvSpPr>
              <p:spPr>
                <a:xfrm>
                  <a:off x="6374850" y="4338030"/>
                  <a:ext cx="1579332" cy="5993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95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42" name="Google Shape;1542;p22"/>
              <p:cNvSpPr txBox="1"/>
              <p:nvPr/>
            </p:nvSpPr>
            <p:spPr>
              <a:xfrm>
                <a:off x="6303412" y="3857628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4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cxnSp>
          <p:nvCxnSpPr>
            <p:cNvPr id="1543" name="Google Shape;1543;p22"/>
            <p:cNvCxnSpPr/>
            <p:nvPr/>
          </p:nvCxnSpPr>
          <p:spPr>
            <a:xfrm flipH="1" rot="-5400000">
              <a:off x="8685029" y="4010074"/>
              <a:ext cx="1368000" cy="75600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44" name="Google Shape;1544;p22"/>
            <p:cNvGrpSpPr/>
            <p:nvPr/>
          </p:nvGrpSpPr>
          <p:grpSpPr>
            <a:xfrm>
              <a:off x="9761940" y="5078371"/>
              <a:ext cx="2294197" cy="670937"/>
              <a:chOff x="4025092" y="2786058"/>
              <a:chExt cx="3240000" cy="720000"/>
            </a:xfrm>
          </p:grpSpPr>
          <p:sp>
            <p:nvSpPr>
              <p:cNvPr id="1545" name="Google Shape;1545;p22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46" name="Google Shape;1546;p22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47" name="Google Shape;1547;p22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548" name="Google Shape;1548;p22"/>
            <p:cNvSpPr txBox="1"/>
            <p:nvPr/>
          </p:nvSpPr>
          <p:spPr>
            <a:xfrm>
              <a:off x="9761939" y="4689746"/>
              <a:ext cx="260743" cy="393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49" name="Google Shape;1549;p22"/>
            <p:cNvSpPr txBox="1"/>
            <p:nvPr/>
          </p:nvSpPr>
          <p:spPr>
            <a:xfrm>
              <a:off x="9668694" y="5143512"/>
              <a:ext cx="2643206" cy="599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b="0" i="0" lang="es-AR" sz="3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120 230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50" name="Google Shape;1550;p22"/>
            <p:cNvGrpSpPr/>
            <p:nvPr/>
          </p:nvGrpSpPr>
          <p:grpSpPr>
            <a:xfrm>
              <a:off x="981855" y="5072074"/>
              <a:ext cx="2328857" cy="708915"/>
              <a:chOff x="4025092" y="2786058"/>
              <a:chExt cx="3240000" cy="720000"/>
            </a:xfrm>
          </p:grpSpPr>
          <p:sp>
            <p:nvSpPr>
              <p:cNvPr id="1551" name="Google Shape;1551;p22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52" name="Google Shape;1552;p22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53" name="Google Shape;1553;p22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554" name="Google Shape;1554;p22"/>
            <p:cNvSpPr txBox="1"/>
            <p:nvPr/>
          </p:nvSpPr>
          <p:spPr>
            <a:xfrm>
              <a:off x="1188641" y="4691970"/>
              <a:ext cx="264683" cy="4157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555" name="Google Shape;1555;p22"/>
            <p:cNvCxnSpPr>
              <a:endCxn id="1551" idx="0"/>
            </p:cNvCxnSpPr>
            <p:nvPr/>
          </p:nvCxnSpPr>
          <p:spPr>
            <a:xfrm flipH="1">
              <a:off x="2146284" y="3714874"/>
              <a:ext cx="592800" cy="135720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56" name="Google Shape;1556;p22"/>
            <p:cNvGrpSpPr/>
            <p:nvPr/>
          </p:nvGrpSpPr>
          <p:grpSpPr>
            <a:xfrm>
              <a:off x="3882216" y="5095224"/>
              <a:ext cx="2214578" cy="673700"/>
              <a:chOff x="3445892" y="4268268"/>
              <a:chExt cx="2436588" cy="691688"/>
            </a:xfrm>
          </p:grpSpPr>
          <p:grpSp>
            <p:nvGrpSpPr>
              <p:cNvPr id="1557" name="Google Shape;1557;p22"/>
              <p:cNvGrpSpPr/>
              <p:nvPr/>
            </p:nvGrpSpPr>
            <p:grpSpPr>
              <a:xfrm>
                <a:off x="3445892" y="4268268"/>
                <a:ext cx="2365150" cy="691688"/>
                <a:chOff x="4025092" y="2786058"/>
                <a:chExt cx="3240000" cy="720000"/>
              </a:xfrm>
            </p:grpSpPr>
            <p:sp>
              <p:nvSpPr>
                <p:cNvPr id="1558" name="Google Shape;1558;p22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559" name="Google Shape;1559;p22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60" name="Google Shape;1560;p22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561" name="Google Shape;1561;p22"/>
              <p:cNvSpPr txBox="1"/>
              <p:nvPr/>
            </p:nvSpPr>
            <p:spPr>
              <a:xfrm>
                <a:off x="3517330" y="4336897"/>
                <a:ext cx="2365150" cy="5993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     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62" name="Google Shape;1562;p22"/>
            <p:cNvCxnSpPr/>
            <p:nvPr/>
          </p:nvCxnSpPr>
          <p:spPr>
            <a:xfrm flipH="1" rot="-5400000">
              <a:off x="3310711" y="4000503"/>
              <a:ext cx="1357324" cy="785821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63" name="Google Shape;1563;p22"/>
            <p:cNvGrpSpPr/>
            <p:nvPr/>
          </p:nvGrpSpPr>
          <p:grpSpPr>
            <a:xfrm>
              <a:off x="8085483" y="2571744"/>
              <a:ext cx="2654781" cy="1125478"/>
              <a:chOff x="2727633" y="1809076"/>
              <a:chExt cx="2654781" cy="1125478"/>
            </a:xfrm>
          </p:grpSpPr>
          <p:sp>
            <p:nvSpPr>
              <p:cNvPr id="1564" name="Google Shape;1564;p22"/>
              <p:cNvSpPr txBox="1"/>
              <p:nvPr/>
            </p:nvSpPr>
            <p:spPr>
              <a:xfrm>
                <a:off x="2727633" y="1809076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6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1565" name="Google Shape;1565;p22"/>
              <p:cNvGrpSpPr/>
              <p:nvPr/>
            </p:nvGrpSpPr>
            <p:grpSpPr>
              <a:xfrm>
                <a:off x="2739208" y="2214554"/>
                <a:ext cx="2643206" cy="720000"/>
                <a:chOff x="4668034" y="5500702"/>
                <a:chExt cx="3240000" cy="720000"/>
              </a:xfrm>
            </p:grpSpPr>
            <p:grpSp>
              <p:nvGrpSpPr>
                <p:cNvPr id="1566" name="Google Shape;1566;p22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1567" name="Google Shape;1567;p22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568" name="Google Shape;1568;p22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569" name="Google Shape;1569;p22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570" name="Google Shape;1570;p22"/>
                <p:cNvSpPr txBox="1"/>
                <p:nvPr/>
              </p:nvSpPr>
              <p:spPr>
                <a:xfrm>
                  <a:off x="4810910" y="5591195"/>
                  <a:ext cx="3000396" cy="623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96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1571" name="Google Shape;1571;p22"/>
            <p:cNvCxnSpPr/>
            <p:nvPr/>
          </p:nvCxnSpPr>
          <p:spPr>
            <a:xfrm rot="5400000">
              <a:off x="4060314" y="1881011"/>
              <a:ext cx="1119858" cy="1118864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2" name="Google Shape;1572;p22"/>
            <p:cNvCxnSpPr/>
            <p:nvPr/>
          </p:nvCxnSpPr>
          <p:spPr>
            <a:xfrm>
              <a:off x="6032180" y="1891484"/>
              <a:ext cx="2064878" cy="1108888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73" name="Google Shape;1573;p22"/>
            <p:cNvSpPr txBox="1"/>
            <p:nvPr/>
          </p:nvSpPr>
          <p:spPr>
            <a:xfrm>
              <a:off x="3953654" y="5162567"/>
              <a:ext cx="1428760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67 80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4" name="Google Shape;1574;p22"/>
          <p:cNvGrpSpPr/>
          <p:nvPr/>
        </p:nvGrpSpPr>
        <p:grpSpPr>
          <a:xfrm>
            <a:off x="981855" y="785794"/>
            <a:ext cx="11330045" cy="5033403"/>
            <a:chOff x="981855" y="785794"/>
            <a:chExt cx="11330045" cy="5033403"/>
          </a:xfrm>
        </p:grpSpPr>
        <p:sp>
          <p:nvSpPr>
            <p:cNvPr id="1575" name="Google Shape;1575;p22"/>
            <p:cNvSpPr txBox="1"/>
            <p:nvPr/>
          </p:nvSpPr>
          <p:spPr>
            <a:xfrm>
              <a:off x="2855767" y="3090865"/>
              <a:ext cx="2447736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55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22"/>
            <p:cNvSpPr txBox="1"/>
            <p:nvPr/>
          </p:nvSpPr>
          <p:spPr>
            <a:xfrm>
              <a:off x="1061596" y="5185917"/>
              <a:ext cx="2320554" cy="633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25  40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22"/>
            <p:cNvSpPr txBox="1"/>
            <p:nvPr/>
          </p:nvSpPr>
          <p:spPr>
            <a:xfrm>
              <a:off x="3764349" y="4714884"/>
              <a:ext cx="260743" cy="393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78" name="Google Shape;1578;p22"/>
            <p:cNvSpPr txBox="1"/>
            <p:nvPr/>
          </p:nvSpPr>
          <p:spPr>
            <a:xfrm>
              <a:off x="5156525" y="785794"/>
              <a:ext cx="357190" cy="409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7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579" name="Google Shape;1579;p22"/>
            <p:cNvGrpSpPr/>
            <p:nvPr/>
          </p:nvGrpSpPr>
          <p:grpSpPr>
            <a:xfrm>
              <a:off x="5168100" y="1191272"/>
              <a:ext cx="2643206" cy="720000"/>
              <a:chOff x="4668034" y="5500702"/>
              <a:chExt cx="3240000" cy="720000"/>
            </a:xfrm>
          </p:grpSpPr>
          <p:grpSp>
            <p:nvGrpSpPr>
              <p:cNvPr id="1580" name="Google Shape;1580;p22"/>
              <p:cNvGrpSpPr/>
              <p:nvPr/>
            </p:nvGrpSpPr>
            <p:grpSpPr>
              <a:xfrm>
                <a:off x="4668034" y="5500702"/>
                <a:ext cx="3240000" cy="720000"/>
                <a:chOff x="4025092" y="2786058"/>
                <a:chExt cx="3240000" cy="720000"/>
              </a:xfrm>
            </p:grpSpPr>
            <p:sp>
              <p:nvSpPr>
                <p:cNvPr id="1581" name="Google Shape;1581;p22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582" name="Google Shape;1582;p22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83" name="Google Shape;1583;p22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584" name="Google Shape;1584;p22"/>
              <p:cNvSpPr txBox="1"/>
              <p:nvPr/>
            </p:nvSpPr>
            <p:spPr>
              <a:xfrm>
                <a:off x="4810910" y="5591195"/>
                <a:ext cx="3000396" cy="623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91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85" name="Google Shape;1585;p22"/>
            <p:cNvSpPr txBox="1"/>
            <p:nvPr/>
          </p:nvSpPr>
          <p:spPr>
            <a:xfrm>
              <a:off x="2727633" y="2594894"/>
              <a:ext cx="357190" cy="409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586" name="Google Shape;1586;p22"/>
            <p:cNvGrpSpPr/>
            <p:nvPr/>
          </p:nvGrpSpPr>
          <p:grpSpPr>
            <a:xfrm>
              <a:off x="2739208" y="3000372"/>
              <a:ext cx="2643206" cy="720000"/>
              <a:chOff x="4025092" y="2786058"/>
              <a:chExt cx="3240000" cy="720000"/>
            </a:xfrm>
          </p:grpSpPr>
          <p:sp>
            <p:nvSpPr>
              <p:cNvPr id="1587" name="Google Shape;1587;p22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88" name="Google Shape;1588;p22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9" name="Google Shape;1589;p22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590" name="Google Shape;1590;p22"/>
            <p:cNvCxnSpPr/>
            <p:nvPr/>
          </p:nvCxnSpPr>
          <p:spPr>
            <a:xfrm rot="5400000">
              <a:off x="7239802" y="4214818"/>
              <a:ext cx="1357322" cy="35719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91" name="Google Shape;1591;p22"/>
            <p:cNvGrpSpPr/>
            <p:nvPr/>
          </p:nvGrpSpPr>
          <p:grpSpPr>
            <a:xfrm>
              <a:off x="7025488" y="4681372"/>
              <a:ext cx="2294196" cy="1070357"/>
              <a:chOff x="6303412" y="3857628"/>
              <a:chExt cx="2365150" cy="1103461"/>
            </a:xfrm>
          </p:grpSpPr>
          <p:grpSp>
            <p:nvGrpSpPr>
              <p:cNvPr id="1592" name="Google Shape;1592;p22"/>
              <p:cNvGrpSpPr/>
              <p:nvPr/>
            </p:nvGrpSpPr>
            <p:grpSpPr>
              <a:xfrm>
                <a:off x="6303412" y="4269401"/>
                <a:ext cx="2365150" cy="691688"/>
                <a:chOff x="6303412" y="4269401"/>
                <a:chExt cx="2365150" cy="691688"/>
              </a:xfrm>
            </p:grpSpPr>
            <p:grpSp>
              <p:nvGrpSpPr>
                <p:cNvPr id="1593" name="Google Shape;1593;p22"/>
                <p:cNvGrpSpPr/>
                <p:nvPr/>
              </p:nvGrpSpPr>
              <p:grpSpPr>
                <a:xfrm>
                  <a:off x="6303412" y="4269401"/>
                  <a:ext cx="2365150" cy="691688"/>
                  <a:chOff x="4025092" y="2786058"/>
                  <a:chExt cx="3240000" cy="720000"/>
                </a:xfrm>
              </p:grpSpPr>
              <p:sp>
                <p:nvSpPr>
                  <p:cNvPr id="1594" name="Google Shape;1594;p22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595" name="Google Shape;1595;p22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596" name="Google Shape;1596;p22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597" name="Google Shape;1597;p22"/>
                <p:cNvSpPr txBox="1"/>
                <p:nvPr/>
              </p:nvSpPr>
              <p:spPr>
                <a:xfrm>
                  <a:off x="6374850" y="4338030"/>
                  <a:ext cx="1579332" cy="5993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95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98" name="Google Shape;1598;p22"/>
              <p:cNvSpPr txBox="1"/>
              <p:nvPr/>
            </p:nvSpPr>
            <p:spPr>
              <a:xfrm>
                <a:off x="6303412" y="3857628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4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cxnSp>
          <p:nvCxnSpPr>
            <p:cNvPr id="1599" name="Google Shape;1599;p22"/>
            <p:cNvCxnSpPr/>
            <p:nvPr/>
          </p:nvCxnSpPr>
          <p:spPr>
            <a:xfrm flipH="1" rot="-5400000">
              <a:off x="8685029" y="4010074"/>
              <a:ext cx="1368000" cy="75600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00" name="Google Shape;1600;p22"/>
            <p:cNvGrpSpPr/>
            <p:nvPr/>
          </p:nvGrpSpPr>
          <p:grpSpPr>
            <a:xfrm>
              <a:off x="9761940" y="5078371"/>
              <a:ext cx="2294197" cy="670937"/>
              <a:chOff x="4025092" y="2786058"/>
              <a:chExt cx="3240000" cy="720000"/>
            </a:xfrm>
          </p:grpSpPr>
          <p:sp>
            <p:nvSpPr>
              <p:cNvPr id="1601" name="Google Shape;1601;p22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02" name="Google Shape;1602;p22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3" name="Google Shape;1603;p22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604" name="Google Shape;1604;p22"/>
            <p:cNvSpPr txBox="1"/>
            <p:nvPr/>
          </p:nvSpPr>
          <p:spPr>
            <a:xfrm>
              <a:off x="9761939" y="4689746"/>
              <a:ext cx="260743" cy="393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05" name="Google Shape;1605;p22"/>
            <p:cNvSpPr txBox="1"/>
            <p:nvPr/>
          </p:nvSpPr>
          <p:spPr>
            <a:xfrm>
              <a:off x="9668694" y="5143512"/>
              <a:ext cx="2643206" cy="599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b="0" i="0" lang="es-AR" sz="3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120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06" name="Google Shape;1606;p22"/>
            <p:cNvGrpSpPr/>
            <p:nvPr/>
          </p:nvGrpSpPr>
          <p:grpSpPr>
            <a:xfrm>
              <a:off x="981855" y="5072074"/>
              <a:ext cx="2328857" cy="708915"/>
              <a:chOff x="4025092" y="2786058"/>
              <a:chExt cx="3240000" cy="720000"/>
            </a:xfrm>
          </p:grpSpPr>
          <p:sp>
            <p:nvSpPr>
              <p:cNvPr id="1607" name="Google Shape;1607;p22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08" name="Google Shape;1608;p22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9" name="Google Shape;1609;p22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610" name="Google Shape;1610;p22"/>
            <p:cNvSpPr txBox="1"/>
            <p:nvPr/>
          </p:nvSpPr>
          <p:spPr>
            <a:xfrm>
              <a:off x="1188641" y="4691970"/>
              <a:ext cx="264683" cy="4157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611" name="Google Shape;1611;p22"/>
            <p:cNvCxnSpPr>
              <a:endCxn id="1607" idx="0"/>
            </p:cNvCxnSpPr>
            <p:nvPr/>
          </p:nvCxnSpPr>
          <p:spPr>
            <a:xfrm flipH="1">
              <a:off x="2146284" y="3714874"/>
              <a:ext cx="592800" cy="135720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12" name="Google Shape;1612;p22"/>
            <p:cNvGrpSpPr/>
            <p:nvPr/>
          </p:nvGrpSpPr>
          <p:grpSpPr>
            <a:xfrm>
              <a:off x="3882216" y="5095224"/>
              <a:ext cx="2214578" cy="673700"/>
              <a:chOff x="3445892" y="4268268"/>
              <a:chExt cx="2436588" cy="691688"/>
            </a:xfrm>
          </p:grpSpPr>
          <p:grpSp>
            <p:nvGrpSpPr>
              <p:cNvPr id="1613" name="Google Shape;1613;p22"/>
              <p:cNvGrpSpPr/>
              <p:nvPr/>
            </p:nvGrpSpPr>
            <p:grpSpPr>
              <a:xfrm>
                <a:off x="3445892" y="4268268"/>
                <a:ext cx="2365150" cy="691688"/>
                <a:chOff x="4025092" y="2786058"/>
                <a:chExt cx="3240000" cy="720000"/>
              </a:xfrm>
            </p:grpSpPr>
            <p:sp>
              <p:nvSpPr>
                <p:cNvPr id="1614" name="Google Shape;1614;p22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615" name="Google Shape;1615;p22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16" name="Google Shape;1616;p22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617" name="Google Shape;1617;p22"/>
              <p:cNvSpPr txBox="1"/>
              <p:nvPr/>
            </p:nvSpPr>
            <p:spPr>
              <a:xfrm>
                <a:off x="3517330" y="4336897"/>
                <a:ext cx="2365150" cy="5993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     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18" name="Google Shape;1618;p22"/>
            <p:cNvCxnSpPr/>
            <p:nvPr/>
          </p:nvCxnSpPr>
          <p:spPr>
            <a:xfrm flipH="1" rot="-5400000">
              <a:off x="3310711" y="4000503"/>
              <a:ext cx="1357324" cy="785821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19" name="Google Shape;1619;p22"/>
            <p:cNvGrpSpPr/>
            <p:nvPr/>
          </p:nvGrpSpPr>
          <p:grpSpPr>
            <a:xfrm>
              <a:off x="8085483" y="2571744"/>
              <a:ext cx="2654781" cy="1125478"/>
              <a:chOff x="2727633" y="1809076"/>
              <a:chExt cx="2654781" cy="1125478"/>
            </a:xfrm>
          </p:grpSpPr>
          <p:sp>
            <p:nvSpPr>
              <p:cNvPr id="1620" name="Google Shape;1620;p22"/>
              <p:cNvSpPr txBox="1"/>
              <p:nvPr/>
            </p:nvSpPr>
            <p:spPr>
              <a:xfrm>
                <a:off x="2727633" y="1809076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6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1621" name="Google Shape;1621;p22"/>
              <p:cNvGrpSpPr/>
              <p:nvPr/>
            </p:nvGrpSpPr>
            <p:grpSpPr>
              <a:xfrm>
                <a:off x="2739208" y="2214554"/>
                <a:ext cx="2643206" cy="720000"/>
                <a:chOff x="4668034" y="5500702"/>
                <a:chExt cx="3240000" cy="720000"/>
              </a:xfrm>
            </p:grpSpPr>
            <p:grpSp>
              <p:nvGrpSpPr>
                <p:cNvPr id="1622" name="Google Shape;1622;p22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1623" name="Google Shape;1623;p22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624" name="Google Shape;1624;p22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625" name="Google Shape;1625;p22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626" name="Google Shape;1626;p22"/>
                <p:cNvSpPr txBox="1"/>
                <p:nvPr/>
              </p:nvSpPr>
              <p:spPr>
                <a:xfrm>
                  <a:off x="4810910" y="5591195"/>
                  <a:ext cx="3000396" cy="623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96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1627" name="Google Shape;1627;p22"/>
            <p:cNvCxnSpPr/>
            <p:nvPr/>
          </p:nvCxnSpPr>
          <p:spPr>
            <a:xfrm rot="5400000">
              <a:off x="4060314" y="1881011"/>
              <a:ext cx="1119858" cy="1118864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8" name="Google Shape;1628;p22"/>
            <p:cNvCxnSpPr/>
            <p:nvPr/>
          </p:nvCxnSpPr>
          <p:spPr>
            <a:xfrm>
              <a:off x="6032180" y="1891484"/>
              <a:ext cx="2064878" cy="1108888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29" name="Google Shape;1629;p22"/>
            <p:cNvSpPr txBox="1"/>
            <p:nvPr/>
          </p:nvSpPr>
          <p:spPr>
            <a:xfrm>
              <a:off x="3953654" y="5162567"/>
              <a:ext cx="1428760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67 80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0" name="Google Shape;1630;p22"/>
          <p:cNvSpPr txBox="1"/>
          <p:nvPr/>
        </p:nvSpPr>
        <p:spPr>
          <a:xfrm>
            <a:off x="2810646" y="6072206"/>
            <a:ext cx="1643074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-230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1" name="Google Shape;1631;p22"/>
          <p:cNvSpPr txBox="1"/>
          <p:nvPr/>
        </p:nvSpPr>
        <p:spPr>
          <a:xfrm>
            <a:off x="4025092" y="6072206"/>
            <a:ext cx="1643074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-95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2" name="Google Shape;1632;p22"/>
          <p:cNvSpPr txBox="1"/>
          <p:nvPr/>
        </p:nvSpPr>
        <p:spPr>
          <a:xfrm>
            <a:off x="8454248" y="1214422"/>
            <a:ext cx="3214710" cy="1122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-86, no se puede balancear con adyacente entonces se fusiona el nodo en underflow con su adyacente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23"/>
          <p:cNvSpPr txBox="1"/>
          <p:nvPr/>
        </p:nvSpPr>
        <p:spPr>
          <a:xfrm>
            <a:off x="531813" y="785794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2" name="Google Shape;1642;p23"/>
          <p:cNvSpPr txBox="1"/>
          <p:nvPr/>
        </p:nvSpPr>
        <p:spPr>
          <a:xfrm>
            <a:off x="1667638" y="214290"/>
            <a:ext cx="9858444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 </a:t>
            </a:r>
            <a:r>
              <a:rPr b="0" i="0" lang="es-AR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política derecha o izquierda</a:t>
            </a:r>
            <a:endParaRPr b="0" i="0" sz="4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643" name="Google Shape;1643;p23"/>
          <p:cNvGrpSpPr/>
          <p:nvPr/>
        </p:nvGrpSpPr>
        <p:grpSpPr>
          <a:xfrm>
            <a:off x="1973807" y="1571612"/>
            <a:ext cx="8034702" cy="3390330"/>
            <a:chOff x="1973807" y="1785926"/>
            <a:chExt cx="8034702" cy="3390330"/>
          </a:xfrm>
        </p:grpSpPr>
        <p:sp>
          <p:nvSpPr>
            <p:cNvPr id="1644" name="Google Shape;1644;p23"/>
            <p:cNvSpPr txBox="1"/>
            <p:nvPr/>
          </p:nvSpPr>
          <p:spPr>
            <a:xfrm>
              <a:off x="4784593" y="2281897"/>
              <a:ext cx="2447736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55   91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23"/>
            <p:cNvSpPr txBox="1"/>
            <p:nvPr/>
          </p:nvSpPr>
          <p:spPr>
            <a:xfrm>
              <a:off x="2053548" y="4542976"/>
              <a:ext cx="2320554" cy="633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25  40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23"/>
            <p:cNvSpPr txBox="1"/>
            <p:nvPr/>
          </p:nvSpPr>
          <p:spPr>
            <a:xfrm>
              <a:off x="4756301" y="4071943"/>
              <a:ext cx="260743" cy="393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47" name="Google Shape;1647;p23"/>
            <p:cNvSpPr txBox="1"/>
            <p:nvPr/>
          </p:nvSpPr>
          <p:spPr>
            <a:xfrm>
              <a:off x="4656459" y="1785926"/>
              <a:ext cx="357190" cy="409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648" name="Google Shape;1648;p23"/>
            <p:cNvGrpSpPr/>
            <p:nvPr/>
          </p:nvGrpSpPr>
          <p:grpSpPr>
            <a:xfrm>
              <a:off x="4668034" y="2191404"/>
              <a:ext cx="2643206" cy="720000"/>
              <a:chOff x="4025092" y="2786058"/>
              <a:chExt cx="3240000" cy="720000"/>
            </a:xfrm>
          </p:grpSpPr>
          <p:sp>
            <p:nvSpPr>
              <p:cNvPr id="1649" name="Google Shape;1649;p23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50" name="Google Shape;1650;p23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51" name="Google Shape;1651;p23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652" name="Google Shape;1652;p23"/>
            <p:cNvCxnSpPr/>
            <p:nvPr/>
          </p:nvCxnSpPr>
          <p:spPr>
            <a:xfrm>
              <a:off x="6396194" y="2915286"/>
              <a:ext cx="2071702" cy="1513846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53" name="Google Shape;1653;p23"/>
            <p:cNvGrpSpPr/>
            <p:nvPr/>
          </p:nvGrpSpPr>
          <p:grpSpPr>
            <a:xfrm>
              <a:off x="7668430" y="4038430"/>
              <a:ext cx="2340079" cy="1091764"/>
              <a:chOff x="6303412" y="3857628"/>
              <a:chExt cx="2365150" cy="1103461"/>
            </a:xfrm>
          </p:grpSpPr>
          <p:grpSp>
            <p:nvGrpSpPr>
              <p:cNvPr id="1654" name="Google Shape;1654;p23"/>
              <p:cNvGrpSpPr/>
              <p:nvPr/>
            </p:nvGrpSpPr>
            <p:grpSpPr>
              <a:xfrm>
                <a:off x="6303412" y="4269401"/>
                <a:ext cx="2365150" cy="691688"/>
                <a:chOff x="6303412" y="4269401"/>
                <a:chExt cx="2365150" cy="691688"/>
              </a:xfrm>
            </p:grpSpPr>
            <p:grpSp>
              <p:nvGrpSpPr>
                <p:cNvPr id="1655" name="Google Shape;1655;p23"/>
                <p:cNvGrpSpPr/>
                <p:nvPr/>
              </p:nvGrpSpPr>
              <p:grpSpPr>
                <a:xfrm>
                  <a:off x="6303412" y="4269401"/>
                  <a:ext cx="2365150" cy="691688"/>
                  <a:chOff x="4025092" y="2786058"/>
                  <a:chExt cx="3240000" cy="720000"/>
                </a:xfrm>
              </p:grpSpPr>
              <p:sp>
                <p:nvSpPr>
                  <p:cNvPr id="1656" name="Google Shape;1656;p23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657" name="Google Shape;1657;p23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658" name="Google Shape;1658;p23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659" name="Google Shape;1659;p23"/>
                <p:cNvSpPr txBox="1"/>
                <p:nvPr/>
              </p:nvSpPr>
              <p:spPr>
                <a:xfrm>
                  <a:off x="6331000" y="4338030"/>
                  <a:ext cx="1990689" cy="5993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96 120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60" name="Google Shape;1660;p23"/>
              <p:cNvSpPr txBox="1"/>
              <p:nvPr/>
            </p:nvSpPr>
            <p:spPr>
              <a:xfrm>
                <a:off x="6303412" y="3857628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4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661" name="Google Shape;1661;p23"/>
            <p:cNvGrpSpPr/>
            <p:nvPr/>
          </p:nvGrpSpPr>
          <p:grpSpPr>
            <a:xfrm>
              <a:off x="1973807" y="4429133"/>
              <a:ext cx="2328857" cy="708915"/>
              <a:chOff x="4025092" y="2786058"/>
              <a:chExt cx="3240000" cy="720000"/>
            </a:xfrm>
          </p:grpSpPr>
          <p:sp>
            <p:nvSpPr>
              <p:cNvPr id="1662" name="Google Shape;1662;p23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63" name="Google Shape;1663;p23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64" name="Google Shape;1664;p23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665" name="Google Shape;1665;p23"/>
            <p:cNvSpPr txBox="1"/>
            <p:nvPr/>
          </p:nvSpPr>
          <p:spPr>
            <a:xfrm>
              <a:off x="2180593" y="4049029"/>
              <a:ext cx="264683" cy="4157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666" name="Google Shape;1666;p23"/>
            <p:cNvCxnSpPr>
              <a:endCxn id="1662" idx="0"/>
            </p:cNvCxnSpPr>
            <p:nvPr/>
          </p:nvCxnSpPr>
          <p:spPr>
            <a:xfrm flipH="1">
              <a:off x="3138236" y="2928833"/>
              <a:ext cx="1551300" cy="150030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67" name="Google Shape;1667;p23"/>
            <p:cNvGrpSpPr/>
            <p:nvPr/>
          </p:nvGrpSpPr>
          <p:grpSpPr>
            <a:xfrm>
              <a:off x="4874168" y="4452282"/>
              <a:ext cx="2258870" cy="687174"/>
              <a:chOff x="3445892" y="4268268"/>
              <a:chExt cx="2436588" cy="691688"/>
            </a:xfrm>
          </p:grpSpPr>
          <p:grpSp>
            <p:nvGrpSpPr>
              <p:cNvPr id="1668" name="Google Shape;1668;p23"/>
              <p:cNvGrpSpPr/>
              <p:nvPr/>
            </p:nvGrpSpPr>
            <p:grpSpPr>
              <a:xfrm>
                <a:off x="3445892" y="4268268"/>
                <a:ext cx="2365150" cy="691688"/>
                <a:chOff x="4025092" y="2786058"/>
                <a:chExt cx="3240000" cy="720000"/>
              </a:xfrm>
            </p:grpSpPr>
            <p:sp>
              <p:nvSpPr>
                <p:cNvPr id="1669" name="Google Shape;1669;p23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670" name="Google Shape;1670;p23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71" name="Google Shape;1671;p23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672" name="Google Shape;1672;p23"/>
              <p:cNvSpPr txBox="1"/>
              <p:nvPr/>
            </p:nvSpPr>
            <p:spPr>
              <a:xfrm>
                <a:off x="3517330" y="4336897"/>
                <a:ext cx="2365150" cy="5993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     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73" name="Google Shape;1673;p23"/>
            <p:cNvCxnSpPr>
              <a:endCxn id="1669" idx="0"/>
            </p:cNvCxnSpPr>
            <p:nvPr/>
          </p:nvCxnSpPr>
          <p:spPr>
            <a:xfrm>
              <a:off x="5525289" y="2928882"/>
              <a:ext cx="445200" cy="152340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74" name="Google Shape;1674;p23"/>
            <p:cNvSpPr txBox="1"/>
            <p:nvPr/>
          </p:nvSpPr>
          <p:spPr>
            <a:xfrm>
              <a:off x="4945606" y="4519626"/>
              <a:ext cx="1428760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67 80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5" name="Google Shape;1675;p23"/>
          <p:cNvSpPr txBox="1"/>
          <p:nvPr/>
        </p:nvSpPr>
        <p:spPr>
          <a:xfrm>
            <a:off x="1953390" y="5929330"/>
            <a:ext cx="1643074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23"/>
          <p:cNvSpPr/>
          <p:nvPr/>
        </p:nvSpPr>
        <p:spPr>
          <a:xfrm>
            <a:off x="7638700" y="1251831"/>
            <a:ext cx="42864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-95, no se puede balancear con adyacente entonces se fusiona el nodo 4 y el nodo 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propaga el underflow al nodo 6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el nodo 6 no puede balancear con adyacente (nodo 2) se fusionan y disminuye en 1 la altura del árbol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24"/>
          <p:cNvSpPr txBox="1"/>
          <p:nvPr/>
        </p:nvSpPr>
        <p:spPr>
          <a:xfrm>
            <a:off x="531813" y="785794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6" name="Google Shape;1686;p24"/>
          <p:cNvSpPr txBox="1"/>
          <p:nvPr/>
        </p:nvSpPr>
        <p:spPr>
          <a:xfrm>
            <a:off x="1667638" y="214290"/>
            <a:ext cx="9858444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b="0" i="0" lang="es-AR" sz="4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Ej: Redistribución en nodo interno</a:t>
            </a:r>
            <a:endParaRPr b="0" i="0" sz="40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687" name="Google Shape;1687;p24"/>
          <p:cNvGrpSpPr/>
          <p:nvPr/>
        </p:nvGrpSpPr>
        <p:grpSpPr>
          <a:xfrm>
            <a:off x="238878" y="857232"/>
            <a:ext cx="12061447" cy="5072098"/>
            <a:chOff x="238878" y="857232"/>
            <a:chExt cx="12061447" cy="5072098"/>
          </a:xfrm>
        </p:grpSpPr>
        <p:sp>
          <p:nvSpPr>
            <p:cNvPr id="1688" name="Google Shape;1688;p24"/>
            <p:cNvSpPr txBox="1"/>
            <p:nvPr/>
          </p:nvSpPr>
          <p:spPr>
            <a:xfrm>
              <a:off x="2855767" y="3162303"/>
              <a:ext cx="2447736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35</a:t>
              </a:r>
              <a:r>
                <a:rPr b="0" i="0" lang="es-AR" sz="3600" u="none" cap="none" strike="noStrike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  </a:t>
              </a: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83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24"/>
            <p:cNvSpPr txBox="1"/>
            <p:nvPr/>
          </p:nvSpPr>
          <p:spPr>
            <a:xfrm>
              <a:off x="311395" y="5257355"/>
              <a:ext cx="2320554" cy="633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13  22</a:t>
              </a:r>
              <a:r>
                <a:rPr b="0" i="0" lang="es-AR" sz="3600" u="none" cap="none" strike="noStrike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24"/>
            <p:cNvSpPr txBox="1"/>
            <p:nvPr/>
          </p:nvSpPr>
          <p:spPr>
            <a:xfrm>
              <a:off x="2667770" y="4786322"/>
              <a:ext cx="260743" cy="393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b="0" i="0" sz="36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691" name="Google Shape;1691;p24"/>
            <p:cNvGrpSpPr/>
            <p:nvPr/>
          </p:nvGrpSpPr>
          <p:grpSpPr>
            <a:xfrm>
              <a:off x="238878" y="857232"/>
              <a:ext cx="12061447" cy="5072098"/>
              <a:chOff x="238878" y="857232"/>
              <a:chExt cx="12061447" cy="5072098"/>
            </a:xfrm>
          </p:grpSpPr>
          <p:sp>
            <p:nvSpPr>
              <p:cNvPr id="1692" name="Google Shape;1692;p24"/>
              <p:cNvSpPr txBox="1"/>
              <p:nvPr/>
            </p:nvSpPr>
            <p:spPr>
              <a:xfrm>
                <a:off x="5156525" y="857232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33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rgbClr val="333333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7</a:t>
                </a:r>
                <a:endParaRPr b="0" i="0" sz="3600" u="none" cap="none" strike="noStrike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1693" name="Google Shape;1693;p24"/>
              <p:cNvGrpSpPr/>
              <p:nvPr/>
            </p:nvGrpSpPr>
            <p:grpSpPr>
              <a:xfrm>
                <a:off x="5096661" y="1262710"/>
                <a:ext cx="2714644" cy="720000"/>
                <a:chOff x="4580466" y="5500702"/>
                <a:chExt cx="3327568" cy="720000"/>
              </a:xfrm>
            </p:grpSpPr>
            <p:grpSp>
              <p:nvGrpSpPr>
                <p:cNvPr id="1694" name="Google Shape;1694;p24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1695" name="Google Shape;1695;p24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696" name="Google Shape;1696;p24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697" name="Google Shape;1697;p24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698" name="Google Shape;1698;p24"/>
                <p:cNvSpPr txBox="1"/>
                <p:nvPr/>
              </p:nvSpPr>
              <p:spPr>
                <a:xfrm>
                  <a:off x="4580466" y="5591195"/>
                  <a:ext cx="3000396" cy="623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116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99" name="Google Shape;1699;p24"/>
              <p:cNvSpPr txBox="1"/>
              <p:nvPr/>
            </p:nvSpPr>
            <p:spPr>
              <a:xfrm>
                <a:off x="2727633" y="2666332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33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rgbClr val="333333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</a:t>
                </a:r>
                <a:endParaRPr b="0" i="0" sz="3600" u="none" cap="none" strike="noStrike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1700" name="Google Shape;1700;p24"/>
              <p:cNvGrpSpPr/>
              <p:nvPr/>
            </p:nvGrpSpPr>
            <p:grpSpPr>
              <a:xfrm>
                <a:off x="2739208" y="3071810"/>
                <a:ext cx="2643206" cy="720000"/>
                <a:chOff x="4025092" y="2786058"/>
                <a:chExt cx="3240000" cy="720000"/>
              </a:xfrm>
            </p:grpSpPr>
            <p:sp>
              <p:nvSpPr>
                <p:cNvPr id="1701" name="Google Shape;1701;p24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702" name="Google Shape;1702;p24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03" name="Google Shape;1703;p24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04" name="Google Shape;1704;p24"/>
              <p:cNvCxnSpPr/>
              <p:nvPr/>
            </p:nvCxnSpPr>
            <p:spPr>
              <a:xfrm rot="5400000">
                <a:off x="7239802" y="4286256"/>
                <a:ext cx="1357322" cy="35719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705" name="Google Shape;1705;p24"/>
              <p:cNvGrpSpPr/>
              <p:nvPr/>
            </p:nvGrpSpPr>
            <p:grpSpPr>
              <a:xfrm>
                <a:off x="7209308" y="4752810"/>
                <a:ext cx="2399526" cy="1070356"/>
                <a:chOff x="6194826" y="3857628"/>
                <a:chExt cx="2473737" cy="1103460"/>
              </a:xfrm>
            </p:grpSpPr>
            <p:grpSp>
              <p:nvGrpSpPr>
                <p:cNvPr id="1706" name="Google Shape;1706;p24"/>
                <p:cNvGrpSpPr/>
                <p:nvPr/>
              </p:nvGrpSpPr>
              <p:grpSpPr>
                <a:xfrm>
                  <a:off x="6194826" y="4269400"/>
                  <a:ext cx="2473737" cy="691689"/>
                  <a:chOff x="6194826" y="4269400"/>
                  <a:chExt cx="2473737" cy="691689"/>
                </a:xfrm>
              </p:grpSpPr>
              <p:grpSp>
                <p:nvGrpSpPr>
                  <p:cNvPr id="1707" name="Google Shape;1707;p24"/>
                  <p:cNvGrpSpPr/>
                  <p:nvPr/>
                </p:nvGrpSpPr>
                <p:grpSpPr>
                  <a:xfrm>
                    <a:off x="6303413" y="4269400"/>
                    <a:ext cx="2365150" cy="691689"/>
                    <a:chOff x="4025095" y="2786058"/>
                    <a:chExt cx="3240000" cy="720001"/>
                  </a:xfrm>
                </p:grpSpPr>
                <p:sp>
                  <p:nvSpPr>
                    <p:cNvPr id="1708" name="Google Shape;1708;p24"/>
                    <p:cNvSpPr/>
                    <p:nvPr/>
                  </p:nvSpPr>
                  <p:spPr>
                    <a:xfrm>
                      <a:off x="4025095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709" name="Google Shape;1709;p24"/>
                    <p:cNvCxnSpPr/>
                    <p:nvPr/>
                  </p:nvCxnSpPr>
                  <p:spPr>
                    <a:xfrm rot="5400000">
                      <a:off x="4817364" y="3142454"/>
                      <a:ext cx="714380" cy="1587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710" name="Google Shape;1710;p24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711" name="Google Shape;1711;p24"/>
                  <p:cNvSpPr txBox="1"/>
                  <p:nvPr/>
                </p:nvSpPr>
                <p:spPr>
                  <a:xfrm>
                    <a:off x="6194826" y="4338030"/>
                    <a:ext cx="1579331" cy="5993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C0C0C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rgbClr val="0C0C0C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134      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712" name="Google Shape;1712;p24"/>
                <p:cNvSpPr txBox="1"/>
                <p:nvPr/>
              </p:nvSpPr>
              <p:spPr>
                <a:xfrm>
                  <a:off x="6303412" y="3857628"/>
                  <a:ext cx="260743" cy="393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33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rgbClr val="333333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4</a:t>
                  </a:r>
                  <a:endParaRPr b="0" i="0" sz="3600" u="none" cap="none" strike="noStrike">
                    <a:solidFill>
                      <a:srgbClr val="333333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cxnSp>
            <p:nvCxnSpPr>
              <p:cNvPr id="1713" name="Google Shape;1713;p24"/>
              <p:cNvCxnSpPr/>
              <p:nvPr/>
            </p:nvCxnSpPr>
            <p:spPr>
              <a:xfrm flipH="1" rot="-5400000">
                <a:off x="8685029" y="4081512"/>
                <a:ext cx="1368000" cy="75600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714" name="Google Shape;1714;p24"/>
              <p:cNvGrpSpPr/>
              <p:nvPr/>
            </p:nvGrpSpPr>
            <p:grpSpPr>
              <a:xfrm>
                <a:off x="9761940" y="5149809"/>
                <a:ext cx="2294197" cy="670937"/>
                <a:chOff x="4025092" y="2786058"/>
                <a:chExt cx="3240000" cy="720000"/>
              </a:xfrm>
            </p:grpSpPr>
            <p:sp>
              <p:nvSpPr>
                <p:cNvPr id="1715" name="Google Shape;1715;p24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716" name="Google Shape;1716;p24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17" name="Google Shape;1717;p24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718" name="Google Shape;1718;p24"/>
              <p:cNvSpPr txBox="1"/>
              <p:nvPr/>
            </p:nvSpPr>
            <p:spPr>
              <a:xfrm>
                <a:off x="9761939" y="4761184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33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rgbClr val="333333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3</a:t>
                </a:r>
                <a:endParaRPr b="0" i="0" sz="3600" u="none" cap="none" strike="noStrike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719" name="Google Shape;1719;p24"/>
              <p:cNvSpPr txBox="1"/>
              <p:nvPr/>
            </p:nvSpPr>
            <p:spPr>
              <a:xfrm>
                <a:off x="9657119" y="5214950"/>
                <a:ext cx="2643206" cy="5993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0C0C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rgbClr val="0C0C0C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199</a:t>
                </a:r>
                <a:r>
                  <a:rPr b="0" i="0" lang="es-AR" sz="3200" u="none" cap="none" strike="noStrike">
                    <a:solidFill>
                      <a:srgbClr val="333333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20" name="Google Shape;1720;p24"/>
              <p:cNvGrpSpPr/>
              <p:nvPr/>
            </p:nvGrpSpPr>
            <p:grpSpPr>
              <a:xfrm>
                <a:off x="238879" y="5143512"/>
                <a:ext cx="2328857" cy="708915"/>
                <a:chOff x="4025092" y="2786058"/>
                <a:chExt cx="3240000" cy="720000"/>
              </a:xfrm>
            </p:grpSpPr>
            <p:sp>
              <p:nvSpPr>
                <p:cNvPr id="1721" name="Google Shape;1721;p24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722" name="Google Shape;1722;p24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23" name="Google Shape;1723;p24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724" name="Google Shape;1724;p24"/>
              <p:cNvSpPr txBox="1"/>
              <p:nvPr/>
            </p:nvSpPr>
            <p:spPr>
              <a:xfrm>
                <a:off x="238878" y="4763408"/>
                <a:ext cx="264683" cy="4157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33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rgbClr val="333333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0</a:t>
                </a:r>
                <a:endParaRPr b="0" i="0" sz="3600" u="none" cap="none" strike="noStrike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1725" name="Google Shape;1725;p24"/>
              <p:cNvCxnSpPr/>
              <p:nvPr/>
            </p:nvCxnSpPr>
            <p:spPr>
              <a:xfrm rot="5400000">
                <a:off x="1416930" y="3822584"/>
                <a:ext cx="1358672" cy="1285884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726" name="Google Shape;1726;p24"/>
              <p:cNvGrpSpPr/>
              <p:nvPr/>
            </p:nvGrpSpPr>
            <p:grpSpPr>
              <a:xfrm>
                <a:off x="2704483" y="5166662"/>
                <a:ext cx="2214578" cy="673700"/>
                <a:chOff x="3445892" y="4268268"/>
                <a:chExt cx="2436588" cy="691688"/>
              </a:xfrm>
            </p:grpSpPr>
            <p:grpSp>
              <p:nvGrpSpPr>
                <p:cNvPr id="1727" name="Google Shape;1727;p24"/>
                <p:cNvGrpSpPr/>
                <p:nvPr/>
              </p:nvGrpSpPr>
              <p:grpSpPr>
                <a:xfrm>
                  <a:off x="3445892" y="4268268"/>
                  <a:ext cx="2365150" cy="691688"/>
                  <a:chOff x="4025092" y="2786058"/>
                  <a:chExt cx="3240000" cy="720000"/>
                </a:xfrm>
              </p:grpSpPr>
              <p:sp>
                <p:nvSpPr>
                  <p:cNvPr id="1728" name="Google Shape;1728;p24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729" name="Google Shape;1729;p24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730" name="Google Shape;1730;p24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731" name="Google Shape;1731;p24"/>
                <p:cNvSpPr txBox="1"/>
                <p:nvPr/>
              </p:nvSpPr>
              <p:spPr>
                <a:xfrm>
                  <a:off x="3517330" y="4336897"/>
                  <a:ext cx="2365150" cy="5993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33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rgbClr val="333333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      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32" name="Google Shape;1732;p24"/>
              <p:cNvGrpSpPr/>
              <p:nvPr/>
            </p:nvGrpSpPr>
            <p:grpSpPr>
              <a:xfrm>
                <a:off x="4953786" y="5166661"/>
                <a:ext cx="2224326" cy="667608"/>
                <a:chOff x="3933860" y="2786057"/>
                <a:chExt cx="3289532" cy="720000"/>
              </a:xfrm>
            </p:grpSpPr>
            <p:sp>
              <p:nvSpPr>
                <p:cNvPr id="1733" name="Google Shape;1733;p24"/>
                <p:cNvSpPr/>
                <p:nvPr/>
              </p:nvSpPr>
              <p:spPr>
                <a:xfrm>
                  <a:off x="3933860" y="2786057"/>
                  <a:ext cx="3289532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734" name="Google Shape;1734;p24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35" name="Google Shape;1735;p24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736" name="Google Shape;1736;p24"/>
              <p:cNvSpPr txBox="1"/>
              <p:nvPr/>
            </p:nvSpPr>
            <p:spPr>
              <a:xfrm>
                <a:off x="4953786" y="5248411"/>
                <a:ext cx="2428892" cy="6809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89  96 101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7" name="Google Shape;1737;p24"/>
              <p:cNvSpPr txBox="1"/>
              <p:nvPr/>
            </p:nvSpPr>
            <p:spPr>
              <a:xfrm>
                <a:off x="5025224" y="4786322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33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rgbClr val="333333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5</a:t>
                </a:r>
                <a:endParaRPr b="0" i="0" sz="3600" u="none" cap="none" strike="noStrike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1738" name="Google Shape;1738;p24"/>
              <p:cNvCxnSpPr>
                <a:endCxn id="1728" idx="0"/>
              </p:cNvCxnSpPr>
              <p:nvPr/>
            </p:nvCxnSpPr>
            <p:spPr>
              <a:xfrm>
                <a:off x="3597208" y="3786962"/>
                <a:ext cx="182100" cy="137970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39" name="Google Shape;1739;p24"/>
              <p:cNvCxnSpPr/>
              <p:nvPr/>
            </p:nvCxnSpPr>
            <p:spPr>
              <a:xfrm flipH="1" rot="-5400000">
                <a:off x="4440072" y="3871276"/>
                <a:ext cx="1357322" cy="1214446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740" name="Google Shape;1740;p24"/>
              <p:cNvGrpSpPr/>
              <p:nvPr/>
            </p:nvGrpSpPr>
            <p:grpSpPr>
              <a:xfrm>
                <a:off x="8051021" y="2643182"/>
                <a:ext cx="2689242" cy="1125478"/>
                <a:chOff x="2693171" y="1809076"/>
                <a:chExt cx="2689242" cy="1125478"/>
              </a:xfrm>
            </p:grpSpPr>
            <p:sp>
              <p:nvSpPr>
                <p:cNvPr id="1741" name="Google Shape;1741;p24"/>
                <p:cNvSpPr txBox="1"/>
                <p:nvPr/>
              </p:nvSpPr>
              <p:spPr>
                <a:xfrm>
                  <a:off x="2727633" y="1809076"/>
                  <a:ext cx="357190" cy="4095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33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rgbClr val="333333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6</a:t>
                  </a:r>
                  <a:endParaRPr b="0" i="0" sz="3600" u="none" cap="none" strike="noStrike">
                    <a:solidFill>
                      <a:srgbClr val="333333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grpSp>
              <p:nvGrpSpPr>
                <p:cNvPr id="1742" name="Google Shape;1742;p24"/>
                <p:cNvGrpSpPr/>
                <p:nvPr/>
              </p:nvGrpSpPr>
              <p:grpSpPr>
                <a:xfrm>
                  <a:off x="2693171" y="2214554"/>
                  <a:ext cx="2689242" cy="720000"/>
                  <a:chOff x="4611603" y="5500702"/>
                  <a:chExt cx="3296431" cy="720000"/>
                </a:xfrm>
              </p:grpSpPr>
              <p:grpSp>
                <p:nvGrpSpPr>
                  <p:cNvPr id="1743" name="Google Shape;1743;p24"/>
                  <p:cNvGrpSpPr/>
                  <p:nvPr/>
                </p:nvGrpSpPr>
                <p:grpSpPr>
                  <a:xfrm>
                    <a:off x="4668034" y="5500702"/>
                    <a:ext cx="3240000" cy="720000"/>
                    <a:chOff x="4025092" y="2786058"/>
                    <a:chExt cx="3240000" cy="720000"/>
                  </a:xfrm>
                </p:grpSpPr>
                <p:sp>
                  <p:nvSpPr>
                    <p:cNvPr id="1744" name="Google Shape;1744;p24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745" name="Google Shape;1745;p24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746" name="Google Shape;1746;p24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747" name="Google Shape;1747;p24"/>
                  <p:cNvSpPr txBox="1"/>
                  <p:nvPr/>
                </p:nvSpPr>
                <p:spPr>
                  <a:xfrm>
                    <a:off x="4611603" y="5595290"/>
                    <a:ext cx="1313513" cy="623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160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cxnSp>
            <p:nvCxnSpPr>
              <p:cNvPr id="1748" name="Google Shape;1748;p24"/>
              <p:cNvCxnSpPr/>
              <p:nvPr/>
            </p:nvCxnSpPr>
            <p:spPr>
              <a:xfrm rot="5400000">
                <a:off x="4060314" y="1952449"/>
                <a:ext cx="1119858" cy="1118864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49" name="Google Shape;1749;p24"/>
              <p:cNvCxnSpPr/>
              <p:nvPr/>
            </p:nvCxnSpPr>
            <p:spPr>
              <a:xfrm>
                <a:off x="6032180" y="1962922"/>
                <a:ext cx="2064878" cy="11088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750" name="Google Shape;1750;p24"/>
            <p:cNvSpPr txBox="1"/>
            <p:nvPr/>
          </p:nvSpPr>
          <p:spPr>
            <a:xfrm>
              <a:off x="2739208" y="5234005"/>
              <a:ext cx="1571636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39 40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1" name="Google Shape;1751;p24"/>
          <p:cNvSpPr txBox="1"/>
          <p:nvPr/>
        </p:nvSpPr>
        <p:spPr>
          <a:xfrm>
            <a:off x="1596200" y="6072206"/>
            <a:ext cx="1643074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-134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2" name="Google Shape;1752;p24"/>
          <p:cNvGrpSpPr/>
          <p:nvPr/>
        </p:nvGrpSpPr>
        <p:grpSpPr>
          <a:xfrm>
            <a:off x="202165" y="857232"/>
            <a:ext cx="11643315" cy="5038637"/>
            <a:chOff x="382833" y="857232"/>
            <a:chExt cx="11643315" cy="5038637"/>
          </a:xfrm>
        </p:grpSpPr>
        <p:sp>
          <p:nvSpPr>
            <p:cNvPr id="1753" name="Google Shape;1753;p24"/>
            <p:cNvSpPr txBox="1"/>
            <p:nvPr/>
          </p:nvSpPr>
          <p:spPr>
            <a:xfrm>
              <a:off x="2998643" y="3162303"/>
              <a:ext cx="1526515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35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24"/>
            <p:cNvSpPr txBox="1"/>
            <p:nvPr/>
          </p:nvSpPr>
          <p:spPr>
            <a:xfrm>
              <a:off x="382833" y="5257355"/>
              <a:ext cx="2320554" cy="633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13  22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24"/>
            <p:cNvSpPr txBox="1"/>
            <p:nvPr/>
          </p:nvSpPr>
          <p:spPr>
            <a:xfrm>
              <a:off x="3478597" y="4786322"/>
              <a:ext cx="260743" cy="393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b="0" i="0" sz="36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56" name="Google Shape;1756;p24"/>
            <p:cNvSpPr txBox="1"/>
            <p:nvPr/>
          </p:nvSpPr>
          <p:spPr>
            <a:xfrm>
              <a:off x="5341508" y="857232"/>
              <a:ext cx="357190" cy="409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7</a:t>
              </a:r>
              <a:endParaRPr b="0" i="0" sz="36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757" name="Google Shape;1757;p24"/>
            <p:cNvGrpSpPr/>
            <p:nvPr/>
          </p:nvGrpSpPr>
          <p:grpSpPr>
            <a:xfrm>
              <a:off x="5353083" y="1262710"/>
              <a:ext cx="2643206" cy="720000"/>
              <a:chOff x="4668034" y="5500702"/>
              <a:chExt cx="3240000" cy="720000"/>
            </a:xfrm>
          </p:grpSpPr>
          <p:grpSp>
            <p:nvGrpSpPr>
              <p:cNvPr id="1758" name="Google Shape;1758;p24"/>
              <p:cNvGrpSpPr/>
              <p:nvPr/>
            </p:nvGrpSpPr>
            <p:grpSpPr>
              <a:xfrm>
                <a:off x="4668034" y="5500702"/>
                <a:ext cx="3240000" cy="720000"/>
                <a:chOff x="4025092" y="2786058"/>
                <a:chExt cx="3240000" cy="720000"/>
              </a:xfrm>
            </p:grpSpPr>
            <p:sp>
              <p:nvSpPr>
                <p:cNvPr id="1759" name="Google Shape;1759;p24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760" name="Google Shape;1760;p24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61" name="Google Shape;1761;p24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762" name="Google Shape;1762;p24"/>
              <p:cNvSpPr txBox="1"/>
              <p:nvPr/>
            </p:nvSpPr>
            <p:spPr>
              <a:xfrm>
                <a:off x="4755600" y="5591195"/>
                <a:ext cx="1138380" cy="623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rgbClr val="FF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83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63" name="Google Shape;1763;p24"/>
            <p:cNvSpPr txBox="1"/>
            <p:nvPr/>
          </p:nvSpPr>
          <p:spPr>
            <a:xfrm>
              <a:off x="2912616" y="2666332"/>
              <a:ext cx="357190" cy="409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 b="0" i="0" sz="36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764" name="Google Shape;1764;p24"/>
            <p:cNvGrpSpPr/>
            <p:nvPr/>
          </p:nvGrpSpPr>
          <p:grpSpPr>
            <a:xfrm>
              <a:off x="2924191" y="3071810"/>
              <a:ext cx="2643206" cy="720000"/>
              <a:chOff x="4025092" y="2786058"/>
              <a:chExt cx="3240000" cy="720000"/>
            </a:xfrm>
          </p:grpSpPr>
          <p:sp>
            <p:nvSpPr>
              <p:cNvPr id="1765" name="Google Shape;1765;p24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66" name="Google Shape;1766;p24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67" name="Google Shape;1767;p24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768" name="Google Shape;1768;p24"/>
            <p:cNvCxnSpPr>
              <a:endCxn id="1769" idx="0"/>
            </p:cNvCxnSpPr>
            <p:nvPr/>
          </p:nvCxnSpPr>
          <p:spPr>
            <a:xfrm flipH="1">
              <a:off x="7668430" y="3786061"/>
              <a:ext cx="613500" cy="138060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770" name="Google Shape;1770;p24"/>
            <p:cNvGrpSpPr/>
            <p:nvPr/>
          </p:nvGrpSpPr>
          <p:grpSpPr>
            <a:xfrm>
              <a:off x="9311500" y="4714884"/>
              <a:ext cx="2173636" cy="1094333"/>
              <a:chOff x="9311500" y="4714884"/>
              <a:chExt cx="2173636" cy="1094333"/>
            </a:xfrm>
          </p:grpSpPr>
          <p:grpSp>
            <p:nvGrpSpPr>
              <p:cNvPr id="1771" name="Google Shape;1771;p24"/>
              <p:cNvGrpSpPr/>
              <p:nvPr/>
            </p:nvGrpSpPr>
            <p:grpSpPr>
              <a:xfrm>
                <a:off x="9311500" y="5143512"/>
                <a:ext cx="2173636" cy="665705"/>
                <a:chOff x="6194826" y="4269397"/>
                <a:chExt cx="2240859" cy="686293"/>
              </a:xfrm>
            </p:grpSpPr>
            <p:grpSp>
              <p:nvGrpSpPr>
                <p:cNvPr id="1772" name="Google Shape;1772;p24"/>
                <p:cNvGrpSpPr/>
                <p:nvPr/>
              </p:nvGrpSpPr>
              <p:grpSpPr>
                <a:xfrm>
                  <a:off x="7140340" y="4269397"/>
                  <a:ext cx="1072347" cy="686293"/>
                  <a:chOff x="5173761" y="2786053"/>
                  <a:chExt cx="1469615" cy="714384"/>
                </a:xfrm>
              </p:grpSpPr>
              <p:cxnSp>
                <p:nvCxnSpPr>
                  <p:cNvPr id="1773" name="Google Shape;1773;p24"/>
                  <p:cNvCxnSpPr/>
                  <p:nvPr/>
                </p:nvCxnSpPr>
                <p:spPr>
                  <a:xfrm rot="5400000">
                    <a:off x="4817364" y="3142454"/>
                    <a:ext cx="714380" cy="1587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774" name="Google Shape;1774;p24"/>
                  <p:cNvCxnSpPr/>
                  <p:nvPr/>
                </p:nvCxnSpPr>
                <p:spPr>
                  <a:xfrm rot="5400000">
                    <a:off x="6285392" y="3142449"/>
                    <a:ext cx="714379" cy="1587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775" name="Google Shape;1775;p24"/>
                <p:cNvSpPr txBox="1"/>
                <p:nvPr/>
              </p:nvSpPr>
              <p:spPr>
                <a:xfrm>
                  <a:off x="6194826" y="4334060"/>
                  <a:ext cx="2240859" cy="5993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rgbClr val="FF0000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160  199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76" name="Google Shape;1776;p24"/>
              <p:cNvSpPr txBox="1"/>
              <p:nvPr/>
            </p:nvSpPr>
            <p:spPr>
              <a:xfrm>
                <a:off x="9344335" y="4714884"/>
                <a:ext cx="252921" cy="38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33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rgbClr val="333333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4</a:t>
                </a:r>
                <a:endParaRPr b="0" i="0" sz="3600" u="none" cap="none" strike="noStrike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777" name="Google Shape;1777;p24"/>
            <p:cNvGrpSpPr/>
            <p:nvPr/>
          </p:nvGrpSpPr>
          <p:grpSpPr>
            <a:xfrm>
              <a:off x="423862" y="5143512"/>
              <a:ext cx="2328857" cy="708915"/>
              <a:chOff x="4025092" y="2786058"/>
              <a:chExt cx="3240000" cy="720000"/>
            </a:xfrm>
          </p:grpSpPr>
          <p:sp>
            <p:nvSpPr>
              <p:cNvPr id="1778" name="Google Shape;1778;p24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79" name="Google Shape;1779;p24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0" name="Google Shape;1780;p24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781" name="Google Shape;1781;p24"/>
            <p:cNvSpPr txBox="1"/>
            <p:nvPr/>
          </p:nvSpPr>
          <p:spPr>
            <a:xfrm>
              <a:off x="423861" y="4763408"/>
              <a:ext cx="264683" cy="4157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</a:t>
              </a:r>
              <a:endParaRPr b="0" i="0" sz="36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782" name="Google Shape;1782;p24"/>
            <p:cNvCxnSpPr/>
            <p:nvPr/>
          </p:nvCxnSpPr>
          <p:spPr>
            <a:xfrm rot="5400000">
              <a:off x="1601913" y="3822584"/>
              <a:ext cx="1358672" cy="1285884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783" name="Google Shape;1783;p24"/>
            <p:cNvGrpSpPr/>
            <p:nvPr/>
          </p:nvGrpSpPr>
          <p:grpSpPr>
            <a:xfrm>
              <a:off x="3453588" y="5166662"/>
              <a:ext cx="2214578" cy="673700"/>
              <a:chOff x="3445892" y="4268268"/>
              <a:chExt cx="2436588" cy="691688"/>
            </a:xfrm>
          </p:grpSpPr>
          <p:grpSp>
            <p:nvGrpSpPr>
              <p:cNvPr id="1784" name="Google Shape;1784;p24"/>
              <p:cNvGrpSpPr/>
              <p:nvPr/>
            </p:nvGrpSpPr>
            <p:grpSpPr>
              <a:xfrm>
                <a:off x="3445892" y="4268268"/>
                <a:ext cx="2365150" cy="691688"/>
                <a:chOff x="4025092" y="2786058"/>
                <a:chExt cx="3240000" cy="720000"/>
              </a:xfrm>
            </p:grpSpPr>
            <p:sp>
              <p:nvSpPr>
                <p:cNvPr id="1785" name="Google Shape;1785;p24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786" name="Google Shape;1786;p24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87" name="Google Shape;1787;p24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788" name="Google Shape;1788;p24"/>
              <p:cNvSpPr txBox="1"/>
              <p:nvPr/>
            </p:nvSpPr>
            <p:spPr>
              <a:xfrm>
                <a:off x="3517330" y="4336897"/>
                <a:ext cx="2365150" cy="5993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33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rgbClr val="333333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     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69" name="Google Shape;1769;p24"/>
            <p:cNvSpPr/>
            <p:nvPr/>
          </p:nvSpPr>
          <p:spPr>
            <a:xfrm>
              <a:off x="6311108" y="5166661"/>
              <a:ext cx="2714644" cy="667608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89" name="Google Shape;1789;p24"/>
            <p:cNvCxnSpPr/>
            <p:nvPr/>
          </p:nvCxnSpPr>
          <p:spPr>
            <a:xfrm rot="5400000">
              <a:off x="6766383" y="5513338"/>
              <a:ext cx="662397" cy="131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90" name="Google Shape;1790;p24"/>
            <p:cNvCxnSpPr/>
            <p:nvPr/>
          </p:nvCxnSpPr>
          <p:spPr>
            <a:xfrm rot="5400000">
              <a:off x="7623639" y="5497205"/>
              <a:ext cx="662397" cy="131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91" name="Google Shape;1791;p24"/>
            <p:cNvSpPr txBox="1"/>
            <p:nvPr/>
          </p:nvSpPr>
          <p:spPr>
            <a:xfrm>
              <a:off x="6369846" y="5214950"/>
              <a:ext cx="2643206" cy="680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89   96  101</a:t>
              </a:r>
              <a:r>
                <a:rPr b="0" i="0" lang="es-AR" sz="3600" u="none" cap="none" strike="noStrike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24"/>
            <p:cNvSpPr txBox="1"/>
            <p:nvPr/>
          </p:nvSpPr>
          <p:spPr>
            <a:xfrm>
              <a:off x="6382546" y="4786322"/>
              <a:ext cx="260743" cy="393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5</a:t>
              </a:r>
              <a:endParaRPr b="0" i="0" sz="36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793" name="Google Shape;1793;p24"/>
            <p:cNvCxnSpPr>
              <a:endCxn id="1785" idx="0"/>
            </p:cNvCxnSpPr>
            <p:nvPr/>
          </p:nvCxnSpPr>
          <p:spPr>
            <a:xfrm>
              <a:off x="3810813" y="3786062"/>
              <a:ext cx="717600" cy="138060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94" name="Google Shape;1794;p24"/>
            <p:cNvCxnSpPr/>
            <p:nvPr/>
          </p:nvCxnSpPr>
          <p:spPr>
            <a:xfrm flipH="1" rot="-5400000">
              <a:off x="9007396" y="3910710"/>
              <a:ext cx="1394034" cy="107157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795" name="Google Shape;1795;p24"/>
            <p:cNvGrpSpPr/>
            <p:nvPr/>
          </p:nvGrpSpPr>
          <p:grpSpPr>
            <a:xfrm>
              <a:off x="8225096" y="2643182"/>
              <a:ext cx="2700152" cy="1125478"/>
              <a:chOff x="2682263" y="1809076"/>
              <a:chExt cx="2700152" cy="1125478"/>
            </a:xfrm>
          </p:grpSpPr>
          <p:sp>
            <p:nvSpPr>
              <p:cNvPr id="1796" name="Google Shape;1796;p24"/>
              <p:cNvSpPr txBox="1"/>
              <p:nvPr/>
            </p:nvSpPr>
            <p:spPr>
              <a:xfrm>
                <a:off x="2727633" y="1809076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33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rgbClr val="333333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6</a:t>
                </a:r>
                <a:endParaRPr b="0" i="0" sz="3600" u="none" cap="none" strike="noStrike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1797" name="Google Shape;1797;p24"/>
              <p:cNvGrpSpPr/>
              <p:nvPr/>
            </p:nvGrpSpPr>
            <p:grpSpPr>
              <a:xfrm>
                <a:off x="2682263" y="2214554"/>
                <a:ext cx="2700152" cy="720000"/>
                <a:chOff x="4598231" y="5500702"/>
                <a:chExt cx="3309803" cy="720000"/>
              </a:xfrm>
            </p:grpSpPr>
            <p:grpSp>
              <p:nvGrpSpPr>
                <p:cNvPr id="1798" name="Google Shape;1798;p24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1799" name="Google Shape;1799;p24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800" name="Google Shape;1800;p24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801" name="Google Shape;1801;p24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802" name="Google Shape;1802;p24"/>
                <p:cNvSpPr txBox="1"/>
                <p:nvPr/>
              </p:nvSpPr>
              <p:spPr>
                <a:xfrm>
                  <a:off x="4598231" y="5595290"/>
                  <a:ext cx="1243756" cy="623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rgbClr val="FF0000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116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1803" name="Google Shape;1803;p24"/>
            <p:cNvCxnSpPr/>
            <p:nvPr/>
          </p:nvCxnSpPr>
          <p:spPr>
            <a:xfrm rot="5400000">
              <a:off x="4245297" y="1952449"/>
              <a:ext cx="1119858" cy="1118864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04" name="Google Shape;1804;p24"/>
            <p:cNvCxnSpPr/>
            <p:nvPr/>
          </p:nvCxnSpPr>
          <p:spPr>
            <a:xfrm>
              <a:off x="6217163" y="1962922"/>
              <a:ext cx="2064878" cy="1108888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05" name="Google Shape;1805;p24"/>
            <p:cNvSpPr txBox="1"/>
            <p:nvPr/>
          </p:nvSpPr>
          <p:spPr>
            <a:xfrm>
              <a:off x="3525026" y="5234005"/>
              <a:ext cx="1571636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39 40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24"/>
            <p:cNvSpPr/>
            <p:nvPr/>
          </p:nvSpPr>
          <p:spPr>
            <a:xfrm>
              <a:off x="9301756" y="5143512"/>
              <a:ext cx="2724392" cy="667608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"/>
          <p:cNvSpPr txBox="1"/>
          <p:nvPr/>
        </p:nvSpPr>
        <p:spPr>
          <a:xfrm>
            <a:off x="2589213" y="6335713"/>
            <a:ext cx="7620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p3"/>
          <p:cNvSpPr txBox="1"/>
          <p:nvPr/>
        </p:nvSpPr>
        <p:spPr>
          <a:xfrm>
            <a:off x="1239838" y="1357298"/>
            <a:ext cx="10571996" cy="5143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5897" lvl="1" marL="43021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Cada nodo del árbol puede contener como </a:t>
            </a:r>
            <a:r>
              <a:rPr b="1" i="0" lang="es-AR" sz="3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máximo M descendientes directos (hijos)</a:t>
            </a:r>
            <a:r>
              <a:rPr b="0" i="0" lang="es-AR" sz="3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</a:t>
            </a:r>
            <a:r>
              <a:rPr b="1" i="0" lang="es-AR" sz="3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M-1 elementos</a:t>
            </a:r>
            <a:r>
              <a:rPr b="0" i="0" lang="es-AR" sz="3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897" lvl="1" marL="430213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raíz no posee descendientes directos o tiene al menos 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897" lvl="1" marL="430213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 nodo con </a:t>
            </a:r>
            <a:r>
              <a:rPr b="1" i="0" lang="es-AR" sz="3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 descendientes</a:t>
            </a:r>
            <a:r>
              <a:rPr b="0" i="0" lang="es-AR" sz="3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directos contiene </a:t>
            </a:r>
            <a:r>
              <a:rPr b="1" i="0" lang="es-AR" sz="3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X-1 elementos</a:t>
            </a:r>
            <a:r>
              <a:rPr b="0" i="0" lang="es-AR" sz="3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897" lvl="1" marL="430213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Todos los nodos (salvo la raíz) tienen como </a:t>
            </a:r>
            <a:r>
              <a:rPr b="1" i="0" lang="es-AR" sz="3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mínimo [M/2] – 1 elementos </a:t>
            </a:r>
            <a:r>
              <a:rPr b="0" i="0" lang="es-AR" sz="3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 como </a:t>
            </a:r>
            <a:r>
              <a:rPr b="1" i="0" lang="es-AR" sz="3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máximo M-1 elementos</a:t>
            </a:r>
            <a:r>
              <a:rPr b="0" i="0" lang="es-AR" sz="3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897" lvl="1" marL="430213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Todos los nodos terminales se encuentran al mismo nivel.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t/>
            </a:r>
            <a:endParaRPr b="0" i="0" sz="30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3" name="Google Shape;263;p3"/>
          <p:cNvSpPr txBox="1"/>
          <p:nvPr/>
        </p:nvSpPr>
        <p:spPr>
          <a:xfrm>
            <a:off x="1667638" y="598474"/>
            <a:ext cx="9858444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b="0" i="0" lang="es-AR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Propiedades de un Árbol B de orden M</a:t>
            </a:r>
            <a:endParaRPr b="0" i="0" sz="40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"/>
          <p:cNvSpPr txBox="1"/>
          <p:nvPr/>
        </p:nvSpPr>
        <p:spPr>
          <a:xfrm>
            <a:off x="1596200" y="214290"/>
            <a:ext cx="7929618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b="0" i="0" lang="es-AR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Declaración de tipos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p4"/>
          <p:cNvSpPr txBox="1"/>
          <p:nvPr/>
        </p:nvSpPr>
        <p:spPr>
          <a:xfrm>
            <a:off x="1524750" y="928675"/>
            <a:ext cx="10454400" cy="5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es-AR" sz="3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</a:t>
            </a:r>
            <a:r>
              <a:rPr b="0" i="1" lang="es-AR" sz="3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 = … ; </a:t>
            </a:r>
            <a:r>
              <a:rPr b="1" i="1" lang="es-AR" sz="32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{orden del árbol}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</a:t>
            </a:r>
            <a:r>
              <a:rPr b="0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nodo = </a:t>
            </a:r>
            <a:r>
              <a:rPr b="1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cant_claves:	</a:t>
            </a:r>
            <a:r>
              <a:rPr b="1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integer</a:t>
            </a:r>
            <a:r>
              <a:rPr b="0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claves: 		</a:t>
            </a:r>
            <a:r>
              <a:rPr b="1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</a:t>
            </a:r>
            <a:r>
              <a:rPr b="0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[1..M-1] </a:t>
            </a:r>
            <a:r>
              <a:rPr b="1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&lt;tipo_dato&gt;;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hijos: 			</a:t>
            </a:r>
            <a:r>
              <a:rPr b="1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</a:t>
            </a:r>
            <a:r>
              <a:rPr b="0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[1..M] </a:t>
            </a:r>
            <a:r>
              <a:rPr b="1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integer</a:t>
            </a:r>
            <a:r>
              <a:rPr b="0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b="1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end</a:t>
            </a:r>
            <a:r>
              <a:rPr b="0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arbol = </a:t>
            </a:r>
            <a:r>
              <a:rPr b="1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 of </a:t>
            </a:r>
            <a:r>
              <a:rPr b="0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nodo;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</a:t>
            </a:r>
            <a:br>
              <a:rPr b="0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arbolB: arbol;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75" name="Google Shape;275;p4"/>
          <p:cNvGrpSpPr/>
          <p:nvPr/>
        </p:nvGrpSpPr>
        <p:grpSpPr>
          <a:xfrm>
            <a:off x="6025356" y="4645054"/>
            <a:ext cx="5811768" cy="1712904"/>
            <a:chOff x="1713786" y="2285991"/>
            <a:chExt cx="8383536" cy="2505953"/>
          </a:xfrm>
        </p:grpSpPr>
        <p:grpSp>
          <p:nvGrpSpPr>
            <p:cNvPr id="276" name="Google Shape;276;p4"/>
            <p:cNvGrpSpPr/>
            <p:nvPr/>
          </p:nvGrpSpPr>
          <p:grpSpPr>
            <a:xfrm>
              <a:off x="4382282" y="2285992"/>
              <a:ext cx="3240000" cy="724453"/>
              <a:chOff x="7954182" y="3571876"/>
              <a:chExt cx="3240000" cy="724453"/>
            </a:xfrm>
          </p:grpSpPr>
          <p:sp>
            <p:nvSpPr>
              <p:cNvPr id="277" name="Google Shape;277;p4"/>
              <p:cNvSpPr txBox="1"/>
              <p:nvPr/>
            </p:nvSpPr>
            <p:spPr>
              <a:xfrm>
                <a:off x="8068038" y="3665810"/>
                <a:ext cx="3000396" cy="6305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67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8" name="Google Shape;278;p4"/>
              <p:cNvGrpSpPr/>
              <p:nvPr/>
            </p:nvGrpSpPr>
            <p:grpSpPr>
              <a:xfrm>
                <a:off x="7954182" y="3571876"/>
                <a:ext cx="3240000" cy="720000"/>
                <a:chOff x="4025092" y="2786058"/>
                <a:chExt cx="3240000" cy="720000"/>
              </a:xfrm>
            </p:grpSpPr>
            <p:sp>
              <p:nvSpPr>
                <p:cNvPr id="279" name="Google Shape;279;p4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80" name="Google Shape;280;p4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81" name="Google Shape;281;p4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82" name="Google Shape;282;p4"/>
            <p:cNvGrpSpPr/>
            <p:nvPr/>
          </p:nvGrpSpPr>
          <p:grpSpPr>
            <a:xfrm>
              <a:off x="4382282" y="2285991"/>
              <a:ext cx="3240000" cy="720001"/>
              <a:chOff x="4025092" y="2786058"/>
              <a:chExt cx="3240000" cy="720000"/>
            </a:xfrm>
          </p:grpSpPr>
          <p:sp>
            <p:nvSpPr>
              <p:cNvPr id="283" name="Google Shape;283;p4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4" name="Google Shape;284;p4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5" name="Google Shape;285;p4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86" name="Google Shape;286;p4"/>
            <p:cNvGrpSpPr/>
            <p:nvPr/>
          </p:nvGrpSpPr>
          <p:grpSpPr>
            <a:xfrm>
              <a:off x="1713786" y="4071942"/>
              <a:ext cx="3240000" cy="720000"/>
              <a:chOff x="1739076" y="4071942"/>
              <a:chExt cx="3240000" cy="720000"/>
            </a:xfrm>
          </p:grpSpPr>
          <p:grpSp>
            <p:nvGrpSpPr>
              <p:cNvPr id="287" name="Google Shape;287;p4"/>
              <p:cNvGrpSpPr/>
              <p:nvPr/>
            </p:nvGrpSpPr>
            <p:grpSpPr>
              <a:xfrm>
                <a:off x="1739076" y="4071942"/>
                <a:ext cx="3240000" cy="720000"/>
                <a:chOff x="4025092" y="2786058"/>
                <a:chExt cx="3240000" cy="720000"/>
              </a:xfrm>
            </p:grpSpPr>
            <p:sp>
              <p:nvSpPr>
                <p:cNvPr id="288" name="Google Shape;288;p4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89" name="Google Shape;289;p4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0" name="Google Shape;290;p4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91" name="Google Shape;291;p4"/>
              <p:cNvSpPr txBox="1"/>
              <p:nvPr/>
            </p:nvSpPr>
            <p:spPr>
              <a:xfrm>
                <a:off x="1881952" y="4143380"/>
                <a:ext cx="3000396" cy="623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25     40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2" name="Google Shape;292;p4"/>
            <p:cNvGrpSpPr/>
            <p:nvPr/>
          </p:nvGrpSpPr>
          <p:grpSpPr>
            <a:xfrm>
              <a:off x="6857322" y="4071943"/>
              <a:ext cx="3240000" cy="720001"/>
              <a:chOff x="4025092" y="2786058"/>
              <a:chExt cx="3240000" cy="720000"/>
            </a:xfrm>
          </p:grpSpPr>
          <p:sp>
            <p:nvSpPr>
              <p:cNvPr id="293" name="Google Shape;293;p4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4" name="Google Shape;294;p4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5" name="Google Shape;295;p4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96" name="Google Shape;296;p4"/>
            <p:cNvGrpSpPr/>
            <p:nvPr/>
          </p:nvGrpSpPr>
          <p:grpSpPr>
            <a:xfrm>
              <a:off x="3333786" y="3000042"/>
              <a:ext cx="3523536" cy="1071900"/>
              <a:chOff x="3333786" y="3000042"/>
              <a:chExt cx="3523536" cy="1071900"/>
            </a:xfrm>
          </p:grpSpPr>
          <p:cxnSp>
            <p:nvCxnSpPr>
              <p:cNvPr id="297" name="Google Shape;297;p4"/>
              <p:cNvCxnSpPr>
                <a:endCxn id="288" idx="0"/>
              </p:cNvCxnSpPr>
              <p:nvPr/>
            </p:nvCxnSpPr>
            <p:spPr>
              <a:xfrm flipH="1">
                <a:off x="3333786" y="3000042"/>
                <a:ext cx="1023000" cy="107190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4"/>
              <p:cNvCxnSpPr/>
              <p:nvPr/>
            </p:nvCxnSpPr>
            <p:spPr>
              <a:xfrm>
                <a:off x="5451636" y="3000372"/>
                <a:ext cx="1405686" cy="107157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99" name="Google Shape;299;p4"/>
            <p:cNvGrpSpPr/>
            <p:nvPr/>
          </p:nvGrpSpPr>
          <p:grpSpPr>
            <a:xfrm>
              <a:off x="6857322" y="4071942"/>
              <a:ext cx="3240000" cy="720000"/>
              <a:chOff x="6882612" y="4071942"/>
              <a:chExt cx="3240000" cy="720000"/>
            </a:xfrm>
          </p:grpSpPr>
          <p:grpSp>
            <p:nvGrpSpPr>
              <p:cNvPr id="300" name="Google Shape;300;p4"/>
              <p:cNvGrpSpPr/>
              <p:nvPr/>
            </p:nvGrpSpPr>
            <p:grpSpPr>
              <a:xfrm>
                <a:off x="6882612" y="4071942"/>
                <a:ext cx="3240000" cy="720000"/>
                <a:chOff x="4025092" y="2786058"/>
                <a:chExt cx="3240000" cy="720000"/>
              </a:xfrm>
            </p:grpSpPr>
            <p:sp>
              <p:nvSpPr>
                <p:cNvPr id="301" name="Google Shape;301;p4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02" name="Google Shape;302;p4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3" name="Google Shape;303;p4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304" name="Google Shape;304;p4"/>
              <p:cNvSpPr txBox="1"/>
              <p:nvPr/>
            </p:nvSpPr>
            <p:spPr>
              <a:xfrm>
                <a:off x="7097679" y="4159831"/>
                <a:ext cx="3000396" cy="623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88    96    105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"/>
          <p:cNvSpPr txBox="1"/>
          <p:nvPr/>
        </p:nvSpPr>
        <p:spPr>
          <a:xfrm>
            <a:off x="1810515" y="611188"/>
            <a:ext cx="7929618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b="0" i="0" lang="es-AR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 – Árbol B de orden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5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p5"/>
          <p:cNvSpPr txBox="1"/>
          <p:nvPr/>
        </p:nvSpPr>
        <p:spPr>
          <a:xfrm>
            <a:off x="1655763" y="1608138"/>
            <a:ext cx="2797957" cy="677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Árbol Inicial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5"/>
          <p:cNvSpPr txBox="1"/>
          <p:nvPr/>
        </p:nvSpPr>
        <p:spPr>
          <a:xfrm>
            <a:off x="6954050" y="2285992"/>
            <a:ext cx="1143008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7" name="Google Shape;317;p5"/>
          <p:cNvGrpSpPr/>
          <p:nvPr/>
        </p:nvGrpSpPr>
        <p:grpSpPr>
          <a:xfrm>
            <a:off x="2416743" y="2857496"/>
            <a:ext cx="3240000" cy="720000"/>
            <a:chOff x="4025092" y="2786058"/>
            <a:chExt cx="3240000" cy="720000"/>
          </a:xfrm>
        </p:grpSpPr>
        <p:sp>
          <p:nvSpPr>
            <p:cNvPr id="318" name="Google Shape;318;p5"/>
            <p:cNvSpPr/>
            <p:nvPr/>
          </p:nvSpPr>
          <p:spPr>
            <a:xfrm>
              <a:off x="4025092" y="2786058"/>
              <a:ext cx="3240000" cy="7200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9" name="Google Shape;319;p5"/>
            <p:cNvCxnSpPr/>
            <p:nvPr/>
          </p:nvCxnSpPr>
          <p:spPr>
            <a:xfrm rot="5400000">
              <a:off x="4740266" y="3142454"/>
              <a:ext cx="714380" cy="1588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0" name="Google Shape;320;p5"/>
            <p:cNvCxnSpPr/>
            <p:nvPr/>
          </p:nvCxnSpPr>
          <p:spPr>
            <a:xfrm rot="5400000">
              <a:off x="5811836" y="3142454"/>
              <a:ext cx="714380" cy="1588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21" name="Google Shape;321;p5"/>
          <p:cNvGrpSpPr/>
          <p:nvPr/>
        </p:nvGrpSpPr>
        <p:grpSpPr>
          <a:xfrm>
            <a:off x="2416743" y="2857496"/>
            <a:ext cx="3240000" cy="720000"/>
            <a:chOff x="7954182" y="3571876"/>
            <a:chExt cx="3240000" cy="720000"/>
          </a:xfrm>
        </p:grpSpPr>
        <p:sp>
          <p:nvSpPr>
            <p:cNvPr id="322" name="Google Shape;322;p5"/>
            <p:cNvSpPr txBox="1"/>
            <p:nvPr/>
          </p:nvSpPr>
          <p:spPr>
            <a:xfrm>
              <a:off x="8168496" y="3662369"/>
              <a:ext cx="3000396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25    40     96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3" name="Google Shape;323;p5"/>
            <p:cNvGrpSpPr/>
            <p:nvPr/>
          </p:nvGrpSpPr>
          <p:grpSpPr>
            <a:xfrm>
              <a:off x="7954182" y="3571876"/>
              <a:ext cx="3240000" cy="720000"/>
              <a:chOff x="4025092" y="2786058"/>
              <a:chExt cx="3240000" cy="720000"/>
            </a:xfrm>
          </p:grpSpPr>
          <p:sp>
            <p:nvSpPr>
              <p:cNvPr id="324" name="Google Shape;324;p5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25" name="Google Shape;325;p5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6" name="Google Shape;326;p5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327" name="Google Shape;327;p5"/>
          <p:cNvSpPr txBox="1"/>
          <p:nvPr/>
        </p:nvSpPr>
        <p:spPr>
          <a:xfrm>
            <a:off x="2382018" y="2428868"/>
            <a:ext cx="1357322" cy="409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Nodo 0</a:t>
            </a:r>
            <a:endParaRPr b="0" i="0" sz="3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8" name="Google Shape;328;p5"/>
          <p:cNvSpPr txBox="1"/>
          <p:nvPr/>
        </p:nvSpPr>
        <p:spPr>
          <a:xfrm>
            <a:off x="8811438" y="2285992"/>
            <a:ext cx="1285884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+25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5"/>
          <p:cNvSpPr txBox="1"/>
          <p:nvPr/>
        </p:nvSpPr>
        <p:spPr>
          <a:xfrm>
            <a:off x="7739868" y="2285992"/>
            <a:ext cx="1357322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+96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5"/>
          <p:cNvSpPr txBox="1"/>
          <p:nvPr/>
        </p:nvSpPr>
        <p:spPr>
          <a:xfrm>
            <a:off x="2559619" y="2928935"/>
            <a:ext cx="857256" cy="571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5"/>
          <p:cNvSpPr txBox="1"/>
          <p:nvPr/>
        </p:nvSpPr>
        <p:spPr>
          <a:xfrm>
            <a:off x="3702627" y="2928934"/>
            <a:ext cx="785818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5"/>
          <p:cNvSpPr txBox="1"/>
          <p:nvPr/>
        </p:nvSpPr>
        <p:spPr>
          <a:xfrm>
            <a:off x="1667638" y="4286256"/>
            <a:ext cx="2797957" cy="677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Archivo: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5"/>
          <p:cNvSpPr txBox="1"/>
          <p:nvPr/>
        </p:nvSpPr>
        <p:spPr>
          <a:xfrm>
            <a:off x="4167968" y="4714884"/>
            <a:ext cx="2714644" cy="428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cant_claves: 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4" name="Google Shape;334;p5"/>
          <p:cNvGrpSpPr/>
          <p:nvPr/>
        </p:nvGrpSpPr>
        <p:grpSpPr>
          <a:xfrm>
            <a:off x="4096530" y="4857760"/>
            <a:ext cx="5857916" cy="1922471"/>
            <a:chOff x="4096530" y="4857760"/>
            <a:chExt cx="5857916" cy="1922471"/>
          </a:xfrm>
        </p:grpSpPr>
        <p:sp>
          <p:nvSpPr>
            <p:cNvPr id="335" name="Google Shape;335;p5"/>
            <p:cNvSpPr txBox="1"/>
            <p:nvPr/>
          </p:nvSpPr>
          <p:spPr>
            <a:xfrm>
              <a:off x="6382546" y="6370658"/>
              <a:ext cx="1357322" cy="409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2800"/>
                <a:buFont typeface="Times New Roman"/>
                <a:buNone/>
              </a:pPr>
              <a:r>
                <a:rPr b="0" i="0" lang="es-AR" sz="2800" u="none" cap="none" strike="noStrike">
                  <a:solidFill>
                    <a:srgbClr val="0070C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NRR 0</a:t>
              </a:r>
              <a:endParaRPr b="0" i="0" sz="40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336" name="Google Shape;336;p5"/>
            <p:cNvGrpSpPr/>
            <p:nvPr/>
          </p:nvGrpSpPr>
          <p:grpSpPr>
            <a:xfrm>
              <a:off x="4096530" y="4857760"/>
              <a:ext cx="5857916" cy="1643074"/>
              <a:chOff x="4096530" y="4857760"/>
              <a:chExt cx="5857916" cy="1643074"/>
            </a:xfrm>
          </p:grpSpPr>
          <p:grpSp>
            <p:nvGrpSpPr>
              <p:cNvPr id="337" name="Google Shape;337;p5"/>
              <p:cNvGrpSpPr/>
              <p:nvPr/>
            </p:nvGrpSpPr>
            <p:grpSpPr>
              <a:xfrm>
                <a:off x="4096530" y="4857760"/>
                <a:ext cx="5857916" cy="1643074"/>
                <a:chOff x="4096530" y="4857760"/>
                <a:chExt cx="5857916" cy="1643074"/>
              </a:xfrm>
            </p:grpSpPr>
            <p:cxnSp>
              <p:nvCxnSpPr>
                <p:cNvPr id="338" name="Google Shape;338;p5"/>
                <p:cNvCxnSpPr/>
                <p:nvPr/>
              </p:nvCxnSpPr>
              <p:spPr>
                <a:xfrm rot="5400000">
                  <a:off x="3341324" y="5613760"/>
                  <a:ext cx="1512000" cy="0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339" name="Google Shape;339;p5"/>
                <p:cNvGrpSpPr/>
                <p:nvPr/>
              </p:nvGrpSpPr>
              <p:grpSpPr>
                <a:xfrm>
                  <a:off x="4096530" y="4857760"/>
                  <a:ext cx="5857916" cy="1643074"/>
                  <a:chOff x="4096530" y="4857760"/>
                  <a:chExt cx="5857916" cy="1643074"/>
                </a:xfrm>
              </p:grpSpPr>
              <p:grpSp>
                <p:nvGrpSpPr>
                  <p:cNvPr id="340" name="Google Shape;340;p5"/>
                  <p:cNvGrpSpPr/>
                  <p:nvPr/>
                </p:nvGrpSpPr>
                <p:grpSpPr>
                  <a:xfrm>
                    <a:off x="4096530" y="4857760"/>
                    <a:ext cx="5857916" cy="1512000"/>
                    <a:chOff x="4096530" y="4857760"/>
                    <a:chExt cx="5857916" cy="1512000"/>
                  </a:xfrm>
                </p:grpSpPr>
                <p:cxnSp>
                  <p:nvCxnSpPr>
                    <p:cNvPr id="341" name="Google Shape;341;p5"/>
                    <p:cNvCxnSpPr/>
                    <p:nvPr/>
                  </p:nvCxnSpPr>
                  <p:spPr>
                    <a:xfrm rot="5400000">
                      <a:off x="9198446" y="5613760"/>
                      <a:ext cx="1512000" cy="0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342" name="Google Shape;342;p5"/>
                    <p:cNvCxnSpPr/>
                    <p:nvPr/>
                  </p:nvCxnSpPr>
                  <p:spPr>
                    <a:xfrm rot="10800000">
                      <a:off x="4096530" y="6357957"/>
                      <a:ext cx="5838074" cy="0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343" name="Google Shape;343;p5"/>
                  <p:cNvSpPr txBox="1"/>
                  <p:nvPr/>
                </p:nvSpPr>
                <p:spPr>
                  <a:xfrm>
                    <a:off x="5025224" y="5143512"/>
                    <a:ext cx="1643074" cy="42862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imes New Roman"/>
                      <a:buNone/>
                    </a:pPr>
                    <a:r>
                      <a:rPr b="0" i="0" lang="es-AR" sz="24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claves: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4" name="Google Shape;344;p5"/>
                  <p:cNvSpPr txBox="1"/>
                  <p:nvPr/>
                </p:nvSpPr>
                <p:spPr>
                  <a:xfrm>
                    <a:off x="5369714" y="5643578"/>
                    <a:ext cx="1143008" cy="42862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imes New Roman"/>
                      <a:buNone/>
                    </a:pPr>
                    <a:r>
                      <a:rPr b="0" i="0" lang="es-AR" sz="24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hijos: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345" name="Google Shape;345;p5"/>
                  <p:cNvGrpSpPr/>
                  <p:nvPr/>
                </p:nvGrpSpPr>
                <p:grpSpPr>
                  <a:xfrm>
                    <a:off x="6596860" y="5715016"/>
                    <a:ext cx="3143272" cy="785818"/>
                    <a:chOff x="6525422" y="4000504"/>
                    <a:chExt cx="3143272" cy="785818"/>
                  </a:xfrm>
                </p:grpSpPr>
                <p:grpSp>
                  <p:nvGrpSpPr>
                    <p:cNvPr id="346" name="Google Shape;346;p5"/>
                    <p:cNvGrpSpPr/>
                    <p:nvPr/>
                  </p:nvGrpSpPr>
                  <p:grpSpPr>
                    <a:xfrm>
                      <a:off x="6525422" y="4000504"/>
                      <a:ext cx="3143272" cy="354310"/>
                      <a:chOff x="6525422" y="3944646"/>
                      <a:chExt cx="3143272" cy="354310"/>
                    </a:xfrm>
                  </p:grpSpPr>
                  <p:grpSp>
                    <p:nvGrpSpPr>
                      <p:cNvPr id="347" name="Google Shape;347;p5"/>
                      <p:cNvGrpSpPr/>
                      <p:nvPr/>
                    </p:nvGrpSpPr>
                    <p:grpSpPr>
                      <a:xfrm>
                        <a:off x="6525422" y="3944646"/>
                        <a:ext cx="3143272" cy="341610"/>
                        <a:chOff x="6591014" y="3962256"/>
                        <a:chExt cx="3143272" cy="341610"/>
                      </a:xfrm>
                    </p:grpSpPr>
                    <p:cxnSp>
                      <p:nvCxnSpPr>
                        <p:cNvPr id="348" name="Google Shape;348;p5"/>
                        <p:cNvCxnSpPr/>
                        <p:nvPr/>
                      </p:nvCxnSpPr>
                      <p:spPr>
                        <a:xfrm rot="10800000">
                          <a:off x="6591014" y="4303866"/>
                          <a:ext cx="3143272" cy="0"/>
                        </a:xfrm>
                        <a:prstGeom prst="straightConnector1">
                          <a:avLst/>
                        </a:prstGeom>
                        <a:solidFill>
                          <a:srgbClr val="00B8FF"/>
                        </a:solidFill>
                        <a:ln cap="flat" cmpd="sng" w="381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cxnSp>
                      <p:nvCxnSpPr>
                        <p:cNvPr id="349" name="Google Shape;349;p5"/>
                        <p:cNvCxnSpPr/>
                        <p:nvPr/>
                      </p:nvCxnSpPr>
                      <p:spPr>
                        <a:xfrm rot="5400000">
                          <a:off x="6442004" y="4128372"/>
                          <a:ext cx="324000" cy="1588"/>
                        </a:xfrm>
                        <a:prstGeom prst="straightConnector1">
                          <a:avLst/>
                        </a:prstGeom>
                        <a:solidFill>
                          <a:srgbClr val="00B8FF"/>
                        </a:solidFill>
                        <a:ln cap="flat" cmpd="sng" w="381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cxnSp>
                      <p:nvCxnSpPr>
                        <p:cNvPr id="350" name="Google Shape;350;p5"/>
                        <p:cNvCxnSpPr/>
                        <p:nvPr/>
                      </p:nvCxnSpPr>
                      <p:spPr>
                        <a:xfrm rot="5400000">
                          <a:off x="7210358" y="4123462"/>
                          <a:ext cx="324000" cy="1588"/>
                        </a:xfrm>
                        <a:prstGeom prst="straightConnector1">
                          <a:avLst/>
                        </a:prstGeom>
                        <a:solidFill>
                          <a:srgbClr val="00B8FF"/>
                        </a:solidFill>
                        <a:ln cap="flat" cmpd="sng" w="381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cxnSp>
                      <p:nvCxnSpPr>
                        <p:cNvPr id="351" name="Google Shape;351;p5"/>
                        <p:cNvCxnSpPr/>
                        <p:nvPr/>
                      </p:nvCxnSpPr>
                      <p:spPr>
                        <a:xfrm rot="5400000">
                          <a:off x="8019990" y="4133282"/>
                          <a:ext cx="324000" cy="1588"/>
                        </a:xfrm>
                        <a:prstGeom prst="straightConnector1">
                          <a:avLst/>
                        </a:prstGeom>
                        <a:solidFill>
                          <a:srgbClr val="00B8FF"/>
                        </a:solidFill>
                        <a:ln cap="flat" cmpd="sng" w="381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cxnSp>
                      <p:nvCxnSpPr>
                        <p:cNvPr id="352" name="Google Shape;352;p5"/>
                        <p:cNvCxnSpPr/>
                        <p:nvPr/>
                      </p:nvCxnSpPr>
                      <p:spPr>
                        <a:xfrm rot="5400000">
                          <a:off x="8788344" y="4128372"/>
                          <a:ext cx="324000" cy="1588"/>
                        </a:xfrm>
                        <a:prstGeom prst="straightConnector1">
                          <a:avLst/>
                        </a:prstGeom>
                        <a:solidFill>
                          <a:srgbClr val="00B8FF"/>
                        </a:solidFill>
                        <a:ln cap="flat" cmpd="sng" w="381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</p:grpSp>
                  <p:cxnSp>
                    <p:nvCxnSpPr>
                      <p:cNvPr id="353" name="Google Shape;353;p5"/>
                      <p:cNvCxnSpPr/>
                      <p:nvPr/>
                    </p:nvCxnSpPr>
                    <p:spPr>
                      <a:xfrm rot="5400000">
                        <a:off x="9493200" y="4136162"/>
                        <a:ext cx="324000" cy="1588"/>
                      </a:xfrm>
                      <a:prstGeom prst="straightConnector1">
                        <a:avLst/>
                      </a:prstGeom>
                      <a:solidFill>
                        <a:srgbClr val="00B8FF"/>
                      </a:solidFill>
                      <a:ln cap="flat" cmpd="sng" w="381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</p:grpSp>
                <p:sp>
                  <p:nvSpPr>
                    <p:cNvPr id="354" name="Google Shape;354;p5"/>
                    <p:cNvSpPr txBox="1"/>
                    <p:nvPr/>
                  </p:nvSpPr>
                  <p:spPr>
                    <a:xfrm>
                      <a:off x="6668298" y="4357694"/>
                      <a:ext cx="3000396" cy="4286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000" lIns="90000" spcFirstLastPara="1" rIns="90000" wrap="square" tIns="450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s-AR" sz="18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1           2           3          4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55" name="Google Shape;355;p5"/>
              <p:cNvGrpSpPr/>
              <p:nvPr/>
            </p:nvGrpSpPr>
            <p:grpSpPr>
              <a:xfrm>
                <a:off x="6596860" y="4992698"/>
                <a:ext cx="2419368" cy="781056"/>
                <a:chOff x="6811174" y="5362588"/>
                <a:chExt cx="2419368" cy="781056"/>
              </a:xfrm>
            </p:grpSpPr>
            <p:grpSp>
              <p:nvGrpSpPr>
                <p:cNvPr id="356" name="Google Shape;356;p5"/>
                <p:cNvGrpSpPr/>
                <p:nvPr/>
              </p:nvGrpSpPr>
              <p:grpSpPr>
                <a:xfrm>
                  <a:off x="6811174" y="5362588"/>
                  <a:ext cx="2376000" cy="331790"/>
                  <a:chOff x="6591014" y="3880000"/>
                  <a:chExt cx="2376000" cy="331790"/>
                </a:xfrm>
              </p:grpSpPr>
              <p:cxnSp>
                <p:nvCxnSpPr>
                  <p:cNvPr id="357" name="Google Shape;357;p5"/>
                  <p:cNvCxnSpPr/>
                  <p:nvPr/>
                </p:nvCxnSpPr>
                <p:spPr>
                  <a:xfrm rot="10800000">
                    <a:off x="6591014" y="4205439"/>
                    <a:ext cx="2376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58" name="Google Shape;358;p5"/>
                  <p:cNvCxnSpPr/>
                  <p:nvPr/>
                </p:nvCxnSpPr>
                <p:spPr>
                  <a:xfrm rot="5400000">
                    <a:off x="6442004" y="4048996"/>
                    <a:ext cx="324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59" name="Google Shape;359;p5"/>
                  <p:cNvCxnSpPr/>
                  <p:nvPr/>
                </p:nvCxnSpPr>
                <p:spPr>
                  <a:xfrm rot="5400000">
                    <a:off x="7210358" y="4044086"/>
                    <a:ext cx="324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60" name="Google Shape;360;p5"/>
                  <p:cNvCxnSpPr/>
                  <p:nvPr/>
                </p:nvCxnSpPr>
                <p:spPr>
                  <a:xfrm rot="5400000">
                    <a:off x="8019990" y="4041206"/>
                    <a:ext cx="324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61" name="Google Shape;361;p5"/>
                  <p:cNvCxnSpPr/>
                  <p:nvPr/>
                </p:nvCxnSpPr>
                <p:spPr>
                  <a:xfrm rot="5400000">
                    <a:off x="8788344" y="4048996"/>
                    <a:ext cx="324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362" name="Google Shape;362;p5"/>
                <p:cNvSpPr txBox="1"/>
                <p:nvPr/>
              </p:nvSpPr>
              <p:spPr>
                <a:xfrm>
                  <a:off x="6954050" y="5715016"/>
                  <a:ext cx="2276492" cy="4286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imes New Roman"/>
                    <a:buNone/>
                  </a:pPr>
                  <a:r>
                    <a:rPr b="0" i="0" lang="es-AR" sz="18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  1          2           3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63" name="Google Shape;363;p5"/>
          <p:cNvSpPr txBox="1"/>
          <p:nvPr/>
        </p:nvSpPr>
        <p:spPr>
          <a:xfrm>
            <a:off x="4167968" y="4714884"/>
            <a:ext cx="2714644" cy="428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cant_claves: 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 txBox="1"/>
          <p:nvPr/>
        </p:nvSpPr>
        <p:spPr>
          <a:xfrm>
            <a:off x="6668298" y="4811722"/>
            <a:ext cx="714380" cy="50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40</a:t>
            </a:r>
            <a:endParaRPr b="0" i="0" sz="3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5" name="Google Shape;365;p5"/>
          <p:cNvSpPr txBox="1"/>
          <p:nvPr/>
        </p:nvSpPr>
        <p:spPr>
          <a:xfrm>
            <a:off x="4167968" y="4714884"/>
            <a:ext cx="2714644" cy="428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cant_claves: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5"/>
          <p:cNvSpPr txBox="1"/>
          <p:nvPr/>
        </p:nvSpPr>
        <p:spPr>
          <a:xfrm>
            <a:off x="7454116" y="4824422"/>
            <a:ext cx="6429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96</a:t>
            </a:r>
            <a:endParaRPr b="0" i="0" sz="3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7" name="Google Shape;367;p5"/>
          <p:cNvSpPr txBox="1"/>
          <p:nvPr/>
        </p:nvSpPr>
        <p:spPr>
          <a:xfrm>
            <a:off x="4167968" y="4714884"/>
            <a:ext cx="2714644" cy="428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cant_claves: 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 txBox="1"/>
          <p:nvPr/>
        </p:nvSpPr>
        <p:spPr>
          <a:xfrm>
            <a:off x="6596860" y="4811722"/>
            <a:ext cx="2562244" cy="50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25   40    96</a:t>
            </a:r>
            <a:endParaRPr b="0" i="0" sz="3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9" name="Google Shape;369;p5"/>
          <p:cNvSpPr txBox="1"/>
          <p:nvPr/>
        </p:nvSpPr>
        <p:spPr>
          <a:xfrm>
            <a:off x="9954446" y="2285992"/>
            <a:ext cx="1357322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+67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 txBox="1"/>
          <p:nvPr/>
        </p:nvSpPr>
        <p:spPr>
          <a:xfrm>
            <a:off x="6668298" y="5572140"/>
            <a:ext cx="1704988" cy="50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-1    -1</a:t>
            </a:r>
            <a:endParaRPr b="0" i="0" sz="3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1" name="Google Shape;371;p5"/>
          <p:cNvSpPr txBox="1"/>
          <p:nvPr/>
        </p:nvSpPr>
        <p:spPr>
          <a:xfrm>
            <a:off x="8247872" y="5584840"/>
            <a:ext cx="785818" cy="50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-1  </a:t>
            </a:r>
            <a:endParaRPr b="0" i="0" sz="3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2" name="Google Shape;372;p5"/>
          <p:cNvSpPr txBox="1"/>
          <p:nvPr/>
        </p:nvSpPr>
        <p:spPr>
          <a:xfrm>
            <a:off x="8954314" y="5584840"/>
            <a:ext cx="785818" cy="50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-1  </a:t>
            </a:r>
            <a:endParaRPr b="0" i="0" sz="3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"/>
          <p:cNvSpPr txBox="1"/>
          <p:nvPr/>
        </p:nvSpPr>
        <p:spPr>
          <a:xfrm>
            <a:off x="1810515" y="611188"/>
            <a:ext cx="7929618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Times New Roman"/>
              <a:buNone/>
            </a:pPr>
            <a:r>
              <a:rPr b="1" i="0" lang="es-AR" sz="4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Overflow</a:t>
            </a:r>
            <a:endParaRPr b="1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6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3" name="Google Shape;383;p6"/>
          <p:cNvSpPr txBox="1"/>
          <p:nvPr/>
        </p:nvSpPr>
        <p:spPr>
          <a:xfrm>
            <a:off x="1453325" y="1214422"/>
            <a:ext cx="10144196" cy="5072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03238" lvl="0" marL="7175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3238" lvl="1" marL="717550" marR="0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➢"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crea un nuevo nodo.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3238" lvl="1" marL="717550" marR="0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➢"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primera mitad de las claves se mantiene en el nodo con overflow.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3238" lvl="1" marL="717550" marR="0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➢"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segunda mitad de las claves se traslada al nuevo nodo.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3238" lvl="1" marL="717550" marR="0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➢"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menor de las claves de la segunda mitad se promociona al nodo padre.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"/>
          <p:cNvSpPr txBox="1"/>
          <p:nvPr/>
        </p:nvSpPr>
        <p:spPr>
          <a:xfrm>
            <a:off x="10668826" y="2376485"/>
            <a:ext cx="1071570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+67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7"/>
          <p:cNvSpPr txBox="1"/>
          <p:nvPr/>
        </p:nvSpPr>
        <p:spPr>
          <a:xfrm>
            <a:off x="2810646" y="6383358"/>
            <a:ext cx="7643866" cy="53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¡Notar la numeración de los nodos!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7"/>
          <p:cNvSpPr txBox="1"/>
          <p:nvPr/>
        </p:nvSpPr>
        <p:spPr>
          <a:xfrm>
            <a:off x="453193" y="3679840"/>
            <a:ext cx="2071702" cy="677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Archivo: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5" name="Google Shape;395;p7"/>
          <p:cNvGrpSpPr/>
          <p:nvPr/>
        </p:nvGrpSpPr>
        <p:grpSpPr>
          <a:xfrm>
            <a:off x="453192" y="4250550"/>
            <a:ext cx="11644394" cy="2143140"/>
            <a:chOff x="453192" y="4143380"/>
            <a:chExt cx="11644394" cy="2143140"/>
          </a:xfrm>
        </p:grpSpPr>
        <p:sp>
          <p:nvSpPr>
            <p:cNvPr id="396" name="Google Shape;396;p7"/>
            <p:cNvSpPr txBox="1"/>
            <p:nvPr/>
          </p:nvSpPr>
          <p:spPr>
            <a:xfrm>
              <a:off x="4239406" y="4286256"/>
              <a:ext cx="928694" cy="428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cc: 2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7"/>
            <p:cNvSpPr txBox="1"/>
            <p:nvPr/>
          </p:nvSpPr>
          <p:spPr>
            <a:xfrm>
              <a:off x="453192" y="4286256"/>
              <a:ext cx="1285884" cy="428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claves: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7"/>
            <p:cNvSpPr txBox="1"/>
            <p:nvPr/>
          </p:nvSpPr>
          <p:spPr>
            <a:xfrm>
              <a:off x="810382" y="5072074"/>
              <a:ext cx="1143008" cy="428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hijos: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9" name="Google Shape;399;p7"/>
            <p:cNvGrpSpPr/>
            <p:nvPr/>
          </p:nvGrpSpPr>
          <p:grpSpPr>
            <a:xfrm>
              <a:off x="1737390" y="4143380"/>
              <a:ext cx="10296000" cy="2143140"/>
              <a:chOff x="4166282" y="4071942"/>
              <a:chExt cx="10296000" cy="2143140"/>
            </a:xfrm>
          </p:grpSpPr>
          <p:sp>
            <p:nvSpPr>
              <p:cNvPr id="400" name="Google Shape;400;p7"/>
              <p:cNvSpPr txBox="1"/>
              <p:nvPr/>
            </p:nvSpPr>
            <p:spPr>
              <a:xfrm>
                <a:off x="5248008" y="5805509"/>
                <a:ext cx="1357322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Times New Roman"/>
                  <a:buNone/>
                </a:pPr>
                <a:r>
                  <a:rPr b="0" i="0" lang="es-AR" sz="28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NRR 0</a:t>
                </a:r>
                <a:endParaRPr b="0" i="0" sz="40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401" name="Google Shape;401;p7"/>
              <p:cNvCxnSpPr/>
              <p:nvPr/>
            </p:nvCxnSpPr>
            <p:spPr>
              <a:xfrm rot="5400000">
                <a:off x="3420438" y="4959016"/>
                <a:ext cx="1512000" cy="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02" name="Google Shape;402;p7"/>
              <p:cNvGrpSpPr/>
              <p:nvPr/>
            </p:nvGrpSpPr>
            <p:grpSpPr>
              <a:xfrm>
                <a:off x="4166282" y="4221173"/>
                <a:ext cx="10296000" cy="1493843"/>
                <a:chOff x="5394007" y="4857760"/>
                <a:chExt cx="11092709" cy="1512000"/>
              </a:xfrm>
            </p:grpSpPr>
            <p:cxnSp>
              <p:nvCxnSpPr>
                <p:cNvPr id="403" name="Google Shape;403;p7"/>
                <p:cNvCxnSpPr/>
                <p:nvPr/>
              </p:nvCxnSpPr>
              <p:spPr>
                <a:xfrm rot="5400000">
                  <a:off x="8343322" y="5613760"/>
                  <a:ext cx="1512000" cy="0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4" name="Google Shape;404;p7"/>
                <p:cNvCxnSpPr/>
                <p:nvPr/>
              </p:nvCxnSpPr>
              <p:spPr>
                <a:xfrm rot="10800000">
                  <a:off x="5394007" y="6369759"/>
                  <a:ext cx="11092709" cy="0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05" name="Google Shape;405;p7"/>
              <p:cNvGrpSpPr/>
              <p:nvPr/>
            </p:nvGrpSpPr>
            <p:grpSpPr>
              <a:xfrm>
                <a:off x="4319314" y="5000636"/>
                <a:ext cx="3214710" cy="785818"/>
                <a:chOff x="6525422" y="4000504"/>
                <a:chExt cx="3214710" cy="785818"/>
              </a:xfrm>
            </p:grpSpPr>
            <p:grpSp>
              <p:nvGrpSpPr>
                <p:cNvPr id="406" name="Google Shape;406;p7"/>
                <p:cNvGrpSpPr/>
                <p:nvPr/>
              </p:nvGrpSpPr>
              <p:grpSpPr>
                <a:xfrm>
                  <a:off x="6525422" y="4000504"/>
                  <a:ext cx="3143272" cy="354310"/>
                  <a:chOff x="6525422" y="3944646"/>
                  <a:chExt cx="3143272" cy="354310"/>
                </a:xfrm>
              </p:grpSpPr>
              <p:grpSp>
                <p:nvGrpSpPr>
                  <p:cNvPr id="407" name="Google Shape;407;p7"/>
                  <p:cNvGrpSpPr/>
                  <p:nvPr/>
                </p:nvGrpSpPr>
                <p:grpSpPr>
                  <a:xfrm>
                    <a:off x="6525422" y="3944646"/>
                    <a:ext cx="3143272" cy="341610"/>
                    <a:chOff x="6591014" y="3962256"/>
                    <a:chExt cx="3143272" cy="341610"/>
                  </a:xfrm>
                </p:grpSpPr>
                <p:cxnSp>
                  <p:nvCxnSpPr>
                    <p:cNvPr id="408" name="Google Shape;408;p7"/>
                    <p:cNvCxnSpPr/>
                    <p:nvPr/>
                  </p:nvCxnSpPr>
                  <p:spPr>
                    <a:xfrm rot="10800000">
                      <a:off x="6591014" y="4303866"/>
                      <a:ext cx="3143272" cy="0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409" name="Google Shape;409;p7"/>
                    <p:cNvCxnSpPr/>
                    <p:nvPr/>
                  </p:nvCxnSpPr>
                  <p:spPr>
                    <a:xfrm rot="5400000">
                      <a:off x="6442004" y="4128372"/>
                      <a:ext cx="32400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410" name="Google Shape;410;p7"/>
                    <p:cNvCxnSpPr/>
                    <p:nvPr/>
                  </p:nvCxnSpPr>
                  <p:spPr>
                    <a:xfrm rot="5400000">
                      <a:off x="7210358" y="4123462"/>
                      <a:ext cx="32400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411" name="Google Shape;411;p7"/>
                    <p:cNvCxnSpPr/>
                    <p:nvPr/>
                  </p:nvCxnSpPr>
                  <p:spPr>
                    <a:xfrm rot="5400000">
                      <a:off x="8019990" y="4133282"/>
                      <a:ext cx="32400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412" name="Google Shape;412;p7"/>
                    <p:cNvCxnSpPr/>
                    <p:nvPr/>
                  </p:nvCxnSpPr>
                  <p:spPr>
                    <a:xfrm rot="5400000">
                      <a:off x="8788344" y="4128372"/>
                      <a:ext cx="32400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cxnSp>
                <p:nvCxnSpPr>
                  <p:cNvPr id="413" name="Google Shape;413;p7"/>
                  <p:cNvCxnSpPr/>
                  <p:nvPr/>
                </p:nvCxnSpPr>
                <p:spPr>
                  <a:xfrm rot="5400000">
                    <a:off x="9493200" y="4136162"/>
                    <a:ext cx="324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414" name="Google Shape;414;p7"/>
                <p:cNvSpPr txBox="1"/>
                <p:nvPr/>
              </p:nvSpPr>
              <p:spPr>
                <a:xfrm>
                  <a:off x="6739736" y="4357694"/>
                  <a:ext cx="3000396" cy="4286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imes New Roman"/>
                    <a:buNone/>
                  </a:pPr>
                  <a:r>
                    <a:rPr b="0" i="0" lang="es-AR" sz="18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 1           2           3          4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5" name="Google Shape;415;p7"/>
              <p:cNvGrpSpPr/>
              <p:nvPr/>
            </p:nvGrpSpPr>
            <p:grpSpPr>
              <a:xfrm>
                <a:off x="4319314" y="4278318"/>
                <a:ext cx="2376000" cy="773118"/>
                <a:chOff x="6811174" y="5441964"/>
                <a:chExt cx="2376000" cy="773118"/>
              </a:xfrm>
            </p:grpSpPr>
            <p:grpSp>
              <p:nvGrpSpPr>
                <p:cNvPr id="416" name="Google Shape;416;p7"/>
                <p:cNvGrpSpPr/>
                <p:nvPr/>
              </p:nvGrpSpPr>
              <p:grpSpPr>
                <a:xfrm>
                  <a:off x="6811174" y="5441964"/>
                  <a:ext cx="2376000" cy="331790"/>
                  <a:chOff x="6591014" y="3959376"/>
                  <a:chExt cx="2376000" cy="331790"/>
                </a:xfrm>
              </p:grpSpPr>
              <p:cxnSp>
                <p:nvCxnSpPr>
                  <p:cNvPr id="417" name="Google Shape;417;p7"/>
                  <p:cNvCxnSpPr/>
                  <p:nvPr/>
                </p:nvCxnSpPr>
                <p:spPr>
                  <a:xfrm rot="10800000">
                    <a:off x="6591014" y="4286256"/>
                    <a:ext cx="2376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18" name="Google Shape;418;p7"/>
                  <p:cNvCxnSpPr/>
                  <p:nvPr/>
                </p:nvCxnSpPr>
                <p:spPr>
                  <a:xfrm rot="5400000">
                    <a:off x="6442004" y="4128372"/>
                    <a:ext cx="324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19" name="Google Shape;419;p7"/>
                  <p:cNvCxnSpPr/>
                  <p:nvPr/>
                </p:nvCxnSpPr>
                <p:spPr>
                  <a:xfrm rot="5400000">
                    <a:off x="7210358" y="4123462"/>
                    <a:ext cx="324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20" name="Google Shape;420;p7"/>
                  <p:cNvCxnSpPr/>
                  <p:nvPr/>
                </p:nvCxnSpPr>
                <p:spPr>
                  <a:xfrm rot="5400000">
                    <a:off x="8019990" y="4120582"/>
                    <a:ext cx="324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21" name="Google Shape;421;p7"/>
                  <p:cNvCxnSpPr/>
                  <p:nvPr/>
                </p:nvCxnSpPr>
                <p:spPr>
                  <a:xfrm rot="5400000">
                    <a:off x="8801044" y="4128372"/>
                    <a:ext cx="324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422" name="Google Shape;422;p7"/>
                <p:cNvSpPr txBox="1"/>
                <p:nvPr/>
              </p:nvSpPr>
              <p:spPr>
                <a:xfrm>
                  <a:off x="6892136" y="5786454"/>
                  <a:ext cx="2276492" cy="4286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imes New Roman"/>
                    <a:buNone/>
                  </a:pPr>
                  <a:r>
                    <a:rPr b="0" i="0" lang="es-AR" sz="18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  1          2           3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23" name="Google Shape;423;p7"/>
              <p:cNvSpPr txBox="1"/>
              <p:nvPr/>
            </p:nvSpPr>
            <p:spPr>
              <a:xfrm>
                <a:off x="4390752" y="4071942"/>
                <a:ext cx="1428760" cy="5000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Times New Roman"/>
                  <a:buNone/>
                </a:pPr>
                <a:r>
                  <a:rPr b="0" i="0" lang="es-AR" sz="32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25   40   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424" name="Google Shape;424;p7"/>
            <p:cNvGrpSpPr/>
            <p:nvPr/>
          </p:nvGrpSpPr>
          <p:grpSpPr>
            <a:xfrm>
              <a:off x="5176570" y="4143380"/>
              <a:ext cx="3422175" cy="2143140"/>
              <a:chOff x="4176438" y="4071942"/>
              <a:chExt cx="3422175" cy="2143140"/>
            </a:xfrm>
          </p:grpSpPr>
          <p:sp>
            <p:nvSpPr>
              <p:cNvPr id="425" name="Google Shape;425;p7"/>
              <p:cNvSpPr txBox="1"/>
              <p:nvPr/>
            </p:nvSpPr>
            <p:spPr>
              <a:xfrm>
                <a:off x="5248008" y="5805509"/>
                <a:ext cx="1357322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Times New Roman"/>
                  <a:buNone/>
                </a:pPr>
                <a:r>
                  <a:rPr b="0" i="0" lang="es-AR" sz="28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NRR 1</a:t>
                </a:r>
                <a:endParaRPr b="0" i="0" sz="40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426" name="Google Shape;426;p7"/>
              <p:cNvCxnSpPr/>
              <p:nvPr/>
            </p:nvCxnSpPr>
            <p:spPr>
              <a:xfrm rot="5400000">
                <a:off x="3420438" y="4959016"/>
                <a:ext cx="1512000" cy="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7" name="Google Shape;427;p7"/>
              <p:cNvCxnSpPr/>
              <p:nvPr/>
            </p:nvCxnSpPr>
            <p:spPr>
              <a:xfrm rot="5400000">
                <a:off x="6851692" y="4968095"/>
                <a:ext cx="1493843" cy="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28" name="Google Shape;428;p7"/>
              <p:cNvGrpSpPr/>
              <p:nvPr/>
            </p:nvGrpSpPr>
            <p:grpSpPr>
              <a:xfrm>
                <a:off x="4319314" y="5000636"/>
                <a:ext cx="3214710" cy="785818"/>
                <a:chOff x="6525422" y="4000504"/>
                <a:chExt cx="3214710" cy="785818"/>
              </a:xfrm>
            </p:grpSpPr>
            <p:grpSp>
              <p:nvGrpSpPr>
                <p:cNvPr id="429" name="Google Shape;429;p7"/>
                <p:cNvGrpSpPr/>
                <p:nvPr/>
              </p:nvGrpSpPr>
              <p:grpSpPr>
                <a:xfrm>
                  <a:off x="6525422" y="4000504"/>
                  <a:ext cx="3143272" cy="354310"/>
                  <a:chOff x="6525422" y="3944646"/>
                  <a:chExt cx="3143272" cy="354310"/>
                </a:xfrm>
              </p:grpSpPr>
              <p:grpSp>
                <p:nvGrpSpPr>
                  <p:cNvPr id="430" name="Google Shape;430;p7"/>
                  <p:cNvGrpSpPr/>
                  <p:nvPr/>
                </p:nvGrpSpPr>
                <p:grpSpPr>
                  <a:xfrm>
                    <a:off x="6525422" y="3944646"/>
                    <a:ext cx="3143272" cy="341610"/>
                    <a:chOff x="6591014" y="3962256"/>
                    <a:chExt cx="3143272" cy="341610"/>
                  </a:xfrm>
                </p:grpSpPr>
                <p:cxnSp>
                  <p:nvCxnSpPr>
                    <p:cNvPr id="431" name="Google Shape;431;p7"/>
                    <p:cNvCxnSpPr/>
                    <p:nvPr/>
                  </p:nvCxnSpPr>
                  <p:spPr>
                    <a:xfrm rot="10800000">
                      <a:off x="6591014" y="4303866"/>
                      <a:ext cx="3143272" cy="0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432" name="Google Shape;432;p7"/>
                    <p:cNvCxnSpPr/>
                    <p:nvPr/>
                  </p:nvCxnSpPr>
                  <p:spPr>
                    <a:xfrm rot="5400000">
                      <a:off x="6442004" y="4128372"/>
                      <a:ext cx="32400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433" name="Google Shape;433;p7"/>
                    <p:cNvCxnSpPr/>
                    <p:nvPr/>
                  </p:nvCxnSpPr>
                  <p:spPr>
                    <a:xfrm rot="5400000">
                      <a:off x="7210358" y="4123462"/>
                      <a:ext cx="32400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434" name="Google Shape;434;p7"/>
                    <p:cNvCxnSpPr/>
                    <p:nvPr/>
                  </p:nvCxnSpPr>
                  <p:spPr>
                    <a:xfrm rot="5400000">
                      <a:off x="8019990" y="4133282"/>
                      <a:ext cx="32400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435" name="Google Shape;435;p7"/>
                    <p:cNvCxnSpPr/>
                    <p:nvPr/>
                  </p:nvCxnSpPr>
                  <p:spPr>
                    <a:xfrm rot="5400000">
                      <a:off x="8788344" y="4128372"/>
                      <a:ext cx="32400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cxnSp>
                <p:nvCxnSpPr>
                  <p:cNvPr id="436" name="Google Shape;436;p7"/>
                  <p:cNvCxnSpPr/>
                  <p:nvPr/>
                </p:nvCxnSpPr>
                <p:spPr>
                  <a:xfrm rot="5400000">
                    <a:off x="9493200" y="4136162"/>
                    <a:ext cx="324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437" name="Google Shape;437;p7"/>
                <p:cNvSpPr txBox="1"/>
                <p:nvPr/>
              </p:nvSpPr>
              <p:spPr>
                <a:xfrm>
                  <a:off x="6739736" y="4357694"/>
                  <a:ext cx="3000396" cy="4286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imes New Roman"/>
                    <a:buNone/>
                  </a:pPr>
                  <a:r>
                    <a:rPr b="0" i="0" lang="es-AR" sz="18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 1           2           3          4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8" name="Google Shape;438;p7"/>
              <p:cNvGrpSpPr/>
              <p:nvPr/>
            </p:nvGrpSpPr>
            <p:grpSpPr>
              <a:xfrm>
                <a:off x="4319314" y="4278318"/>
                <a:ext cx="2376000" cy="773118"/>
                <a:chOff x="6811174" y="5441964"/>
                <a:chExt cx="2376000" cy="773118"/>
              </a:xfrm>
            </p:grpSpPr>
            <p:grpSp>
              <p:nvGrpSpPr>
                <p:cNvPr id="439" name="Google Shape;439;p7"/>
                <p:cNvGrpSpPr/>
                <p:nvPr/>
              </p:nvGrpSpPr>
              <p:grpSpPr>
                <a:xfrm>
                  <a:off x="6811174" y="5441964"/>
                  <a:ext cx="2376000" cy="331790"/>
                  <a:chOff x="6591014" y="3959376"/>
                  <a:chExt cx="2376000" cy="331790"/>
                </a:xfrm>
              </p:grpSpPr>
              <p:cxnSp>
                <p:nvCxnSpPr>
                  <p:cNvPr id="440" name="Google Shape;440;p7"/>
                  <p:cNvCxnSpPr/>
                  <p:nvPr/>
                </p:nvCxnSpPr>
                <p:spPr>
                  <a:xfrm rot="10800000">
                    <a:off x="6591014" y="4286256"/>
                    <a:ext cx="2376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41" name="Google Shape;441;p7"/>
                  <p:cNvCxnSpPr/>
                  <p:nvPr/>
                </p:nvCxnSpPr>
                <p:spPr>
                  <a:xfrm rot="5400000">
                    <a:off x="6442004" y="4128372"/>
                    <a:ext cx="324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42" name="Google Shape;442;p7"/>
                  <p:cNvCxnSpPr/>
                  <p:nvPr/>
                </p:nvCxnSpPr>
                <p:spPr>
                  <a:xfrm rot="5400000">
                    <a:off x="7210358" y="4123462"/>
                    <a:ext cx="324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43" name="Google Shape;443;p7"/>
                  <p:cNvCxnSpPr/>
                  <p:nvPr/>
                </p:nvCxnSpPr>
                <p:spPr>
                  <a:xfrm rot="5400000">
                    <a:off x="8019990" y="4120582"/>
                    <a:ext cx="324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44" name="Google Shape;444;p7"/>
                  <p:cNvCxnSpPr/>
                  <p:nvPr/>
                </p:nvCxnSpPr>
                <p:spPr>
                  <a:xfrm rot="5400000">
                    <a:off x="8801044" y="4128372"/>
                    <a:ext cx="324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445" name="Google Shape;445;p7"/>
                <p:cNvSpPr txBox="1"/>
                <p:nvPr/>
              </p:nvSpPr>
              <p:spPr>
                <a:xfrm>
                  <a:off x="6892136" y="5786454"/>
                  <a:ext cx="2276492" cy="4286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imes New Roman"/>
                    <a:buNone/>
                  </a:pPr>
                  <a:r>
                    <a:rPr b="0" i="0" lang="es-AR" sz="18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  1          2           3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46" name="Google Shape;446;p7"/>
              <p:cNvSpPr txBox="1"/>
              <p:nvPr/>
            </p:nvSpPr>
            <p:spPr>
              <a:xfrm>
                <a:off x="4390752" y="4071942"/>
                <a:ext cx="634472" cy="5000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Times New Roman"/>
                  <a:buNone/>
                </a:pPr>
                <a:r>
                  <a:rPr b="0" i="0" lang="es-AR" sz="32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96  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447" name="Google Shape;447;p7"/>
            <p:cNvGrpSpPr/>
            <p:nvPr/>
          </p:nvGrpSpPr>
          <p:grpSpPr>
            <a:xfrm>
              <a:off x="8746848" y="4143380"/>
              <a:ext cx="3279299" cy="2143140"/>
              <a:chOff x="4319314" y="4071942"/>
              <a:chExt cx="3279299" cy="2143140"/>
            </a:xfrm>
          </p:grpSpPr>
          <p:sp>
            <p:nvSpPr>
              <p:cNvPr id="448" name="Google Shape;448;p7"/>
              <p:cNvSpPr txBox="1"/>
              <p:nvPr/>
            </p:nvSpPr>
            <p:spPr>
              <a:xfrm>
                <a:off x="5248008" y="5805509"/>
                <a:ext cx="1357322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Times New Roman"/>
                  <a:buNone/>
                </a:pPr>
                <a:r>
                  <a:rPr b="0" i="0" lang="es-AR" sz="28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NRR 2</a:t>
                </a:r>
                <a:endParaRPr b="0" i="0" sz="40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449" name="Google Shape;449;p7"/>
              <p:cNvCxnSpPr/>
              <p:nvPr/>
            </p:nvCxnSpPr>
            <p:spPr>
              <a:xfrm rot="5400000">
                <a:off x="6851692" y="4968095"/>
                <a:ext cx="1493843" cy="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50" name="Google Shape;450;p7"/>
              <p:cNvGrpSpPr/>
              <p:nvPr/>
            </p:nvGrpSpPr>
            <p:grpSpPr>
              <a:xfrm>
                <a:off x="4319314" y="5000636"/>
                <a:ext cx="3214710" cy="785818"/>
                <a:chOff x="6525422" y="4000504"/>
                <a:chExt cx="3214710" cy="785818"/>
              </a:xfrm>
            </p:grpSpPr>
            <p:grpSp>
              <p:nvGrpSpPr>
                <p:cNvPr id="451" name="Google Shape;451;p7"/>
                <p:cNvGrpSpPr/>
                <p:nvPr/>
              </p:nvGrpSpPr>
              <p:grpSpPr>
                <a:xfrm>
                  <a:off x="6525422" y="4000504"/>
                  <a:ext cx="3143272" cy="354310"/>
                  <a:chOff x="6525422" y="3944646"/>
                  <a:chExt cx="3143272" cy="354310"/>
                </a:xfrm>
              </p:grpSpPr>
              <p:grpSp>
                <p:nvGrpSpPr>
                  <p:cNvPr id="452" name="Google Shape;452;p7"/>
                  <p:cNvGrpSpPr/>
                  <p:nvPr/>
                </p:nvGrpSpPr>
                <p:grpSpPr>
                  <a:xfrm>
                    <a:off x="6525422" y="3944646"/>
                    <a:ext cx="3143272" cy="341610"/>
                    <a:chOff x="6591014" y="3962256"/>
                    <a:chExt cx="3143272" cy="341610"/>
                  </a:xfrm>
                </p:grpSpPr>
                <p:cxnSp>
                  <p:nvCxnSpPr>
                    <p:cNvPr id="453" name="Google Shape;453;p7"/>
                    <p:cNvCxnSpPr/>
                    <p:nvPr/>
                  </p:nvCxnSpPr>
                  <p:spPr>
                    <a:xfrm rot="10800000">
                      <a:off x="6591014" y="4303866"/>
                      <a:ext cx="3143272" cy="0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454" name="Google Shape;454;p7"/>
                    <p:cNvCxnSpPr/>
                    <p:nvPr/>
                  </p:nvCxnSpPr>
                  <p:spPr>
                    <a:xfrm rot="5400000">
                      <a:off x="6442004" y="4128372"/>
                      <a:ext cx="32400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455" name="Google Shape;455;p7"/>
                    <p:cNvCxnSpPr/>
                    <p:nvPr/>
                  </p:nvCxnSpPr>
                  <p:spPr>
                    <a:xfrm rot="5400000">
                      <a:off x="7210358" y="4123462"/>
                      <a:ext cx="32400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456" name="Google Shape;456;p7"/>
                    <p:cNvCxnSpPr/>
                    <p:nvPr/>
                  </p:nvCxnSpPr>
                  <p:spPr>
                    <a:xfrm rot="5400000">
                      <a:off x="8019990" y="4133282"/>
                      <a:ext cx="32400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457" name="Google Shape;457;p7"/>
                    <p:cNvCxnSpPr/>
                    <p:nvPr/>
                  </p:nvCxnSpPr>
                  <p:spPr>
                    <a:xfrm rot="5400000">
                      <a:off x="8788344" y="4128372"/>
                      <a:ext cx="32400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cxnSp>
                <p:nvCxnSpPr>
                  <p:cNvPr id="458" name="Google Shape;458;p7"/>
                  <p:cNvCxnSpPr/>
                  <p:nvPr/>
                </p:nvCxnSpPr>
                <p:spPr>
                  <a:xfrm rot="5400000">
                    <a:off x="9493200" y="4136162"/>
                    <a:ext cx="324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459" name="Google Shape;459;p7"/>
                <p:cNvSpPr txBox="1"/>
                <p:nvPr/>
              </p:nvSpPr>
              <p:spPr>
                <a:xfrm>
                  <a:off x="6739736" y="4357694"/>
                  <a:ext cx="3000396" cy="4286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imes New Roman"/>
                    <a:buNone/>
                  </a:pPr>
                  <a:r>
                    <a:rPr b="0" i="0" lang="es-AR" sz="18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 1           2           3          4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60" name="Google Shape;460;p7"/>
              <p:cNvGrpSpPr/>
              <p:nvPr/>
            </p:nvGrpSpPr>
            <p:grpSpPr>
              <a:xfrm>
                <a:off x="4319314" y="4278318"/>
                <a:ext cx="2376000" cy="773118"/>
                <a:chOff x="6811174" y="5441964"/>
                <a:chExt cx="2376000" cy="773118"/>
              </a:xfrm>
            </p:grpSpPr>
            <p:grpSp>
              <p:nvGrpSpPr>
                <p:cNvPr id="461" name="Google Shape;461;p7"/>
                <p:cNvGrpSpPr/>
                <p:nvPr/>
              </p:nvGrpSpPr>
              <p:grpSpPr>
                <a:xfrm>
                  <a:off x="6811174" y="5441964"/>
                  <a:ext cx="2376000" cy="331790"/>
                  <a:chOff x="6591014" y="3959376"/>
                  <a:chExt cx="2376000" cy="331790"/>
                </a:xfrm>
              </p:grpSpPr>
              <p:cxnSp>
                <p:nvCxnSpPr>
                  <p:cNvPr id="462" name="Google Shape;462;p7"/>
                  <p:cNvCxnSpPr/>
                  <p:nvPr/>
                </p:nvCxnSpPr>
                <p:spPr>
                  <a:xfrm rot="10800000">
                    <a:off x="6591014" y="4286256"/>
                    <a:ext cx="2376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63" name="Google Shape;463;p7"/>
                  <p:cNvCxnSpPr/>
                  <p:nvPr/>
                </p:nvCxnSpPr>
                <p:spPr>
                  <a:xfrm rot="5400000">
                    <a:off x="6442004" y="4128372"/>
                    <a:ext cx="324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64" name="Google Shape;464;p7"/>
                  <p:cNvCxnSpPr/>
                  <p:nvPr/>
                </p:nvCxnSpPr>
                <p:spPr>
                  <a:xfrm rot="5400000">
                    <a:off x="7210358" y="4123462"/>
                    <a:ext cx="324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65" name="Google Shape;465;p7"/>
                  <p:cNvCxnSpPr/>
                  <p:nvPr/>
                </p:nvCxnSpPr>
                <p:spPr>
                  <a:xfrm rot="5400000">
                    <a:off x="8019990" y="4120582"/>
                    <a:ext cx="324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66" name="Google Shape;466;p7"/>
                  <p:cNvCxnSpPr/>
                  <p:nvPr/>
                </p:nvCxnSpPr>
                <p:spPr>
                  <a:xfrm rot="5400000">
                    <a:off x="8801044" y="4128372"/>
                    <a:ext cx="324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467" name="Google Shape;467;p7"/>
                <p:cNvSpPr txBox="1"/>
                <p:nvPr/>
              </p:nvSpPr>
              <p:spPr>
                <a:xfrm>
                  <a:off x="6892136" y="5786454"/>
                  <a:ext cx="2276492" cy="4286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imes New Roman"/>
                    <a:buNone/>
                  </a:pPr>
                  <a:r>
                    <a:rPr b="0" i="0" lang="es-AR" sz="18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  1          2           3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68" name="Google Shape;468;p7"/>
              <p:cNvSpPr txBox="1"/>
              <p:nvPr/>
            </p:nvSpPr>
            <p:spPr>
              <a:xfrm>
                <a:off x="4390752" y="4071942"/>
                <a:ext cx="707532" cy="5000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Times New Roman"/>
                  <a:buNone/>
                </a:pPr>
                <a:r>
                  <a:rPr b="0" i="0" lang="es-AR" sz="32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67   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469" name="Google Shape;469;p7"/>
            <p:cNvSpPr txBox="1"/>
            <p:nvPr/>
          </p:nvSpPr>
          <p:spPr>
            <a:xfrm>
              <a:off x="8811438" y="4929198"/>
              <a:ext cx="1571636" cy="500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b="0" i="0" lang="es-AR" sz="3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0     1   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0" name="Google Shape;470;p7"/>
            <p:cNvSpPr txBox="1"/>
            <p:nvPr/>
          </p:nvSpPr>
          <p:spPr>
            <a:xfrm>
              <a:off x="7739868" y="4286256"/>
              <a:ext cx="928694" cy="428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cc: 1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7"/>
            <p:cNvSpPr txBox="1"/>
            <p:nvPr/>
          </p:nvSpPr>
          <p:spPr>
            <a:xfrm>
              <a:off x="11168892" y="4332294"/>
              <a:ext cx="928694" cy="428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cc: 1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2" name="Google Shape;472;p7"/>
          <p:cNvSpPr txBox="1"/>
          <p:nvPr/>
        </p:nvSpPr>
        <p:spPr>
          <a:xfrm>
            <a:off x="531813" y="-1071594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73" name="Google Shape;473;p7"/>
          <p:cNvGrpSpPr/>
          <p:nvPr/>
        </p:nvGrpSpPr>
        <p:grpSpPr>
          <a:xfrm>
            <a:off x="4382282" y="500042"/>
            <a:ext cx="3240000" cy="720000"/>
            <a:chOff x="7954182" y="3571876"/>
            <a:chExt cx="3240000" cy="720000"/>
          </a:xfrm>
        </p:grpSpPr>
        <p:sp>
          <p:nvSpPr>
            <p:cNvPr id="474" name="Google Shape;474;p7"/>
            <p:cNvSpPr txBox="1"/>
            <p:nvPr/>
          </p:nvSpPr>
          <p:spPr>
            <a:xfrm>
              <a:off x="8168496" y="3662369"/>
              <a:ext cx="3000396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25    40     96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5" name="Google Shape;475;p7"/>
            <p:cNvGrpSpPr/>
            <p:nvPr/>
          </p:nvGrpSpPr>
          <p:grpSpPr>
            <a:xfrm>
              <a:off x="7954182" y="3571876"/>
              <a:ext cx="3240000" cy="720000"/>
              <a:chOff x="4025092" y="2786058"/>
              <a:chExt cx="3240000" cy="720000"/>
            </a:xfrm>
          </p:grpSpPr>
          <p:sp>
            <p:nvSpPr>
              <p:cNvPr id="476" name="Google Shape;476;p7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77" name="Google Shape;477;p7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8" name="Google Shape;478;p7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479" name="Google Shape;479;p7"/>
          <p:cNvSpPr txBox="1"/>
          <p:nvPr/>
        </p:nvSpPr>
        <p:spPr>
          <a:xfrm>
            <a:off x="4382282" y="71414"/>
            <a:ext cx="357190" cy="409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0" i="0" sz="3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80" name="Google Shape;480;p7"/>
          <p:cNvGrpSpPr/>
          <p:nvPr/>
        </p:nvGrpSpPr>
        <p:grpSpPr>
          <a:xfrm>
            <a:off x="4382282" y="500042"/>
            <a:ext cx="3240000" cy="720000"/>
            <a:chOff x="4668034" y="5500702"/>
            <a:chExt cx="3240000" cy="720000"/>
          </a:xfrm>
        </p:grpSpPr>
        <p:grpSp>
          <p:nvGrpSpPr>
            <p:cNvPr id="481" name="Google Shape;481;p7"/>
            <p:cNvGrpSpPr/>
            <p:nvPr/>
          </p:nvGrpSpPr>
          <p:grpSpPr>
            <a:xfrm>
              <a:off x="4668034" y="5500702"/>
              <a:ext cx="3240000" cy="720000"/>
              <a:chOff x="4025092" y="2786058"/>
              <a:chExt cx="3240000" cy="720000"/>
            </a:xfrm>
          </p:grpSpPr>
          <p:sp>
            <p:nvSpPr>
              <p:cNvPr id="482" name="Google Shape;482;p7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7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4" name="Google Shape;484;p7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485" name="Google Shape;485;p7"/>
            <p:cNvSpPr txBox="1"/>
            <p:nvPr/>
          </p:nvSpPr>
          <p:spPr>
            <a:xfrm>
              <a:off x="4810910" y="5591195"/>
              <a:ext cx="3000396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67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6" name="Google Shape;486;p7"/>
          <p:cNvGrpSpPr/>
          <p:nvPr/>
        </p:nvGrpSpPr>
        <p:grpSpPr>
          <a:xfrm>
            <a:off x="1713786" y="1857364"/>
            <a:ext cx="3240000" cy="1148628"/>
            <a:chOff x="1739076" y="3643314"/>
            <a:chExt cx="3240000" cy="1148628"/>
          </a:xfrm>
        </p:grpSpPr>
        <p:grpSp>
          <p:nvGrpSpPr>
            <p:cNvPr id="487" name="Google Shape;487;p7"/>
            <p:cNvGrpSpPr/>
            <p:nvPr/>
          </p:nvGrpSpPr>
          <p:grpSpPr>
            <a:xfrm>
              <a:off x="1739076" y="4071942"/>
              <a:ext cx="3240000" cy="720000"/>
              <a:chOff x="4025092" y="2786058"/>
              <a:chExt cx="3240000" cy="720000"/>
            </a:xfrm>
          </p:grpSpPr>
          <p:sp>
            <p:nvSpPr>
              <p:cNvPr id="488" name="Google Shape;488;p7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9" name="Google Shape;489;p7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0" name="Google Shape;490;p7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491" name="Google Shape;491;p7"/>
            <p:cNvSpPr txBox="1"/>
            <p:nvPr/>
          </p:nvSpPr>
          <p:spPr>
            <a:xfrm>
              <a:off x="1739076" y="3643314"/>
              <a:ext cx="357190" cy="409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2" name="Google Shape;492;p7"/>
            <p:cNvSpPr txBox="1"/>
            <p:nvPr/>
          </p:nvSpPr>
          <p:spPr>
            <a:xfrm>
              <a:off x="1881952" y="4143380"/>
              <a:ext cx="3000396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25     40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3" name="Google Shape;493;p7"/>
          <p:cNvGrpSpPr/>
          <p:nvPr/>
        </p:nvGrpSpPr>
        <p:grpSpPr>
          <a:xfrm>
            <a:off x="6857322" y="1857364"/>
            <a:ext cx="3240000" cy="1148628"/>
            <a:chOff x="6882612" y="3643314"/>
            <a:chExt cx="3240000" cy="1148628"/>
          </a:xfrm>
        </p:grpSpPr>
        <p:grpSp>
          <p:nvGrpSpPr>
            <p:cNvPr id="494" name="Google Shape;494;p7"/>
            <p:cNvGrpSpPr/>
            <p:nvPr/>
          </p:nvGrpSpPr>
          <p:grpSpPr>
            <a:xfrm>
              <a:off x="6882612" y="4071942"/>
              <a:ext cx="3240000" cy="720000"/>
              <a:chOff x="4025092" y="2786058"/>
              <a:chExt cx="3240000" cy="720000"/>
            </a:xfrm>
          </p:grpSpPr>
          <p:sp>
            <p:nvSpPr>
              <p:cNvPr id="495" name="Google Shape;495;p7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7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7" name="Google Shape;497;p7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498" name="Google Shape;498;p7"/>
            <p:cNvSpPr txBox="1"/>
            <p:nvPr/>
          </p:nvSpPr>
          <p:spPr>
            <a:xfrm>
              <a:off x="6882612" y="3643314"/>
              <a:ext cx="357190" cy="409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9" name="Google Shape;499;p7"/>
            <p:cNvSpPr txBox="1"/>
            <p:nvPr/>
          </p:nvSpPr>
          <p:spPr>
            <a:xfrm>
              <a:off x="7096926" y="4143380"/>
              <a:ext cx="3000396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96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Google Shape;500;p7"/>
          <p:cNvGrpSpPr/>
          <p:nvPr/>
        </p:nvGrpSpPr>
        <p:grpSpPr>
          <a:xfrm>
            <a:off x="3346486" y="1206484"/>
            <a:ext cx="3510836" cy="1079508"/>
            <a:chOff x="3346486" y="2992434"/>
            <a:chExt cx="3510836" cy="1079508"/>
          </a:xfrm>
        </p:grpSpPr>
        <p:cxnSp>
          <p:nvCxnSpPr>
            <p:cNvPr id="501" name="Google Shape;501;p7"/>
            <p:cNvCxnSpPr/>
            <p:nvPr/>
          </p:nvCxnSpPr>
          <p:spPr>
            <a:xfrm rot="5400000">
              <a:off x="3322304" y="3016616"/>
              <a:ext cx="1071570" cy="1023206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2" name="Google Shape;502;p7"/>
            <p:cNvCxnSpPr/>
            <p:nvPr/>
          </p:nvCxnSpPr>
          <p:spPr>
            <a:xfrm>
              <a:off x="5451636" y="3000372"/>
              <a:ext cx="1405686" cy="107157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03" name="Google Shape;503;p7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4" name="Google Shape;504;p7"/>
          <p:cNvSpPr txBox="1"/>
          <p:nvPr/>
        </p:nvSpPr>
        <p:spPr>
          <a:xfrm>
            <a:off x="1881952" y="5036368"/>
            <a:ext cx="2500330" cy="50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-1    -1    -1  </a:t>
            </a:r>
            <a:endParaRPr b="0" i="0" sz="3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5" name="Google Shape;505;p7"/>
          <p:cNvSpPr txBox="1"/>
          <p:nvPr/>
        </p:nvSpPr>
        <p:spPr>
          <a:xfrm>
            <a:off x="5382414" y="5036368"/>
            <a:ext cx="1785950" cy="50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-1    -1      </a:t>
            </a:r>
            <a:endParaRPr b="0" i="0" sz="3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6" name="Google Shape;506;p7"/>
          <p:cNvSpPr txBox="1"/>
          <p:nvPr/>
        </p:nvSpPr>
        <p:spPr>
          <a:xfrm>
            <a:off x="8382810" y="642918"/>
            <a:ext cx="3357586" cy="50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25   40   67   96   </a:t>
            </a:r>
            <a:endParaRPr b="0" i="0" sz="3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07" name="Google Shape;507;p7"/>
          <p:cNvCxnSpPr/>
          <p:nvPr/>
        </p:nvCxnSpPr>
        <p:spPr>
          <a:xfrm rot="5400000">
            <a:off x="10002766" y="1429628"/>
            <a:ext cx="432000" cy="1588"/>
          </a:xfrm>
          <a:prstGeom prst="straightConnector1">
            <a:avLst/>
          </a:prstGeom>
          <a:noFill/>
          <a:ln cap="flat" cmpd="sng" w="38100">
            <a:solidFill>
              <a:srgbClr val="2727B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08" name="Google Shape;508;p7"/>
          <p:cNvGrpSpPr/>
          <p:nvPr/>
        </p:nvGrpSpPr>
        <p:grpSpPr>
          <a:xfrm>
            <a:off x="8479648" y="1214422"/>
            <a:ext cx="1188000" cy="500066"/>
            <a:chOff x="8479648" y="1214422"/>
            <a:chExt cx="1188000" cy="500066"/>
          </a:xfrm>
        </p:grpSpPr>
        <p:cxnSp>
          <p:nvCxnSpPr>
            <p:cNvPr id="509" name="Google Shape;509;p7"/>
            <p:cNvCxnSpPr/>
            <p:nvPr/>
          </p:nvCxnSpPr>
          <p:spPr>
            <a:xfrm>
              <a:off x="8479648" y="1214422"/>
              <a:ext cx="1188000" cy="1588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10" name="Google Shape;510;p7"/>
            <p:cNvSpPr txBox="1"/>
            <p:nvPr/>
          </p:nvSpPr>
          <p:spPr>
            <a:xfrm>
              <a:off x="8525686" y="1285860"/>
              <a:ext cx="1133484" cy="428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2800"/>
                <a:buFont typeface="Times New Roman"/>
                <a:buNone/>
              </a:pPr>
              <a:r>
                <a:rPr b="0" i="0" lang="es-AR" sz="2800" u="none" cap="none" strike="noStrike">
                  <a:solidFill>
                    <a:schemeClr val="accent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izq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1" name="Google Shape;511;p7"/>
          <p:cNvGrpSpPr/>
          <p:nvPr/>
        </p:nvGrpSpPr>
        <p:grpSpPr>
          <a:xfrm>
            <a:off x="10525950" y="1214422"/>
            <a:ext cx="1133484" cy="500066"/>
            <a:chOff x="10525950" y="1214422"/>
            <a:chExt cx="1133484" cy="500066"/>
          </a:xfrm>
        </p:grpSpPr>
        <p:cxnSp>
          <p:nvCxnSpPr>
            <p:cNvPr id="512" name="Google Shape;512;p7"/>
            <p:cNvCxnSpPr/>
            <p:nvPr/>
          </p:nvCxnSpPr>
          <p:spPr>
            <a:xfrm>
              <a:off x="10843768" y="1214422"/>
              <a:ext cx="468000" cy="1588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13" name="Google Shape;513;p7"/>
            <p:cNvSpPr txBox="1"/>
            <p:nvPr/>
          </p:nvSpPr>
          <p:spPr>
            <a:xfrm>
              <a:off x="10525950" y="1285860"/>
              <a:ext cx="1133484" cy="428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2800"/>
                <a:buFont typeface="Times New Roman"/>
                <a:buNone/>
              </a:pPr>
              <a:r>
                <a:rPr b="0" i="0" lang="es-AR" sz="2800" u="none" cap="none" strike="noStrike">
                  <a:solidFill>
                    <a:schemeClr val="accent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4" name="Google Shape;514;p7"/>
          <p:cNvSpPr txBox="1"/>
          <p:nvPr/>
        </p:nvSpPr>
        <p:spPr>
          <a:xfrm>
            <a:off x="2857520" y="3357562"/>
            <a:ext cx="9740132" cy="571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División de la raíz. Se incrementa la altura del árbol.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7"/>
          <p:cNvSpPr txBox="1"/>
          <p:nvPr/>
        </p:nvSpPr>
        <p:spPr>
          <a:xfrm>
            <a:off x="4382282" y="0"/>
            <a:ext cx="357190" cy="409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</a:t>
            </a:r>
            <a:endParaRPr b="0" i="0" sz="3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"/>
          <p:cNvSpPr txBox="1"/>
          <p:nvPr/>
        </p:nvSpPr>
        <p:spPr>
          <a:xfrm>
            <a:off x="1810515" y="611188"/>
            <a:ext cx="7929618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b="0" i="0" lang="es-AR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 – Árbol B de orden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8"/>
          <p:cNvSpPr txBox="1"/>
          <p:nvPr/>
        </p:nvSpPr>
        <p:spPr>
          <a:xfrm>
            <a:off x="2589213" y="6335713"/>
            <a:ext cx="7620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8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527" name="Google Shape;527;p8"/>
          <p:cNvGrpSpPr/>
          <p:nvPr/>
        </p:nvGrpSpPr>
        <p:grpSpPr>
          <a:xfrm>
            <a:off x="4382282" y="2285992"/>
            <a:ext cx="3240000" cy="720000"/>
            <a:chOff x="4025092" y="2786058"/>
            <a:chExt cx="3240000" cy="720000"/>
          </a:xfrm>
        </p:grpSpPr>
        <p:sp>
          <p:nvSpPr>
            <p:cNvPr id="528" name="Google Shape;528;p8"/>
            <p:cNvSpPr/>
            <p:nvPr/>
          </p:nvSpPr>
          <p:spPr>
            <a:xfrm>
              <a:off x="4025092" y="2786058"/>
              <a:ext cx="3240000" cy="7200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9" name="Google Shape;529;p8"/>
            <p:cNvCxnSpPr/>
            <p:nvPr/>
          </p:nvCxnSpPr>
          <p:spPr>
            <a:xfrm rot="5400000">
              <a:off x="4740266" y="3142454"/>
              <a:ext cx="714380" cy="1588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0" name="Google Shape;530;p8"/>
            <p:cNvCxnSpPr/>
            <p:nvPr/>
          </p:nvCxnSpPr>
          <p:spPr>
            <a:xfrm rot="5400000">
              <a:off x="5811836" y="3142454"/>
              <a:ext cx="714380" cy="1588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31" name="Google Shape;531;p8"/>
          <p:cNvSpPr txBox="1"/>
          <p:nvPr/>
        </p:nvSpPr>
        <p:spPr>
          <a:xfrm>
            <a:off x="4382282" y="1857364"/>
            <a:ext cx="357190" cy="409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0" i="0" sz="3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532" name="Google Shape;532;p8"/>
          <p:cNvGrpSpPr/>
          <p:nvPr/>
        </p:nvGrpSpPr>
        <p:grpSpPr>
          <a:xfrm>
            <a:off x="4382282" y="2285992"/>
            <a:ext cx="3240000" cy="720000"/>
            <a:chOff x="4668034" y="5500702"/>
            <a:chExt cx="3240000" cy="720000"/>
          </a:xfrm>
        </p:grpSpPr>
        <p:grpSp>
          <p:nvGrpSpPr>
            <p:cNvPr id="533" name="Google Shape;533;p8"/>
            <p:cNvGrpSpPr/>
            <p:nvPr/>
          </p:nvGrpSpPr>
          <p:grpSpPr>
            <a:xfrm>
              <a:off x="4668034" y="5500702"/>
              <a:ext cx="3240000" cy="720000"/>
              <a:chOff x="4025092" y="2786058"/>
              <a:chExt cx="3240000" cy="720000"/>
            </a:xfrm>
          </p:grpSpPr>
          <p:sp>
            <p:nvSpPr>
              <p:cNvPr id="534" name="Google Shape;534;p8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35" name="Google Shape;535;p8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6" name="Google Shape;536;p8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537" name="Google Shape;537;p8"/>
            <p:cNvSpPr txBox="1"/>
            <p:nvPr/>
          </p:nvSpPr>
          <p:spPr>
            <a:xfrm>
              <a:off x="4810910" y="5591195"/>
              <a:ext cx="3000396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67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8" name="Google Shape;538;p8"/>
          <p:cNvGrpSpPr/>
          <p:nvPr/>
        </p:nvGrpSpPr>
        <p:grpSpPr>
          <a:xfrm>
            <a:off x="1713786" y="3643314"/>
            <a:ext cx="3240000" cy="1148628"/>
            <a:chOff x="1739076" y="3643314"/>
            <a:chExt cx="3240000" cy="1148628"/>
          </a:xfrm>
        </p:grpSpPr>
        <p:grpSp>
          <p:nvGrpSpPr>
            <p:cNvPr id="539" name="Google Shape;539;p8"/>
            <p:cNvGrpSpPr/>
            <p:nvPr/>
          </p:nvGrpSpPr>
          <p:grpSpPr>
            <a:xfrm>
              <a:off x="1739076" y="4071942"/>
              <a:ext cx="3240000" cy="720000"/>
              <a:chOff x="4025092" y="2786058"/>
              <a:chExt cx="3240000" cy="720000"/>
            </a:xfrm>
          </p:grpSpPr>
          <p:sp>
            <p:nvSpPr>
              <p:cNvPr id="540" name="Google Shape;540;p8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1" name="Google Shape;541;p8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2" name="Google Shape;542;p8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543" name="Google Shape;543;p8"/>
            <p:cNvSpPr txBox="1"/>
            <p:nvPr/>
          </p:nvSpPr>
          <p:spPr>
            <a:xfrm>
              <a:off x="1739076" y="3643314"/>
              <a:ext cx="357190" cy="409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4" name="Google Shape;544;p8"/>
            <p:cNvSpPr txBox="1"/>
            <p:nvPr/>
          </p:nvSpPr>
          <p:spPr>
            <a:xfrm>
              <a:off x="1881952" y="4143380"/>
              <a:ext cx="3000396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25     40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5" name="Google Shape;545;p8"/>
          <p:cNvGrpSpPr/>
          <p:nvPr/>
        </p:nvGrpSpPr>
        <p:grpSpPr>
          <a:xfrm>
            <a:off x="6857322" y="3643314"/>
            <a:ext cx="3240000" cy="1148628"/>
            <a:chOff x="6882612" y="3643314"/>
            <a:chExt cx="3240000" cy="1148628"/>
          </a:xfrm>
        </p:grpSpPr>
        <p:grpSp>
          <p:nvGrpSpPr>
            <p:cNvPr id="546" name="Google Shape;546;p8"/>
            <p:cNvGrpSpPr/>
            <p:nvPr/>
          </p:nvGrpSpPr>
          <p:grpSpPr>
            <a:xfrm>
              <a:off x="6882612" y="4071942"/>
              <a:ext cx="3240000" cy="720000"/>
              <a:chOff x="4025092" y="2786058"/>
              <a:chExt cx="3240000" cy="720000"/>
            </a:xfrm>
          </p:grpSpPr>
          <p:sp>
            <p:nvSpPr>
              <p:cNvPr id="547" name="Google Shape;547;p8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8" name="Google Shape;548;p8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9" name="Google Shape;549;p8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550" name="Google Shape;550;p8"/>
            <p:cNvSpPr txBox="1"/>
            <p:nvPr/>
          </p:nvSpPr>
          <p:spPr>
            <a:xfrm>
              <a:off x="6882612" y="3643314"/>
              <a:ext cx="357190" cy="409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1" name="Google Shape;551;p8"/>
            <p:cNvSpPr txBox="1"/>
            <p:nvPr/>
          </p:nvSpPr>
          <p:spPr>
            <a:xfrm>
              <a:off x="7096926" y="4143380"/>
              <a:ext cx="3000396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96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2" name="Google Shape;552;p8"/>
          <p:cNvSpPr txBox="1"/>
          <p:nvPr/>
        </p:nvSpPr>
        <p:spPr>
          <a:xfrm>
            <a:off x="1451336" y="5784347"/>
            <a:ext cx="1357322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+88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8"/>
          <p:cNvSpPr txBox="1"/>
          <p:nvPr/>
        </p:nvSpPr>
        <p:spPr>
          <a:xfrm>
            <a:off x="2596332" y="5786454"/>
            <a:ext cx="1714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+105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4" name="Google Shape;554;p8"/>
          <p:cNvGrpSpPr/>
          <p:nvPr/>
        </p:nvGrpSpPr>
        <p:grpSpPr>
          <a:xfrm>
            <a:off x="3333786" y="3000342"/>
            <a:ext cx="3523536" cy="1071600"/>
            <a:chOff x="3333786" y="3000342"/>
            <a:chExt cx="3523536" cy="1071600"/>
          </a:xfrm>
        </p:grpSpPr>
        <p:cxnSp>
          <p:nvCxnSpPr>
            <p:cNvPr id="555" name="Google Shape;555;p8"/>
            <p:cNvCxnSpPr>
              <a:endCxn id="540" idx="0"/>
            </p:cNvCxnSpPr>
            <p:nvPr/>
          </p:nvCxnSpPr>
          <p:spPr>
            <a:xfrm flipH="1">
              <a:off x="3333786" y="3000342"/>
              <a:ext cx="1023300" cy="107160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6" name="Google Shape;556;p8"/>
            <p:cNvCxnSpPr/>
            <p:nvPr/>
          </p:nvCxnSpPr>
          <p:spPr>
            <a:xfrm>
              <a:off x="5451636" y="3000372"/>
              <a:ext cx="1405686" cy="107157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57" name="Google Shape;557;p8"/>
          <p:cNvGrpSpPr/>
          <p:nvPr/>
        </p:nvGrpSpPr>
        <p:grpSpPr>
          <a:xfrm>
            <a:off x="6857322" y="3643314"/>
            <a:ext cx="3240000" cy="1148628"/>
            <a:chOff x="6882612" y="3643314"/>
            <a:chExt cx="3240000" cy="1148628"/>
          </a:xfrm>
        </p:grpSpPr>
        <p:grpSp>
          <p:nvGrpSpPr>
            <p:cNvPr id="558" name="Google Shape;558;p8"/>
            <p:cNvGrpSpPr/>
            <p:nvPr/>
          </p:nvGrpSpPr>
          <p:grpSpPr>
            <a:xfrm>
              <a:off x="6882612" y="4071942"/>
              <a:ext cx="3240000" cy="720000"/>
              <a:chOff x="4025092" y="2786058"/>
              <a:chExt cx="3240000" cy="720000"/>
            </a:xfrm>
          </p:grpSpPr>
          <p:sp>
            <p:nvSpPr>
              <p:cNvPr id="559" name="Google Shape;559;p8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60" name="Google Shape;560;p8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1" name="Google Shape;561;p8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562" name="Google Shape;562;p8"/>
            <p:cNvSpPr txBox="1"/>
            <p:nvPr/>
          </p:nvSpPr>
          <p:spPr>
            <a:xfrm>
              <a:off x="6882612" y="3643314"/>
              <a:ext cx="357190" cy="409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3" name="Google Shape;563;p8"/>
            <p:cNvSpPr txBox="1"/>
            <p:nvPr/>
          </p:nvSpPr>
          <p:spPr>
            <a:xfrm>
              <a:off x="7096926" y="4143380"/>
              <a:ext cx="3000396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88    96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4" name="Google Shape;564;p8"/>
          <p:cNvSpPr txBox="1"/>
          <p:nvPr/>
        </p:nvSpPr>
        <p:spPr>
          <a:xfrm>
            <a:off x="9025752" y="4156943"/>
            <a:ext cx="1071570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8"/>
          <p:cNvSpPr txBox="1"/>
          <p:nvPr/>
        </p:nvSpPr>
        <p:spPr>
          <a:xfrm>
            <a:off x="3951666" y="5798029"/>
            <a:ext cx="1428760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+75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8"/>
          <p:cNvSpPr txBox="1"/>
          <p:nvPr/>
        </p:nvSpPr>
        <p:spPr>
          <a:xfrm>
            <a:off x="8382810" y="1571612"/>
            <a:ext cx="3357586" cy="50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75  88    96   105  </a:t>
            </a:r>
            <a:endParaRPr b="0" i="0" sz="3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67" name="Google Shape;567;p8"/>
          <p:cNvCxnSpPr/>
          <p:nvPr/>
        </p:nvCxnSpPr>
        <p:spPr>
          <a:xfrm rot="5400000">
            <a:off x="10002766" y="2358322"/>
            <a:ext cx="432000" cy="1588"/>
          </a:xfrm>
          <a:prstGeom prst="straightConnector1">
            <a:avLst/>
          </a:prstGeom>
          <a:noFill/>
          <a:ln cap="flat" cmpd="sng" w="38100">
            <a:solidFill>
              <a:srgbClr val="2727B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68" name="Google Shape;568;p8"/>
          <p:cNvGrpSpPr/>
          <p:nvPr/>
        </p:nvGrpSpPr>
        <p:grpSpPr>
          <a:xfrm>
            <a:off x="8479648" y="2143116"/>
            <a:ext cx="1188000" cy="500066"/>
            <a:chOff x="8479648" y="1214422"/>
            <a:chExt cx="1188000" cy="500066"/>
          </a:xfrm>
        </p:grpSpPr>
        <p:cxnSp>
          <p:nvCxnSpPr>
            <p:cNvPr id="569" name="Google Shape;569;p8"/>
            <p:cNvCxnSpPr/>
            <p:nvPr/>
          </p:nvCxnSpPr>
          <p:spPr>
            <a:xfrm>
              <a:off x="8479648" y="1214422"/>
              <a:ext cx="1188000" cy="1588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70" name="Google Shape;570;p8"/>
            <p:cNvSpPr txBox="1"/>
            <p:nvPr/>
          </p:nvSpPr>
          <p:spPr>
            <a:xfrm>
              <a:off x="8525686" y="1285860"/>
              <a:ext cx="1133484" cy="428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2800"/>
                <a:buFont typeface="Times New Roman"/>
                <a:buNone/>
              </a:pPr>
              <a:r>
                <a:rPr b="0" i="0" lang="es-AR" sz="2800" u="none" cap="none" strike="noStrike">
                  <a:solidFill>
                    <a:schemeClr val="accent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izq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1" name="Google Shape;571;p8"/>
          <p:cNvGrpSpPr/>
          <p:nvPr/>
        </p:nvGrpSpPr>
        <p:grpSpPr>
          <a:xfrm>
            <a:off x="10678350" y="2143116"/>
            <a:ext cx="1133484" cy="500066"/>
            <a:chOff x="10678350" y="1214422"/>
            <a:chExt cx="1133484" cy="500066"/>
          </a:xfrm>
        </p:grpSpPr>
        <p:cxnSp>
          <p:nvCxnSpPr>
            <p:cNvPr id="572" name="Google Shape;572;p8"/>
            <p:cNvCxnSpPr/>
            <p:nvPr/>
          </p:nvCxnSpPr>
          <p:spPr>
            <a:xfrm>
              <a:off x="10914082" y="1214422"/>
              <a:ext cx="612000" cy="1588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73" name="Google Shape;573;p8"/>
            <p:cNvSpPr txBox="1"/>
            <p:nvPr/>
          </p:nvSpPr>
          <p:spPr>
            <a:xfrm>
              <a:off x="10678350" y="1285860"/>
              <a:ext cx="1133484" cy="428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2800"/>
                <a:buFont typeface="Times New Roman"/>
                <a:buNone/>
              </a:pPr>
              <a:r>
                <a:rPr b="0" i="0" lang="es-AR" sz="2800" u="none" cap="none" strike="noStrike">
                  <a:solidFill>
                    <a:schemeClr val="accent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4" name="Google Shape;574;p8"/>
          <p:cNvSpPr txBox="1"/>
          <p:nvPr/>
        </p:nvSpPr>
        <p:spPr>
          <a:xfrm>
            <a:off x="5596728" y="5429264"/>
            <a:ext cx="6596860" cy="928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Overflow en el nodo 1. División del mismo y promoción de la clave 96.</a:t>
            </a:r>
            <a:endParaRPr b="0" i="0" sz="2800" u="none" cap="none" strike="noStrike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9"/>
          <p:cNvSpPr txBox="1"/>
          <p:nvPr/>
        </p:nvSpPr>
        <p:spPr>
          <a:xfrm>
            <a:off x="1810515" y="611188"/>
            <a:ext cx="7929618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b="0" i="0" lang="es-AR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 – Árbol B de orden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9"/>
          <p:cNvSpPr txBox="1"/>
          <p:nvPr/>
        </p:nvSpPr>
        <p:spPr>
          <a:xfrm>
            <a:off x="2589213" y="6335713"/>
            <a:ext cx="7620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9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586" name="Google Shape;586;p9"/>
          <p:cNvGrpSpPr/>
          <p:nvPr/>
        </p:nvGrpSpPr>
        <p:grpSpPr>
          <a:xfrm>
            <a:off x="4382282" y="1857364"/>
            <a:ext cx="3240000" cy="1148628"/>
            <a:chOff x="4382282" y="1857364"/>
            <a:chExt cx="3240000" cy="1148628"/>
          </a:xfrm>
        </p:grpSpPr>
        <p:sp>
          <p:nvSpPr>
            <p:cNvPr id="587" name="Google Shape;587;p9"/>
            <p:cNvSpPr txBox="1"/>
            <p:nvPr/>
          </p:nvSpPr>
          <p:spPr>
            <a:xfrm>
              <a:off x="4382282" y="1857364"/>
              <a:ext cx="357190" cy="409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588" name="Google Shape;588;p9"/>
            <p:cNvGrpSpPr/>
            <p:nvPr/>
          </p:nvGrpSpPr>
          <p:grpSpPr>
            <a:xfrm>
              <a:off x="4382282" y="2285992"/>
              <a:ext cx="3240000" cy="720000"/>
              <a:chOff x="4668034" y="5500702"/>
              <a:chExt cx="3240000" cy="720000"/>
            </a:xfrm>
          </p:grpSpPr>
          <p:grpSp>
            <p:nvGrpSpPr>
              <p:cNvPr id="589" name="Google Shape;589;p9"/>
              <p:cNvGrpSpPr/>
              <p:nvPr/>
            </p:nvGrpSpPr>
            <p:grpSpPr>
              <a:xfrm>
                <a:off x="4668034" y="5500702"/>
                <a:ext cx="3240000" cy="720000"/>
                <a:chOff x="4025092" y="2786058"/>
                <a:chExt cx="3240000" cy="720000"/>
              </a:xfrm>
            </p:grpSpPr>
            <p:sp>
              <p:nvSpPr>
                <p:cNvPr id="590" name="Google Shape;590;p9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91" name="Google Shape;591;p9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92" name="Google Shape;592;p9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593" name="Google Shape;593;p9"/>
              <p:cNvSpPr txBox="1"/>
              <p:nvPr/>
            </p:nvSpPr>
            <p:spPr>
              <a:xfrm>
                <a:off x="4810910" y="5591195"/>
                <a:ext cx="3000396" cy="623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67     96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94" name="Google Shape;594;p9"/>
          <p:cNvGrpSpPr/>
          <p:nvPr/>
        </p:nvGrpSpPr>
        <p:grpSpPr>
          <a:xfrm>
            <a:off x="524630" y="3011917"/>
            <a:ext cx="3857700" cy="1791600"/>
            <a:chOff x="524630" y="3011917"/>
            <a:chExt cx="3857700" cy="1791600"/>
          </a:xfrm>
        </p:grpSpPr>
        <p:grpSp>
          <p:nvGrpSpPr>
            <p:cNvPr id="595" name="Google Shape;595;p9"/>
            <p:cNvGrpSpPr/>
            <p:nvPr/>
          </p:nvGrpSpPr>
          <p:grpSpPr>
            <a:xfrm>
              <a:off x="524630" y="3654889"/>
              <a:ext cx="3240000" cy="1148628"/>
              <a:chOff x="1739076" y="3643314"/>
              <a:chExt cx="3240000" cy="1148628"/>
            </a:xfrm>
          </p:grpSpPr>
          <p:grpSp>
            <p:nvGrpSpPr>
              <p:cNvPr id="596" name="Google Shape;596;p9"/>
              <p:cNvGrpSpPr/>
              <p:nvPr/>
            </p:nvGrpSpPr>
            <p:grpSpPr>
              <a:xfrm>
                <a:off x="1739076" y="4071942"/>
                <a:ext cx="3240000" cy="720000"/>
                <a:chOff x="4025092" y="2786058"/>
                <a:chExt cx="3240000" cy="720000"/>
              </a:xfrm>
            </p:grpSpPr>
            <p:sp>
              <p:nvSpPr>
                <p:cNvPr id="597" name="Google Shape;597;p9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98" name="Google Shape;598;p9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99" name="Google Shape;599;p9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600" name="Google Shape;600;p9"/>
              <p:cNvSpPr txBox="1"/>
              <p:nvPr/>
            </p:nvSpPr>
            <p:spPr>
              <a:xfrm>
                <a:off x="1739076" y="3643314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0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01" name="Google Shape;601;p9"/>
              <p:cNvSpPr txBox="1"/>
              <p:nvPr/>
            </p:nvSpPr>
            <p:spPr>
              <a:xfrm>
                <a:off x="1881952" y="4143380"/>
                <a:ext cx="3000396" cy="623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25     40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02" name="Google Shape;602;p9"/>
            <p:cNvCxnSpPr>
              <a:endCxn id="597" idx="0"/>
            </p:cNvCxnSpPr>
            <p:nvPr/>
          </p:nvCxnSpPr>
          <p:spPr>
            <a:xfrm flipH="1">
              <a:off x="2144630" y="3011917"/>
              <a:ext cx="2237700" cy="107160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3" name="Google Shape;603;p9"/>
          <p:cNvGrpSpPr/>
          <p:nvPr/>
        </p:nvGrpSpPr>
        <p:grpSpPr>
          <a:xfrm>
            <a:off x="4382130" y="3000372"/>
            <a:ext cx="7143952" cy="1816708"/>
            <a:chOff x="4382130" y="3000372"/>
            <a:chExt cx="7143952" cy="1816708"/>
          </a:xfrm>
        </p:grpSpPr>
        <p:cxnSp>
          <p:nvCxnSpPr>
            <p:cNvPr id="604" name="Google Shape;604;p9"/>
            <p:cNvCxnSpPr/>
            <p:nvPr/>
          </p:nvCxnSpPr>
          <p:spPr>
            <a:xfrm>
              <a:off x="6525422" y="3000372"/>
              <a:ext cx="1785950" cy="111600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5" name="Google Shape;605;p9"/>
            <p:cNvCxnSpPr/>
            <p:nvPr/>
          </p:nvCxnSpPr>
          <p:spPr>
            <a:xfrm flipH="1" rot="-5400000">
              <a:off x="4881240" y="3570768"/>
              <a:ext cx="1143008" cy="2216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06" name="Google Shape;606;p9"/>
            <p:cNvGrpSpPr/>
            <p:nvPr/>
          </p:nvGrpSpPr>
          <p:grpSpPr>
            <a:xfrm>
              <a:off x="4382130" y="3668452"/>
              <a:ext cx="3240000" cy="1148628"/>
              <a:chOff x="6882612" y="3643314"/>
              <a:chExt cx="3240000" cy="1148628"/>
            </a:xfrm>
          </p:grpSpPr>
          <p:grpSp>
            <p:nvGrpSpPr>
              <p:cNvPr id="607" name="Google Shape;607;p9"/>
              <p:cNvGrpSpPr/>
              <p:nvPr/>
            </p:nvGrpSpPr>
            <p:grpSpPr>
              <a:xfrm>
                <a:off x="6882612" y="4071942"/>
                <a:ext cx="3240000" cy="720000"/>
                <a:chOff x="4025092" y="2786058"/>
                <a:chExt cx="3240000" cy="720000"/>
              </a:xfrm>
            </p:grpSpPr>
            <p:sp>
              <p:nvSpPr>
                <p:cNvPr id="608" name="Google Shape;608;p9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09" name="Google Shape;609;p9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10" name="Google Shape;610;p9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611" name="Google Shape;611;p9"/>
              <p:cNvSpPr txBox="1"/>
              <p:nvPr/>
            </p:nvSpPr>
            <p:spPr>
              <a:xfrm>
                <a:off x="6882612" y="3643314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12" name="Google Shape;612;p9"/>
              <p:cNvSpPr txBox="1"/>
              <p:nvPr/>
            </p:nvSpPr>
            <p:spPr>
              <a:xfrm>
                <a:off x="7096926" y="4143380"/>
                <a:ext cx="1857540" cy="623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75    88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3" name="Google Shape;613;p9"/>
            <p:cNvGrpSpPr/>
            <p:nvPr/>
          </p:nvGrpSpPr>
          <p:grpSpPr>
            <a:xfrm>
              <a:off x="8286082" y="3666464"/>
              <a:ext cx="3240000" cy="1148628"/>
              <a:chOff x="6882612" y="3643314"/>
              <a:chExt cx="3240000" cy="1148628"/>
            </a:xfrm>
          </p:grpSpPr>
          <p:grpSp>
            <p:nvGrpSpPr>
              <p:cNvPr id="614" name="Google Shape;614;p9"/>
              <p:cNvGrpSpPr/>
              <p:nvPr/>
            </p:nvGrpSpPr>
            <p:grpSpPr>
              <a:xfrm>
                <a:off x="6882612" y="4071942"/>
                <a:ext cx="3240000" cy="720000"/>
                <a:chOff x="4025092" y="2786058"/>
                <a:chExt cx="3240000" cy="720000"/>
              </a:xfrm>
            </p:grpSpPr>
            <p:sp>
              <p:nvSpPr>
                <p:cNvPr id="615" name="Google Shape;615;p9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16" name="Google Shape;616;p9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17" name="Google Shape;617;p9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618" name="Google Shape;618;p9"/>
              <p:cNvSpPr txBox="1"/>
              <p:nvPr/>
            </p:nvSpPr>
            <p:spPr>
              <a:xfrm>
                <a:off x="6882612" y="3643314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3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19" name="Google Shape;619;p9"/>
              <p:cNvSpPr txBox="1"/>
              <p:nvPr/>
            </p:nvSpPr>
            <p:spPr>
              <a:xfrm>
                <a:off x="6907902" y="4143380"/>
                <a:ext cx="3000396" cy="623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105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20" name="Google Shape;620;p9"/>
          <p:cNvSpPr txBox="1"/>
          <p:nvPr/>
        </p:nvSpPr>
        <p:spPr>
          <a:xfrm>
            <a:off x="1524762" y="5715016"/>
            <a:ext cx="1428760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+75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9"/>
          <p:cNvSpPr txBox="1"/>
          <p:nvPr/>
        </p:nvSpPr>
        <p:spPr>
          <a:xfrm>
            <a:off x="2382018" y="5715016"/>
            <a:ext cx="1357322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+91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9"/>
          <p:cNvSpPr txBox="1"/>
          <p:nvPr/>
        </p:nvSpPr>
        <p:spPr>
          <a:xfrm>
            <a:off x="6739736" y="4180093"/>
            <a:ext cx="785818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9"/>
          <p:cNvSpPr txBox="1"/>
          <p:nvPr/>
        </p:nvSpPr>
        <p:spPr>
          <a:xfrm>
            <a:off x="3453588" y="5715016"/>
            <a:ext cx="1428760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+80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9"/>
          <p:cNvSpPr txBox="1"/>
          <p:nvPr/>
        </p:nvSpPr>
        <p:spPr>
          <a:xfrm>
            <a:off x="8382810" y="1571612"/>
            <a:ext cx="3357586" cy="50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75  80    88    91 </a:t>
            </a:r>
            <a:endParaRPr b="0" i="0" sz="3600" u="none" cap="none" strike="noStrik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25" name="Google Shape;625;p9"/>
          <p:cNvCxnSpPr/>
          <p:nvPr/>
        </p:nvCxnSpPr>
        <p:spPr>
          <a:xfrm rot="5400000">
            <a:off x="10002766" y="2358322"/>
            <a:ext cx="432000" cy="1588"/>
          </a:xfrm>
          <a:prstGeom prst="straightConnector1">
            <a:avLst/>
          </a:prstGeom>
          <a:noFill/>
          <a:ln cap="flat" cmpd="sng" w="38100">
            <a:solidFill>
              <a:srgbClr val="2727B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26" name="Google Shape;626;p9"/>
          <p:cNvGrpSpPr/>
          <p:nvPr/>
        </p:nvGrpSpPr>
        <p:grpSpPr>
          <a:xfrm>
            <a:off x="8479648" y="2143116"/>
            <a:ext cx="1188000" cy="500066"/>
            <a:chOff x="8479648" y="1214422"/>
            <a:chExt cx="1188000" cy="500066"/>
          </a:xfrm>
        </p:grpSpPr>
        <p:cxnSp>
          <p:nvCxnSpPr>
            <p:cNvPr id="627" name="Google Shape;627;p9"/>
            <p:cNvCxnSpPr/>
            <p:nvPr/>
          </p:nvCxnSpPr>
          <p:spPr>
            <a:xfrm>
              <a:off x="8479648" y="1214422"/>
              <a:ext cx="1188000" cy="1588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28" name="Google Shape;628;p9"/>
            <p:cNvSpPr txBox="1"/>
            <p:nvPr/>
          </p:nvSpPr>
          <p:spPr>
            <a:xfrm>
              <a:off x="8525686" y="1285860"/>
              <a:ext cx="1133484" cy="428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2800"/>
                <a:buFont typeface="Times New Roman"/>
                <a:buNone/>
              </a:pPr>
              <a:r>
                <a:rPr b="0" i="0" lang="es-AR" sz="2800" u="none" cap="none" strike="noStrike">
                  <a:solidFill>
                    <a:schemeClr val="accent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izq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9" name="Google Shape;629;p9"/>
          <p:cNvGrpSpPr/>
          <p:nvPr/>
        </p:nvGrpSpPr>
        <p:grpSpPr>
          <a:xfrm>
            <a:off x="10606912" y="2143116"/>
            <a:ext cx="1133484" cy="500066"/>
            <a:chOff x="10606912" y="1214422"/>
            <a:chExt cx="1133484" cy="500066"/>
          </a:xfrm>
        </p:grpSpPr>
        <p:cxnSp>
          <p:nvCxnSpPr>
            <p:cNvPr id="630" name="Google Shape;630;p9"/>
            <p:cNvCxnSpPr/>
            <p:nvPr/>
          </p:nvCxnSpPr>
          <p:spPr>
            <a:xfrm>
              <a:off x="10914082" y="1214422"/>
              <a:ext cx="468000" cy="1588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31" name="Google Shape;631;p9"/>
            <p:cNvSpPr txBox="1"/>
            <p:nvPr/>
          </p:nvSpPr>
          <p:spPr>
            <a:xfrm>
              <a:off x="10606912" y="1285860"/>
              <a:ext cx="1133484" cy="428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2800"/>
                <a:buFont typeface="Times New Roman"/>
                <a:buNone/>
              </a:pPr>
              <a:r>
                <a:rPr b="0" i="0" lang="es-AR" sz="2800" u="none" cap="none" strike="noStrike">
                  <a:solidFill>
                    <a:schemeClr val="accent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2" name="Google Shape;632;p9"/>
          <p:cNvSpPr txBox="1"/>
          <p:nvPr/>
        </p:nvSpPr>
        <p:spPr>
          <a:xfrm>
            <a:off x="5596728" y="5429264"/>
            <a:ext cx="6596860" cy="928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Overflow en el nodo 1. División del mismo y promoción de la clave 88.</a:t>
            </a:r>
            <a:endParaRPr b="0" i="0" sz="2800" u="none" cap="none" strike="noStrike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