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3588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jjzdMuwTE//iWFjyRnHcZpFr/k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1E4EEC-A772-4857-AC43-9941F5731581}">
  <a:tblStyle styleId="{C81E4EEC-A772-4857-AC43-9941F573158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16537" cy="397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n"/>
          <p:cNvSpPr txBox="1"/>
          <p:nvPr/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 txBox="1"/>
          <p:nvPr/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 txBox="1"/>
          <p:nvPr/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p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1" name="Google Shape;261;p3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787" cy="50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5" name="Google Shape;285;p4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7cf211b54_0_1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87cf211b54_0_17:notes"/>
          <p:cNvSpPr txBox="1"/>
          <p:nvPr/>
        </p:nvSpPr>
        <p:spPr>
          <a:xfrm>
            <a:off x="4278313" y="10156825"/>
            <a:ext cx="32688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g87cf211b5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g87cf211b54_0_17:notes"/>
          <p:cNvSpPr txBox="1"/>
          <p:nvPr/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87cf211b54_0_17:notes"/>
          <p:cNvSpPr txBox="1"/>
          <p:nvPr/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87cf211b54_0_1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7cf211b54_0_3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87cf211b54_0_36:notes"/>
          <p:cNvSpPr txBox="1"/>
          <p:nvPr/>
        </p:nvSpPr>
        <p:spPr>
          <a:xfrm>
            <a:off x="4278313" y="10156825"/>
            <a:ext cx="32688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g87cf211b5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9" name="Google Shape;329;g87cf211b54_0_36:notes"/>
          <p:cNvSpPr txBox="1"/>
          <p:nvPr/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87cf211b54_0_36:notes"/>
          <p:cNvSpPr txBox="1"/>
          <p:nvPr/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87cf211b54_0_3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7cf211b54_0_3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52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87cf211b54_0_36:notes"/>
          <p:cNvSpPr txBox="1"/>
          <p:nvPr/>
        </p:nvSpPr>
        <p:spPr>
          <a:xfrm>
            <a:off x="4278313" y="10156825"/>
            <a:ext cx="32688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g87cf211b5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9" name="Google Shape;329;g87cf211b54_0_36:notes"/>
          <p:cNvSpPr txBox="1"/>
          <p:nvPr/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87cf211b54_0_36:notes"/>
          <p:cNvSpPr txBox="1"/>
          <p:nvPr/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87cf211b54_0_3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19800" cy="4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52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18456"/>
            <a:ext cx="4497387" cy="1094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 rot="5400000">
            <a:off x="7937500" y="2486026"/>
            <a:ext cx="4497387" cy="27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 rot="5400000">
            <a:off x="2389188" y="-174625"/>
            <a:ext cx="4497387" cy="805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0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436721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2"/>
          </p:nvPr>
        </p:nvSpPr>
        <p:spPr>
          <a:xfrm>
            <a:off x="7108825" y="2133600"/>
            <a:ext cx="4367213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R="0"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1"/>
          </p:nvPr>
        </p:nvSpPr>
        <p:spPr>
          <a:xfrm rot="5400000">
            <a:off x="5158582" y="-435768"/>
            <a:ext cx="3748088" cy="888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 rot="5400000">
            <a:off x="7736682" y="2142331"/>
            <a:ext cx="5257800" cy="222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 rot="5400000">
            <a:off x="3217069" y="-3968"/>
            <a:ext cx="5257800" cy="651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395913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2"/>
          </p:nvPr>
        </p:nvSpPr>
        <p:spPr>
          <a:xfrm>
            <a:off x="6157913" y="1604963"/>
            <a:ext cx="5395912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3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b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4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>
            <a:spLocks noGrp="1"/>
          </p:cNvSpPr>
          <p:nvPr>
            <p:ph type="pic" idx="2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28" name="Google Shape;28;p6"/>
            <p:cNvSpPr/>
            <p:nvPr/>
          </p:nvSpPr>
          <p:spPr>
            <a:xfrm>
              <a:off x="0" y="1622"/>
              <a:ext cx="45" cy="376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81" y="1988"/>
              <a:ext cx="389" cy="144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508" y="3431"/>
              <a:ext cx="366" cy="876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605" y="4097"/>
              <a:ext cx="90" cy="21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63" y="2016"/>
              <a:ext cx="499" cy="207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4" y="144"/>
              <a:ext cx="49" cy="1826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9" y="1855"/>
              <a:ext cx="31" cy="29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485" y="3451"/>
              <a:ext cx="102" cy="62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488" y="881"/>
              <a:ext cx="1290" cy="2532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581" y="4113"/>
              <a:ext cx="84" cy="194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485" y="3376"/>
              <a:ext cx="5" cy="121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35" y="3934"/>
              <a:ext cx="132" cy="374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6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41" name="Google Shape;41;p6"/>
            <p:cNvSpPr/>
            <p:nvPr/>
          </p:nvSpPr>
          <p:spPr>
            <a:xfrm>
              <a:off x="17" y="0"/>
              <a:ext cx="293" cy="2754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347" y="2719"/>
              <a:ext cx="248" cy="97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634" y="3693"/>
              <a:ext cx="253" cy="606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329" y="2749"/>
              <a:ext cx="329" cy="139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5" y="812"/>
              <a:ext cx="92" cy="1889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0" y="4139"/>
              <a:ext cx="66" cy="159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317" y="2587"/>
              <a:ext cx="34" cy="30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13" y="1982"/>
              <a:ext cx="870" cy="1693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676" y="4158"/>
              <a:ext cx="58" cy="14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613" y="3715"/>
              <a:ext cx="69" cy="407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613" y="3636"/>
              <a:ext cx="6" cy="125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34" y="3983"/>
              <a:ext cx="114" cy="316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886825" cy="22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0" y="4324350"/>
            <a:ext cx="1744663" cy="777875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531813" y="4529138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44225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75" rIns="0" bIns="0" anchor="t" anchorCtr="0">
            <a:noAutofit/>
          </a:bodyPr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8"/>
          <p:cNvGrpSpPr/>
          <p:nvPr/>
        </p:nvGrpSpPr>
        <p:grpSpPr>
          <a:xfrm>
            <a:off x="0" y="228600"/>
            <a:ext cx="2822575" cy="6610350"/>
            <a:chOff x="0" y="144"/>
            <a:chExt cx="1778" cy="4164"/>
          </a:xfrm>
        </p:grpSpPr>
        <p:sp>
          <p:nvSpPr>
            <p:cNvPr id="131" name="Google Shape;131;p8"/>
            <p:cNvSpPr/>
            <p:nvPr/>
          </p:nvSpPr>
          <p:spPr>
            <a:xfrm>
              <a:off x="0" y="1622"/>
              <a:ext cx="45" cy="376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81" y="1988"/>
              <a:ext cx="389" cy="144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08" y="3431"/>
              <a:ext cx="366" cy="876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05" y="4097"/>
              <a:ext cx="90" cy="21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63" y="2016"/>
              <a:ext cx="499" cy="207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4" y="144"/>
              <a:ext cx="49" cy="1826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49" y="1855"/>
              <a:ext cx="31" cy="29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85" y="3451"/>
              <a:ext cx="102" cy="62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88" y="881"/>
              <a:ext cx="1290" cy="2532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81" y="4113"/>
              <a:ext cx="84" cy="194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85" y="3376"/>
              <a:ext cx="5" cy="121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535" y="3934"/>
              <a:ext cx="132" cy="374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8"/>
          <p:cNvGrpSpPr/>
          <p:nvPr/>
        </p:nvGrpSpPr>
        <p:grpSpPr>
          <a:xfrm>
            <a:off x="26988" y="0"/>
            <a:ext cx="2327275" cy="6824663"/>
            <a:chOff x="17" y="0"/>
            <a:chExt cx="1466" cy="4299"/>
          </a:xfrm>
        </p:grpSpPr>
        <p:sp>
          <p:nvSpPr>
            <p:cNvPr id="144" name="Google Shape;144;p8"/>
            <p:cNvSpPr/>
            <p:nvPr/>
          </p:nvSpPr>
          <p:spPr>
            <a:xfrm>
              <a:off x="17" y="0"/>
              <a:ext cx="293" cy="2754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7" y="2719"/>
              <a:ext cx="248" cy="97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34" y="3693"/>
              <a:ext cx="253" cy="606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29" y="2749"/>
              <a:ext cx="329" cy="1390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95" y="812"/>
              <a:ext cx="92" cy="1889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700" y="4139"/>
              <a:ext cx="66" cy="159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317" y="2587"/>
              <a:ext cx="34" cy="30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613" y="1982"/>
              <a:ext cx="870" cy="1693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76" y="4158"/>
              <a:ext cx="58" cy="141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613" y="3715"/>
              <a:ext cx="69" cy="407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613" y="3636"/>
              <a:ext cx="6" cy="125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634" y="3983"/>
              <a:ext cx="114" cy="316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8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883650" cy="125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2589213" y="2133600"/>
            <a:ext cx="8886825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dt" idx="10"/>
          </p:nvPr>
        </p:nvSpPr>
        <p:spPr>
          <a:xfrm>
            <a:off x="10361613" y="6130925"/>
            <a:ext cx="11176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ftr" idx="11"/>
          </p:nvPr>
        </p:nvSpPr>
        <p:spPr>
          <a:xfrm>
            <a:off x="2589213" y="6135688"/>
            <a:ext cx="7591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/>
          <p:nvPr/>
        </p:nvSpPr>
        <p:spPr>
          <a:xfrm rot="10800000" flipH="1">
            <a:off x="-4763" y="712788"/>
            <a:ext cx="1589088" cy="506412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>
            <a:spLocks noGrp="1"/>
          </p:cNvSpPr>
          <p:nvPr>
            <p:ph type="sldNum" idx="12"/>
          </p:nvPr>
        </p:nvSpPr>
        <p:spPr>
          <a:xfrm>
            <a:off x="531813" y="7874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ES"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1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</a:t>
            </a:r>
            <a:r>
              <a:rPr lang="es-ES" sz="3200" i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área de desborde separado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0" i="1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/>
        </p:nvSpPr>
        <p:spPr>
          <a:xfrm>
            <a:off x="1667638" y="598474"/>
            <a:ext cx="2905915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Times New Roman"/>
              <a:buNone/>
            </a:pPr>
            <a:r>
              <a:rPr lang="es-ES" sz="44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sz="3900" b="0" i="0" u="none" strike="noStrike" cap="non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"/>
          <p:cNvSpPr txBox="1"/>
          <p:nvPr/>
        </p:nvSpPr>
        <p:spPr>
          <a:xfrm>
            <a:off x="2589213" y="6335713"/>
            <a:ext cx="7620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2"/>
          <p:cNvSpPr txBox="1"/>
          <p:nvPr/>
        </p:nvSpPr>
        <p:spPr>
          <a:xfrm>
            <a:off x="1728788" y="3192463"/>
            <a:ext cx="9775825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"/>
          <p:cNvSpPr txBox="1"/>
          <p:nvPr/>
        </p:nvSpPr>
        <p:spPr>
          <a:xfrm>
            <a:off x="1739076" y="1500174"/>
            <a:ext cx="10144196" cy="48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lang="es-ES" sz="4000" b="1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</a:t>
            </a:r>
            <a:r>
              <a:rPr lang="es-ES" sz="4000" b="1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área de desborde separado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</a:t>
            </a:r>
            <a:r>
              <a:rPr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registro por dirección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mod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endParaRPr sz="4000" b="0" i="0" u="none" strike="noStrike" cap="non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None/>
            </a:pP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</a:t>
            </a:r>
            <a:r>
              <a:rPr lang="es-ES" sz="40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s-ES" sz="40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claves en total.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 txBox="1"/>
          <p:nvPr/>
        </p:nvSpPr>
        <p:spPr>
          <a:xfrm>
            <a:off x="1152525" y="4824413"/>
            <a:ext cx="9775825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Times New Roman"/>
              <a:buNone/>
            </a:pPr>
            <a:r>
              <a:rPr lang="es-ES" sz="26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1363" marR="0" lvl="1" indent="-28098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endParaRPr sz="2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1027325" y="1500175"/>
            <a:ext cx="4714800" cy="52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	         f(58)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         f(78)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	         f(60) =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	         f(85) =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	         f(92) = 4</a:t>
            </a:r>
            <a:endParaRPr sz="3900" b="0" i="0" u="none" strike="noStrike" cap="none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66700" marR="0" lvl="0" indent="-31623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Century Gothic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          f(56) = 1</a:t>
            </a:r>
            <a:endParaRPr sz="390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2096259" y="2285967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"/>
          <p:cNvSpPr/>
          <p:nvPr/>
        </p:nvSpPr>
        <p:spPr>
          <a:xfrm>
            <a:off x="2096196" y="2891809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"/>
          <p:cNvSpPr/>
          <p:nvPr/>
        </p:nvSpPr>
        <p:spPr>
          <a:xfrm>
            <a:off x="2096196" y="3497626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2028309" y="4214818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2096196" y="4876310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3"/>
          <p:cNvGraphicFramePr/>
          <p:nvPr>
            <p:extLst>
              <p:ext uri="{D42A27DB-BD31-4B8C-83A1-F6EECF244321}">
                <p14:modId xmlns:p14="http://schemas.microsoft.com/office/powerpoint/2010/main" val="935642458"/>
              </p:ext>
            </p:extLst>
          </p:nvPr>
        </p:nvGraphicFramePr>
        <p:xfrm>
          <a:off x="6810996" y="285796"/>
          <a:ext cx="4929225" cy="6423660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60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4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3" name="Google Shape;273;p3"/>
          <p:cNvSpPr/>
          <p:nvPr/>
        </p:nvSpPr>
        <p:spPr>
          <a:xfrm>
            <a:off x="3882216" y="571480"/>
            <a:ext cx="2816797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9693041" y="3034759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"/>
          <p:cNvSpPr/>
          <p:nvPr/>
        </p:nvSpPr>
        <p:spPr>
          <a:xfrm>
            <a:off x="9693041" y="5194170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"/>
          <p:cNvSpPr/>
          <p:nvPr/>
        </p:nvSpPr>
        <p:spPr>
          <a:xfrm>
            <a:off x="9693041" y="3536022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"/>
          <p:cNvSpPr/>
          <p:nvPr/>
        </p:nvSpPr>
        <p:spPr>
          <a:xfrm>
            <a:off x="9626515" y="1433759"/>
            <a:ext cx="728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smtClean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"/>
          <p:cNvSpPr/>
          <p:nvPr/>
        </p:nvSpPr>
        <p:spPr>
          <a:xfrm>
            <a:off x="9693041" y="2466704"/>
            <a:ext cx="728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"/>
          <p:cNvSpPr/>
          <p:nvPr/>
        </p:nvSpPr>
        <p:spPr>
          <a:xfrm>
            <a:off x="2096196" y="5403910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"/>
          <p:cNvSpPr txBox="1"/>
          <p:nvPr/>
        </p:nvSpPr>
        <p:spPr>
          <a:xfrm>
            <a:off x="10889650" y="1265130"/>
            <a:ext cx="7287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4"/>
          <p:cNvSpPr txBox="1"/>
          <p:nvPr/>
        </p:nvSpPr>
        <p:spPr>
          <a:xfrm>
            <a:off x="1639650" y="297048"/>
            <a:ext cx="47148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f(</a:t>
            </a: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2789284" y="1044390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4"/>
          <p:cNvGraphicFramePr/>
          <p:nvPr>
            <p:extLst>
              <p:ext uri="{D42A27DB-BD31-4B8C-83A1-F6EECF244321}">
                <p14:modId xmlns:p14="http://schemas.microsoft.com/office/powerpoint/2010/main" val="53163692"/>
              </p:ext>
            </p:extLst>
          </p:nvPr>
        </p:nvGraphicFramePr>
        <p:xfrm>
          <a:off x="6456219" y="166860"/>
          <a:ext cx="5155831" cy="6478775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81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4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4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3" name="Google Shape;293;p4"/>
          <p:cNvSpPr/>
          <p:nvPr/>
        </p:nvSpPr>
        <p:spPr>
          <a:xfrm>
            <a:off x="9676404" y="3123083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9736133" y="5207850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9676404" y="3651053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9649918" y="1518295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9639460" y="2551229"/>
            <a:ext cx="728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"/>
          <p:cNvSpPr txBox="1"/>
          <p:nvPr/>
        </p:nvSpPr>
        <p:spPr>
          <a:xfrm>
            <a:off x="10783475" y="1314848"/>
            <a:ext cx="728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99" name="Google Shape;299;p4"/>
          <p:cNvGraphicFramePr/>
          <p:nvPr>
            <p:extLst>
              <p:ext uri="{D42A27DB-BD31-4B8C-83A1-F6EECF244321}">
                <p14:modId xmlns:p14="http://schemas.microsoft.com/office/powerpoint/2010/main" val="2383474056"/>
              </p:ext>
            </p:extLst>
          </p:nvPr>
        </p:nvGraphicFramePr>
        <p:xfrm>
          <a:off x="1964599" y="1800522"/>
          <a:ext cx="3723550" cy="2259375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8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8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8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0" name="Google Shape;300;p4"/>
          <p:cNvSpPr txBox="1"/>
          <p:nvPr/>
        </p:nvSpPr>
        <p:spPr>
          <a:xfrm>
            <a:off x="4719781" y="2455829"/>
            <a:ext cx="779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4"/>
          <p:cNvSpPr txBox="1"/>
          <p:nvPr/>
        </p:nvSpPr>
        <p:spPr>
          <a:xfrm>
            <a:off x="1153675" y="4822500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latin typeface="Century Gothic"/>
                <a:ea typeface="Century Gothic"/>
                <a:cs typeface="Century Gothic"/>
                <a:sym typeface="Century Gothic"/>
              </a:rPr>
              <a:t>Se inserta en el área separada y se actualiza el puntero en la tabla para hacer referencia para futuras búsquedas</a:t>
            </a:r>
            <a:endParaRPr sz="16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98;p4"/>
          <p:cNvSpPr/>
          <p:nvPr/>
        </p:nvSpPr>
        <p:spPr>
          <a:xfrm>
            <a:off x="8741613" y="1397972"/>
            <a:ext cx="378036" cy="514045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tx1"/>
                </a:solidFill>
                <a:latin typeface="Century Gothic"/>
                <a:sym typeface="Century Gothic"/>
              </a:rPr>
              <a:t>0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7cf211b54_0_17"/>
          <p:cNvSpPr txBox="1"/>
          <p:nvPr/>
        </p:nvSpPr>
        <p:spPr>
          <a:xfrm>
            <a:off x="531813" y="787400"/>
            <a:ext cx="7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g87cf211b54_0_17"/>
          <p:cNvSpPr txBox="1"/>
          <p:nvPr/>
        </p:nvSpPr>
        <p:spPr>
          <a:xfrm>
            <a:off x="1667650" y="1214423"/>
            <a:ext cx="47148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900"/>
              <a:buFont typeface="Times New Roman"/>
              <a:buNone/>
            </a:pP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marR="0" lvl="0" indent="-2667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f(</a:t>
            </a:r>
            <a:r>
              <a:rPr lang="es-ES" sz="390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r>
              <a:rPr lang="es-ES" sz="39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87cf211b54_0_17"/>
          <p:cNvSpPr/>
          <p:nvPr/>
        </p:nvSpPr>
        <p:spPr>
          <a:xfrm>
            <a:off x="2882084" y="2000240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g87cf211b54_0_17"/>
          <p:cNvGraphicFramePr/>
          <p:nvPr>
            <p:extLst>
              <p:ext uri="{D42A27DB-BD31-4B8C-83A1-F6EECF244321}">
                <p14:modId xmlns:p14="http://schemas.microsoft.com/office/powerpoint/2010/main" val="1977813874"/>
              </p:ext>
            </p:extLst>
          </p:nvPr>
        </p:nvGraphicFramePr>
        <p:xfrm>
          <a:off x="6738242" y="166860"/>
          <a:ext cx="4929225" cy="6478775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53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2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22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2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2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2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sz="2200" b="1" i="0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5" name="Google Shape;315;g87cf211b54_0_17"/>
          <p:cNvSpPr/>
          <p:nvPr/>
        </p:nvSpPr>
        <p:spPr>
          <a:xfrm>
            <a:off x="9694971" y="3066582"/>
            <a:ext cx="662455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87cf211b54_0_17"/>
          <p:cNvSpPr/>
          <p:nvPr/>
        </p:nvSpPr>
        <p:spPr>
          <a:xfrm>
            <a:off x="9769253" y="5188015"/>
            <a:ext cx="662455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87cf211b54_0_17"/>
          <p:cNvSpPr/>
          <p:nvPr/>
        </p:nvSpPr>
        <p:spPr>
          <a:xfrm>
            <a:off x="9769253" y="3575517"/>
            <a:ext cx="662455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87cf211b54_0_17"/>
          <p:cNvSpPr/>
          <p:nvPr/>
        </p:nvSpPr>
        <p:spPr>
          <a:xfrm>
            <a:off x="9769253" y="1564641"/>
            <a:ext cx="662455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87cf211b54_0_17"/>
          <p:cNvSpPr/>
          <p:nvPr/>
        </p:nvSpPr>
        <p:spPr>
          <a:xfrm>
            <a:off x="9722679" y="2513242"/>
            <a:ext cx="66245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87cf211b54_0_17"/>
          <p:cNvSpPr txBox="1"/>
          <p:nvPr/>
        </p:nvSpPr>
        <p:spPr>
          <a:xfrm>
            <a:off x="10783475" y="1361028"/>
            <a:ext cx="728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3200" b="1">
                <a:solidFill>
                  <a:srgbClr val="000066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s-ES" dirty="0">
                <a:sym typeface="Century Gothic"/>
              </a:rPr>
              <a:t>56</a:t>
            </a:r>
            <a:endParaRPr dirty="0">
              <a:sym typeface="Century Gothic"/>
            </a:endParaRPr>
          </a:p>
        </p:txBody>
      </p:sp>
      <p:graphicFrame>
        <p:nvGraphicFramePr>
          <p:cNvPr id="321" name="Google Shape;321;g87cf211b54_0_17"/>
          <p:cNvGraphicFramePr/>
          <p:nvPr>
            <p:extLst>
              <p:ext uri="{D42A27DB-BD31-4B8C-83A1-F6EECF244321}">
                <p14:modId xmlns:p14="http://schemas.microsoft.com/office/powerpoint/2010/main" val="961369265"/>
              </p:ext>
            </p:extLst>
          </p:nvPr>
        </p:nvGraphicFramePr>
        <p:xfrm>
          <a:off x="1311274" y="2838510"/>
          <a:ext cx="3723550" cy="2259375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8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8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8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2" name="Google Shape;322;g87cf211b54_0_17"/>
          <p:cNvSpPr txBox="1"/>
          <p:nvPr/>
        </p:nvSpPr>
        <p:spPr>
          <a:xfrm>
            <a:off x="4052400" y="3488908"/>
            <a:ext cx="779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g87cf211b54_0_17"/>
          <p:cNvSpPr txBox="1"/>
          <p:nvPr/>
        </p:nvSpPr>
        <p:spPr>
          <a:xfrm>
            <a:off x="4103100" y="4052217"/>
            <a:ext cx="728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298;p4"/>
          <p:cNvSpPr/>
          <p:nvPr/>
        </p:nvSpPr>
        <p:spPr>
          <a:xfrm>
            <a:off x="3173049" y="4244741"/>
            <a:ext cx="378036" cy="341802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 smtClean="0">
                <a:solidFill>
                  <a:schemeClr val="accent6">
                    <a:lumMod val="75000"/>
                  </a:schemeClr>
                </a:solidFill>
                <a:latin typeface="Century Gothic"/>
                <a:sym typeface="Century Gothic"/>
              </a:rPr>
              <a:t>0</a:t>
            </a:r>
            <a:endParaRPr sz="1400" b="0" i="0" u="none" strike="noStrike" cap="none" dirty="0">
              <a:solidFill>
                <a:schemeClr val="accent6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7" name="Google Shape;298;p4"/>
          <p:cNvSpPr/>
          <p:nvPr/>
        </p:nvSpPr>
        <p:spPr>
          <a:xfrm>
            <a:off x="8824818" y="1461189"/>
            <a:ext cx="378036" cy="341802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tx1"/>
                </a:solidFill>
                <a:latin typeface="Century Gothic"/>
                <a:sym typeface="Century Gothic"/>
              </a:rPr>
              <a:t>1</a:t>
            </a:r>
            <a:endParaRPr sz="14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8" name="Google Shape;298;p4"/>
          <p:cNvSpPr/>
          <p:nvPr/>
        </p:nvSpPr>
        <p:spPr>
          <a:xfrm>
            <a:off x="2997877" y="4206276"/>
            <a:ext cx="507029" cy="358481"/>
          </a:xfrm>
          <a:prstGeom prst="rect">
            <a:avLst/>
          </a:prstGeom>
          <a:solidFill>
            <a:srgbClr val="E3F2F5"/>
          </a:solidFill>
          <a:ln>
            <a:noFill/>
          </a:ln>
        </p:spPr>
        <p:txBody>
          <a:bodyPr spcFirstLastPara="1" wrap="square" lIns="0" tIns="72000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dirty="0" smtClean="0">
                <a:solidFill>
                  <a:schemeClr val="accent2">
                    <a:lumMod val="50000"/>
                  </a:schemeClr>
                </a:solidFill>
                <a:latin typeface="Century Gothic"/>
                <a:sym typeface="Century Gothic"/>
              </a:rPr>
              <a:t>-1</a:t>
            </a:r>
            <a:endParaRPr sz="1400" b="0" i="0" u="none" strike="noStrike" cap="none" dirty="0">
              <a:solidFill>
                <a:schemeClr val="accent2">
                  <a:lumMod val="50000"/>
                </a:schemeClr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7cf211b54_0_36"/>
          <p:cNvSpPr txBox="1"/>
          <p:nvPr/>
        </p:nvSpPr>
        <p:spPr>
          <a:xfrm>
            <a:off x="531813" y="787400"/>
            <a:ext cx="7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87cf211b54_0_36"/>
          <p:cNvSpPr txBox="1"/>
          <p:nvPr/>
        </p:nvSpPr>
        <p:spPr>
          <a:xfrm>
            <a:off x="1667650" y="1214423"/>
            <a:ext cx="47148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</a:pPr>
            <a:r>
              <a:rPr lang="es-ES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Eliminar clave12</a:t>
            </a:r>
            <a:endParaRPr lang="es-ES" sz="39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R="0" lvl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</a:pPr>
            <a:r>
              <a:rPr lang="es-ES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f(</a:t>
            </a:r>
            <a:r>
              <a:rPr lang="es-ES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=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87cf211b54_0_36"/>
          <p:cNvSpPr/>
          <p:nvPr/>
        </p:nvSpPr>
        <p:spPr>
          <a:xfrm>
            <a:off x="2677377" y="2104146"/>
            <a:ext cx="785700" cy="33653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g87cf211b54_0_36"/>
          <p:cNvGraphicFramePr/>
          <p:nvPr>
            <p:extLst>
              <p:ext uri="{D42A27DB-BD31-4B8C-83A1-F6EECF244321}">
                <p14:modId xmlns:p14="http://schemas.microsoft.com/office/powerpoint/2010/main" val="2999271895"/>
              </p:ext>
            </p:extLst>
          </p:nvPr>
        </p:nvGraphicFramePr>
        <p:xfrm>
          <a:off x="6682824" y="166860"/>
          <a:ext cx="4929225" cy="6478775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52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2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22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2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2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2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sz="2200" b="1" i="0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7" name="Google Shape;337;g87cf211b54_0_36"/>
          <p:cNvSpPr/>
          <p:nvPr/>
        </p:nvSpPr>
        <p:spPr>
          <a:xfrm>
            <a:off x="9546088" y="3054204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87cf211b54_0_36"/>
          <p:cNvSpPr/>
          <p:nvPr/>
        </p:nvSpPr>
        <p:spPr>
          <a:xfrm>
            <a:off x="9546088" y="5213459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87cf211b54_0_36"/>
          <p:cNvSpPr/>
          <p:nvPr/>
        </p:nvSpPr>
        <p:spPr>
          <a:xfrm>
            <a:off x="9546088" y="3524870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87cf211b54_0_36"/>
          <p:cNvSpPr/>
          <p:nvPr/>
        </p:nvSpPr>
        <p:spPr>
          <a:xfrm>
            <a:off x="9560644" y="1546168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87cf211b54_0_36"/>
          <p:cNvSpPr/>
          <p:nvPr/>
        </p:nvSpPr>
        <p:spPr>
          <a:xfrm>
            <a:off x="9491679" y="2584437"/>
            <a:ext cx="728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87cf211b54_0_36"/>
          <p:cNvSpPr txBox="1"/>
          <p:nvPr/>
        </p:nvSpPr>
        <p:spPr>
          <a:xfrm>
            <a:off x="10678356" y="1368504"/>
            <a:ext cx="728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43" name="Google Shape;343;g87cf211b54_0_36"/>
          <p:cNvGraphicFramePr/>
          <p:nvPr>
            <p:extLst>
              <p:ext uri="{D42A27DB-BD31-4B8C-83A1-F6EECF244321}">
                <p14:modId xmlns:p14="http://schemas.microsoft.com/office/powerpoint/2010/main" val="3282560970"/>
              </p:ext>
            </p:extLst>
          </p:nvPr>
        </p:nvGraphicFramePr>
        <p:xfrm>
          <a:off x="1767674" y="3385885"/>
          <a:ext cx="3723550" cy="2259375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31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8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8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8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322;g87cf211b54_0_17"/>
          <p:cNvSpPr txBox="1"/>
          <p:nvPr/>
        </p:nvSpPr>
        <p:spPr>
          <a:xfrm>
            <a:off x="4474913" y="4074280"/>
            <a:ext cx="779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211;p9"/>
          <p:cNvSpPr/>
          <p:nvPr/>
        </p:nvSpPr>
        <p:spPr>
          <a:xfrm>
            <a:off x="3296650" y="4740880"/>
            <a:ext cx="728400" cy="8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 smtClean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11;p9"/>
          <p:cNvSpPr/>
          <p:nvPr/>
        </p:nvSpPr>
        <p:spPr>
          <a:xfrm>
            <a:off x="3369054" y="4709067"/>
            <a:ext cx="728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 smtClean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7cf211b54_0_36"/>
          <p:cNvSpPr txBox="1"/>
          <p:nvPr/>
        </p:nvSpPr>
        <p:spPr>
          <a:xfrm>
            <a:off x="531813" y="787400"/>
            <a:ext cx="77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87cf211b54_0_36"/>
          <p:cNvSpPr txBox="1"/>
          <p:nvPr/>
        </p:nvSpPr>
        <p:spPr>
          <a:xfrm>
            <a:off x="1639618" y="872993"/>
            <a:ext cx="4714800" cy="1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</a:pPr>
            <a:r>
              <a:rPr lang="es-ES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Eliminar claves 78 y 56</a:t>
            </a:r>
            <a:endParaRPr lang="es-ES" sz="3900" dirty="0">
              <a:solidFill>
                <a:srgbClr val="33333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R="0" lvl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</a:pPr>
            <a:r>
              <a:rPr lang="es-ES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r>
              <a:rPr lang="es-ES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f(</a:t>
            </a:r>
            <a:r>
              <a:rPr lang="es-ES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r>
              <a:rPr lang="es-ES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r>
              <a:rPr lang="es-ES" sz="3900" b="0" i="0" u="none" strike="noStrike" cap="none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</a:t>
            </a:r>
            <a:r>
              <a:rPr lang="es-ES" sz="3900" b="0" i="0" u="none" strike="noStrike" cap="none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lang="es-ES" dirty="0">
              <a:ea typeface="Century Gothic"/>
            </a:endParaRPr>
          </a:p>
          <a:p>
            <a:pPr marR="0" lvl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3120"/>
            </a:pPr>
            <a:r>
              <a:rPr lang="es-ES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r>
              <a:rPr lang="es-ES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   </a:t>
            </a:r>
            <a:r>
              <a:rPr lang="es-ES" sz="3900" dirty="0" smtClean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f(56) </a:t>
            </a:r>
            <a:r>
              <a:rPr lang="es-ES" sz="3900" dirty="0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1</a:t>
            </a:r>
            <a:endParaRPr lang="es-ES" sz="3900" dirty="0">
              <a:solidFill>
                <a:srgbClr val="333333"/>
              </a:solidFill>
              <a:latin typeface="Century Gothic"/>
              <a:ea typeface="Century Gothic"/>
              <a:cs typeface="Century Gothic"/>
            </a:endParaRPr>
          </a:p>
          <a:p>
            <a:pPr marL="457200" marR="0" lvl="0" indent="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87cf211b54_0_36"/>
          <p:cNvSpPr/>
          <p:nvPr/>
        </p:nvSpPr>
        <p:spPr>
          <a:xfrm>
            <a:off x="2695849" y="2333360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g87cf211b54_0_36"/>
          <p:cNvGraphicFramePr/>
          <p:nvPr>
            <p:extLst>
              <p:ext uri="{D42A27DB-BD31-4B8C-83A1-F6EECF244321}">
                <p14:modId xmlns:p14="http://schemas.microsoft.com/office/powerpoint/2010/main" val="3993701103"/>
              </p:ext>
            </p:extLst>
          </p:nvPr>
        </p:nvGraphicFramePr>
        <p:xfrm>
          <a:off x="1767674" y="3385885"/>
          <a:ext cx="3723550" cy="2259375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2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18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18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8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322;g87cf211b54_0_17"/>
          <p:cNvSpPr txBox="1"/>
          <p:nvPr/>
        </p:nvSpPr>
        <p:spPr>
          <a:xfrm>
            <a:off x="4474913" y="4074280"/>
            <a:ext cx="779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211;p9"/>
          <p:cNvSpPr/>
          <p:nvPr/>
        </p:nvSpPr>
        <p:spPr>
          <a:xfrm>
            <a:off x="3232126" y="4740880"/>
            <a:ext cx="728400" cy="8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i="0" u="none" strike="noStrike" cap="none" dirty="0" smtClean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40870" y="5964684"/>
            <a:ext cx="5173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Si la baja es en el área principal, solamente escribo la </a:t>
            </a:r>
          </a:p>
          <a:p>
            <a:r>
              <a:rPr lang="es-AR" b="1" dirty="0"/>
              <a:t> c</a:t>
            </a:r>
            <a:r>
              <a:rPr lang="es-AR" b="1" dirty="0" smtClean="0"/>
              <a:t>ubeta sin la clave a eliminar, no se modifican los enlaces</a:t>
            </a:r>
          </a:p>
        </p:txBody>
      </p:sp>
      <p:sp>
        <p:nvSpPr>
          <p:cNvPr id="17" name="Google Shape;335;g87cf211b54_0_36"/>
          <p:cNvSpPr/>
          <p:nvPr/>
        </p:nvSpPr>
        <p:spPr>
          <a:xfrm>
            <a:off x="2695849" y="2956943"/>
            <a:ext cx="785700" cy="2859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w="9525" cap="flat" cmpd="sng">
            <a:solidFill>
              <a:srgbClr val="A4DD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2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336;g87cf211b54_0_36"/>
          <p:cNvGraphicFramePr/>
          <p:nvPr>
            <p:extLst>
              <p:ext uri="{D42A27DB-BD31-4B8C-83A1-F6EECF244321}">
                <p14:modId xmlns:p14="http://schemas.microsoft.com/office/powerpoint/2010/main" val="1581693312"/>
              </p:ext>
            </p:extLst>
          </p:nvPr>
        </p:nvGraphicFramePr>
        <p:xfrm>
          <a:off x="6682824" y="166860"/>
          <a:ext cx="4929225" cy="6478775"/>
        </p:xfrm>
        <a:graphic>
          <a:graphicData uri="http://schemas.openxmlformats.org/drawingml/2006/table">
            <a:tbl>
              <a:tblPr>
                <a:noFill/>
                <a:tableStyleId>{C81E4EEC-A772-4857-AC43-9941F5731581}</a:tableStyleId>
              </a:tblPr>
              <a:tblGrid>
                <a:gridCol w="152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sz="22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Enlace</a:t>
                      </a:r>
                      <a:endParaRPr sz="2200" u="none" strike="noStrike" cap="none" dirty="0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s-ES" sz="2200" b="1" i="0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</a:t>
                      </a:r>
                      <a:r>
                        <a:rPr lang="es-ES" sz="22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200" u="none" strike="noStrike" cap="none"/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2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R2</a:t>
                      </a:r>
                      <a:endParaRPr sz="2200" b="1" i="0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0000" marR="90000" marT="18452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dirty="0" smtClean="0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1</a:t>
                      </a:r>
                      <a:endParaRPr sz="1400" u="none" strike="noStrike" cap="none" dirty="0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3200"/>
                        <a:buFont typeface="Century Gothic"/>
                        <a:buNone/>
                      </a:pPr>
                      <a:r>
                        <a:rPr lang="es-ES" sz="3200" b="1" i="0" u="none" strike="noStrike" cap="non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-1</a:t>
                      </a:r>
                      <a:endParaRPr sz="1400" u="none" strike="noStrike" cap="none"/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entury Gothic"/>
                        <a:buNone/>
                      </a:pPr>
                      <a:endParaRPr sz="3200" b="1" i="0" u="none" strike="noStrike" cap="none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i="0" u="none" strike="noStrike" cap="none" dirty="0">
                        <a:solidFill>
                          <a:srgbClr val="000066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108000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Google Shape;337;g87cf211b54_0_36"/>
          <p:cNvSpPr/>
          <p:nvPr/>
        </p:nvSpPr>
        <p:spPr>
          <a:xfrm>
            <a:off x="9546088" y="3054204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38;g87cf211b54_0_36"/>
          <p:cNvSpPr/>
          <p:nvPr/>
        </p:nvSpPr>
        <p:spPr>
          <a:xfrm>
            <a:off x="9546088" y="5213459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39;g87cf211b54_0_36"/>
          <p:cNvSpPr/>
          <p:nvPr/>
        </p:nvSpPr>
        <p:spPr>
          <a:xfrm>
            <a:off x="9546088" y="3524870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40;g87cf211b54_0_36"/>
          <p:cNvSpPr/>
          <p:nvPr/>
        </p:nvSpPr>
        <p:spPr>
          <a:xfrm>
            <a:off x="9560644" y="1546168"/>
            <a:ext cx="7287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341;g87cf211b54_0_36"/>
          <p:cNvSpPr/>
          <p:nvPr/>
        </p:nvSpPr>
        <p:spPr>
          <a:xfrm>
            <a:off x="9491679" y="2584437"/>
            <a:ext cx="728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342;g87cf211b54_0_36"/>
          <p:cNvSpPr txBox="1"/>
          <p:nvPr/>
        </p:nvSpPr>
        <p:spPr>
          <a:xfrm>
            <a:off x="10678356" y="1368504"/>
            <a:ext cx="728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sz="3200" b="1" dirty="0">
              <a:solidFill>
                <a:srgbClr val="0000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201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430</Words>
  <Application>Microsoft Office PowerPoint</Application>
  <PresentationFormat>Personalizado</PresentationFormat>
  <Paragraphs>270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Times New Roman</vt:lpstr>
      <vt:lpstr>Arial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viviana</cp:lastModifiedBy>
  <cp:revision>19</cp:revision>
  <dcterms:modified xsi:type="dcterms:W3CDTF">2022-05-09T22:24:22Z</dcterms:modified>
</cp:coreProperties>
</file>