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3588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gp2gd+hQc//ufX7qs5ZIaOqsU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A3444-77BD-44DB-BCCC-D680908397CD}">
  <a:tblStyle styleId="{C62A3444-77BD-44DB-BCCC-D680908397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16537" cy="397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19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67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smtClean="0">
                <a:latin typeface="Century Gothic"/>
                <a:ea typeface="Century Gothic"/>
                <a:cs typeface="Century Gothic"/>
                <a:sym typeface="Century Gothic"/>
              </a:rPr>
              <a:t>Siguiendo enlace de la dirección base, llego a la cubeta  donde se debe borrar la clave y  </a:t>
            </a:r>
            <a:r>
              <a:rPr lang="es-ES" dirty="0" smtClean="0">
                <a:latin typeface="Century Gothic"/>
                <a:sym typeface="Century Gothic"/>
              </a:rPr>
              <a:t>luego para borrar, escribo el enlace de la cubeta en su antecesor y se escribe la cubeta vacía.</a:t>
            </a:r>
            <a:endParaRPr lang="es-AR" dirty="0" smtClean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81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s-AR" dirty="0" smtClean="0"/>
              <a:t>Se trae el registro</a:t>
            </a:r>
            <a:r>
              <a:rPr lang="es-AR" baseline="0" dirty="0" smtClean="0"/>
              <a:t> siguiente completo y </a:t>
            </a:r>
            <a:r>
              <a:rPr lang="es-AR" baseline="0" dirty="0" err="1" smtClean="0"/>
              <a:t>sobreescribe</a:t>
            </a:r>
            <a:r>
              <a:rPr lang="es-AR" baseline="0" dirty="0" smtClean="0"/>
              <a:t> la dirección base. Copia enlace y clave siguiente en la </a:t>
            </a:r>
            <a:r>
              <a:rPr lang="es-AR" baseline="0" smtClean="0"/>
              <a:t>dirección 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5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6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6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8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8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E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lang="es-ES" sz="44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9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lang="es-ES" sz="40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1 registro por dirección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lang="es-ES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1363" marR="0" lvl="1" indent="-28098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667639" y="1500174"/>
            <a:ext cx="4714907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    f(58)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    f(78)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    f(60) =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    f(85) =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         f(92)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2882084" y="2285992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882084" y="2928934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882084" y="3571876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882084" y="4214818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882084" y="4857760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"/>
          <p:cNvGraphicFramePr/>
          <p:nvPr/>
        </p:nvGraphicFramePr>
        <p:xfrm>
          <a:off x="6839024" y="-55670"/>
          <a:ext cx="4929225" cy="6726350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3" name="Google Shape;273;p3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10511549" y="2859605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10581372" y="5143512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10511549" y="3397814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10511549" y="1214565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10511549" y="22759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4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        f(56)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        f(25)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	        f(72) =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f(23)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2882084" y="2000240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2882084" y="2643182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882084" y="3286124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2882084" y="3929066"/>
            <a:ext cx="785818" cy="2857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"/>
          <p:cNvGraphicFramePr/>
          <p:nvPr/>
        </p:nvGraphicFramePr>
        <p:xfrm>
          <a:off x="6811174" y="243480"/>
          <a:ext cx="4929225" cy="6023262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4" name="Google Shape;294;p4"/>
          <p:cNvSpPr/>
          <p:nvPr/>
        </p:nvSpPr>
        <p:spPr>
          <a:xfrm>
            <a:off x="10555216" y="181540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159225" y="1338029"/>
            <a:ext cx="4287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90230" y="5312100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262075" y="1338029"/>
            <a:ext cx="4287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90230" y="421732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55216" y="38484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90230" y="3813984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9010350" y="6191950"/>
            <a:ext cx="7794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 sz="3200" b="1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8964170" y="5250039"/>
            <a:ext cx="719850" cy="38273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72000"/>
              </a:lnSpc>
              <a:buSzPts val="3200"/>
              <a:buNone/>
              <a:defRPr sz="32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s-ES" dirty="0">
                <a:sym typeface="Century Gothic"/>
              </a:rPr>
              <a:t>  2</a:t>
            </a:r>
            <a:endParaRPr dirty="0">
              <a:sym typeface="Century Gothic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1174211" y="4572008"/>
            <a:ext cx="5774028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IMPORTANTE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: si la clave en la dirección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base a insertar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es intrusa,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se le asigna nuevo lugar y a partir de la dirección base de la intrusa se modifica el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enlace a su nueva dirección.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Luego se inserta la nueva clave en su dirección base.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2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2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2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"/>
          <p:cNvGraphicFramePr/>
          <p:nvPr>
            <p:extLst>
              <p:ext uri="{D42A27DB-BD31-4B8C-83A1-F6EECF244321}">
                <p14:modId xmlns:p14="http://schemas.microsoft.com/office/powerpoint/2010/main" val="436693093"/>
              </p:ext>
            </p:extLst>
          </p:nvPr>
        </p:nvGraphicFramePr>
        <p:xfrm>
          <a:off x="6816602" y="314033"/>
          <a:ext cx="4929225" cy="5953406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10555216" y="181540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55216" y="524688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236364" y="1344670"/>
            <a:ext cx="378036" cy="37609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90230" y="421732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55216" y="38484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90230" y="3813984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16;p5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  f(23)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           f(78)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68579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endParaRPr sz="3900" b="0" i="0" u="none" strike="noStrike" cap="none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357;p12"/>
          <p:cNvSpPr/>
          <p:nvPr/>
        </p:nvSpPr>
        <p:spPr>
          <a:xfrm>
            <a:off x="10611056" y="5298425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7" name="Google Shape;298;p4"/>
          <p:cNvSpPr/>
          <p:nvPr/>
        </p:nvSpPr>
        <p:spPr>
          <a:xfrm>
            <a:off x="9181521" y="5253235"/>
            <a:ext cx="556194" cy="35205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8" name="Google Shape;298;p4"/>
          <p:cNvSpPr/>
          <p:nvPr/>
        </p:nvSpPr>
        <p:spPr>
          <a:xfrm>
            <a:off x="9245589" y="5246885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rgbClr val="FF0000"/>
                </a:solidFill>
                <a:latin typeface="Century Gothic"/>
                <a:sym typeface="Century Gothic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0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"/>
          <p:cNvGraphicFramePr/>
          <p:nvPr>
            <p:extLst>
              <p:ext uri="{D42A27DB-BD31-4B8C-83A1-F6EECF244321}">
                <p14:modId xmlns:p14="http://schemas.microsoft.com/office/powerpoint/2010/main" val="436693093"/>
              </p:ext>
            </p:extLst>
          </p:nvPr>
        </p:nvGraphicFramePr>
        <p:xfrm>
          <a:off x="6816602" y="314033"/>
          <a:ext cx="4929225" cy="5953406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10555216" y="181540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55216" y="524688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236364" y="1344670"/>
            <a:ext cx="378036" cy="37609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90230" y="421732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55216" y="38484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90230" y="3813984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16;p5"/>
          <p:cNvSpPr txBox="1"/>
          <p:nvPr/>
        </p:nvSpPr>
        <p:spPr>
          <a:xfrm>
            <a:off x="1667639" y="121442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Bajas: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  f(23)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           f(78)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68579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endParaRPr sz="3900" b="0" i="0" u="none" strike="noStrike" cap="none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357;p12"/>
          <p:cNvSpPr/>
          <p:nvPr/>
        </p:nvSpPr>
        <p:spPr>
          <a:xfrm>
            <a:off x="10611056" y="5298425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7" name="Google Shape;298;p4"/>
          <p:cNvSpPr/>
          <p:nvPr/>
        </p:nvSpPr>
        <p:spPr>
          <a:xfrm>
            <a:off x="9181521" y="5253235"/>
            <a:ext cx="556194" cy="35205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8" name="Google Shape;298;p4"/>
          <p:cNvSpPr/>
          <p:nvPr/>
        </p:nvSpPr>
        <p:spPr>
          <a:xfrm>
            <a:off x="9245589" y="5246885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rgbClr val="FF0000"/>
                </a:solidFill>
                <a:latin typeface="Century Gothic"/>
                <a:sym typeface="Century Gothic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06;p4"/>
          <p:cNvSpPr txBox="1"/>
          <p:nvPr/>
        </p:nvSpPr>
        <p:spPr>
          <a:xfrm>
            <a:off x="1193539" y="3848442"/>
            <a:ext cx="5774028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AR" sz="2000" b="1" dirty="0">
                <a:latin typeface="Century Gothic"/>
                <a:ea typeface="Century Gothic"/>
                <a:cs typeface="Century Gothic"/>
                <a:sym typeface="Century Gothic"/>
              </a:rPr>
              <a:t>Caso 1: Baja de clave en el medio de la cadena de sinónimos </a:t>
            </a:r>
            <a:r>
              <a:rPr lang="es-AR" sz="20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(-23)</a:t>
            </a:r>
            <a:endParaRPr lang="es-AR" sz="20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Caso 2: Baja de la clave inicial de la cadena de sinónimos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ES" sz="2000" b="1" dirty="0">
                <a:latin typeface="Century Gothic"/>
                <a:ea typeface="Century Gothic"/>
                <a:cs typeface="Century Gothic"/>
                <a:sym typeface="Century Gothic"/>
              </a:rPr>
              <a:t>(-78)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Resultado baja 23 a continuación.</a:t>
            </a:r>
            <a:endParaRPr lang="es-ES" sz="2000" dirty="0" smtClean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45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"/>
          <p:cNvGraphicFramePr/>
          <p:nvPr>
            <p:extLst>
              <p:ext uri="{D42A27DB-BD31-4B8C-83A1-F6EECF244321}">
                <p14:modId xmlns:p14="http://schemas.microsoft.com/office/powerpoint/2010/main" val="436693093"/>
              </p:ext>
            </p:extLst>
          </p:nvPr>
        </p:nvGraphicFramePr>
        <p:xfrm>
          <a:off x="6816602" y="314033"/>
          <a:ext cx="4929225" cy="5946422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10555216" y="181540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55216" y="524688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236364" y="1344670"/>
            <a:ext cx="378036" cy="37609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rgbClr val="FF0000"/>
                </a:solidFill>
                <a:latin typeface="Century Gothic"/>
                <a:sym typeface="Century Gothic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90230" y="421732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55216" y="38484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90230" y="3813984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16;p5"/>
          <p:cNvSpPr txBox="1"/>
          <p:nvPr/>
        </p:nvSpPr>
        <p:spPr>
          <a:xfrm>
            <a:off x="1469682" y="4173984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Baja: 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     f(23) = 1</a:t>
            </a:r>
          </a:p>
          <a:p>
            <a:pPr>
              <a:lnSpc>
                <a:spcPct val="93000"/>
              </a:lnSpc>
              <a:spcBef>
                <a:spcPts val="600"/>
              </a:spcBef>
              <a:buClr>
                <a:srgbClr val="333333"/>
              </a:buClr>
              <a:buSzPts val="3120"/>
            </a:pPr>
            <a:endParaRPr lang="es-ES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93000"/>
              </a:lnSpc>
              <a:spcBef>
                <a:spcPts val="600"/>
              </a:spcBef>
              <a:buClr>
                <a:srgbClr val="333333"/>
              </a:buClr>
              <a:buSzPts val="3120"/>
            </a:pPr>
            <a:r>
              <a:rPr lang="es-ES" sz="2000" dirty="0">
                <a:latin typeface="Century Gothic"/>
                <a:ea typeface="Century Gothic"/>
                <a:cs typeface="Century Gothic"/>
                <a:sym typeface="Century Gothic"/>
              </a:rPr>
              <a:t>Resultado </a:t>
            </a:r>
            <a:r>
              <a:rPr lang="es-ES" sz="2000" dirty="0">
                <a:latin typeface="Century Gothic"/>
                <a:ea typeface="Century Gothic"/>
                <a:cs typeface="Century Gothic"/>
                <a:sym typeface="Century Gothic"/>
              </a:rPr>
              <a:t>baja </a:t>
            </a:r>
            <a:r>
              <a:rPr lang="es-ES" sz="2000" dirty="0">
                <a:latin typeface="Century Gothic"/>
                <a:ea typeface="Century Gothic"/>
                <a:cs typeface="Century Gothic"/>
                <a:sym typeface="Century Gothic"/>
              </a:rPr>
              <a:t>78 </a:t>
            </a:r>
            <a:r>
              <a:rPr lang="es-ES" sz="2000" dirty="0"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s-E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continuación.</a:t>
            </a:r>
            <a:endParaRPr lang="es-ES"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68579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endParaRPr sz="3900" b="0" i="0" u="none" strike="noStrike" cap="none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357;p12"/>
          <p:cNvSpPr/>
          <p:nvPr/>
        </p:nvSpPr>
        <p:spPr>
          <a:xfrm>
            <a:off x="10611056" y="5298425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7" name="Google Shape;298;p4"/>
          <p:cNvSpPr/>
          <p:nvPr/>
        </p:nvSpPr>
        <p:spPr>
          <a:xfrm>
            <a:off x="9181521" y="5253235"/>
            <a:ext cx="556194" cy="35205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8" name="Google Shape;298;p4"/>
          <p:cNvSpPr/>
          <p:nvPr/>
        </p:nvSpPr>
        <p:spPr>
          <a:xfrm>
            <a:off x="9110634" y="5246885"/>
            <a:ext cx="49212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16367" y="816073"/>
            <a:ext cx="4906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 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el </a:t>
            </a:r>
            <a:r>
              <a:rPr lang="es-AR" sz="28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medio/fin 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cadena de </a:t>
            </a:r>
            <a:r>
              <a:rPr lang="es-AR" sz="28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sinónimos</a:t>
            </a:r>
            <a:endParaRPr lang="es-AR" sz="28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69682" y="25273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24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"/>
          <p:cNvGraphicFramePr/>
          <p:nvPr>
            <p:extLst>
              <p:ext uri="{D42A27DB-BD31-4B8C-83A1-F6EECF244321}">
                <p14:modId xmlns:p14="http://schemas.microsoft.com/office/powerpoint/2010/main" val="1545952047"/>
              </p:ext>
            </p:extLst>
          </p:nvPr>
        </p:nvGraphicFramePr>
        <p:xfrm>
          <a:off x="6816602" y="314033"/>
          <a:ext cx="4929225" cy="5946422"/>
        </p:xfrm>
        <a:graphic>
          <a:graphicData uri="http://schemas.openxmlformats.org/drawingml/2006/table">
            <a:tbl>
              <a:tblPr>
                <a:noFill/>
                <a:tableStyleId>{C62A3444-77BD-44DB-BCCC-D680908397CD}</a:tableStyleId>
              </a:tblPr>
              <a:tblGrid>
                <a:gridCol w="17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56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/>
                    </a:p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7" name="Google Shape;287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10555216" y="181540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10555216" y="5246885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123525" y="1344670"/>
            <a:ext cx="501351" cy="37609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accent6">
                  <a:lumMod val="50000"/>
                </a:schemeClr>
              </a:solidFill>
              <a:sym typeface="Arial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10590230" y="4217327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123525" y="2313769"/>
            <a:ext cx="500100" cy="427200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10555216" y="3848442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10590230" y="3813984"/>
            <a:ext cx="728700" cy="360000"/>
          </a:xfrm>
          <a:prstGeom prst="rect">
            <a:avLst/>
          </a:prstGeom>
          <a:solidFill>
            <a:srgbClr val="D4DC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16;p5"/>
          <p:cNvSpPr txBox="1"/>
          <p:nvPr/>
        </p:nvSpPr>
        <p:spPr>
          <a:xfrm>
            <a:off x="1596042" y="4071942"/>
            <a:ext cx="4714907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           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f(78)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68579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120"/>
              <a:buFont typeface="Arial"/>
              <a:buNone/>
            </a:pPr>
            <a:endParaRPr sz="3900" b="0" i="0" u="none" strike="noStrike" cap="none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357;p12"/>
          <p:cNvSpPr/>
          <p:nvPr/>
        </p:nvSpPr>
        <p:spPr>
          <a:xfrm>
            <a:off x="10611056" y="5298425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7" name="Google Shape;298;p4"/>
          <p:cNvSpPr/>
          <p:nvPr/>
        </p:nvSpPr>
        <p:spPr>
          <a:xfrm>
            <a:off x="9181521" y="5253235"/>
            <a:ext cx="556194" cy="352057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8" name="Google Shape;298;p4"/>
          <p:cNvSpPr/>
          <p:nvPr/>
        </p:nvSpPr>
        <p:spPr>
          <a:xfrm>
            <a:off x="9110634" y="5246885"/>
            <a:ext cx="49212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accent6">
                  <a:lumMod val="50000"/>
                </a:schemeClr>
              </a:solidFill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22795" y="969962"/>
            <a:ext cx="4084773" cy="1892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 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 de </a:t>
            </a:r>
            <a:endParaRPr lang="es-ES" sz="3900" dirty="0" smtClean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cadena</a:t>
            </a:r>
          </a:p>
          <a:p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sinónimos</a:t>
            </a:r>
            <a:endParaRPr lang="es-AR"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00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559</Words>
  <Application>Microsoft Office PowerPoint</Application>
  <PresentationFormat>Personalizado</PresentationFormat>
  <Paragraphs>309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Times New Roman</vt:lpstr>
      <vt:lpstr>Arial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viviana</cp:lastModifiedBy>
  <cp:revision>20</cp:revision>
  <dcterms:modified xsi:type="dcterms:W3CDTF">2022-05-09T18:54:43Z</dcterms:modified>
</cp:coreProperties>
</file>