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E5FE4-6F35-41FA-98E0-580D8A1F8E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17DC218-D31F-4EDD-98F6-25A7FBD4C9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EAA96D8-9214-4200-82AC-D7067F5C47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C21641D-51C1-4775-9051-6C10437DB5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511A3A-3CE3-453F-9A4C-EEB4E65B8E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E3515A-286F-47E1-9773-6C4B0FCB99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56ACC4-B596-4DCF-B282-2AA217364F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69C3D4-AA0E-4F76-8187-FBC36C37AE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09FB2A8-BDD1-4F24-8D0F-4CE9FCFBCA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89F7B20-2FF4-4302-BE0C-1966A17C27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5B58701-6DA5-4864-9755-7CDF5ED7D6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52DED9E-DCEC-40B1-84CD-2FBA0ACB34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DE1FF2-F7EB-4E3C-998D-BB264BCFA41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8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29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6AD9A9-FA11-435F-94BD-8A866D09CC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30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ftr" idx="31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32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C462F4-6894-4B77-9F06-F5BD42D46D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33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34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5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7FEC1D-F047-44F3-BD0A-B8545285E2F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6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9162AB-C689-4EAE-9ECF-47E74CF6C3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80A621-BE2E-4FD7-99AB-923AE68EA7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" name="Picture 6" descr="E:\websites\free-power-point-templates\2012\logos.png"/>
          <p:cNvPicPr/>
          <p:nvPr/>
        </p:nvPicPr>
        <p:blipFill>
          <a:blip r:embed="rId3"/>
          <a:stretch/>
        </p:blipFill>
        <p:spPr>
          <a:xfrm>
            <a:off x="3808440" y="2326320"/>
            <a:ext cx="1462680" cy="5259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E72650-0152-4C45-AE5F-0E81B661D47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51E2DF-CE04-4F80-B723-9BA55908CF4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6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7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BE8B28-6E5A-4950-9CE5-9DCEF84D08F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8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ftr" idx="19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0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AC5B40-2978-43E6-B2B4-0EAC28974D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1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2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3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7720B8-2C44-40EE-83EC-669D83FAD6A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24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6"/>
          <p:cNvSpPr/>
          <p:nvPr/>
        </p:nvSpPr>
        <p:spPr>
          <a:xfrm>
            <a:off x="-9000" y="5213880"/>
            <a:ext cx="838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25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26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1D726A-2979-42AF-9776-9A9E42E9113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27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60520" y="959040"/>
            <a:ext cx="8036640" cy="17834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lt1"/>
                </a:solidFill>
                <a:latin typeface="Calibri"/>
              </a:rPr>
              <a:t>Development and Deployment of an Advanced AI-Driven Loan Approval System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5760" y="4092840"/>
            <a:ext cx="8044200" cy="7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AKANDE ABDUL-HAKEEM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PREVIEW INTO  THE SOLUTION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THANK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YOU.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6720" y="379800"/>
            <a:ext cx="8258040" cy="76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25000" lnSpcReduction="20000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270" spc="-1" strike="noStrike">
                <a:solidFill>
                  <a:schemeClr val="lt1"/>
                </a:solidFill>
                <a:latin typeface="Calibri"/>
              </a:rPr>
              <a:t>UNDERSTANDING HOW THE TRADITIONAL LOAN SYSTEM  HAS WORKED </a:t>
            </a:r>
            <a:endParaRPr b="0" lang="en-US" sz="112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4022280" cy="297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loan is a form of debt incurred by an individual or group in order to meet a financial obligation at point in time.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26080" y="1551240"/>
            <a:ext cx="4022280" cy="14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999" lnSpcReduction="10000"/>
          </a:bodyPr>
          <a:p>
            <a:pPr marL="432000" indent="-32400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 plan for repayment is agreed upon  loan approval with a set interest rate depending on amount, repayment period and loan purpose.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663800" y="3151440"/>
            <a:ext cx="4022280" cy="14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Loan history, loan purpose and other factors can affect the borrowers chances of getting a loan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58360" y="539280"/>
            <a:ext cx="6448680" cy="7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58888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The Downsides and limitations to the traditional loan system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67000" y="1312560"/>
            <a:ext cx="6473520" cy="350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Make Effective Presentations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Using Awesome Backgrounds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Engage your Audience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Capture Audience Attention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7560" y="596160"/>
            <a:ext cx="8092440" cy="76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8333" lnSpcReduction="10000"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lt1"/>
                </a:solidFill>
                <a:latin typeface="Calibri"/>
              </a:rPr>
              <a:t>The estimated impact of implementing an Ai/Ml based solution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36760" y="1648080"/>
            <a:ext cx="4039200" cy="4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Product 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36760" y="2120400"/>
            <a:ext cx="4039200" cy="22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Feature 1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Feature 2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Feature 3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0" y="1648080"/>
            <a:ext cx="4040640" cy="4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Product B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0" y="2120400"/>
            <a:ext cx="4040640" cy="22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Feature 1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Feature 2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Feature 3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LOOK INTO MY SOLUTION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 BREAK DOWN OF MY SOLUTION AI/ML SOLUTION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 RATIONALE BEHIND MY SOUTION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POSSIBLE  LIMITATIONS OBSERVED AND ESTIAMTED FUTURES PROBLEMS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TECHNOLOGY IMPLEMENTATION STACK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Application>LibreOffice/24.2.1.2$Windows_X86_64 LibreOffice_project/db4def46b0453cc22e2d0305797cf981b68ef5ac</Application>
  <AppVersion>15.0000</AppVersion>
  <Words>51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2024-03-26T15:23:50Z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(16:9)</vt:lpwstr>
  </property>
  <property fmtid="{D5CDD505-2E9C-101B-9397-08002B2CF9AE}" pid="4" name="Slides">
    <vt:r8>5</vt:r8>
  </property>
</Properties>
</file>