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20.xml" ContentType="application/vnd.openxmlformats-officedocument.presentationml.slideMaster+xml"/>
  <Override PartName="/ppt/slideMasters/slideMaster3.xml" ContentType="application/vnd.openxmlformats-officedocument.presentationml.slideMaster+xml"/>
  <Override PartName="/ppt/slideMasters/slideMaster21.xml" ContentType="application/vnd.openxmlformats-officedocument.presentationml.slideMaster+xml"/>
  <Override PartName="/ppt/slideMasters/slideMaster4.xml" ContentType="application/vnd.openxmlformats-officedocument.presentationml.slideMaster+xml"/>
  <Override PartName="/ppt/slideMasters/slideMaster22.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23.xml" ContentType="application/vnd.openxmlformats-officedocument.presentationml.slideMaster+xml"/>
  <Override PartName="/ppt/slideMasters/slideMaster7.xml" ContentType="application/vnd.openxmlformats-officedocument.presentationml.slideMaster+xml"/>
  <Override PartName="/ppt/slideMasters/slideMaster24.xml" ContentType="application/vnd.openxmlformats-officedocument.presentationml.slideMaster+xml"/>
  <Override PartName="/ppt/slideMasters/slideMaster8.xml" ContentType="application/vnd.openxmlformats-officedocument.presentationml.slideMaster+xml"/>
  <Override PartName="/ppt/slideMasters/slideMaster25.xml" ContentType="application/vnd.openxmlformats-officedocument.presentationml.slideMaster+xml"/>
  <Override PartName="/ppt/slideMasters/slideMaster9.xml" ContentType="application/vnd.openxmlformats-officedocument.presentationml.slideMaster+xml"/>
  <Override PartName="/ppt/slideMasters/slideMaster26.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7.xml" ContentType="application/vnd.openxmlformats-officedocument.presentationml.slideMaster+xml"/>
  <Override PartName="/ppt/slideMasters/slideMaster28.xml" ContentType="application/vnd.openxmlformats-officedocument.presentationml.slideMaster+xml"/>
  <Override PartName="/ppt/slideMasters/slideMaster29.xml" ContentType="application/vnd.openxmlformats-officedocument.presentationml.slideMaster+xml"/>
  <Override PartName="/ppt/slideMasters/slideMaster30.xml" ContentType="application/vnd.openxmlformats-officedocument.presentationml.slideMaster+xml"/>
  <Override PartName="/ppt/slideMasters/slideMaster31.xml" ContentType="application/vnd.openxmlformats-officedocument.presentationml.slideMaster+xml"/>
  <Override PartName="/ppt/slideMasters/slideMaster32.xml" ContentType="application/vnd.openxmlformats-officedocument.presentationml.slideMaster+xml"/>
  <Override PartName="/ppt/slideMasters/slideMaster33.xml" ContentType="application/vnd.openxmlformats-officedocument.presentationml.slideMaster+xml"/>
  <Override PartName="/ppt/slideMasters/slideMaster34.xml" ContentType="application/vnd.openxmlformats-officedocument.presentationml.slideMaster+xml"/>
  <Override PartName="/ppt/slideMasters/_rels/slideMaster1.xml.rels" ContentType="application/vnd.openxmlformats-package.relationships+xml"/>
  <Override PartName="/ppt/slideMasters/_rels/slideMaster22.xml.rels" ContentType="application/vnd.openxmlformats-package.relationships+xml"/>
  <Override PartName="/ppt/slideMasters/_rels/slideMaster2.xml.rels" ContentType="application/vnd.openxmlformats-package.relationships+xml"/>
  <Override PartName="/ppt/slideMasters/_rels/slideMaster20.xml.rels" ContentType="application/vnd.openxmlformats-package.relationships+xml"/>
  <Override PartName="/ppt/slideMasters/_rels/slideMaster3.xml.rels" ContentType="application/vnd.openxmlformats-package.relationships+xml"/>
  <Override PartName="/ppt/slideMasters/_rels/slideMaster21.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_rels/slideMaster23.xml.rels" ContentType="application/vnd.openxmlformats-package.relationships+xml"/>
  <Override PartName="/ppt/slideMasters/_rels/slideMaster6.xml.rels" ContentType="application/vnd.openxmlformats-package.relationships+xml"/>
  <Override PartName="/ppt/slideMasters/_rels/slideMaster24.xml.rels" ContentType="application/vnd.openxmlformats-package.relationships+xml"/>
  <Override PartName="/ppt/slideMasters/_rels/slideMaster7.xml.rels" ContentType="application/vnd.openxmlformats-package.relationships+xml"/>
  <Override PartName="/ppt/slideMasters/_rels/slideMaster25.xml.rels" ContentType="application/vnd.openxmlformats-package.relationships+xml"/>
  <Override PartName="/ppt/slideMasters/_rels/slideMaster8.xml.rels" ContentType="application/vnd.openxmlformats-package.relationships+xml"/>
  <Override PartName="/ppt/slideMasters/_rels/slideMaster26.xml.rels" ContentType="application/vnd.openxmlformats-package.relationships+xml"/>
  <Override PartName="/ppt/slideMasters/_rels/slideMaster9.xml.rels" ContentType="application/vnd.openxmlformats-package.relationships+xml"/>
  <Override PartName="/ppt/slideMasters/_rels/slideMaster10.xml.rels" ContentType="application/vnd.openxmlformats-package.relationships+xml"/>
  <Override PartName="/ppt/slideMasters/_rels/slideMaster11.xml.rels" ContentType="application/vnd.openxmlformats-package.relationships+xml"/>
  <Override PartName="/ppt/slideMasters/_rels/slideMaster12.xml.rels" ContentType="application/vnd.openxmlformats-package.relationships+xml"/>
  <Override PartName="/ppt/slideMasters/_rels/slideMaster13.xml.rels" ContentType="application/vnd.openxmlformats-package.relationships+xml"/>
  <Override PartName="/ppt/slideMasters/_rels/slideMaster14.xml.rels" ContentType="application/vnd.openxmlformats-package.relationships+xml"/>
  <Override PartName="/ppt/slideMasters/_rels/slideMaster15.xml.rels" ContentType="application/vnd.openxmlformats-package.relationships+xml"/>
  <Override PartName="/ppt/slideMasters/_rels/slideMaster16.xml.rels" ContentType="application/vnd.openxmlformats-package.relationships+xml"/>
  <Override PartName="/ppt/slideMasters/_rels/slideMaster17.xml.rels" ContentType="application/vnd.openxmlformats-package.relationships+xml"/>
  <Override PartName="/ppt/slideMasters/_rels/slideMaster18.xml.rels" ContentType="application/vnd.openxmlformats-package.relationships+xml"/>
  <Override PartName="/ppt/slideMasters/_rels/slideMaster19.xml.rels" ContentType="application/vnd.openxmlformats-package.relationships+xml"/>
  <Override PartName="/ppt/slideMasters/_rels/slideMaster27.xml.rels" ContentType="application/vnd.openxmlformats-package.relationships+xml"/>
  <Override PartName="/ppt/slideMasters/_rels/slideMaster28.xml.rels" ContentType="application/vnd.openxmlformats-package.relationships+xml"/>
  <Override PartName="/ppt/slideMasters/_rels/slideMaster29.xml.rels" ContentType="application/vnd.openxmlformats-package.relationships+xml"/>
  <Override PartName="/ppt/slideMasters/_rels/slideMaster30.xml.rels" ContentType="application/vnd.openxmlformats-package.relationships+xml"/>
  <Override PartName="/ppt/slideMasters/_rels/slideMaster31.xml.rels" ContentType="application/vnd.openxmlformats-package.relationships+xml"/>
  <Override PartName="/ppt/slideMasters/_rels/slideMaster32.xml.rels" ContentType="application/vnd.openxmlformats-package.relationships+xml"/>
  <Override PartName="/ppt/slideMasters/_rels/slideMaster33.xml.rels" ContentType="application/vnd.openxmlformats-package.relationships+xml"/>
  <Override PartName="/ppt/slideMasters/_rels/slideMaster34.xml.rels" ContentType="application/vnd.openxmlformats-package.relationships+xml"/>
  <Override PartName="/ppt/notesMasters/notesMaster1.xml" ContentType="application/vnd.openxmlformats-officedocument.presentationml.notesMaster+xml"/>
  <Override PartName="/ppt/notesMasters/_rels/notesMaster1.xml.rels" ContentType="application/vnd.openxmlformats-package.relationships+xml"/>
  <Override PartName="/ppt/theme/theme26.xml" ContentType="application/vnd.openxmlformats-officedocument.theme+xml"/>
  <Override PartName="/ppt/theme/theme1.xml" ContentType="application/vnd.openxmlformats-officedocument.theme+xml"/>
  <Override PartName="/ppt/theme/theme27.xml" ContentType="application/vnd.openxmlformats-officedocument.theme+xml"/>
  <Override PartName="/ppt/theme/theme2.xml" ContentType="application/vnd.openxmlformats-officedocument.theme+xml"/>
  <Override PartName="/ppt/theme/theme28.xml" ContentType="application/vnd.openxmlformats-officedocument.theme+xml"/>
  <Override PartName="/ppt/theme/theme3.xml" ContentType="application/vnd.openxmlformats-officedocument.theme+xml"/>
  <Override PartName="/ppt/theme/theme29.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theme/theme16.xml" ContentType="application/vnd.openxmlformats-officedocument.theme+xml"/>
  <Override PartName="/ppt/theme/theme17.xml" ContentType="application/vnd.openxmlformats-officedocument.theme+xml"/>
  <Override PartName="/ppt/theme/theme18.xml" ContentType="application/vnd.openxmlformats-officedocument.theme+xml"/>
  <Override PartName="/ppt/theme/theme19.xml" ContentType="application/vnd.openxmlformats-officedocument.theme+xml"/>
  <Override PartName="/ppt/theme/theme20.xml" ContentType="application/vnd.openxmlformats-officedocument.theme+xml"/>
  <Override PartName="/ppt/theme/theme21.xml" ContentType="application/vnd.openxmlformats-officedocument.theme+xml"/>
  <Override PartName="/ppt/theme/theme22.xml" ContentType="application/vnd.openxmlformats-officedocument.theme+xml"/>
  <Override PartName="/ppt/theme/theme23.xml" ContentType="application/vnd.openxmlformats-officedocument.theme+xml"/>
  <Override PartName="/ppt/theme/theme24.xml" ContentType="application/vnd.openxmlformats-officedocument.theme+xml"/>
  <Override PartName="/ppt/theme/theme25.xml" ContentType="application/vnd.openxmlformats-officedocument.theme+xml"/>
  <Override PartName="/ppt/theme/theme30.xml" ContentType="application/vnd.openxmlformats-officedocument.theme+xml"/>
  <Override PartName="/ppt/theme/theme31.xml" ContentType="application/vnd.openxmlformats-officedocument.theme+xml"/>
  <Override PartName="/ppt/theme/theme32.xml" ContentType="application/vnd.openxmlformats-officedocument.theme+xml"/>
  <Override PartName="/ppt/theme/theme33.xml" ContentType="application/vnd.openxmlformats-officedocument.theme+xml"/>
  <Override PartName="/ppt/theme/theme34.xml" ContentType="application/vnd.openxmlformats-officedocument.theme+xml"/>
  <Override PartName="/ppt/theme/theme35.xml" ContentType="application/vnd.openxmlformats-officedocument.them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6.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_rels/notesSlide3.xml.rels" ContentType="application/vnd.openxmlformats-package.relationships+xml"/>
  <Override PartName="/ppt/notesSlides/_rels/notesSlide4.xml.rels" ContentType="application/vnd.openxmlformats-package.relationships+xml"/>
  <Override PartName="/ppt/notesSlides/_rels/notesSlide6.xml.rels" ContentType="application/vnd.openxmlformats-package.relationships+xml"/>
  <Override PartName="/ppt/notesSlides/_rels/notesSlide8.xml.rels" ContentType="application/vnd.openxmlformats-package.relationships+xml"/>
  <Override PartName="/ppt/notesSlides/_rels/notesSlide9.xml.rels" ContentType="application/vnd.openxmlformats-package.relationships+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_rels/slideLayout31.xml.rels" ContentType="application/vnd.openxmlformats-package.relationships+xml"/>
  <Override PartName="/ppt/slideLayouts/_rels/slideLayout1.xml.rels" ContentType="application/vnd.openxmlformats-package.relationships+xml"/>
  <Override PartName="/ppt/slideLayouts/_rels/slideLayout32.xml.rels" ContentType="application/vnd.openxmlformats-package.relationships+xml"/>
  <Override PartName="/ppt/slideLayouts/_rels/slideLayout2.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media/image1.jpeg" ContentType="image/jpeg"/>
  <Override PartName="/ppt/media/image2.jpeg" ContentType="image/jpeg"/>
  <Override PartName="/ppt/media/image3.jpeg" ContentType="image/jpeg"/>
  <Override PartName="/ppt/media/image4.png" ContentType="image/png"/>
  <Override PartName="/ppt/presProps.xml" ContentType="application/vnd.openxmlformats-officedocument.presentationml.presProps+xml"/>
  <Override PartName="/ppt/_rels/presentation.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 id="2147483670" r:id="rId13"/>
    <p:sldMasterId id="2147483672" r:id="rId14"/>
    <p:sldMasterId id="2147483674" r:id="rId15"/>
    <p:sldMasterId id="2147483676" r:id="rId16"/>
    <p:sldMasterId id="2147483678" r:id="rId17"/>
    <p:sldMasterId id="2147483680" r:id="rId18"/>
    <p:sldMasterId id="2147483682" r:id="rId19"/>
    <p:sldMasterId id="2147483684" r:id="rId20"/>
    <p:sldMasterId id="2147483686" r:id="rId21"/>
    <p:sldMasterId id="2147483688" r:id="rId22"/>
    <p:sldMasterId id="2147483690" r:id="rId23"/>
    <p:sldMasterId id="2147483692" r:id="rId24"/>
    <p:sldMasterId id="2147483694" r:id="rId25"/>
    <p:sldMasterId id="2147483696" r:id="rId26"/>
    <p:sldMasterId id="2147483698" r:id="rId27"/>
    <p:sldMasterId id="2147483700" r:id="rId28"/>
    <p:sldMasterId id="2147483702" r:id="rId29"/>
    <p:sldMasterId id="2147483704" r:id="rId30"/>
    <p:sldMasterId id="2147483706" r:id="rId31"/>
    <p:sldMasterId id="2147483708" r:id="rId32"/>
    <p:sldMasterId id="2147483710" r:id="rId33"/>
    <p:sldMasterId id="2147483712" r:id="rId34"/>
    <p:sldMasterId id="2147483714" r:id="rId35"/>
  </p:sldMasterIdLst>
  <p:notesMasterIdLst>
    <p:notesMasterId r:id="rId36"/>
  </p:notesMasterIdLst>
  <p:sldIdLst>
    <p:sldId id="256" r:id="rId37"/>
    <p:sldId id="257" r:id="rId38"/>
    <p:sldId id="258" r:id="rId39"/>
    <p:sldId id="259" r:id="rId40"/>
    <p:sldId id="260" r:id="rId41"/>
    <p:sldId id="261" r:id="rId42"/>
    <p:sldId id="262" r:id="rId43"/>
    <p:sldId id="263" r:id="rId44"/>
    <p:sldId id="264" r:id="rId45"/>
    <p:sldId id="265" r:id="rId46"/>
  </p:sldIdLst>
  <p:sldSz cx="9144000" cy="51435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Master" Target="slideMasters/slideMaster12.xml"/><Relationship Id="rId14" Type="http://schemas.openxmlformats.org/officeDocument/2006/relationships/slideMaster" Target="slideMasters/slideMaster13.xml"/><Relationship Id="rId15" Type="http://schemas.openxmlformats.org/officeDocument/2006/relationships/slideMaster" Target="slideMasters/slideMaster14.xml"/><Relationship Id="rId16" Type="http://schemas.openxmlformats.org/officeDocument/2006/relationships/slideMaster" Target="slideMasters/slideMaster15.xml"/><Relationship Id="rId17" Type="http://schemas.openxmlformats.org/officeDocument/2006/relationships/slideMaster" Target="slideMasters/slideMaster16.xml"/><Relationship Id="rId18" Type="http://schemas.openxmlformats.org/officeDocument/2006/relationships/slideMaster" Target="slideMasters/slideMaster17.xml"/><Relationship Id="rId19" Type="http://schemas.openxmlformats.org/officeDocument/2006/relationships/slideMaster" Target="slideMasters/slideMaster18.xml"/><Relationship Id="rId20" Type="http://schemas.openxmlformats.org/officeDocument/2006/relationships/slideMaster" Target="slideMasters/slideMaster19.xml"/><Relationship Id="rId21" Type="http://schemas.openxmlformats.org/officeDocument/2006/relationships/slideMaster" Target="slideMasters/slideMaster20.xml"/><Relationship Id="rId22" Type="http://schemas.openxmlformats.org/officeDocument/2006/relationships/slideMaster" Target="slideMasters/slideMaster21.xml"/><Relationship Id="rId23" Type="http://schemas.openxmlformats.org/officeDocument/2006/relationships/slideMaster" Target="slideMasters/slideMaster22.xml"/><Relationship Id="rId24" Type="http://schemas.openxmlformats.org/officeDocument/2006/relationships/slideMaster" Target="slideMasters/slideMaster23.xml"/><Relationship Id="rId25" Type="http://schemas.openxmlformats.org/officeDocument/2006/relationships/slideMaster" Target="slideMasters/slideMaster24.xml"/><Relationship Id="rId26" Type="http://schemas.openxmlformats.org/officeDocument/2006/relationships/slideMaster" Target="slideMasters/slideMaster25.xml"/><Relationship Id="rId27" Type="http://schemas.openxmlformats.org/officeDocument/2006/relationships/slideMaster" Target="slideMasters/slideMaster26.xml"/><Relationship Id="rId28" Type="http://schemas.openxmlformats.org/officeDocument/2006/relationships/slideMaster" Target="slideMasters/slideMaster27.xml"/><Relationship Id="rId29" Type="http://schemas.openxmlformats.org/officeDocument/2006/relationships/slideMaster" Target="slideMasters/slideMaster28.xml"/><Relationship Id="rId30" Type="http://schemas.openxmlformats.org/officeDocument/2006/relationships/slideMaster" Target="slideMasters/slideMaster29.xml"/><Relationship Id="rId31" Type="http://schemas.openxmlformats.org/officeDocument/2006/relationships/slideMaster" Target="slideMasters/slideMaster30.xml"/><Relationship Id="rId32" Type="http://schemas.openxmlformats.org/officeDocument/2006/relationships/slideMaster" Target="slideMasters/slideMaster31.xml"/><Relationship Id="rId33" Type="http://schemas.openxmlformats.org/officeDocument/2006/relationships/slideMaster" Target="slideMasters/slideMaster32.xml"/><Relationship Id="rId34" Type="http://schemas.openxmlformats.org/officeDocument/2006/relationships/slideMaster" Target="slideMasters/slideMaster33.xml"/><Relationship Id="rId35" Type="http://schemas.openxmlformats.org/officeDocument/2006/relationships/slideMaster" Target="slideMasters/slideMaster34.xml"/><Relationship Id="rId36" Type="http://schemas.openxmlformats.org/officeDocument/2006/relationships/notesMaster" Target="notesMasters/notesMaster1.xml"/><Relationship Id="rId37" Type="http://schemas.openxmlformats.org/officeDocument/2006/relationships/slide" Target="slides/slide1.xml"/><Relationship Id="rId38" Type="http://schemas.openxmlformats.org/officeDocument/2006/relationships/slide" Target="slides/slide2.xml"/><Relationship Id="rId39" Type="http://schemas.openxmlformats.org/officeDocument/2006/relationships/slide" Target="slides/slide3.xml"/><Relationship Id="rId40" Type="http://schemas.openxmlformats.org/officeDocument/2006/relationships/slide" Target="slides/slide4.xml"/><Relationship Id="rId41" Type="http://schemas.openxmlformats.org/officeDocument/2006/relationships/slide" Target="slides/slide5.xml"/><Relationship Id="rId42" Type="http://schemas.openxmlformats.org/officeDocument/2006/relationships/slide" Target="slides/slide6.xml"/><Relationship Id="rId43" Type="http://schemas.openxmlformats.org/officeDocument/2006/relationships/slide" Target="slides/slide7.xml"/><Relationship Id="rId44" Type="http://schemas.openxmlformats.org/officeDocument/2006/relationships/slide" Target="slides/slide8.xml"/><Relationship Id="rId45" Type="http://schemas.openxmlformats.org/officeDocument/2006/relationships/slide" Target="slides/slide9.xml"/><Relationship Id="rId46" Type="http://schemas.openxmlformats.org/officeDocument/2006/relationships/slide" Target="slides/slide10.xml"/><Relationship Id="rId47"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35.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r>
              <a:rPr b="0" lang="en-US" sz="1400" spc="-1" strike="noStrike">
                <a:solidFill>
                  <a:srgbClr val="000000"/>
                </a:solidFill>
                <a:latin typeface="Arial"/>
              </a:rPr>
              <a:t>Click to move the slide</a:t>
            </a:r>
            <a:endParaRPr b="0" lang="en-US" sz="1400" spc="-1" strike="noStrike">
              <a:solidFill>
                <a:srgbClr val="000000"/>
              </a:solidFill>
              <a:latin typeface="Arial"/>
            </a:endParaRPr>
          </a:p>
        </p:txBody>
      </p:sp>
      <p:sp>
        <p:nvSpPr>
          <p:cNvPr id="88"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216000">
              <a:buNone/>
            </a:pPr>
            <a:r>
              <a:rPr b="0" lang="en-US" sz="2000" spc="-1" strike="noStrike">
                <a:solidFill>
                  <a:srgbClr val="000000"/>
                </a:solidFill>
                <a:latin typeface="Arial"/>
              </a:rPr>
              <a:t>Click to edit the notes format</a:t>
            </a:r>
            <a:endParaRPr b="0" lang="en-US" sz="2000" spc="-1" strike="noStrike">
              <a:solidFill>
                <a:srgbClr val="000000"/>
              </a:solidFill>
              <a:latin typeface="Arial"/>
            </a:endParaRPr>
          </a:p>
        </p:txBody>
      </p:sp>
      <p:sp>
        <p:nvSpPr>
          <p:cNvPr id="89" name="PlaceHolder 3"/>
          <p:cNvSpPr>
            <a:spLocks noGrp="1"/>
          </p:cNvSpPr>
          <p:nvPr>
            <p:ph type="hdr"/>
          </p:nvPr>
        </p:nvSpPr>
        <p:spPr>
          <a:xfrm>
            <a:off x="0" y="0"/>
            <a:ext cx="3280680" cy="534240"/>
          </a:xfrm>
          <a:prstGeom prst="rect">
            <a:avLst/>
          </a:prstGeom>
          <a:noFill/>
          <a:ln w="0">
            <a:noFill/>
          </a:ln>
        </p:spPr>
        <p:txBody>
          <a:bodyPr lIns="0" rIns="0" tIns="0" bIns="0" anchor="t">
            <a:noAutofit/>
          </a:bodyPr>
          <a:p>
            <a:pPr indent="0">
              <a:buNone/>
            </a:pPr>
            <a:r>
              <a:rPr b="0" lang="en-US" sz="1400" spc="-1" strike="noStrike">
                <a:solidFill>
                  <a:srgbClr val="000000"/>
                </a:solidFill>
                <a:latin typeface="Times New Roman"/>
              </a:rPr>
              <a:t>&lt;header&gt;</a:t>
            </a:r>
            <a:endParaRPr b="0" lang="en-US" sz="1400" spc="-1" strike="noStrike">
              <a:solidFill>
                <a:srgbClr val="000000"/>
              </a:solidFill>
              <a:latin typeface="Times New Roman"/>
            </a:endParaRPr>
          </a:p>
        </p:txBody>
      </p:sp>
      <p:sp>
        <p:nvSpPr>
          <p:cNvPr id="90" name="PlaceHolder 4"/>
          <p:cNvSpPr>
            <a:spLocks noGrp="1"/>
          </p:cNvSpPr>
          <p:nvPr>
            <p:ph type="dt" idx="1"/>
          </p:nvPr>
        </p:nvSpPr>
        <p:spPr>
          <a:xfrm>
            <a:off x="4278960" y="0"/>
            <a:ext cx="3280680" cy="534240"/>
          </a:xfrm>
          <a:prstGeom prst="rect">
            <a:avLst/>
          </a:prstGeom>
          <a:noFill/>
          <a:ln w="0">
            <a:noFill/>
          </a:ln>
        </p:spPr>
        <p:txBody>
          <a:bodyPr lIns="0" rIns="0" tIns="0" bIns="0" anchor="t">
            <a:noAutofit/>
          </a:bodyPr>
          <a:lstStyle>
            <a:lvl1pPr indent="0" algn="r">
              <a:buNone/>
              <a:defRPr b="0" lang="en-US" sz="1400" spc="-1" strike="noStrike">
                <a:solidFill>
                  <a:srgbClr val="000000"/>
                </a:solidFill>
                <a:latin typeface="Times New Roman"/>
              </a:defRPr>
            </a:lvl1pPr>
          </a:lstStyle>
          <a:p>
            <a:pPr indent="0" algn="r">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91" name="PlaceHolder 5"/>
          <p:cNvSpPr>
            <a:spLocks noGrp="1"/>
          </p:cNvSpPr>
          <p:nvPr>
            <p:ph type="ftr" idx="2"/>
          </p:nvPr>
        </p:nvSpPr>
        <p:spPr>
          <a:xfrm>
            <a:off x="0" y="10157400"/>
            <a:ext cx="3280680" cy="534240"/>
          </a:xfrm>
          <a:prstGeom prst="rect">
            <a:avLst/>
          </a:prstGeom>
          <a:noFill/>
          <a:ln w="0">
            <a:noFill/>
          </a:ln>
        </p:spPr>
        <p:txBody>
          <a:bodyPr lIns="0" rIns="0" tIns="0" bIns="0" anchor="b">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92" name="PlaceHolder 6"/>
          <p:cNvSpPr>
            <a:spLocks noGrp="1"/>
          </p:cNvSpPr>
          <p:nvPr>
            <p:ph type="sldNum" idx="3"/>
          </p:nvPr>
        </p:nvSpPr>
        <p:spPr>
          <a:xfrm>
            <a:off x="4278960" y="10157400"/>
            <a:ext cx="3280680" cy="534240"/>
          </a:xfrm>
          <a:prstGeom prst="rect">
            <a:avLst/>
          </a:prstGeom>
          <a:noFill/>
          <a:ln w="0">
            <a:noFill/>
          </a:ln>
        </p:spPr>
        <p:txBody>
          <a:bodyPr lIns="0" rIns="0" tIns="0" bIns="0" anchor="b">
            <a:noAutofit/>
          </a:bodyPr>
          <a:lstStyle>
            <a:lvl1pPr indent="0" algn="r">
              <a:buNone/>
              <a:defRPr b="0" lang="en-US" sz="1400" spc="-1" strike="noStrike">
                <a:solidFill>
                  <a:srgbClr val="000000"/>
                </a:solidFill>
                <a:latin typeface="Times New Roman"/>
              </a:defRPr>
            </a:lvl1pPr>
          </a:lstStyle>
          <a:p>
            <a:pPr indent="0" algn="r">
              <a:buNone/>
            </a:pPr>
            <a:fld id="{B6945A8E-F107-4816-ABFA-0889C079C626}"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PlaceHolder 1"/>
          <p:cNvSpPr>
            <a:spLocks noGrp="1"/>
          </p:cNvSpPr>
          <p:nvPr>
            <p:ph type="sldImg"/>
          </p:nvPr>
        </p:nvSpPr>
        <p:spPr>
          <a:xfrm>
            <a:off x="381240" y="685800"/>
            <a:ext cx="6095520" cy="3428640"/>
          </a:xfrm>
          <a:prstGeom prst="rect">
            <a:avLst/>
          </a:prstGeom>
          <a:ln w="0">
            <a:noFill/>
          </a:ln>
        </p:spPr>
      </p:sp>
      <p:sp>
        <p:nvSpPr>
          <p:cNvPr id="173" name="PlaceHolder 2"/>
          <p:cNvSpPr>
            <a:spLocks noGrp="1"/>
          </p:cNvSpPr>
          <p:nvPr>
            <p:ph type="body"/>
          </p:nvPr>
        </p:nvSpPr>
        <p:spPr>
          <a:xfrm>
            <a:off x="685800" y="4343400"/>
            <a:ext cx="5486040" cy="4114440"/>
          </a:xfrm>
          <a:prstGeom prst="rect">
            <a:avLst/>
          </a:prstGeom>
          <a:noFill/>
          <a:ln w="0">
            <a:noFill/>
          </a:ln>
        </p:spPr>
        <p:txBody>
          <a:bodyPr lIns="91440" rIns="91440" tIns="91440" bIns="91440" anchor="t">
            <a:noAutofit/>
          </a:bodyPr>
          <a:p>
            <a:pPr marL="457200" indent="-317520">
              <a:lnSpc>
                <a:spcPct val="115000"/>
              </a:lnSpc>
              <a:buClr>
                <a:srgbClr val="000000"/>
              </a:buClr>
              <a:buFont typeface="Archivo"/>
              <a:buChar char="●"/>
            </a:pPr>
            <a:r>
              <a:rPr b="0" lang="en" sz="1400" spc="-1" strike="noStrike">
                <a:solidFill>
                  <a:schemeClr val="dk1"/>
                </a:solidFill>
                <a:latin typeface="Archivo"/>
                <a:ea typeface="Archivo"/>
              </a:rPr>
              <a:t>At its worst form, an incident like the 2008 financial crisis can occur due to loans given to borrowers with poor credit history, excessive leverage on booming house market.</a:t>
            </a:r>
            <a:endParaRPr b="0" lang="en-US" sz="1400" spc="-1" strike="noStrike">
              <a:solidFill>
                <a:srgbClr val="000000"/>
              </a:solidFill>
              <a:latin typeface="Arial"/>
            </a:endParaRPr>
          </a:p>
          <a:p>
            <a:pPr marL="457200" indent="-317520">
              <a:lnSpc>
                <a:spcPct val="115000"/>
              </a:lnSpc>
              <a:buClr>
                <a:srgbClr val="000000"/>
              </a:buClr>
              <a:buFont typeface="Archivo"/>
              <a:buChar char="●"/>
            </a:pPr>
            <a:r>
              <a:rPr b="0" lang="en" sz="1400" spc="-1" strike="noStrike">
                <a:solidFill>
                  <a:schemeClr val="dk1"/>
                </a:solidFill>
                <a:latin typeface="Archivo"/>
                <a:ea typeface="Archivo"/>
              </a:rPr>
              <a:t> </a:t>
            </a:r>
            <a:r>
              <a:rPr b="0" lang="en" sz="1400" spc="-1" strike="noStrike">
                <a:solidFill>
                  <a:schemeClr val="dk1"/>
                </a:solidFill>
                <a:latin typeface="Archivo"/>
                <a:ea typeface="Archivo"/>
              </a:rPr>
              <a:t>The traditional loan approval process may not be accessible to individuals who lack a robust credit history or collateral.</a:t>
            </a:r>
            <a:endParaRPr b="0" lang="en-US" sz="1400" spc="-1" strike="noStrike">
              <a:solidFill>
                <a:srgbClr val="000000"/>
              </a:solidFill>
              <a:latin typeface="Arial"/>
            </a:endParaRPr>
          </a:p>
          <a:p>
            <a:pPr marL="457200" indent="-317520">
              <a:lnSpc>
                <a:spcPct val="115000"/>
              </a:lnSpc>
              <a:buClr>
                <a:srgbClr val="000000"/>
              </a:buClr>
              <a:buFont typeface="Archivo"/>
              <a:buChar char="●"/>
            </a:pPr>
            <a:r>
              <a:rPr b="0" lang="en" sz="1400" spc="-1" strike="noStrike">
                <a:solidFill>
                  <a:schemeClr val="dk1"/>
                </a:solidFill>
                <a:latin typeface="Archivo"/>
                <a:ea typeface="Archivo"/>
              </a:rPr>
              <a:t>Traditional loan approval processes often rely heavily on subjective judgments made by loan officers or underwriters, which can introduce bias and inconsistency into the decision-making process</a:t>
            </a:r>
            <a:endParaRPr b="0" lang="en-US" sz="1400" spc="-1" strike="noStrike">
              <a:solidFill>
                <a:srgbClr val="000000"/>
              </a:solidFill>
              <a:latin typeface="Arial"/>
            </a:endParaRPr>
          </a:p>
          <a:p>
            <a:pPr marL="457200" indent="0">
              <a:lnSpc>
                <a:spcPct val="115000"/>
              </a:lnSpc>
              <a:spcBef>
                <a:spcPts val="1599"/>
              </a:spcBef>
              <a:spcAft>
                <a:spcPts val="1599"/>
              </a:spcAft>
              <a:buNone/>
              <a:tabLst>
                <a:tab algn="l" pos="0"/>
              </a:tabLst>
            </a:pPr>
            <a:endParaRPr b="0" lang="en-US" sz="1400" spc="-1" strike="noStrike">
              <a:solidFill>
                <a:srgbClr val="000000"/>
              </a:solidFill>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PlaceHolder 1"/>
          <p:cNvSpPr>
            <a:spLocks noGrp="1"/>
          </p:cNvSpPr>
          <p:nvPr>
            <p:ph type="sldImg"/>
          </p:nvPr>
        </p:nvSpPr>
        <p:spPr>
          <a:xfrm>
            <a:off x="381240" y="685800"/>
            <a:ext cx="6095520" cy="3428640"/>
          </a:xfrm>
          <a:prstGeom prst="rect">
            <a:avLst/>
          </a:prstGeom>
          <a:ln w="0">
            <a:noFill/>
          </a:ln>
        </p:spPr>
      </p:sp>
      <p:sp>
        <p:nvSpPr>
          <p:cNvPr id="175" name="PlaceHolder 2"/>
          <p:cNvSpPr>
            <a:spLocks noGrp="1"/>
          </p:cNvSpPr>
          <p:nvPr>
            <p:ph type="body"/>
          </p:nvPr>
        </p:nvSpPr>
        <p:spPr>
          <a:xfrm>
            <a:off x="685800" y="4343400"/>
            <a:ext cx="5486040" cy="4114440"/>
          </a:xfrm>
          <a:prstGeom prst="rect">
            <a:avLst/>
          </a:prstGeom>
          <a:noFill/>
          <a:ln w="0">
            <a:noFill/>
          </a:ln>
        </p:spPr>
        <p:txBody>
          <a:bodyPr lIns="91440" rIns="91440" tIns="91440" bIns="91440" anchor="t">
            <a:noAutofit/>
          </a:bodyPr>
          <a:p>
            <a:pPr indent="0">
              <a:lnSpc>
                <a:spcPct val="100000"/>
              </a:lnSpc>
              <a:buNone/>
              <a:tabLst>
                <a:tab algn="l" pos="0"/>
              </a:tabLst>
            </a:pPr>
            <a:r>
              <a:rPr b="0" lang="en" sz="1400" spc="-1" strike="noStrike">
                <a:solidFill>
                  <a:schemeClr val="dk1"/>
                </a:solidFill>
                <a:latin typeface="Itim"/>
                <a:ea typeface="Itim"/>
              </a:rPr>
              <a:t>1. Automated decision-making: AI/ML algorithms can analyze a vast amount of data much faster and more accurately than humans, enabling real-time credit decisions without manual intervention. This will lead to faster loan approval times and reduced risk of human bias in decision-making.</a:t>
            </a:r>
            <a:endParaRPr b="0" lang="en-US" sz="1400" spc="-1" strike="noStrike">
              <a:solidFill>
                <a:srgbClr val="000000"/>
              </a:solidFill>
              <a:latin typeface="Arial"/>
            </a:endParaRPr>
          </a:p>
          <a:p>
            <a:pPr indent="0">
              <a:lnSpc>
                <a:spcPct val="100000"/>
              </a:lnSpc>
              <a:buNone/>
              <a:tabLst>
                <a:tab algn="l" pos="0"/>
              </a:tabLst>
            </a:pPr>
            <a:r>
              <a:rPr b="0" lang="en" sz="1400" spc="-1" strike="noStrike">
                <a:solidFill>
                  <a:schemeClr val="dk1"/>
                </a:solidFill>
                <a:latin typeface="Itim"/>
                <a:ea typeface="Itim"/>
              </a:rPr>
              <a:t>2. Enhanced fraud detection: ML models can detect fraudulent activities such as identity theft and credit card scams more effectively than traditional methods, reducing the risk of fraudulent loans.</a:t>
            </a:r>
            <a:endParaRPr b="0" lang="en-US" sz="1400" spc="-1" strike="noStrike">
              <a:solidFill>
                <a:srgbClr val="000000"/>
              </a:solidFill>
              <a:latin typeface="Arial"/>
            </a:endParaRPr>
          </a:p>
          <a:p>
            <a:pPr indent="0">
              <a:lnSpc>
                <a:spcPct val="100000"/>
              </a:lnSpc>
              <a:buNone/>
              <a:tabLst>
                <a:tab algn="l" pos="0"/>
              </a:tabLst>
            </a:pPr>
            <a:endParaRPr b="0" lang="en-US" sz="1400" spc="-1" strike="noStrike">
              <a:solidFill>
                <a:srgbClr val="000000"/>
              </a:solidFill>
              <a:latin typeface="Arial"/>
            </a:endParaRPr>
          </a:p>
          <a:p>
            <a:pPr indent="0">
              <a:lnSpc>
                <a:spcPct val="100000"/>
              </a:lnSpc>
              <a:buNone/>
              <a:tabLst>
                <a:tab algn="l" pos="0"/>
              </a:tabLst>
            </a:pPr>
            <a:r>
              <a:rPr b="0" lang="en" sz="1400" spc="-1" strike="noStrike">
                <a:solidFill>
                  <a:schemeClr val="dk1"/>
                </a:solidFill>
                <a:latin typeface="Itim"/>
                <a:ea typeface="Itim"/>
              </a:rPr>
              <a:t>3. Increased accuracy in credit scoring: ML algorithms can analyze a borrower's credit history and identify patterns that may not be captured by traditional credit scoring models, leading to more accurate credit scores and reduced risk of default.</a:t>
            </a:r>
            <a:endParaRPr b="0" lang="en-US" sz="1400" spc="-1" strike="noStrike">
              <a:solidFill>
                <a:srgbClr val="000000"/>
              </a:solidFill>
              <a:latin typeface="Arial"/>
            </a:endParaRPr>
          </a:p>
          <a:p>
            <a:pPr indent="0">
              <a:lnSpc>
                <a:spcPct val="100000"/>
              </a:lnSpc>
              <a:buNone/>
              <a:tabLst>
                <a:tab algn="l" pos="0"/>
              </a:tabLst>
            </a:pPr>
            <a:endParaRPr b="0" lang="en-US" sz="1400" spc="-1" strike="noStrike">
              <a:solidFill>
                <a:srgbClr val="000000"/>
              </a:solidFill>
              <a:latin typeface="Arial"/>
            </a:endParaRPr>
          </a:p>
          <a:p>
            <a:pPr indent="0">
              <a:lnSpc>
                <a:spcPct val="100000"/>
              </a:lnSpc>
              <a:buNone/>
              <a:tabLst>
                <a:tab algn="l" pos="0"/>
              </a:tabLst>
            </a:pPr>
            <a:r>
              <a:rPr b="0" lang="en" sz="1400" spc="-1" strike="noStrike">
                <a:solidFill>
                  <a:schemeClr val="dk1"/>
                </a:solidFill>
                <a:latin typeface="Itim"/>
                <a:ea typeface="Itim"/>
              </a:rPr>
              <a:t>4. Improved risk management: AI/ML can help lenders identify potential risks associated with individual borrowers or loans, allowing them to take preventive measures to mitigate those risks.</a:t>
            </a:r>
            <a:endParaRPr b="0" lang="en-US" sz="1400" spc="-1" strike="noStrike">
              <a:solidFill>
                <a:srgbClr val="000000"/>
              </a:solidFill>
              <a:latin typeface="Arial"/>
            </a:endParaRPr>
          </a:p>
          <a:p>
            <a:pPr indent="0">
              <a:lnSpc>
                <a:spcPct val="100000"/>
              </a:lnSpc>
              <a:buNone/>
              <a:tabLst>
                <a:tab algn="l" pos="0"/>
              </a:tabLst>
            </a:pPr>
            <a:endParaRPr b="0" lang="en-US" sz="1100" spc="-1" strike="noStrike">
              <a:solidFill>
                <a:srgbClr val="000000"/>
              </a:solidFill>
              <a:latin typeface="Arial"/>
            </a:endParaRPr>
          </a:p>
          <a:p>
            <a:pPr indent="0">
              <a:lnSpc>
                <a:spcPct val="100000"/>
              </a:lnSpc>
              <a:buNone/>
              <a:tabLst>
                <a:tab algn="l" pos="0"/>
              </a:tabLst>
            </a:pPr>
            <a:endParaRPr b="0" lang="en-US" sz="1700" spc="-1" strike="noStrike">
              <a:solidFill>
                <a:srgbClr val="000000"/>
              </a:solidFill>
              <a:latin typeface="Arial"/>
            </a:endParaRPr>
          </a:p>
          <a:p>
            <a:pPr marL="457200" indent="-317520">
              <a:lnSpc>
                <a:spcPct val="100000"/>
              </a:lnSpc>
              <a:buClr>
                <a:srgbClr val="000000"/>
              </a:buClr>
              <a:buFont typeface="Livvic"/>
              <a:buChar char="●"/>
              <a:tabLst>
                <a:tab algn="l" pos="0"/>
              </a:tabLst>
            </a:pPr>
            <a:r>
              <a:rPr b="0" lang="en" sz="1400" spc="-1" strike="noStrike">
                <a:solidFill>
                  <a:schemeClr val="dk1"/>
                </a:solidFill>
                <a:latin typeface="Itim"/>
                <a:ea typeface="Itim"/>
              </a:rPr>
              <a:t>Automated decision-making</a:t>
            </a:r>
            <a:endParaRPr b="0" lang="en-US" sz="1400" spc="-1" strike="noStrike">
              <a:solidFill>
                <a:srgbClr val="000000"/>
              </a:solidFill>
              <a:latin typeface="Arial"/>
            </a:endParaRPr>
          </a:p>
          <a:p>
            <a:pPr marL="457200" indent="-317520">
              <a:lnSpc>
                <a:spcPct val="100000"/>
              </a:lnSpc>
              <a:buClr>
                <a:srgbClr val="000000"/>
              </a:buClr>
              <a:buFont typeface="Livvic"/>
              <a:buChar char="●"/>
              <a:tabLst>
                <a:tab algn="l" pos="0"/>
              </a:tabLst>
            </a:pPr>
            <a:r>
              <a:rPr b="0" lang="en" sz="1400" spc="-1" strike="noStrike">
                <a:solidFill>
                  <a:schemeClr val="dk1"/>
                </a:solidFill>
                <a:latin typeface="Itim"/>
                <a:ea typeface="Itim"/>
              </a:rPr>
              <a:t>Enhanced fraud detection</a:t>
            </a:r>
            <a:endParaRPr b="0" lang="en-US" sz="1400" spc="-1" strike="noStrike">
              <a:solidFill>
                <a:srgbClr val="000000"/>
              </a:solidFill>
              <a:latin typeface="Arial"/>
            </a:endParaRPr>
          </a:p>
          <a:p>
            <a:pPr marL="457200" indent="-317520">
              <a:lnSpc>
                <a:spcPct val="100000"/>
              </a:lnSpc>
              <a:buClr>
                <a:srgbClr val="000000"/>
              </a:buClr>
              <a:buFont typeface="Livvic"/>
              <a:buChar char="●"/>
              <a:tabLst>
                <a:tab algn="l" pos="0"/>
              </a:tabLst>
            </a:pPr>
            <a:r>
              <a:rPr b="0" lang="en" sz="1400" spc="-1" strike="noStrike">
                <a:solidFill>
                  <a:schemeClr val="dk1"/>
                </a:solidFill>
                <a:latin typeface="Itim"/>
                <a:ea typeface="Itim"/>
              </a:rPr>
              <a:t>Increased accuracy in credit scoring</a:t>
            </a:r>
            <a:endParaRPr b="0" lang="en-US" sz="1400" spc="-1" strike="noStrike">
              <a:solidFill>
                <a:srgbClr val="000000"/>
              </a:solidFill>
              <a:latin typeface="Arial"/>
            </a:endParaRPr>
          </a:p>
          <a:p>
            <a:pPr marL="457200" indent="-317520">
              <a:lnSpc>
                <a:spcPct val="100000"/>
              </a:lnSpc>
              <a:buClr>
                <a:srgbClr val="000000"/>
              </a:buClr>
              <a:buFont typeface="Livvic"/>
              <a:buChar char="●"/>
              <a:tabLst>
                <a:tab algn="l" pos="0"/>
              </a:tabLst>
            </a:pPr>
            <a:r>
              <a:rPr b="0" lang="en" sz="1400" spc="-1" strike="noStrike">
                <a:solidFill>
                  <a:schemeClr val="dk1"/>
                </a:solidFill>
                <a:latin typeface="Itim"/>
                <a:ea typeface="Itim"/>
              </a:rPr>
              <a:t>Improved risk management</a:t>
            </a:r>
            <a:endParaRPr b="0" lang="en-US" sz="1400" spc="-1" strike="noStrike">
              <a:solidFill>
                <a:srgbClr val="000000"/>
              </a:solidFill>
              <a:latin typeface="Arial"/>
            </a:endParaRPr>
          </a:p>
          <a:p>
            <a:pPr marL="457200" indent="-317520">
              <a:lnSpc>
                <a:spcPct val="100000"/>
              </a:lnSpc>
              <a:buClr>
                <a:srgbClr val="000000"/>
              </a:buClr>
              <a:buFont typeface="Livvic"/>
              <a:buChar char="●"/>
              <a:tabLst>
                <a:tab algn="l" pos="0"/>
              </a:tabLst>
            </a:pPr>
            <a:r>
              <a:rPr b="0" lang="en" sz="1400" spc="-1" strike="noStrike">
                <a:solidFill>
                  <a:schemeClr val="dk1"/>
                </a:solidFill>
                <a:latin typeface="Itim"/>
                <a:ea typeface="Itim"/>
              </a:rPr>
              <a:t>Increased accessibility</a:t>
            </a:r>
            <a:endParaRPr b="0" lang="en-US" sz="1400" spc="-1" strike="noStrike">
              <a:solidFill>
                <a:srgbClr val="000000"/>
              </a:solidFill>
              <a:latin typeface="Arial"/>
            </a:endParaRPr>
          </a:p>
          <a:p>
            <a:pPr marL="457200" indent="-317520">
              <a:lnSpc>
                <a:spcPct val="100000"/>
              </a:lnSpc>
              <a:buClr>
                <a:srgbClr val="000000"/>
              </a:buClr>
              <a:buFont typeface="Livvic"/>
              <a:buChar char="●"/>
              <a:tabLst>
                <a:tab algn="l" pos="0"/>
              </a:tabLst>
            </a:pPr>
            <a:r>
              <a:rPr b="0" lang="en" sz="1400" spc="-1" strike="noStrike">
                <a:solidFill>
                  <a:schemeClr val="dk1"/>
                </a:solidFill>
                <a:latin typeface="Itim"/>
                <a:ea typeface="Itim"/>
              </a:rPr>
              <a:t>Regulatory compliance</a:t>
            </a:r>
            <a:endParaRPr b="0" lang="en-US" sz="1400" spc="-1" strike="noStrike">
              <a:solidFill>
                <a:srgbClr val="000000"/>
              </a:solidFill>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PlaceHolder 1"/>
          <p:cNvSpPr>
            <a:spLocks noGrp="1"/>
          </p:cNvSpPr>
          <p:nvPr>
            <p:ph type="sldImg"/>
          </p:nvPr>
        </p:nvSpPr>
        <p:spPr>
          <a:xfrm>
            <a:off x="381240" y="685800"/>
            <a:ext cx="6095520" cy="3428640"/>
          </a:xfrm>
          <a:prstGeom prst="rect">
            <a:avLst/>
          </a:prstGeom>
          <a:ln w="0">
            <a:noFill/>
          </a:ln>
        </p:spPr>
      </p:sp>
      <p:sp>
        <p:nvSpPr>
          <p:cNvPr id="177" name="PlaceHolder 2"/>
          <p:cNvSpPr>
            <a:spLocks noGrp="1"/>
          </p:cNvSpPr>
          <p:nvPr>
            <p:ph type="body"/>
          </p:nvPr>
        </p:nvSpPr>
        <p:spPr>
          <a:xfrm>
            <a:off x="685800" y="4343400"/>
            <a:ext cx="5486040" cy="4114440"/>
          </a:xfrm>
          <a:prstGeom prst="rect">
            <a:avLst/>
          </a:prstGeom>
          <a:noFill/>
          <a:ln w="0">
            <a:noFill/>
          </a:ln>
        </p:spPr>
        <p:txBody>
          <a:bodyPr lIns="91440" rIns="91440" tIns="91440" bIns="91440" anchor="t">
            <a:noAutofit/>
          </a:bodyPr>
          <a:p>
            <a:pPr marL="457200" indent="-298440">
              <a:lnSpc>
                <a:spcPct val="100000"/>
              </a:lnSpc>
              <a:buClr>
                <a:srgbClr val="000000"/>
              </a:buClr>
              <a:buFont typeface="OpenSymbol"/>
              <a:buChar char="-"/>
            </a:pPr>
            <a:r>
              <a:rPr b="0" lang="en" sz="1100" spc="-1" strike="noStrike">
                <a:solidFill>
                  <a:srgbClr val="000000"/>
                </a:solidFill>
                <a:latin typeface="Arial"/>
              </a:rPr>
              <a:t>APPLICANT =&gt; ENTERS THE REQUIRED INFO</a:t>
            </a:r>
            <a:endParaRPr b="0" lang="en-US" sz="1100" spc="-1" strike="noStrike">
              <a:solidFill>
                <a:srgbClr val="000000"/>
              </a:solidFill>
              <a:latin typeface="Arial"/>
            </a:endParaRPr>
          </a:p>
          <a:p>
            <a:pPr marL="457200" indent="-298440">
              <a:lnSpc>
                <a:spcPct val="100000"/>
              </a:lnSpc>
              <a:buClr>
                <a:srgbClr val="000000"/>
              </a:buClr>
              <a:buFont typeface="OpenSymbol"/>
              <a:buChar char="-"/>
            </a:pPr>
            <a:r>
              <a:rPr b="0" lang="en" sz="1100" spc="-1" strike="noStrike">
                <a:solidFill>
                  <a:srgbClr val="000000"/>
                </a:solidFill>
                <a:latin typeface="Arial"/>
              </a:rPr>
              <a:t>FRONT-END =&gt; FORM CONSISTING OF THE REQUIRED INFO</a:t>
            </a:r>
            <a:endParaRPr b="0" lang="en-US" sz="1100" spc="-1" strike="noStrike">
              <a:solidFill>
                <a:srgbClr val="000000"/>
              </a:solidFill>
              <a:latin typeface="Arial"/>
            </a:endParaRPr>
          </a:p>
          <a:p>
            <a:pPr marL="457200" indent="-298440">
              <a:lnSpc>
                <a:spcPct val="100000"/>
              </a:lnSpc>
              <a:buClr>
                <a:srgbClr val="000000"/>
              </a:buClr>
              <a:buFont typeface="OpenSymbol"/>
              <a:buChar char="-"/>
            </a:pPr>
            <a:r>
              <a:rPr b="0" lang="en" sz="1100" spc="-1" strike="noStrike">
                <a:solidFill>
                  <a:srgbClr val="000000"/>
                </a:solidFill>
                <a:latin typeface="Arial"/>
              </a:rPr>
              <a:t>SERVER =&gt; STORING USER INFO AND PASSING TO THE ML-ALGO</a:t>
            </a:r>
            <a:endParaRPr b="0" lang="en-US" sz="1100" spc="-1" strike="noStrike">
              <a:solidFill>
                <a:srgbClr val="000000"/>
              </a:solidFill>
              <a:latin typeface="Arial"/>
            </a:endParaRPr>
          </a:p>
          <a:p>
            <a:pPr marL="457200" indent="-298440">
              <a:lnSpc>
                <a:spcPct val="100000"/>
              </a:lnSpc>
              <a:buClr>
                <a:srgbClr val="000000"/>
              </a:buClr>
              <a:buFont typeface="OpenSymbol"/>
              <a:buChar char="-"/>
            </a:pPr>
            <a:r>
              <a:rPr b="0" lang="en" sz="1100" spc="-1" strike="noStrike">
                <a:solidFill>
                  <a:srgbClr val="000000"/>
                </a:solidFill>
                <a:latin typeface="Arial"/>
              </a:rPr>
              <a:t>ML ALGORITHM =&gt; PARSING APPLICANT INFORMATION</a:t>
            </a:r>
            <a:endParaRPr b="0" lang="en-US" sz="1100" spc="-1" strike="noStrike">
              <a:solidFill>
                <a:srgbClr val="000000"/>
              </a:solidFill>
              <a:latin typeface="Arial"/>
            </a:endParaRPr>
          </a:p>
          <a:p>
            <a:pPr indent="0">
              <a:lnSpc>
                <a:spcPct val="100000"/>
              </a:lnSpc>
              <a:buNone/>
              <a:tabLst>
                <a:tab algn="l" pos="0"/>
              </a:tabLst>
            </a:pPr>
            <a:endParaRPr b="0" lang="en-US" sz="1100" spc="-1" strike="noStrike">
              <a:solidFill>
                <a:srgbClr val="000000"/>
              </a:solidFill>
              <a:latin typeface="Arial"/>
            </a:endParaRPr>
          </a:p>
          <a:p>
            <a:pPr indent="0">
              <a:lnSpc>
                <a:spcPct val="100000"/>
              </a:lnSpc>
              <a:buNone/>
              <a:tabLst>
                <a:tab algn="l" pos="0"/>
              </a:tabLst>
            </a:pPr>
            <a:endParaRPr b="0" lang="en-US" sz="1100" spc="-1" strike="noStrike">
              <a:solidFill>
                <a:srgbClr val="000000"/>
              </a:solidFill>
              <a:latin typeface="Arial"/>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PlaceHolder 1"/>
          <p:cNvSpPr>
            <a:spLocks noGrp="1"/>
          </p:cNvSpPr>
          <p:nvPr>
            <p:ph type="sldImg"/>
          </p:nvPr>
        </p:nvSpPr>
        <p:spPr>
          <a:xfrm>
            <a:off x="381240" y="685800"/>
            <a:ext cx="6095520" cy="3428640"/>
          </a:xfrm>
          <a:prstGeom prst="rect">
            <a:avLst/>
          </a:prstGeom>
          <a:ln w="0">
            <a:noFill/>
          </a:ln>
        </p:spPr>
      </p:sp>
      <p:sp>
        <p:nvSpPr>
          <p:cNvPr id="179" name="PlaceHolder 2"/>
          <p:cNvSpPr>
            <a:spLocks noGrp="1"/>
          </p:cNvSpPr>
          <p:nvPr>
            <p:ph type="body"/>
          </p:nvPr>
        </p:nvSpPr>
        <p:spPr>
          <a:xfrm>
            <a:off x="685800" y="4343400"/>
            <a:ext cx="5486040" cy="4114440"/>
          </a:xfrm>
          <a:prstGeom prst="rect">
            <a:avLst/>
          </a:prstGeom>
          <a:noFill/>
          <a:ln w="0">
            <a:noFill/>
          </a:ln>
        </p:spPr>
        <p:txBody>
          <a:bodyPr lIns="91440" rIns="91440" tIns="91440" bIns="91440" anchor="t">
            <a:noAutofit/>
          </a:bodyPr>
          <a:p>
            <a:pPr indent="0">
              <a:lnSpc>
                <a:spcPct val="100000"/>
              </a:lnSpc>
              <a:buNone/>
              <a:tabLst>
                <a:tab algn="l" pos="0"/>
              </a:tabLst>
            </a:pPr>
            <a:r>
              <a:rPr b="0" lang="en" sz="1100" spc="-1" strike="noStrike">
                <a:solidFill>
                  <a:srgbClr val="000000"/>
                </a:solidFill>
                <a:latin typeface="Arial"/>
              </a:rPr>
              <a:t>Classification </a:t>
            </a:r>
            <a:endParaRPr b="0" lang="en-US" sz="1100" spc="-1" strike="noStrike">
              <a:solidFill>
                <a:srgbClr val="000000"/>
              </a:solidFill>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PlaceHolder 1"/>
          <p:cNvSpPr>
            <a:spLocks noGrp="1"/>
          </p:cNvSpPr>
          <p:nvPr>
            <p:ph type="sldImg"/>
          </p:nvPr>
        </p:nvSpPr>
        <p:spPr>
          <a:xfrm>
            <a:off x="381240" y="685800"/>
            <a:ext cx="6095520" cy="3428640"/>
          </a:xfrm>
          <a:prstGeom prst="rect">
            <a:avLst/>
          </a:prstGeom>
          <a:ln w="0">
            <a:noFill/>
          </a:ln>
        </p:spPr>
      </p:sp>
      <p:sp>
        <p:nvSpPr>
          <p:cNvPr id="181" name="PlaceHolder 2"/>
          <p:cNvSpPr>
            <a:spLocks noGrp="1"/>
          </p:cNvSpPr>
          <p:nvPr>
            <p:ph type="body"/>
          </p:nvPr>
        </p:nvSpPr>
        <p:spPr>
          <a:xfrm>
            <a:off x="685800" y="4343400"/>
            <a:ext cx="5486040" cy="4114440"/>
          </a:xfrm>
          <a:prstGeom prst="rect">
            <a:avLst/>
          </a:prstGeom>
          <a:noFill/>
          <a:ln w="0">
            <a:noFill/>
          </a:ln>
        </p:spPr>
        <p:txBody>
          <a:bodyPr lIns="91440" rIns="91440" tIns="91440" bIns="91440" anchor="t">
            <a:noAutofit/>
          </a:bodyPr>
          <a:p>
            <a:pPr indent="0">
              <a:lnSpc>
                <a:spcPct val="100000"/>
              </a:lnSpc>
              <a:buNone/>
              <a:tabLst>
                <a:tab algn="l" pos="0"/>
              </a:tabLst>
            </a:pPr>
            <a:endParaRPr b="0" lang="en-US" sz="1100" spc="-1" strike="noStrike">
              <a:solidFill>
                <a:srgbClr val="000000"/>
              </a:solidFill>
              <a:latin typeface="Arial"/>
            </a:endParaRPr>
          </a:p>
          <a:p>
            <a:pPr indent="0">
              <a:lnSpc>
                <a:spcPct val="100000"/>
              </a:lnSpc>
              <a:buNone/>
              <a:tabLst>
                <a:tab algn="l" pos="0"/>
              </a:tabLst>
            </a:pPr>
            <a:r>
              <a:rPr b="0" lang="en" sz="1100" spc="-1" strike="noStrike">
                <a:solidFill>
                  <a:srgbClr val="000000"/>
                </a:solidFill>
                <a:latin typeface="Arial"/>
              </a:rPr>
              <a:t>In classification problems, the goal is to categorize instances into predefined classes or categories based on their features. Evaluating the performance of a classification model involves assessing how well it predicts the class labels for unseen data. Here are some common evaluation metrics used for classification problems:</a:t>
            </a:r>
            <a:endParaRPr b="0" lang="en-US" sz="1100" spc="-1" strike="noStrike">
              <a:solidFill>
                <a:srgbClr val="000000"/>
              </a:solidFill>
              <a:latin typeface="Arial"/>
            </a:endParaRPr>
          </a:p>
          <a:p>
            <a:pPr indent="0">
              <a:lnSpc>
                <a:spcPct val="100000"/>
              </a:lnSpc>
              <a:buNone/>
              <a:tabLst>
                <a:tab algn="l" pos="0"/>
              </a:tabLst>
            </a:pPr>
            <a:endParaRPr b="0" lang="en-US" sz="1100" spc="-1" strike="noStrike">
              <a:solidFill>
                <a:srgbClr val="000000"/>
              </a:solidFill>
              <a:latin typeface="Arial"/>
            </a:endParaRPr>
          </a:p>
          <a:p>
            <a:pPr indent="0">
              <a:lnSpc>
                <a:spcPct val="100000"/>
              </a:lnSpc>
              <a:buNone/>
              <a:tabLst>
                <a:tab algn="l" pos="0"/>
              </a:tabLst>
            </a:pPr>
            <a:endParaRPr b="0" lang="en-US" sz="1100" spc="-1" strike="noStrike">
              <a:solidFill>
                <a:srgbClr val="000000"/>
              </a:solidFill>
              <a:latin typeface="Arial"/>
            </a:endParaRPr>
          </a:p>
          <a:p>
            <a:pPr indent="0">
              <a:lnSpc>
                <a:spcPct val="100000"/>
              </a:lnSpc>
              <a:buNone/>
              <a:tabLst>
                <a:tab algn="l" pos="0"/>
              </a:tabLst>
            </a:pPr>
            <a:endParaRPr b="0" lang="en-US" sz="1100" spc="-1" strike="noStrike">
              <a:solidFill>
                <a:srgbClr val="000000"/>
              </a:solidFill>
              <a:latin typeface="Arial"/>
            </a:endParaRPr>
          </a:p>
          <a:p>
            <a:pPr indent="0">
              <a:lnSpc>
                <a:spcPct val="100000"/>
              </a:lnSpc>
              <a:buNone/>
              <a:tabLst>
                <a:tab algn="l" pos="0"/>
              </a:tabLst>
            </a:pPr>
            <a:r>
              <a:rPr b="0" lang="en" sz="1100" spc="-1" strike="noStrike">
                <a:solidFill>
                  <a:srgbClr val="000000"/>
                </a:solidFill>
                <a:latin typeface="Arial"/>
              </a:rPr>
              <a:t>F1-Score: The F1-score is the harmonic mean of precision and recall. It provides a balance between precision and recall and is useful when the class distribution is uneven.</a:t>
            </a:r>
            <a:endParaRPr b="0" lang="en-US" sz="1100" spc="-1" strike="noStrike">
              <a:solidFill>
                <a:srgbClr val="000000"/>
              </a:solidFill>
              <a:latin typeface="Arial"/>
            </a:endParaRPr>
          </a:p>
          <a:p>
            <a:pPr indent="0">
              <a:lnSpc>
                <a:spcPct val="100000"/>
              </a:lnSpc>
              <a:buNone/>
              <a:tabLst>
                <a:tab algn="l" pos="0"/>
              </a:tabLst>
            </a:pPr>
            <a:endParaRPr b="0" lang="en-US" sz="1100" spc="-1" strike="noStrike">
              <a:solidFill>
                <a:srgbClr val="000000"/>
              </a:solidFill>
              <a:latin typeface="Arial"/>
            </a:endParaRPr>
          </a:p>
          <a:p>
            <a:pPr indent="0">
              <a:lnSpc>
                <a:spcPct val="100000"/>
              </a:lnSpc>
              <a:buNone/>
              <a:tabLst>
                <a:tab algn="l" pos="0"/>
              </a:tabLst>
            </a:pPr>
            <a:r>
              <a:rPr b="0" lang="en" sz="1100" spc="-1" strike="noStrike">
                <a:solidFill>
                  <a:srgbClr val="000000"/>
                </a:solidFill>
                <a:latin typeface="Arial"/>
              </a:rPr>
              <a:t>F1-Score = 2 × Precision×Recall /Precision + Recall</a:t>
            </a:r>
            <a:endParaRPr b="0" lang="en-US" sz="1100" spc="-1" strike="noStrike">
              <a:solidFill>
                <a:srgbClr val="000000"/>
              </a:solidFill>
              <a:latin typeface="Arial"/>
            </a:endParaRPr>
          </a:p>
          <a:p>
            <a:pPr indent="0">
              <a:lnSpc>
                <a:spcPct val="100000"/>
              </a:lnSpc>
              <a:buNone/>
              <a:tabLst>
                <a:tab algn="l" pos="0"/>
              </a:tabLst>
            </a:pPr>
            <a:endParaRPr b="0" lang="en-US" sz="1100" spc="-1" strike="noStrike">
              <a:solidFill>
                <a:srgbClr val="000000"/>
              </a:solidFill>
              <a:latin typeface="Arial"/>
            </a:endParaRPr>
          </a:p>
          <a:p>
            <a:pPr indent="0">
              <a:lnSpc>
                <a:spcPct val="100000"/>
              </a:lnSpc>
              <a:buNone/>
              <a:tabLst>
                <a:tab algn="l" pos="0"/>
              </a:tabLst>
            </a:pPr>
            <a:r>
              <a:rPr b="0" lang="en" sz="1100" spc="-1" strike="noStrike">
                <a:solidFill>
                  <a:srgbClr val="000000"/>
                </a:solidFill>
                <a:latin typeface="Arial"/>
              </a:rPr>
              <a:t>Precision: Precision is like accuracy, but it only focuses on the positive predictions. It tells us how many of the items we labeled as positive are actually positive.</a:t>
            </a:r>
            <a:endParaRPr b="0" lang="en-US" sz="1100" spc="-1" strike="noStrike">
              <a:solidFill>
                <a:srgbClr val="000000"/>
              </a:solidFill>
              <a:latin typeface="Arial"/>
            </a:endParaRPr>
          </a:p>
          <a:p>
            <a:pPr indent="0">
              <a:lnSpc>
                <a:spcPct val="100000"/>
              </a:lnSpc>
              <a:buNone/>
              <a:tabLst>
                <a:tab algn="l" pos="0"/>
              </a:tabLst>
            </a:pPr>
            <a:r>
              <a:rPr b="0" lang="en" sz="1100" spc="-1" strike="noStrike">
                <a:solidFill>
                  <a:srgbClr val="000000"/>
                </a:solidFill>
                <a:latin typeface="Arial"/>
              </a:rPr>
              <a:t>Recall: Recall is about capturing all the positives. It tells us how many of the actual positive items we managed to label correctly.</a:t>
            </a:r>
            <a:endParaRPr b="0" lang="en-US" sz="1100" spc="-1" strike="noStrike">
              <a:solidFill>
                <a:srgbClr val="000000"/>
              </a:solidFill>
              <a:latin typeface="Arial"/>
            </a:endParaRPr>
          </a:p>
          <a:p>
            <a:pPr indent="0">
              <a:lnSpc>
                <a:spcPct val="100000"/>
              </a:lnSpc>
              <a:buNone/>
              <a:tabLst>
                <a:tab algn="l" pos="0"/>
              </a:tabLst>
            </a:pPr>
            <a:endParaRPr b="0" lang="en-US" sz="1100" spc="-1" strike="noStrike">
              <a:solidFill>
                <a:srgbClr val="000000"/>
              </a:solidFill>
              <a:latin typeface="Arial"/>
            </a:endParaRPr>
          </a:p>
          <a:p>
            <a:pPr indent="0">
              <a:lnSpc>
                <a:spcPct val="100000"/>
              </a:lnSpc>
              <a:buNone/>
              <a:tabLst>
                <a:tab algn="l" pos="0"/>
              </a:tabLst>
            </a:pPr>
            <a:r>
              <a:rPr b="0" lang="en" sz="1100" spc="-1" strike="noStrike">
                <a:solidFill>
                  <a:srgbClr val="000000"/>
                </a:solidFill>
                <a:latin typeface="Arial"/>
              </a:rPr>
              <a:t>Short Comings -&gt;Bias based on data used for training, overfitting, complexity of system</a:t>
            </a:r>
            <a:endParaRPr b="0" lang="en-US" sz="1100" spc="-1" strike="noStrike">
              <a:solidFill>
                <a:srgbClr val="000000"/>
              </a:solidFill>
              <a:latin typeface="Arial"/>
            </a:endParaRPr>
          </a:p>
          <a:p>
            <a:pPr indent="0">
              <a:lnSpc>
                <a:spcPct val="100000"/>
              </a:lnSpc>
              <a:buNone/>
              <a:tabLst>
                <a:tab algn="l" pos="0"/>
              </a:tabLst>
            </a:pPr>
            <a:endParaRPr b="0" lang="en-US" sz="1100" spc="-1" strike="noStrike">
              <a:solidFill>
                <a:srgbClr val="000000"/>
              </a:solidFill>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1.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3.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4.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25.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26.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27.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28.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29.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0.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1.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2.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p:spTree>
      <p:nvGrpSpPr>
        <p:cNvPr id="1" name=""/>
        <p:cNvGrpSpPr/>
        <p:nvPr/>
      </p:nvGrpSpPr>
      <p:grpSpPr>
        <a:xfrm>
          <a:off x="0" y="0"/>
          <a:ext cx="0" cy="0"/>
          <a:chOff x="0" y="0"/>
          <a:chExt cx="0" cy="0"/>
        </a:xfrm>
      </p:grpSpPr>
      <p:sp>
        <p:nvSpPr>
          <p:cNvPr id="2" name="PlaceHolder 1"/>
          <p:cNvSpPr>
            <a:spLocks noGrp="1"/>
          </p:cNvSpPr>
          <p:nvPr>
            <p:ph type="title"/>
          </p:nvPr>
        </p:nvSpPr>
        <p:spPr>
          <a:xfrm>
            <a:off x="4578840" y="713160"/>
            <a:ext cx="3851640" cy="8352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3" name="PlaceHolder 2"/>
          <p:cNvSpPr>
            <a:spLocks noGrp="1"/>
          </p:cNvSpPr>
          <p:nvPr>
            <p:ph type="subTitle"/>
          </p:nvPr>
        </p:nvSpPr>
        <p:spPr>
          <a:xfrm>
            <a:off x="713160" y="720000"/>
            <a:ext cx="3643560" cy="370800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5_2_1_1_1_2_1_1_1">
    <p:spTree>
      <p:nvGrpSpPr>
        <p:cNvPr id="1" name=""/>
        <p:cNvGrpSpPr/>
        <p:nvPr/>
      </p:nvGrpSpPr>
      <p:grpSpPr>
        <a:xfrm>
          <a:off x="0" y="0"/>
          <a:ext cx="0" cy="0"/>
          <a:chOff x="0" y="0"/>
          <a:chExt cx="0" cy="0"/>
        </a:xfrm>
      </p:grpSpPr>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9">
    <p:spTree>
      <p:nvGrpSpPr>
        <p:cNvPr id="1" name=""/>
        <p:cNvGrpSpPr/>
        <p:nvPr/>
      </p:nvGrpSpPr>
      <p:grpSpPr>
        <a:xfrm>
          <a:off x="0" y="0"/>
          <a:ext cx="0" cy="0"/>
          <a:chOff x="0" y="0"/>
          <a:chExt cx="0" cy="0"/>
        </a:xfrm>
      </p:grpSpPr>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_HEADER">
    <p:spTree>
      <p:nvGrpSpPr>
        <p:cNvPr id="1" name=""/>
        <p:cNvGrpSpPr/>
        <p:nvPr/>
      </p:nvGrpSpPr>
      <p:grpSpPr>
        <a:xfrm>
          <a:off x="0" y="0"/>
          <a:ext cx="0" cy="0"/>
          <a:chOff x="0" y="0"/>
          <a:chExt cx="0" cy="0"/>
        </a:xfrm>
      </p:grpSpPr>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9_1">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9_1_1">
    <p:spTree>
      <p:nvGrpSpPr>
        <p:cNvPr id="1" name=""/>
        <p:cNvGrpSpPr/>
        <p:nvPr/>
      </p:nvGrpSpPr>
      <p:grpSpPr>
        <a:xfrm>
          <a:off x="0" y="0"/>
          <a:ext cx="0" cy="0"/>
          <a:chOff x="0" y="0"/>
          <a:chExt cx="0" cy="0"/>
        </a:xfrm>
      </p:grpSpPr>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11">
    <p:spTree>
      <p:nvGrpSpPr>
        <p:cNvPr id="1" name=""/>
        <p:cNvGrpSpPr/>
        <p:nvPr/>
      </p:nvGrpSpPr>
      <p:grpSpPr>
        <a:xfrm>
          <a:off x="0" y="0"/>
          <a:ext cx="0" cy="0"/>
          <a:chOff x="0" y="0"/>
          <a:chExt cx="0" cy="0"/>
        </a:xfrm>
      </p:grpSpPr>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11_1">
    <p:spTree>
      <p:nvGrpSpPr>
        <p:cNvPr id="1" name=""/>
        <p:cNvGrpSpPr/>
        <p:nvPr/>
      </p:nvGrpSpPr>
      <p:grpSpPr>
        <a:xfrm>
          <a:off x="0" y="0"/>
          <a:ext cx="0" cy="0"/>
          <a:chOff x="0" y="0"/>
          <a:chExt cx="0" cy="0"/>
        </a:xfrm>
      </p:grpSpPr>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11_1_1">
    <p:spTree>
      <p:nvGrpSpPr>
        <p:cNvPr id="1" name=""/>
        <p:cNvGrpSpPr/>
        <p:nvPr/>
      </p:nvGrpSpPr>
      <p:grpSpPr>
        <a:xfrm>
          <a:off x="0" y="0"/>
          <a:ext cx="0" cy="0"/>
          <a:chOff x="0" y="0"/>
          <a:chExt cx="0" cy="0"/>
        </a:xfrm>
      </p:grpSpPr>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7_2">
    <p:spTree>
      <p:nvGrpSpPr>
        <p:cNvPr id="1" name=""/>
        <p:cNvGrpSpPr/>
        <p:nvPr/>
      </p:nvGrpSpPr>
      <p:grpSpPr>
        <a:xfrm>
          <a:off x="0" y="0"/>
          <a:ext cx="0" cy="0"/>
          <a:chOff x="0" y="0"/>
          <a:chExt cx="0" cy="0"/>
        </a:xfrm>
      </p:grpSpPr>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10_1">
    <p:spTree>
      <p:nvGrpSpPr>
        <p:cNvPr id="1" name=""/>
        <p:cNvGrpSpPr/>
        <p:nvPr/>
      </p:nvGrpSpPr>
      <p:grpSpPr>
        <a:xfrm>
          <a:off x="0" y="0"/>
          <a:ext cx="0" cy="0"/>
          <a:chOff x="0" y="0"/>
          <a:chExt cx="0" cy="0"/>
        </a:xfrm>
      </p:grpSpPr>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IG_NUMBER">
    <p:spTree>
      <p:nvGrpSpPr>
        <p:cNvPr id="1" name=""/>
        <p:cNvGrpSpPr/>
        <p:nvPr/>
      </p:nvGrpSpPr>
      <p:grpSpPr>
        <a:xfrm>
          <a:off x="0" y="0"/>
          <a:ext cx="0" cy="0"/>
          <a:chOff x="0" y="0"/>
          <a:chExt cx="0" cy="0"/>
        </a:xfrm>
      </p:grpSpPr>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1_1_1_1">
    <p:spTree>
      <p:nvGrpSpPr>
        <p:cNvPr id="1" name=""/>
        <p:cNvGrpSpPr/>
        <p:nvPr/>
      </p:nvGrpSpPr>
      <p:grpSpPr>
        <a:xfrm>
          <a:off x="0" y="0"/>
          <a:ext cx="0" cy="0"/>
          <a:chOff x="0" y="0"/>
          <a:chExt cx="0" cy="0"/>
        </a:xfrm>
      </p:grpSpPr>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1_1_1">
    <p:spTree>
      <p:nvGrpSpPr>
        <p:cNvPr id="1" name=""/>
        <p:cNvGrpSpPr/>
        <p:nvPr/>
      </p:nvGrpSpPr>
      <p:grpSpPr>
        <a:xfrm>
          <a:off x="0" y="0"/>
          <a:ext cx="0" cy="0"/>
          <a:chOff x="0" y="0"/>
          <a:chExt cx="0" cy="0"/>
        </a:xfrm>
      </p:grpSpPr>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7_1_2_1">
    <p:spTree>
      <p:nvGrpSpPr>
        <p:cNvPr id="1" name=""/>
        <p:cNvGrpSpPr/>
        <p:nvPr/>
      </p:nvGrpSpPr>
      <p:grpSpPr>
        <a:xfrm>
          <a:off x="0" y="0"/>
          <a:ext cx="0" cy="0"/>
          <a:chOff x="0" y="0"/>
          <a:chExt cx="0" cy="0"/>
        </a:xfrm>
      </p:grpSpPr>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_AND_BODY">
    <p:spTree>
      <p:nvGrpSpPr>
        <p:cNvPr id="1" name=""/>
        <p:cNvGrpSpPr/>
        <p:nvPr/>
      </p:nvGrpSpPr>
      <p:grpSpPr>
        <a:xfrm>
          <a:off x="0" y="0"/>
          <a:ext cx="0" cy="0"/>
          <a:chOff x="0" y="0"/>
          <a:chExt cx="0" cy="0"/>
        </a:xfrm>
      </p:grpSpPr>
      <p:sp>
        <p:nvSpPr>
          <p:cNvPr id="63" name="PlaceHolder 1"/>
          <p:cNvSpPr>
            <a:spLocks noGrp="1"/>
          </p:cNvSpPr>
          <p:nvPr>
            <p:ph type="title"/>
          </p:nvPr>
        </p:nvSpPr>
        <p:spPr>
          <a:xfrm>
            <a:off x="4578840" y="713160"/>
            <a:ext cx="3851640" cy="8352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64" name="PlaceHolder 2"/>
          <p:cNvSpPr>
            <a:spLocks noGrp="1"/>
          </p:cNvSpPr>
          <p:nvPr>
            <p:ph/>
          </p:nvPr>
        </p:nvSpPr>
        <p:spPr>
          <a:xfrm>
            <a:off x="713160" y="720000"/>
            <a:ext cx="3643560" cy="370800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4">
    <p:spTree>
      <p:nvGrpSpPr>
        <p:cNvPr id="1" name=""/>
        <p:cNvGrpSpPr/>
        <p:nvPr/>
      </p:nvGrpSpPr>
      <p:grpSpPr>
        <a:xfrm>
          <a:off x="0" y="0"/>
          <a:ext cx="0" cy="0"/>
          <a:chOff x="0" y="0"/>
          <a:chExt cx="0" cy="0"/>
        </a:xfrm>
      </p:grpSpPr>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2">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2_1">
    <p:spTree>
      <p:nvGrpSpPr>
        <p:cNvPr id="1" name=""/>
        <p:cNvGrpSpPr/>
        <p:nvPr/>
      </p:nvGrpSpPr>
      <p:grpSpPr>
        <a:xfrm>
          <a:off x="0" y="0"/>
          <a:ext cx="0" cy="0"/>
          <a:chOff x="0" y="0"/>
          <a:chExt cx="0" cy="0"/>
        </a:xfrm>
      </p:grpSpPr>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_AND_TWO_COLUMNS">
    <p:spTree>
      <p:nvGrpSpPr>
        <p:cNvPr id="1" name=""/>
        <p:cNvGrpSpPr/>
        <p:nvPr/>
      </p:nvGrpSpPr>
      <p:grpSpPr>
        <a:xfrm>
          <a:off x="0" y="0"/>
          <a:ext cx="0" cy="0"/>
          <a:chOff x="0" y="0"/>
          <a:chExt cx="0" cy="0"/>
        </a:xfrm>
      </p:grpSpPr>
      <p:sp>
        <p:nvSpPr>
          <p:cNvPr id="69" name="PlaceHolder 1"/>
          <p:cNvSpPr>
            <a:spLocks noGrp="1"/>
          </p:cNvSpPr>
          <p:nvPr>
            <p:ph type="title"/>
          </p:nvPr>
        </p:nvSpPr>
        <p:spPr>
          <a:xfrm>
            <a:off x="4578840" y="713160"/>
            <a:ext cx="3851640" cy="8352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70" name="PlaceHolder 2"/>
          <p:cNvSpPr>
            <a:spLocks noGrp="1"/>
          </p:cNvSpPr>
          <p:nvPr>
            <p:ph/>
          </p:nvPr>
        </p:nvSpPr>
        <p:spPr>
          <a:xfrm>
            <a:off x="713160" y="720000"/>
            <a:ext cx="1778040" cy="370800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71" name="PlaceHolder 3"/>
          <p:cNvSpPr>
            <a:spLocks noGrp="1"/>
          </p:cNvSpPr>
          <p:nvPr>
            <p:ph/>
          </p:nvPr>
        </p:nvSpPr>
        <p:spPr>
          <a:xfrm>
            <a:off x="2580480" y="720000"/>
            <a:ext cx="1778040" cy="370800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_ONLY">
    <p:spTree>
      <p:nvGrpSpPr>
        <p:cNvPr id="1" name=""/>
        <p:cNvGrpSpPr/>
        <p:nvPr/>
      </p:nvGrpSpPr>
      <p:grpSpPr>
        <a:xfrm>
          <a:off x="0" y="0"/>
          <a:ext cx="0" cy="0"/>
          <a:chOff x="0" y="0"/>
          <a:chExt cx="0" cy="0"/>
        </a:xfrm>
      </p:grpSpPr>
      <p:sp>
        <p:nvSpPr>
          <p:cNvPr id="74" name="PlaceHolder 1"/>
          <p:cNvSpPr>
            <a:spLocks noGrp="1"/>
          </p:cNvSpPr>
          <p:nvPr>
            <p:ph type="title"/>
          </p:nvPr>
        </p:nvSpPr>
        <p:spPr>
          <a:xfrm>
            <a:off x="4578840" y="713160"/>
            <a:ext cx="3851640" cy="8352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ONE_COLUMN_TEXT">
    <p:spTree>
      <p:nvGrpSpPr>
        <p:cNvPr id="1" name=""/>
        <p:cNvGrpSpPr/>
        <p:nvPr/>
      </p:nvGrpSpPr>
      <p:grpSpPr>
        <a:xfrm>
          <a:off x="0" y="0"/>
          <a:ext cx="0" cy="0"/>
          <a:chOff x="0" y="0"/>
          <a:chExt cx="0" cy="0"/>
        </a:xfrm>
      </p:grpSpPr>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p:spTree>
      <p:nvGrpSpPr>
        <p:cNvPr id="1" name=""/>
        <p:cNvGrpSpPr/>
        <p:nvPr/>
      </p:nvGrpSpPr>
      <p:grpSpPr>
        <a:xfrm>
          <a:off x="0" y="0"/>
          <a:ext cx="0" cy="0"/>
          <a:chOff x="0" y="0"/>
          <a:chExt cx="0" cy="0"/>
        </a:xfrm>
      </p:grpSpPr>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MAIN_POINT">
    <p:spTree>
      <p:nvGrpSpPr>
        <p:cNvPr id="1" name=""/>
        <p:cNvGrpSpPr/>
        <p:nvPr/>
      </p:nvGrpSpPr>
      <p:grpSpPr>
        <a:xfrm>
          <a:off x="0" y="0"/>
          <a:ext cx="0" cy="0"/>
          <a:chOff x="0" y="0"/>
          <a:chExt cx="0" cy="0"/>
        </a:xfrm>
      </p:grpSpPr>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_TITLE_AND_DESCRIPTION">
    <p:spTree>
      <p:nvGrpSpPr>
        <p:cNvPr id="1" name=""/>
        <p:cNvGrpSpPr/>
        <p:nvPr/>
      </p:nvGrpSpPr>
      <p:grpSpPr>
        <a:xfrm>
          <a:off x="0" y="0"/>
          <a:ext cx="0" cy="0"/>
          <a:chOff x="0" y="0"/>
          <a:chExt cx="0" cy="0"/>
        </a:xfrm>
      </p:grpSpPr>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APTION_ONLY">
    <p:spTree>
      <p:nvGrpSpPr>
        <p:cNvPr id="1" name=""/>
        <p:cNvGrpSpPr/>
        <p:nvPr/>
      </p:nvGrpSpPr>
      <p:grpSpPr>
        <a:xfrm>
          <a:off x="0" y="0"/>
          <a:ext cx="0" cy="0"/>
          <a:chOff x="0" y="0"/>
          <a:chExt cx="0" cy="0"/>
        </a:xfrm>
      </p:grpSpPr>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imple-light-2">
    <p:spTree>
      <p:nvGrpSpPr>
        <p:cNvPr id="1" name=""/>
        <p:cNvGrpSpPr/>
        <p:nvPr/>
      </p:nvGrpSpPr>
      <p:grpSpPr>
        <a:xfrm>
          <a:off x="0" y="0"/>
          <a:ext cx="0" cy="0"/>
          <a:chOff x="0" y="0"/>
          <a:chExt cx="0" cy="0"/>
        </a:xfrm>
      </p:grpSpPr>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
    <p:spTree>
      <p:nvGrpSpPr>
        <p:cNvPr id="1" name=""/>
        <p:cNvGrpSpPr/>
        <p:nvPr/>
      </p:nvGrpSpPr>
      <p:grpSpPr>
        <a:xfrm>
          <a:off x="0" y="0"/>
          <a:ext cx="0" cy="0"/>
          <a:chOff x="0" y="0"/>
          <a:chExt cx="0" cy="0"/>
        </a:xfrm>
      </p:grpSpPr>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1">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3_1">
    <p:spTree>
      <p:nvGrpSpPr>
        <p:cNvPr id="1" name=""/>
        <p:cNvGrpSpPr/>
        <p:nvPr/>
      </p:nvGrpSpPr>
      <p:grpSpPr>
        <a:xfrm>
          <a:off x="0" y="0"/>
          <a:ext cx="0" cy="0"/>
          <a:chOff x="0" y="0"/>
          <a:chExt cx="0" cy="0"/>
        </a:xfrm>
      </p:grpSpPr>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5_2_1_1_2">
    <p:spTree>
      <p:nvGrpSpPr>
        <p:cNvPr id="1" name=""/>
        <p:cNvGrpSpPr/>
        <p:nvPr/>
      </p:nvGrpSpPr>
      <p:grpSpPr>
        <a:xfrm>
          <a:off x="0" y="0"/>
          <a:ext cx="0" cy="0"/>
          <a:chOff x="0" y="0"/>
          <a:chExt cx="0" cy="0"/>
        </a:xfrm>
      </p:grpSpPr>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5_2_1_1_1_2">
    <p:spTree>
      <p:nvGrpSpPr>
        <p:cNvPr id="1" name=""/>
        <p:cNvGrpSpPr/>
        <p:nvPr/>
      </p:nvGrpSpPr>
      <p:grpSpPr>
        <a:xfrm>
          <a:off x="0" y="0"/>
          <a:ext cx="0" cy="0"/>
          <a:chOff x="0" y="0"/>
          <a:chExt cx="0" cy="0"/>
        </a:xfrm>
      </p:grpSpPr>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5_2_1_1_1_2_1">
    <p:spTree>
      <p:nvGrpSpPr>
        <p:cNvPr id="1" name=""/>
        <p:cNvGrpSpPr/>
        <p:nvPr/>
      </p:nvGrpSpPr>
      <p:grpSpPr>
        <a:xfrm>
          <a:off x="0" y="0"/>
          <a:ext cx="0" cy="0"/>
          <a:chOff x="0" y="0"/>
          <a:chExt cx="0" cy="0"/>
        </a:xfrm>
      </p:grpSpPr>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5_2_1_1_1_2_1_1">
    <p:spTree>
      <p:nvGrpSpPr>
        <p:cNvPr id="1" name=""/>
        <p:cNvGrpSpPr/>
        <p:nvPr/>
      </p:nvGrpSpPr>
      <p:grpSpPr>
        <a:xfrm>
          <a:off x="0" y="0"/>
          <a:ext cx="0" cy="0"/>
          <a:chOff x="0" y="0"/>
          <a:chExt cx="0" cy="0"/>
        </a:xfrm>
      </p:grpSpPr>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1.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slideLayout" Target="../slideLayouts/slideLayout12.xml"/>
</Relationships>
</file>

<file path=ppt/slideMasters/_rels/slideMaster13.xml.rels><?xml version="1.0" encoding="UTF-8"?>
<Relationships xmlns="http://schemas.openxmlformats.org/package/2006/relationships"><Relationship Id="rId1" Type="http://schemas.openxmlformats.org/officeDocument/2006/relationships/theme" Target="../theme/theme13.xml"/><Relationship Id="rId2" Type="http://schemas.openxmlformats.org/officeDocument/2006/relationships/slideLayout" Target="../slideLayouts/slideLayout13.xml"/>
</Relationships>
</file>

<file path=ppt/slideMasters/_rels/slideMaster14.xml.rels><?xml version="1.0" encoding="UTF-8"?>
<Relationships xmlns="http://schemas.openxmlformats.org/package/2006/relationships"><Relationship Id="rId1" Type="http://schemas.openxmlformats.org/officeDocument/2006/relationships/theme" Target="../theme/theme14.xml"/><Relationship Id="rId2" Type="http://schemas.openxmlformats.org/officeDocument/2006/relationships/slideLayout" Target="../slideLayouts/slideLayout14.xml"/>
</Relationships>
</file>

<file path=ppt/slideMasters/_rels/slideMaster15.xml.rels><?xml version="1.0" encoding="UTF-8"?>
<Relationships xmlns="http://schemas.openxmlformats.org/package/2006/relationships"><Relationship Id="rId1" Type="http://schemas.openxmlformats.org/officeDocument/2006/relationships/theme" Target="../theme/theme15.xml"/><Relationship Id="rId2" Type="http://schemas.openxmlformats.org/officeDocument/2006/relationships/slideLayout" Target="../slideLayouts/slideLayout15.xml"/>
</Relationships>
</file>

<file path=ppt/slideMasters/_rels/slideMaster16.xml.rels><?xml version="1.0" encoding="UTF-8"?>
<Relationships xmlns="http://schemas.openxmlformats.org/package/2006/relationships"><Relationship Id="rId1" Type="http://schemas.openxmlformats.org/officeDocument/2006/relationships/theme" Target="../theme/theme16.xml"/><Relationship Id="rId2" Type="http://schemas.openxmlformats.org/officeDocument/2006/relationships/slideLayout" Target="../slideLayouts/slideLayout16.xml"/>
</Relationships>
</file>

<file path=ppt/slideMasters/_rels/slideMaster17.xml.rels><?xml version="1.0" encoding="UTF-8"?>
<Relationships xmlns="http://schemas.openxmlformats.org/package/2006/relationships"><Relationship Id="rId1" Type="http://schemas.openxmlformats.org/officeDocument/2006/relationships/theme" Target="../theme/theme17.xml"/><Relationship Id="rId2" Type="http://schemas.openxmlformats.org/officeDocument/2006/relationships/slideLayout" Target="../slideLayouts/slideLayout17.xml"/>
</Relationships>
</file>

<file path=ppt/slideMasters/_rels/slideMaster18.xml.rels><?xml version="1.0" encoding="UTF-8"?>
<Relationships xmlns="http://schemas.openxmlformats.org/package/2006/relationships"><Relationship Id="rId1" Type="http://schemas.openxmlformats.org/officeDocument/2006/relationships/theme" Target="../theme/theme18.xml"/><Relationship Id="rId2" Type="http://schemas.openxmlformats.org/officeDocument/2006/relationships/slideLayout" Target="../slideLayouts/slideLayout18.xml"/>
</Relationships>
</file>

<file path=ppt/slideMasters/_rels/slideMaster19.xml.rels><?xml version="1.0" encoding="UTF-8"?>
<Relationships xmlns="http://schemas.openxmlformats.org/package/2006/relationships"><Relationship Id="rId1" Type="http://schemas.openxmlformats.org/officeDocument/2006/relationships/theme" Target="../theme/theme19.xml"/><Relationship Id="rId2" Type="http://schemas.openxmlformats.org/officeDocument/2006/relationships/slideLayout" Target="../slideLayouts/slideLayout19.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_rels/slideMaster20.xml.rels><?xml version="1.0" encoding="UTF-8"?>
<Relationships xmlns="http://schemas.openxmlformats.org/package/2006/relationships"><Relationship Id="rId1" Type="http://schemas.openxmlformats.org/officeDocument/2006/relationships/theme" Target="../theme/theme20.xml"/><Relationship Id="rId2" Type="http://schemas.openxmlformats.org/officeDocument/2006/relationships/slideLayout" Target="../slideLayouts/slideLayout20.xml"/>
</Relationships>
</file>

<file path=ppt/slideMasters/_rels/slideMaster21.xml.rels><?xml version="1.0" encoding="UTF-8"?>
<Relationships xmlns="http://schemas.openxmlformats.org/package/2006/relationships"><Relationship Id="rId1" Type="http://schemas.openxmlformats.org/officeDocument/2006/relationships/theme" Target="../theme/theme21.xml"/><Relationship Id="rId2" Type="http://schemas.openxmlformats.org/officeDocument/2006/relationships/slideLayout" Target="../slideLayouts/slideLayout21.xml"/>
</Relationships>
</file>

<file path=ppt/slideMasters/_rels/slideMaster22.xml.rels><?xml version="1.0" encoding="UTF-8"?>
<Relationships xmlns="http://schemas.openxmlformats.org/package/2006/relationships"><Relationship Id="rId1" Type="http://schemas.openxmlformats.org/officeDocument/2006/relationships/theme" Target="../theme/theme22.xml"/><Relationship Id="rId2" Type="http://schemas.openxmlformats.org/officeDocument/2006/relationships/slideLayout" Target="../slideLayouts/slideLayout22.xml"/>
</Relationships>
</file>

<file path=ppt/slideMasters/_rels/slideMaster23.xml.rels><?xml version="1.0" encoding="UTF-8"?>
<Relationships xmlns="http://schemas.openxmlformats.org/package/2006/relationships"><Relationship Id="rId1" Type="http://schemas.openxmlformats.org/officeDocument/2006/relationships/theme" Target="../theme/theme23.xml"/><Relationship Id="rId2" Type="http://schemas.openxmlformats.org/officeDocument/2006/relationships/slideLayout" Target="../slideLayouts/slideLayout23.xml"/>
</Relationships>
</file>

<file path=ppt/slideMasters/_rels/slideMaster24.xml.rels><?xml version="1.0" encoding="UTF-8"?>
<Relationships xmlns="http://schemas.openxmlformats.org/package/2006/relationships"><Relationship Id="rId1" Type="http://schemas.openxmlformats.org/officeDocument/2006/relationships/theme" Target="../theme/theme24.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 Id="rId5" Type="http://schemas.openxmlformats.org/officeDocument/2006/relationships/slideLayout" Target="../slideLayouts/slideLayout24.xml"/>
</Relationships>
</file>

<file path=ppt/slideMasters/_rels/slideMaster25.xml.rels><?xml version="1.0" encoding="UTF-8"?>
<Relationships xmlns="http://schemas.openxmlformats.org/package/2006/relationships"><Relationship Id="rId1" Type="http://schemas.openxmlformats.org/officeDocument/2006/relationships/theme" Target="../theme/theme25.xml"/><Relationship Id="rId2" Type="http://schemas.openxmlformats.org/officeDocument/2006/relationships/slideLayout" Target="../slideLayouts/slideLayout25.xml"/>
</Relationships>
</file>

<file path=ppt/slideMasters/_rels/slideMaster26.xml.rels><?xml version="1.0" encoding="UTF-8"?>
<Relationships xmlns="http://schemas.openxmlformats.org/package/2006/relationships"><Relationship Id="rId1" Type="http://schemas.openxmlformats.org/officeDocument/2006/relationships/theme" Target="../theme/theme26.xml"/><Relationship Id="rId2" Type="http://schemas.openxmlformats.org/officeDocument/2006/relationships/slideLayout" Target="../slideLayouts/slideLayout26.xml"/>
</Relationships>
</file>

<file path=ppt/slideMasters/_rels/slideMaster27.xml.rels><?xml version="1.0" encoding="UTF-8"?>
<Relationships xmlns="http://schemas.openxmlformats.org/package/2006/relationships"><Relationship Id="rId1" Type="http://schemas.openxmlformats.org/officeDocument/2006/relationships/theme" Target="../theme/theme27.xml"/><Relationship Id="rId2" Type="http://schemas.openxmlformats.org/officeDocument/2006/relationships/slideLayout" Target="../slideLayouts/slideLayout27.xml"/>
</Relationships>
</file>

<file path=ppt/slideMasters/_rels/slideMaster28.xml.rels><?xml version="1.0" encoding="UTF-8"?>
<Relationships xmlns="http://schemas.openxmlformats.org/package/2006/relationships"><Relationship Id="rId1" Type="http://schemas.openxmlformats.org/officeDocument/2006/relationships/theme" Target="../theme/theme28.xml"/><Relationship Id="rId2" Type="http://schemas.openxmlformats.org/officeDocument/2006/relationships/slideLayout" Target="../slideLayouts/slideLayout28.xml"/>
</Relationships>
</file>

<file path=ppt/slideMasters/_rels/slideMaster29.xml.rels><?xml version="1.0" encoding="UTF-8"?>
<Relationships xmlns="http://schemas.openxmlformats.org/package/2006/relationships"><Relationship Id="rId1" Type="http://schemas.openxmlformats.org/officeDocument/2006/relationships/theme" Target="../theme/theme29.xml"/><Relationship Id="rId2" Type="http://schemas.openxmlformats.org/officeDocument/2006/relationships/slideLayout" Target="../slideLayouts/slideLayout29.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
</Relationships>
</file>

<file path=ppt/slideMasters/_rels/slideMaster30.xml.rels><?xml version="1.0" encoding="UTF-8"?>
<Relationships xmlns="http://schemas.openxmlformats.org/package/2006/relationships"><Relationship Id="rId1" Type="http://schemas.openxmlformats.org/officeDocument/2006/relationships/theme" Target="../theme/theme30.xml"/><Relationship Id="rId2" Type="http://schemas.openxmlformats.org/officeDocument/2006/relationships/slideLayout" Target="../slideLayouts/slideLayout30.xml"/>
</Relationships>
</file>

<file path=ppt/slideMasters/_rels/slideMaster31.xml.rels><?xml version="1.0" encoding="UTF-8"?>
<Relationships xmlns="http://schemas.openxmlformats.org/package/2006/relationships"><Relationship Id="rId1" Type="http://schemas.openxmlformats.org/officeDocument/2006/relationships/theme" Target="../theme/theme31.xml"/><Relationship Id="rId2" Type="http://schemas.openxmlformats.org/officeDocument/2006/relationships/slideLayout" Target="../slideLayouts/slideLayout31.xml"/>
</Relationships>
</file>

<file path=ppt/slideMasters/_rels/slideMaster32.xml.rels><?xml version="1.0" encoding="UTF-8"?>
<Relationships xmlns="http://schemas.openxmlformats.org/package/2006/relationships"><Relationship Id="rId1" Type="http://schemas.openxmlformats.org/officeDocument/2006/relationships/theme" Target="../theme/theme32.xml"/><Relationship Id="rId2" Type="http://schemas.openxmlformats.org/officeDocument/2006/relationships/slideLayout" Target="../slideLayouts/slideLayout32.xml"/>
</Relationships>
</file>

<file path=ppt/slideMasters/_rels/slideMaster33.xml.rels><?xml version="1.0" encoding="UTF-8"?>
<Relationships xmlns="http://schemas.openxmlformats.org/package/2006/relationships"><Relationship Id="rId1" Type="http://schemas.openxmlformats.org/officeDocument/2006/relationships/theme" Target="../theme/theme33.xml"/><Relationship Id="rId2" Type="http://schemas.openxmlformats.org/officeDocument/2006/relationships/slideLayout" Target="../slideLayouts/slideLayout33.xml"/>
</Relationships>
</file>

<file path=ppt/slideMasters/_rels/slideMaster34.xml.rels><?xml version="1.0" encoding="UTF-8"?>
<Relationships xmlns="http://schemas.openxmlformats.org/package/2006/relationships"><Relationship Id="rId1" Type="http://schemas.openxmlformats.org/officeDocument/2006/relationships/theme" Target="../theme/theme34.xml"/><Relationship Id="rId2" Type="http://schemas.openxmlformats.org/officeDocument/2006/relationships/slideLayout" Target="../slideLayouts/slideLayout34.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1"/>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709920" y="2903040"/>
            <a:ext cx="7065720" cy="1280880"/>
          </a:xfrm>
          <a:prstGeom prst="rect">
            <a:avLst/>
          </a:prstGeom>
          <a:solidFill>
            <a:schemeClr val="dk2"/>
          </a:solidFill>
          <a:ln w="0">
            <a:noFill/>
          </a:ln>
        </p:spPr>
        <p:txBody>
          <a:bodyPr lIns="91440" rIns="91440" tIns="91440" bIns="91440" anchor="b">
            <a:noAutofit/>
          </a:bodyPr>
          <a:p>
            <a:pPr indent="0">
              <a:buNone/>
            </a:pPr>
            <a:r>
              <a:rPr b="0" lang="en-US" sz="3500" spc="-1" strike="noStrike">
                <a:solidFill>
                  <a:srgbClr val="000000"/>
                </a:solidFill>
                <a:latin typeface="Arial"/>
              </a:rPr>
              <a:t>Click to edit the title text format</a:t>
            </a:r>
            <a:endParaRPr b="0" lang="en-US" sz="3500" spc="-1" strike="noStrike">
              <a:solidFill>
                <a:srgbClr val="000000"/>
              </a:solidFill>
              <a:latin typeface="Arial"/>
            </a:endParaRPr>
          </a:p>
        </p:txBody>
      </p:sp>
      <p:sp>
        <p:nvSpPr>
          <p:cNvPr id="1" name="PlaceHolder 2"/>
          <p:cNvSpPr>
            <a:spLocks noGrp="1"/>
          </p:cNvSpPr>
          <p:nvPr>
            <p:ph type="body"/>
          </p:nvPr>
        </p:nvSpPr>
        <p:spPr>
          <a:xfrm>
            <a:off x="709920" y="540000"/>
            <a:ext cx="7735320" cy="2215440"/>
          </a:xfrm>
          <a:prstGeom prst="rect">
            <a:avLst/>
          </a:prstGeom>
          <a:noFill/>
          <a:ln w="0">
            <a:noFill/>
          </a:ln>
        </p:spPr>
        <p:txBody>
          <a:bodyPr lIns="90000" rIns="90000" tIns="45000" bIns="45000" anchor="t">
            <a:normAutofit fontScale="93333"/>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1"/>
        </a:solidFill>
      </p:bgPr>
    </p:bg>
    <p:spTree>
      <p:nvGrpSpPr>
        <p:cNvPr id="1" name=""/>
        <p:cNvGrpSpPr/>
        <p:nvPr/>
      </p:nvGrpSpPr>
      <p:grpSpPr>
        <a:xfrm>
          <a:off x="0" y="0"/>
          <a:ext cx="0" cy="0"/>
          <a:chOff x="0" y="0"/>
          <a:chExt cx="0" cy="0"/>
        </a:xfrm>
      </p:grpSpPr>
      <p:sp>
        <p:nvSpPr>
          <p:cNvPr id="28" name="PlaceHolder 1"/>
          <p:cNvSpPr>
            <a:spLocks noGrp="1"/>
          </p:cNvSpPr>
          <p:nvPr>
            <p:ph type="title"/>
          </p:nvPr>
        </p:nvSpPr>
        <p:spPr>
          <a:xfrm>
            <a:off x="707760" y="2769480"/>
            <a:ext cx="3387960" cy="935280"/>
          </a:xfrm>
          <a:prstGeom prst="rect">
            <a:avLst/>
          </a:prstGeom>
          <a:noFill/>
          <a:ln w="0">
            <a:noFill/>
          </a:ln>
        </p:spPr>
        <p:txBody>
          <a:bodyPr lIns="91440" rIns="91440" tIns="91440" bIns="91440" anchor="b">
            <a:noAutofit/>
          </a:bodyPr>
          <a:p>
            <a:pPr indent="0">
              <a:buNone/>
            </a:pPr>
            <a:r>
              <a:rPr b="0" lang="en-US" sz="3000" spc="-1" strike="noStrike">
                <a:solidFill>
                  <a:srgbClr val="000000"/>
                </a:solidFill>
                <a:latin typeface="Arial"/>
              </a:rPr>
              <a:t>Click to edit the title text format</a:t>
            </a:r>
            <a:endParaRPr b="0" lang="en-US" sz="3000" spc="-1" strike="noStrike">
              <a:solidFill>
                <a:srgbClr val="000000"/>
              </a:solidFill>
              <a:latin typeface="Arial"/>
            </a:endParaRPr>
          </a:p>
        </p:txBody>
      </p:sp>
      <p:sp>
        <p:nvSpPr>
          <p:cNvPr id="29" name="PlaceHolder 2"/>
          <p:cNvSpPr>
            <a:spLocks noGrp="1"/>
          </p:cNvSpPr>
          <p:nvPr>
            <p:ph type="title"/>
          </p:nvPr>
        </p:nvSpPr>
        <p:spPr>
          <a:xfrm>
            <a:off x="707760" y="1695240"/>
            <a:ext cx="2807640" cy="719280"/>
          </a:xfrm>
          <a:prstGeom prst="rect">
            <a:avLst/>
          </a:prstGeom>
          <a:solidFill>
            <a:schemeClr val="dk2"/>
          </a:solidFill>
          <a:ln w="0">
            <a:noFill/>
          </a:ln>
        </p:spPr>
        <p:txBody>
          <a:bodyPr lIns="91440" rIns="91440" tIns="91440" bIns="91440" anchor="ctr">
            <a:noAutofit/>
          </a:bodyPr>
          <a:p>
            <a:pPr indent="0">
              <a:lnSpc>
                <a:spcPct val="100000"/>
              </a:lnSpc>
              <a:buNone/>
            </a:pPr>
            <a:r>
              <a:rPr b="1" lang="en-US" sz="4800" spc="-1" strike="noStrike">
                <a:solidFill>
                  <a:schemeClr val="lt1"/>
                </a:solidFill>
                <a:latin typeface="Krona One"/>
                <a:ea typeface="Krona One"/>
              </a:rPr>
              <a:t>xx%</a:t>
            </a:r>
            <a:endParaRPr b="0" lang="en-US" sz="4800" spc="-1" strike="noStrike">
              <a:solidFill>
                <a:srgbClr val="000000"/>
              </a:solidFill>
              <a:latin typeface="Arial"/>
            </a:endParaRPr>
          </a:p>
        </p:txBody>
      </p:sp>
      <p:sp>
        <p:nvSpPr>
          <p:cNvPr id="30" name="PlaceHolder 3"/>
          <p:cNvSpPr>
            <a:spLocks noGrp="1"/>
          </p:cNvSpPr>
          <p:nvPr>
            <p:ph type="body"/>
          </p:nvPr>
        </p:nvSpPr>
        <p:spPr>
          <a:xfrm>
            <a:off x="4358880" y="540000"/>
            <a:ext cx="4065120" cy="4063320"/>
          </a:xfrm>
          <a:prstGeom prst="rect">
            <a:avLst/>
          </a:prstGeom>
          <a:noFill/>
          <a:ln w="0">
            <a:noFill/>
          </a:ln>
        </p:spPr>
        <p:txBody>
          <a:bodyPr lIns="90000" rIns="90000" tIns="45000" bIns="4500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7" r:id="rId2"/>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1"/>
        </a:solidFill>
      </p:bgPr>
    </p:bg>
    <p:spTree>
      <p:nvGrpSpPr>
        <p:cNvPr id="1" name=""/>
        <p:cNvGrpSpPr/>
        <p:nvPr/>
      </p:nvGrpSpPr>
      <p:grpSpPr>
        <a:xfrm>
          <a:off x="0" y="0"/>
          <a:ext cx="0" cy="0"/>
          <a:chOff x="0" y="0"/>
          <a:chExt cx="0" cy="0"/>
        </a:xfrm>
      </p:grpSpPr>
      <p:sp>
        <p:nvSpPr>
          <p:cNvPr id="31" name="PlaceHolder 1"/>
          <p:cNvSpPr>
            <a:spLocks noGrp="1"/>
          </p:cNvSpPr>
          <p:nvPr>
            <p:ph type="title"/>
          </p:nvPr>
        </p:nvSpPr>
        <p:spPr>
          <a:xfrm>
            <a:off x="1144080" y="1537920"/>
            <a:ext cx="2593080" cy="966600"/>
          </a:xfrm>
          <a:prstGeom prst="rect">
            <a:avLst/>
          </a:prstGeom>
          <a:solidFill>
            <a:schemeClr val="dk2"/>
          </a:solidFill>
          <a:ln w="0">
            <a:noFill/>
          </a:ln>
        </p:spPr>
        <p:txBody>
          <a:bodyPr lIns="91440" rIns="91440" tIns="91440" bIns="91440" anchor="b">
            <a:noAutofit/>
          </a:bodyPr>
          <a:p>
            <a:pPr indent="0">
              <a:buNone/>
            </a:pPr>
            <a:r>
              <a:rPr b="0" lang="en-US" sz="2400" spc="-1" strike="noStrike">
                <a:solidFill>
                  <a:srgbClr val="000000"/>
                </a:solidFill>
                <a:latin typeface="Arial"/>
              </a:rPr>
              <a:t>Click to edit the title text format</a:t>
            </a:r>
            <a:endParaRPr b="0" lang="en-US" sz="24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9" r:id="rId2"/>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1"/>
        </a:solidFill>
      </p:bgPr>
    </p:bg>
    <p:spTree>
      <p:nvGrpSpPr>
        <p:cNvPr id="1" name=""/>
        <p:cNvGrpSpPr/>
        <p:nvPr/>
      </p:nvGrpSpPr>
      <p:grpSpPr>
        <a:xfrm>
          <a:off x="0" y="0"/>
          <a:ext cx="0" cy="0"/>
          <a:chOff x="0" y="0"/>
          <a:chExt cx="0" cy="0"/>
        </a:xfrm>
      </p:grpSpPr>
      <p:sp>
        <p:nvSpPr>
          <p:cNvPr id="32" name="PlaceHolder 1"/>
          <p:cNvSpPr>
            <a:spLocks noGrp="1"/>
          </p:cNvSpPr>
          <p:nvPr>
            <p:ph type="title"/>
          </p:nvPr>
        </p:nvSpPr>
        <p:spPr>
          <a:xfrm>
            <a:off x="5249520" y="2027160"/>
            <a:ext cx="3171240" cy="1260720"/>
          </a:xfrm>
          <a:prstGeom prst="rect">
            <a:avLst/>
          </a:prstGeom>
          <a:noFill/>
          <a:ln w="0">
            <a:noFill/>
          </a:ln>
        </p:spPr>
        <p:txBody>
          <a:bodyPr lIns="91440" rIns="91440" tIns="91440" bIns="91440" anchor="b">
            <a:noAutofit/>
          </a:bodyPr>
          <a:p>
            <a:pPr indent="0">
              <a:buNone/>
            </a:pPr>
            <a:r>
              <a:rPr b="0" lang="en-US" sz="3000" spc="-1" strike="noStrike">
                <a:solidFill>
                  <a:srgbClr val="000000"/>
                </a:solidFill>
                <a:latin typeface="Arial"/>
              </a:rPr>
              <a:t>Click to edit the title text format</a:t>
            </a:r>
            <a:endParaRPr b="0" lang="en-US" sz="3000" spc="-1" strike="noStrike">
              <a:solidFill>
                <a:srgbClr val="000000"/>
              </a:solidFill>
              <a:latin typeface="Arial"/>
            </a:endParaRPr>
          </a:p>
        </p:txBody>
      </p:sp>
      <p:sp>
        <p:nvSpPr>
          <p:cNvPr id="33" name="PlaceHolder 2"/>
          <p:cNvSpPr>
            <a:spLocks noGrp="1"/>
          </p:cNvSpPr>
          <p:nvPr>
            <p:ph type="title"/>
          </p:nvPr>
        </p:nvSpPr>
        <p:spPr>
          <a:xfrm>
            <a:off x="5249520" y="1307520"/>
            <a:ext cx="1176120" cy="719280"/>
          </a:xfrm>
          <a:prstGeom prst="rect">
            <a:avLst/>
          </a:prstGeom>
          <a:solidFill>
            <a:schemeClr val="dk2"/>
          </a:solidFill>
          <a:ln w="0">
            <a:noFill/>
          </a:ln>
        </p:spPr>
        <p:txBody>
          <a:bodyPr lIns="91440" rIns="91440" tIns="91440" bIns="91440" anchor="ctr">
            <a:noAutofit/>
          </a:bodyPr>
          <a:p>
            <a:pPr indent="0" algn="ctr">
              <a:lnSpc>
                <a:spcPct val="100000"/>
              </a:lnSpc>
              <a:buNone/>
            </a:pPr>
            <a:r>
              <a:rPr b="1" lang="en-US" sz="4400" spc="-1" strike="noStrike">
                <a:solidFill>
                  <a:schemeClr val="lt1"/>
                </a:solidFill>
                <a:latin typeface="Krona One"/>
                <a:ea typeface="Krona One"/>
              </a:rPr>
              <a:t>xx%</a:t>
            </a:r>
            <a:endParaRPr b="0" lang="en-US" sz="4400" spc="-1" strike="noStrike">
              <a:solidFill>
                <a:srgbClr val="000000"/>
              </a:solidFill>
              <a:latin typeface="Arial"/>
            </a:endParaRPr>
          </a:p>
        </p:txBody>
      </p:sp>
      <p:sp>
        <p:nvSpPr>
          <p:cNvPr id="34" name="PlaceHolder 3"/>
          <p:cNvSpPr>
            <a:spLocks noGrp="1"/>
          </p:cNvSpPr>
          <p:nvPr>
            <p:ph type="body"/>
          </p:nvPr>
        </p:nvSpPr>
        <p:spPr>
          <a:xfrm>
            <a:off x="727200" y="720000"/>
            <a:ext cx="4101480" cy="3708000"/>
          </a:xfrm>
          <a:prstGeom prst="rect">
            <a:avLst/>
          </a:prstGeom>
          <a:noFill/>
          <a:ln w="0">
            <a:noFill/>
          </a:ln>
        </p:spPr>
        <p:txBody>
          <a:bodyPr lIns="90000" rIns="90000" tIns="45000" bIns="4500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1" r:id="rId2"/>
  </p:sldLayoutIdLst>
</p:sldMaster>
</file>

<file path=ppt/slideMasters/slideMaster1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1"/>
        </a:solidFill>
      </p:bgPr>
    </p:bg>
    <p:spTree>
      <p:nvGrpSpPr>
        <p:cNvPr id="1" name=""/>
        <p:cNvGrpSpPr/>
        <p:nvPr/>
      </p:nvGrpSpPr>
      <p:grpSpPr>
        <a:xfrm>
          <a:off x="0" y="0"/>
          <a:ext cx="0" cy="0"/>
          <a:chOff x="0" y="0"/>
          <a:chExt cx="0" cy="0"/>
        </a:xfrm>
      </p:grpSpPr>
      <p:sp>
        <p:nvSpPr>
          <p:cNvPr id="35" name="PlaceHolder 1"/>
          <p:cNvSpPr>
            <a:spLocks noGrp="1"/>
          </p:cNvSpPr>
          <p:nvPr>
            <p:ph type="title"/>
          </p:nvPr>
        </p:nvSpPr>
        <p:spPr>
          <a:xfrm>
            <a:off x="786960" y="1767600"/>
            <a:ext cx="3690720" cy="885240"/>
          </a:xfrm>
          <a:prstGeom prst="rect">
            <a:avLst/>
          </a:prstGeom>
          <a:solidFill>
            <a:schemeClr val="dk2"/>
          </a:solidFill>
          <a:ln w="0">
            <a:noFill/>
          </a:ln>
        </p:spPr>
        <p:txBody>
          <a:bodyPr lIns="91440" rIns="91440" tIns="91440" bIns="91440" anchor="b">
            <a:noAutofit/>
          </a:bodyPr>
          <a:p>
            <a:pPr indent="0">
              <a:buNone/>
            </a:pPr>
            <a:r>
              <a:rPr b="0" lang="en-US" sz="2400" spc="-1" strike="noStrike">
                <a:solidFill>
                  <a:srgbClr val="000000"/>
                </a:solidFill>
                <a:latin typeface="Arial"/>
              </a:rPr>
              <a:t>Click to edit the title text format</a:t>
            </a:r>
            <a:endParaRPr b="0" lang="en-US" sz="2400" spc="-1" strike="noStrike">
              <a:solidFill>
                <a:srgbClr val="000000"/>
              </a:solidFill>
              <a:latin typeface="Arial"/>
            </a:endParaRPr>
          </a:p>
        </p:txBody>
      </p:sp>
      <p:sp>
        <p:nvSpPr>
          <p:cNvPr id="36" name="PlaceHolder 2"/>
          <p:cNvSpPr>
            <a:spLocks noGrp="1"/>
          </p:cNvSpPr>
          <p:nvPr>
            <p:ph type="body"/>
          </p:nvPr>
        </p:nvSpPr>
        <p:spPr>
          <a:xfrm>
            <a:off x="4780440" y="720000"/>
            <a:ext cx="3643560" cy="3707640"/>
          </a:xfrm>
          <a:prstGeom prst="rect">
            <a:avLst/>
          </a:prstGeom>
          <a:noFill/>
          <a:ln w="0">
            <a:noFill/>
          </a:ln>
        </p:spPr>
        <p:txBody>
          <a:bodyPr lIns="90000" rIns="90000" tIns="45000" bIns="45000" anchor="t">
            <a:normAutofit fontScale="81111"/>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3" r:id="rId2"/>
  </p:sldLayoutIdLst>
</p:sldMaster>
</file>

<file path=ppt/slideMasters/slideMaster1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1"/>
        </a:solidFill>
      </p:bgPr>
    </p:bg>
    <p:spTree>
      <p:nvGrpSpPr>
        <p:cNvPr id="1" name=""/>
        <p:cNvGrpSpPr/>
        <p:nvPr/>
      </p:nvGrpSpPr>
      <p:grpSpPr>
        <a:xfrm>
          <a:off x="0" y="0"/>
          <a:ext cx="0" cy="0"/>
          <a:chOff x="0" y="0"/>
          <a:chExt cx="0" cy="0"/>
        </a:xfrm>
      </p:grpSpPr>
      <p:sp>
        <p:nvSpPr>
          <p:cNvPr id="37" name="PlaceHolder 1"/>
          <p:cNvSpPr>
            <a:spLocks noGrp="1"/>
          </p:cNvSpPr>
          <p:nvPr>
            <p:ph type="title"/>
          </p:nvPr>
        </p:nvSpPr>
        <p:spPr>
          <a:xfrm>
            <a:off x="713160" y="3311640"/>
            <a:ext cx="7710480" cy="618840"/>
          </a:xfrm>
          <a:prstGeom prst="rect">
            <a:avLst/>
          </a:prstGeom>
          <a:solidFill>
            <a:schemeClr val="dk2"/>
          </a:solidFill>
          <a:ln w="0">
            <a:noFill/>
          </a:ln>
        </p:spPr>
        <p:txBody>
          <a:bodyPr lIns="91440" rIns="91440" tIns="91440" bIns="91440" anchor="b">
            <a:noAutofit/>
          </a:bodyPr>
          <a:p>
            <a:pPr indent="0">
              <a:buNone/>
            </a:pPr>
            <a:r>
              <a:rPr b="0" lang="en-US" sz="3000" spc="-1" strike="noStrike">
                <a:solidFill>
                  <a:srgbClr val="000000"/>
                </a:solidFill>
                <a:latin typeface="Arial"/>
              </a:rPr>
              <a:t>Click to edit the title text format</a:t>
            </a:r>
            <a:endParaRPr b="0" lang="en-US" sz="3000" spc="-1" strike="noStrike">
              <a:solidFill>
                <a:srgbClr val="000000"/>
              </a:solidFill>
              <a:latin typeface="Arial"/>
            </a:endParaRPr>
          </a:p>
        </p:txBody>
      </p:sp>
      <p:sp>
        <p:nvSpPr>
          <p:cNvPr id="38" name="PlaceHolder 2"/>
          <p:cNvSpPr>
            <a:spLocks noGrp="1"/>
          </p:cNvSpPr>
          <p:nvPr>
            <p:ph type="body"/>
          </p:nvPr>
        </p:nvSpPr>
        <p:spPr>
          <a:xfrm>
            <a:off x="713160" y="717120"/>
            <a:ext cx="7710480" cy="2272320"/>
          </a:xfrm>
          <a:prstGeom prst="rect">
            <a:avLst/>
          </a:prstGeom>
          <a:noFill/>
          <a:ln w="0">
            <a:noFill/>
          </a:ln>
        </p:spPr>
        <p:txBody>
          <a:bodyPr lIns="90000" rIns="90000" tIns="45000" bIns="45000" anchor="t">
            <a:normAutofit fontScale="93333"/>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2"/>
  </p:sldLayoutIdLst>
</p:sldMaster>
</file>

<file path=ppt/slideMasters/slideMaster1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1"/>
        </a:solidFill>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720000" y="540000"/>
            <a:ext cx="7703640" cy="477360"/>
          </a:xfrm>
          <a:prstGeom prst="rect">
            <a:avLst/>
          </a:prstGeom>
          <a:solidFill>
            <a:schemeClr val="dk2"/>
          </a:solidFill>
          <a:ln w="0">
            <a:noFill/>
          </a:ln>
        </p:spPr>
        <p:txBody>
          <a:bodyPr lIns="91440" rIns="91440" tIns="91440" bIns="91440" anchor="ctr">
            <a:noAutofit/>
          </a:bodyPr>
          <a:p>
            <a:pPr indent="0">
              <a:buNone/>
            </a:pPr>
            <a:r>
              <a:rPr b="0" lang="en-US" sz="2400" spc="-1" strike="noStrike">
                <a:solidFill>
                  <a:srgbClr val="000000"/>
                </a:solidFill>
                <a:latin typeface="Arial"/>
              </a:rPr>
              <a:t>Click to edit the title text format</a:t>
            </a:r>
            <a:endParaRPr b="0" lang="en-US" sz="24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7" r:id="rId2"/>
  </p:sldLayoutIdLst>
</p:sldMaster>
</file>

<file path=ppt/slideMasters/slideMaster1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1"/>
        </a:solidFill>
      </p:bgPr>
    </p:bg>
    <p:spTree>
      <p:nvGrpSpPr>
        <p:cNvPr id="1" name=""/>
        <p:cNvGrpSpPr/>
        <p:nvPr/>
      </p:nvGrpSpPr>
      <p:grpSpPr>
        <a:xfrm>
          <a:off x="0" y="0"/>
          <a:ext cx="0" cy="0"/>
          <a:chOff x="0" y="0"/>
          <a:chExt cx="0" cy="0"/>
        </a:xfrm>
      </p:grpSpPr>
      <p:sp>
        <p:nvSpPr>
          <p:cNvPr id="40" name="Google Shape;116;p24"/>
          <p:cNvSpPr/>
          <p:nvPr/>
        </p:nvSpPr>
        <p:spPr>
          <a:xfrm>
            <a:off x="406800" y="540000"/>
            <a:ext cx="4164480" cy="4188600"/>
          </a:xfrm>
          <a:prstGeom prst="rect">
            <a:avLst/>
          </a:prstGeom>
          <a:solidFill>
            <a:schemeClr val="dk2"/>
          </a:solidFill>
          <a:ln w="0">
            <a:noFill/>
          </a:ln>
        </p:spPr>
        <p:style>
          <a:lnRef idx="0"/>
          <a:fillRef idx="0"/>
          <a:effectRef idx="0"/>
          <a:fontRef idx="minor"/>
        </p:style>
        <p:txBody>
          <a:bodyPr tIns="91440" bIns="91440" anchor="ctr">
            <a:noAutofit/>
          </a:bodyPr>
          <a:p>
            <a:pPr>
              <a:lnSpc>
                <a:spcPct val="100000"/>
              </a:lnSpc>
              <a:tabLst>
                <a:tab algn="l" pos="0"/>
              </a:tabLst>
            </a:pPr>
            <a:endParaRPr b="0" lang="en-US" sz="1400" spc="-1" strike="noStrike">
              <a:solidFill>
                <a:srgbClr val="000000"/>
              </a:solidFill>
              <a:latin typeface="Arial"/>
            </a:endParaRPr>
          </a:p>
        </p:txBody>
      </p:sp>
      <p:grpSp>
        <p:nvGrpSpPr>
          <p:cNvPr id="41" name="Google Shape;121;p24"/>
          <p:cNvGrpSpPr/>
          <p:nvPr/>
        </p:nvGrpSpPr>
        <p:grpSpPr>
          <a:xfrm>
            <a:off x="4571280" y="4187880"/>
            <a:ext cx="4164480" cy="541080"/>
            <a:chOff x="4571280" y="4187880"/>
            <a:chExt cx="4164480" cy="541080"/>
          </a:xfrm>
        </p:grpSpPr>
        <p:sp>
          <p:nvSpPr>
            <p:cNvPr id="42" name="Google Shape;122;p24"/>
            <p:cNvSpPr/>
            <p:nvPr/>
          </p:nvSpPr>
          <p:spPr>
            <a:xfrm flipV="1" rot="5400000">
              <a:off x="6522840" y="2235600"/>
              <a:ext cx="261000" cy="4164480"/>
            </a:xfrm>
            <a:prstGeom prst="rect">
              <a:avLst/>
            </a:prstGeom>
            <a:solidFill>
              <a:schemeClr val="dk1"/>
            </a:solidFill>
            <a:ln w="0">
              <a:noFill/>
            </a:ln>
          </p:spPr>
          <p:style>
            <a:lnRef idx="0"/>
            <a:fillRef idx="0"/>
            <a:effectRef idx="0"/>
            <a:fontRef idx="minor"/>
          </p:style>
          <p:txBody>
            <a:bodyPr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43" name="Google Shape;123;p24"/>
            <p:cNvSpPr/>
            <p:nvPr/>
          </p:nvSpPr>
          <p:spPr>
            <a:xfrm flipV="1" rot="5400000">
              <a:off x="6564240" y="2481840"/>
              <a:ext cx="178560" cy="4164480"/>
            </a:xfrm>
            <a:prstGeom prst="rect">
              <a:avLst/>
            </a:prstGeom>
            <a:solidFill>
              <a:schemeClr val="dk1"/>
            </a:solidFill>
            <a:ln w="0">
              <a:noFill/>
            </a:ln>
          </p:spPr>
          <p:style>
            <a:lnRef idx="0"/>
            <a:fillRef idx="0"/>
            <a:effectRef idx="0"/>
            <a:fontRef idx="minor"/>
          </p:style>
          <p:txBody>
            <a:bodyPr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44" name="Google Shape;124;p24"/>
            <p:cNvSpPr/>
            <p:nvPr/>
          </p:nvSpPr>
          <p:spPr>
            <a:xfrm flipV="1" rot="5400000">
              <a:off x="6628680" y="2621880"/>
              <a:ext cx="49680" cy="4164480"/>
            </a:xfrm>
            <a:prstGeom prst="rect">
              <a:avLst/>
            </a:prstGeom>
            <a:solidFill>
              <a:schemeClr val="dk1"/>
            </a:solidFill>
            <a:ln w="0">
              <a:noFill/>
            </a:ln>
          </p:spPr>
          <p:style>
            <a:lnRef idx="0"/>
            <a:fillRef idx="0"/>
            <a:effectRef idx="0"/>
            <a:fontRef idx="minor"/>
          </p:style>
          <p:txBody>
            <a:bodyPr tIns="91440" bIns="91440" anchor="ctr">
              <a:noAutofit/>
            </a:bodyPr>
            <a:p>
              <a:pPr>
                <a:lnSpc>
                  <a:spcPct val="100000"/>
                </a:lnSpc>
                <a:tabLst>
                  <a:tab algn="l" pos="0"/>
                </a:tabLst>
              </a:pPr>
              <a:endParaRPr b="0" lang="en-US" sz="1400" spc="-1" strike="noStrike">
                <a:solidFill>
                  <a:srgbClr val="000000"/>
                </a:solidFill>
                <a:latin typeface="Arial"/>
              </a:endParaRPr>
            </a:p>
          </p:txBody>
        </p:sp>
      </p:grpSp>
    </p:spTree>
  </p:cSld>
  <p:clrMap bg1="lt1" bg2="lt2" tx1="dk1" tx2="dk2" accent1="accent1" accent2="accent2" accent3="accent3" accent4="accent4" accent5="accent5" accent6="accent6" hlink="hlink" folHlink="folHlink"/>
  <p:sldLayoutIdLst>
    <p:sldLayoutId id="2147483679" r:id="rId2"/>
  </p:sldLayoutIdLst>
</p:sldMaster>
</file>

<file path=ppt/slideMasters/slideMaster1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1"/>
        </a:solidFill>
      </p:bgPr>
    </p:bg>
    <p:spTree>
      <p:nvGrpSpPr>
        <p:cNvPr id="1" name=""/>
        <p:cNvGrpSpPr/>
        <p:nvPr/>
      </p:nvGrpSpPr>
      <p:grpSpPr>
        <a:xfrm>
          <a:off x="0" y="0"/>
          <a:ext cx="0" cy="0"/>
          <a:chOff x="0" y="0"/>
          <a:chExt cx="0" cy="0"/>
        </a:xfrm>
      </p:grpSpPr>
      <p:sp>
        <p:nvSpPr>
          <p:cNvPr id="45" name="Google Shape;126;p25"/>
          <p:cNvSpPr/>
          <p:nvPr/>
        </p:nvSpPr>
        <p:spPr>
          <a:xfrm flipH="1">
            <a:off x="4571280" y="540000"/>
            <a:ext cx="4164480" cy="4188600"/>
          </a:xfrm>
          <a:prstGeom prst="rect">
            <a:avLst/>
          </a:prstGeom>
          <a:solidFill>
            <a:schemeClr val="dk2"/>
          </a:solidFill>
          <a:ln w="0">
            <a:noFill/>
          </a:ln>
        </p:spPr>
        <p:style>
          <a:lnRef idx="0"/>
          <a:fillRef idx="0"/>
          <a:effectRef idx="0"/>
          <a:fontRef idx="minor"/>
        </p:style>
        <p:txBody>
          <a:bodyPr tIns="91440" bIns="91440" anchor="ctr">
            <a:noAutofit/>
          </a:bodyPr>
          <a:p>
            <a:pPr>
              <a:lnSpc>
                <a:spcPct val="100000"/>
              </a:lnSpc>
              <a:tabLst>
                <a:tab algn="l" pos="0"/>
              </a:tabLst>
            </a:pPr>
            <a:endParaRPr b="0" lang="en-US" sz="1400" spc="-1" strike="noStrike">
              <a:solidFill>
                <a:srgbClr val="000000"/>
              </a:solidFill>
              <a:latin typeface="Arial"/>
            </a:endParaRPr>
          </a:p>
        </p:txBody>
      </p:sp>
      <p:grpSp>
        <p:nvGrpSpPr>
          <p:cNvPr id="46" name="Google Shape;130;p25"/>
          <p:cNvGrpSpPr/>
          <p:nvPr/>
        </p:nvGrpSpPr>
        <p:grpSpPr>
          <a:xfrm>
            <a:off x="407520" y="4187880"/>
            <a:ext cx="4164480" cy="540720"/>
            <a:chOff x="407520" y="4187880"/>
            <a:chExt cx="4164480" cy="540720"/>
          </a:xfrm>
        </p:grpSpPr>
        <p:sp>
          <p:nvSpPr>
            <p:cNvPr id="47" name="Google Shape;131;p25"/>
            <p:cNvSpPr/>
            <p:nvPr/>
          </p:nvSpPr>
          <p:spPr>
            <a:xfrm rot="5400000">
              <a:off x="2359080" y="2235960"/>
              <a:ext cx="261000" cy="4164480"/>
            </a:xfrm>
            <a:prstGeom prst="rect">
              <a:avLst/>
            </a:prstGeom>
            <a:solidFill>
              <a:schemeClr val="dk1"/>
            </a:solidFill>
            <a:ln w="0">
              <a:noFill/>
            </a:ln>
          </p:spPr>
          <p:style>
            <a:lnRef idx="0"/>
            <a:fillRef idx="0"/>
            <a:effectRef idx="0"/>
            <a:fontRef idx="minor"/>
          </p:style>
          <p:txBody>
            <a:bodyPr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48" name="Google Shape;132;p25"/>
            <p:cNvSpPr/>
            <p:nvPr/>
          </p:nvSpPr>
          <p:spPr>
            <a:xfrm rot="5400000">
              <a:off x="2400480" y="2481120"/>
              <a:ext cx="178560" cy="4164480"/>
            </a:xfrm>
            <a:prstGeom prst="rect">
              <a:avLst/>
            </a:prstGeom>
            <a:solidFill>
              <a:schemeClr val="dk1"/>
            </a:solidFill>
            <a:ln w="0">
              <a:noFill/>
            </a:ln>
          </p:spPr>
          <p:style>
            <a:lnRef idx="0"/>
            <a:fillRef idx="0"/>
            <a:effectRef idx="0"/>
            <a:fontRef idx="minor"/>
          </p:style>
          <p:txBody>
            <a:bodyPr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49" name="Google Shape;133;p25"/>
            <p:cNvSpPr/>
            <p:nvPr/>
          </p:nvSpPr>
          <p:spPr>
            <a:xfrm rot="5400000">
              <a:off x="2464920" y="2621160"/>
              <a:ext cx="49680" cy="4164480"/>
            </a:xfrm>
            <a:prstGeom prst="rect">
              <a:avLst/>
            </a:prstGeom>
            <a:solidFill>
              <a:schemeClr val="dk1"/>
            </a:solidFill>
            <a:ln w="0">
              <a:noFill/>
            </a:ln>
          </p:spPr>
          <p:style>
            <a:lnRef idx="0"/>
            <a:fillRef idx="0"/>
            <a:effectRef idx="0"/>
            <a:fontRef idx="minor"/>
          </p:style>
          <p:txBody>
            <a:bodyPr tIns="91440" bIns="91440" anchor="ctr">
              <a:noAutofit/>
            </a:bodyPr>
            <a:p>
              <a:pPr>
                <a:lnSpc>
                  <a:spcPct val="100000"/>
                </a:lnSpc>
                <a:tabLst>
                  <a:tab algn="l" pos="0"/>
                </a:tabLst>
              </a:pPr>
              <a:endParaRPr b="0" lang="en-US" sz="1400" spc="-1" strike="noStrike">
                <a:solidFill>
                  <a:srgbClr val="000000"/>
                </a:solidFill>
                <a:latin typeface="Arial"/>
              </a:endParaRPr>
            </a:p>
          </p:txBody>
        </p:sp>
      </p:grpSp>
    </p:spTree>
  </p:cSld>
  <p:clrMap bg1="lt1" bg2="lt2" tx1="dk1" tx2="dk2" accent1="accent1" accent2="accent2" accent3="accent3" accent4="accent4" accent5="accent5" accent6="accent6" hlink="hlink" folHlink="folHlink"/>
  <p:sldLayoutIdLst>
    <p:sldLayoutId id="2147483681" r:id="rId2"/>
  </p:sldLayoutIdLst>
</p:sldMaster>
</file>

<file path=ppt/slideMasters/slideMaster1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1"/>
        </a:solidFill>
      </p:bgPr>
    </p:bg>
    <p:spTree>
      <p:nvGrpSpPr>
        <p:cNvPr id="1" name=""/>
        <p:cNvGrpSpPr/>
        <p:nvPr/>
      </p:nvGrpSpPr>
      <p:grpSpPr>
        <a:xfrm>
          <a:off x="0" y="0"/>
          <a:ext cx="0" cy="0"/>
          <a:chOff x="0" y="0"/>
          <a:chExt cx="0" cy="0"/>
        </a:xfrm>
      </p:grpSpPr>
      <p:sp>
        <p:nvSpPr>
          <p:cNvPr id="50" name="PlaceHolder 1"/>
          <p:cNvSpPr>
            <a:spLocks noGrp="1"/>
          </p:cNvSpPr>
          <p:nvPr>
            <p:ph type="title"/>
          </p:nvPr>
        </p:nvSpPr>
        <p:spPr>
          <a:xfrm>
            <a:off x="720000" y="540000"/>
            <a:ext cx="7703640" cy="477360"/>
          </a:xfrm>
          <a:prstGeom prst="rect">
            <a:avLst/>
          </a:prstGeom>
          <a:solidFill>
            <a:schemeClr val="dk2"/>
          </a:solidFill>
          <a:ln w="0">
            <a:noFill/>
          </a:ln>
        </p:spPr>
        <p:txBody>
          <a:bodyPr lIns="91440" rIns="91440" tIns="91440" bIns="91440" anchor="t">
            <a:noAutofit/>
          </a:bodyPr>
          <a:p>
            <a:pPr indent="0">
              <a:buNone/>
            </a:pPr>
            <a:r>
              <a:rPr b="0" lang="en-US" sz="2400" spc="-1" strike="noStrike">
                <a:solidFill>
                  <a:srgbClr val="000000"/>
                </a:solidFill>
                <a:latin typeface="Arial"/>
              </a:rPr>
              <a:t>Click to edit the title text format</a:t>
            </a:r>
            <a:endParaRPr b="0" lang="en-US" sz="2400" spc="-1" strike="noStrike">
              <a:solidFill>
                <a:srgbClr val="000000"/>
              </a:solidFill>
              <a:latin typeface="Arial"/>
            </a:endParaRPr>
          </a:p>
        </p:txBody>
      </p:sp>
      <p:sp>
        <p:nvSpPr>
          <p:cNvPr id="51" name="PlaceHolder 2"/>
          <p:cNvSpPr>
            <a:spLocks noGrp="1"/>
          </p:cNvSpPr>
          <p:nvPr>
            <p:ph type="body"/>
          </p:nvPr>
        </p:nvSpPr>
        <p:spPr>
          <a:xfrm>
            <a:off x="3892320" y="1407960"/>
            <a:ext cx="4531320" cy="3019680"/>
          </a:xfrm>
          <a:prstGeom prst="rect">
            <a:avLst/>
          </a:prstGeom>
          <a:noFill/>
          <a:ln w="0">
            <a:noFill/>
          </a:ln>
        </p:spPr>
        <p:txBody>
          <a:bodyPr lIns="90000" rIns="90000" tIns="45000" bIns="45000" anchor="t">
            <a:normAutofit fontScale="98333" lnSpcReduction="10000"/>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3" r:id="rId2"/>
  </p:sldLayoutIdLst>
</p:sldMaster>
</file>

<file path=ppt/slideMasters/slideMaster1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1"/>
        </a:solidFill>
      </p:bgPr>
    </p:bg>
    <p:spTree>
      <p:nvGrpSpPr>
        <p:cNvPr id="1" name=""/>
        <p:cNvGrpSpPr/>
        <p:nvPr/>
      </p:nvGrpSpPr>
      <p:grpSpPr>
        <a:xfrm>
          <a:off x="0" y="0"/>
          <a:ext cx="0" cy="0"/>
          <a:chOff x="0" y="0"/>
          <a:chExt cx="0" cy="0"/>
        </a:xfrm>
      </p:grpSpPr>
      <p:sp>
        <p:nvSpPr>
          <p:cNvPr id="52" name="PlaceHolder 1"/>
          <p:cNvSpPr>
            <a:spLocks noGrp="1"/>
          </p:cNvSpPr>
          <p:nvPr>
            <p:ph type="title"/>
          </p:nvPr>
        </p:nvSpPr>
        <p:spPr>
          <a:xfrm>
            <a:off x="720000" y="540000"/>
            <a:ext cx="7703640" cy="477360"/>
          </a:xfrm>
          <a:prstGeom prst="rect">
            <a:avLst/>
          </a:prstGeom>
          <a:solidFill>
            <a:schemeClr val="dk2"/>
          </a:solidFill>
          <a:ln w="0">
            <a:noFill/>
          </a:ln>
        </p:spPr>
        <p:txBody>
          <a:bodyPr lIns="91440" rIns="91440" tIns="91440" bIns="91440" anchor="t">
            <a:noAutofit/>
          </a:bodyPr>
          <a:p>
            <a:pPr indent="0">
              <a:buNone/>
            </a:pPr>
            <a:r>
              <a:rPr b="0" lang="en-US" sz="2400" spc="-1" strike="noStrike">
                <a:solidFill>
                  <a:srgbClr val="000000"/>
                </a:solidFill>
                <a:latin typeface="Arial"/>
              </a:rPr>
              <a:t>Click to edit the title text format</a:t>
            </a:r>
            <a:endParaRPr b="0" lang="en-US" sz="2400" spc="-1" strike="noStrike">
              <a:solidFill>
                <a:srgbClr val="000000"/>
              </a:solidFill>
              <a:latin typeface="Arial"/>
            </a:endParaRPr>
          </a:p>
        </p:txBody>
      </p:sp>
      <p:sp>
        <p:nvSpPr>
          <p:cNvPr id="53" name="PlaceHolder 2"/>
          <p:cNvSpPr>
            <a:spLocks noGrp="1"/>
          </p:cNvSpPr>
          <p:nvPr>
            <p:ph type="body"/>
          </p:nvPr>
        </p:nvSpPr>
        <p:spPr>
          <a:xfrm>
            <a:off x="5247720" y="1090440"/>
            <a:ext cx="3175920" cy="3337920"/>
          </a:xfrm>
          <a:prstGeom prst="rect">
            <a:avLst/>
          </a:prstGeom>
          <a:noFill/>
          <a:ln w="0">
            <a:noFill/>
          </a:ln>
        </p:spPr>
        <p:txBody>
          <a:bodyPr lIns="90000" rIns="90000" tIns="45000" bIns="45000" anchor="t">
            <a:normAutofit fontScale="37222" lnSpcReduction="10000"/>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5"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1"/>
        </a:solidFill>
      </p:bgPr>
    </p:bg>
    <p:spTree>
      <p:nvGrpSpPr>
        <p:cNvPr id="1" name=""/>
        <p:cNvGrpSpPr/>
        <p:nvPr/>
      </p:nvGrpSpPr>
      <p:grpSpPr>
        <a:xfrm>
          <a:off x="0" y="0"/>
          <a:ext cx="0" cy="0"/>
          <a:chOff x="0" y="0"/>
          <a:chExt cx="0" cy="0"/>
        </a:xfrm>
      </p:grpSpPr>
      <p:sp>
        <p:nvSpPr>
          <p:cNvPr id="4" name="PlaceHolder 1"/>
          <p:cNvSpPr>
            <a:spLocks noGrp="1"/>
          </p:cNvSpPr>
          <p:nvPr>
            <p:ph type="title"/>
          </p:nvPr>
        </p:nvSpPr>
        <p:spPr>
          <a:xfrm>
            <a:off x="1344240" y="540000"/>
            <a:ext cx="6455160" cy="1150920"/>
          </a:xfrm>
          <a:prstGeom prst="rect">
            <a:avLst/>
          </a:prstGeom>
          <a:solidFill>
            <a:schemeClr val="dk2"/>
          </a:solidFill>
          <a:ln w="0">
            <a:noFill/>
          </a:ln>
        </p:spPr>
        <p:txBody>
          <a:bodyPr lIns="91440" rIns="91440" tIns="91440" bIns="91440" anchor="b">
            <a:noAutofit/>
          </a:bodyPr>
          <a:p>
            <a:pPr indent="0" algn="ctr">
              <a:lnSpc>
                <a:spcPct val="100000"/>
              </a:lnSpc>
              <a:buNone/>
            </a:pPr>
            <a:r>
              <a:rPr b="1" lang="en-US" sz="6000" spc="-1" strike="noStrike">
                <a:solidFill>
                  <a:schemeClr val="lt1"/>
                </a:solidFill>
                <a:latin typeface="Krona One"/>
                <a:ea typeface="Krona One"/>
              </a:rPr>
              <a:t>xx%</a:t>
            </a:r>
            <a:endParaRPr b="0" lang="en-US" sz="6000" spc="-1" strike="noStrike">
              <a:solidFill>
                <a:srgbClr val="000000"/>
              </a:solidFill>
              <a:latin typeface="Arial"/>
            </a:endParaRPr>
          </a:p>
        </p:txBody>
      </p:sp>
      <p:sp>
        <p:nvSpPr>
          <p:cNvPr id="5" name="PlaceHolder 2"/>
          <p:cNvSpPr>
            <a:spLocks noGrp="1"/>
          </p:cNvSpPr>
          <p:nvPr>
            <p:ph type="body"/>
          </p:nvPr>
        </p:nvSpPr>
        <p:spPr>
          <a:xfrm>
            <a:off x="1344240" y="1767600"/>
            <a:ext cx="6455160" cy="386640"/>
          </a:xfrm>
          <a:prstGeom prst="rect">
            <a:avLst/>
          </a:prstGeom>
          <a:noFill/>
          <a:ln w="0">
            <a:noFill/>
          </a:ln>
        </p:spPr>
        <p:txBody>
          <a:bodyPr lIns="91440" rIns="91440" tIns="91440" bIns="91440" anchor="t">
            <a:noAutofit/>
          </a:bodyPr>
          <a:p>
            <a:pPr marL="432000" indent="-324000">
              <a:spcBef>
                <a:spcPts val="1417"/>
              </a:spcBef>
              <a:buClr>
                <a:srgbClr val="000000"/>
              </a:buClr>
              <a:buSzPct val="45000"/>
              <a:buFont typeface="Wingdings" charset="2"/>
              <a:buChar char=""/>
            </a:pPr>
            <a:r>
              <a:rPr b="0" lang="en-US" sz="1600" spc="-1" strike="noStrike">
                <a:solidFill>
                  <a:srgbClr val="000000"/>
                </a:solidFill>
                <a:latin typeface="Arial"/>
              </a:rPr>
              <a:t>Click to edit the outline text format</a:t>
            </a:r>
            <a:endParaRPr b="0" lang="en-US" sz="16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600" spc="-1" strike="noStrike">
                <a:solidFill>
                  <a:srgbClr val="000000"/>
                </a:solidFill>
                <a:latin typeface="Arial"/>
              </a:rPr>
              <a:t>Second Outline Level</a:t>
            </a:r>
            <a:endParaRPr b="0" lang="en-US" sz="16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600" spc="-1" strike="noStrike">
                <a:solidFill>
                  <a:srgbClr val="000000"/>
                </a:solidFill>
                <a:latin typeface="Arial"/>
              </a:rPr>
              <a:t>Third Outline Level</a:t>
            </a:r>
            <a:endParaRPr b="0" lang="en-US" sz="16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600" spc="-1" strike="noStrike">
                <a:solidFill>
                  <a:srgbClr val="000000"/>
                </a:solidFill>
                <a:latin typeface="Arial"/>
              </a:rPr>
              <a:t>Fourth Outline Level</a:t>
            </a:r>
            <a:endParaRPr b="0" lang="en-US" sz="16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600" spc="-1" strike="noStrike">
                <a:solidFill>
                  <a:srgbClr val="000000"/>
                </a:solidFill>
                <a:latin typeface="Arial"/>
              </a:rPr>
              <a:t>Fifth Outline Level</a:t>
            </a:r>
            <a:endParaRPr b="0" lang="en-US" sz="16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600" spc="-1" strike="noStrike">
                <a:solidFill>
                  <a:srgbClr val="000000"/>
                </a:solidFill>
                <a:latin typeface="Arial"/>
              </a:rPr>
              <a:t>Sixth Outline Level</a:t>
            </a:r>
            <a:endParaRPr b="0" lang="en-US" sz="16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600" spc="-1" strike="noStrike">
                <a:solidFill>
                  <a:srgbClr val="000000"/>
                </a:solidFill>
                <a:latin typeface="Arial"/>
              </a:rPr>
              <a:t>Seventh Outline Level</a:t>
            </a:r>
            <a:endParaRPr b="0" lang="en-US" sz="1600" spc="-1" strike="noStrike">
              <a:solidFill>
                <a:srgbClr val="000000"/>
              </a:solidFill>
              <a:latin typeface="Arial"/>
            </a:endParaRPr>
          </a:p>
        </p:txBody>
      </p:sp>
      <p:sp>
        <p:nvSpPr>
          <p:cNvPr id="6" name="PlaceHolder 3"/>
          <p:cNvSpPr>
            <a:spLocks noGrp="1"/>
          </p:cNvSpPr>
          <p:nvPr>
            <p:ph type="body"/>
          </p:nvPr>
        </p:nvSpPr>
        <p:spPr>
          <a:xfrm>
            <a:off x="720000" y="2481120"/>
            <a:ext cx="7703640" cy="2121840"/>
          </a:xfrm>
          <a:prstGeom prst="rect">
            <a:avLst/>
          </a:prstGeom>
          <a:noFill/>
          <a:ln w="0">
            <a:noFill/>
          </a:ln>
        </p:spPr>
        <p:txBody>
          <a:bodyPr lIns="90000" rIns="90000" tIns="45000" bIns="45000" anchor="t">
            <a:normAutofit fontScale="87222"/>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1" r:id="rId2"/>
  </p:sldLayoutIdLst>
</p:sldMaster>
</file>

<file path=ppt/slideMasters/slideMaster2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1"/>
        </a:solidFill>
      </p:bgPr>
    </p:bg>
    <p:spTree>
      <p:nvGrpSpPr>
        <p:cNvPr id="1" name=""/>
        <p:cNvGrpSpPr/>
        <p:nvPr/>
      </p:nvGrpSpPr>
      <p:grpSpPr>
        <a:xfrm>
          <a:off x="0" y="0"/>
          <a:ext cx="0" cy="0"/>
          <a:chOff x="0" y="0"/>
          <a:chExt cx="0" cy="0"/>
        </a:xfrm>
      </p:grpSpPr>
      <p:sp>
        <p:nvSpPr>
          <p:cNvPr id="54" name="PlaceHolder 1"/>
          <p:cNvSpPr>
            <a:spLocks noGrp="1"/>
          </p:cNvSpPr>
          <p:nvPr>
            <p:ph type="title"/>
          </p:nvPr>
        </p:nvSpPr>
        <p:spPr>
          <a:xfrm>
            <a:off x="720000" y="540000"/>
            <a:ext cx="7703640" cy="477360"/>
          </a:xfrm>
          <a:prstGeom prst="rect">
            <a:avLst/>
          </a:prstGeom>
          <a:solidFill>
            <a:schemeClr val="dk2"/>
          </a:solidFill>
          <a:ln w="0">
            <a:noFill/>
          </a:ln>
        </p:spPr>
        <p:txBody>
          <a:bodyPr lIns="91440" rIns="91440" tIns="91440" bIns="91440" anchor="t">
            <a:noAutofit/>
          </a:bodyPr>
          <a:p>
            <a:pPr indent="0">
              <a:buNone/>
            </a:pPr>
            <a:r>
              <a:rPr b="0" lang="en-US" sz="2400" spc="-1" strike="noStrike">
                <a:solidFill>
                  <a:srgbClr val="000000"/>
                </a:solidFill>
                <a:latin typeface="Arial"/>
              </a:rPr>
              <a:t>Click to edit the title text format</a:t>
            </a:r>
            <a:endParaRPr b="0" lang="en-US" sz="24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7" r:id="rId2"/>
  </p:sldLayoutIdLst>
</p:sldMaster>
</file>

<file path=ppt/slideMasters/slideMaster2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1"/>
        </a:solidFill>
      </p:bgPr>
    </p:bg>
    <p:spTree>
      <p:nvGrpSpPr>
        <p:cNvPr id="1" name=""/>
        <p:cNvGrpSpPr/>
        <p:nvPr/>
      </p:nvGrpSpPr>
      <p:grpSpPr>
        <a:xfrm>
          <a:off x="0" y="0"/>
          <a:ext cx="0" cy="0"/>
          <a:chOff x="0" y="0"/>
          <a:chExt cx="0" cy="0"/>
        </a:xfrm>
      </p:grpSpPr>
      <p:sp>
        <p:nvSpPr>
          <p:cNvPr id="55" name="PlaceHolder 1"/>
          <p:cNvSpPr>
            <a:spLocks noGrp="1"/>
          </p:cNvSpPr>
          <p:nvPr>
            <p:ph type="title"/>
          </p:nvPr>
        </p:nvSpPr>
        <p:spPr>
          <a:xfrm>
            <a:off x="720000" y="540000"/>
            <a:ext cx="7703640" cy="477360"/>
          </a:xfrm>
          <a:prstGeom prst="rect">
            <a:avLst/>
          </a:prstGeom>
          <a:solidFill>
            <a:schemeClr val="dk2"/>
          </a:solidFill>
          <a:ln w="0">
            <a:noFill/>
          </a:ln>
        </p:spPr>
        <p:txBody>
          <a:bodyPr lIns="91440" rIns="91440" tIns="91440" bIns="91440" anchor="t">
            <a:noAutofit/>
          </a:bodyPr>
          <a:p>
            <a:pPr indent="0">
              <a:buNone/>
            </a:pPr>
            <a:r>
              <a:rPr b="0" lang="en-US" sz="2400" spc="-1" strike="noStrike">
                <a:solidFill>
                  <a:srgbClr val="000000"/>
                </a:solidFill>
                <a:latin typeface="Arial"/>
              </a:rPr>
              <a:t>Click to edit the title text format</a:t>
            </a:r>
            <a:endParaRPr b="0" lang="en-US" sz="24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9" r:id="rId2"/>
  </p:sldLayoutIdLst>
</p:sldMaster>
</file>

<file path=ppt/slideMasters/slideMaster2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1"/>
        </a:solidFill>
      </p:bgPr>
    </p:bg>
    <p:spTree>
      <p:nvGrpSpPr>
        <p:cNvPr id="1" name=""/>
        <p:cNvGrpSpPr/>
        <p:nvPr/>
      </p:nvGrpSpPr>
      <p:grpSpPr>
        <a:xfrm>
          <a:off x="0" y="0"/>
          <a:ext cx="0" cy="0"/>
          <a:chOff x="0" y="0"/>
          <a:chExt cx="0" cy="0"/>
        </a:xfrm>
      </p:grpSpPr>
      <p:sp>
        <p:nvSpPr>
          <p:cNvPr id="56" name="PlaceHolder 1"/>
          <p:cNvSpPr>
            <a:spLocks noGrp="1"/>
          </p:cNvSpPr>
          <p:nvPr>
            <p:ph type="title"/>
          </p:nvPr>
        </p:nvSpPr>
        <p:spPr>
          <a:xfrm>
            <a:off x="720000" y="540000"/>
            <a:ext cx="7703640" cy="477360"/>
          </a:xfrm>
          <a:prstGeom prst="rect">
            <a:avLst/>
          </a:prstGeom>
          <a:solidFill>
            <a:schemeClr val="dk2"/>
          </a:solidFill>
          <a:ln w="0">
            <a:noFill/>
          </a:ln>
        </p:spPr>
        <p:txBody>
          <a:bodyPr lIns="91440" rIns="91440" tIns="91440" bIns="91440" anchor="ctr">
            <a:noAutofit/>
          </a:bodyPr>
          <a:p>
            <a:pPr indent="0">
              <a:buNone/>
            </a:pPr>
            <a:r>
              <a:rPr b="0" lang="en-US" sz="2400" spc="-1" strike="noStrike">
                <a:solidFill>
                  <a:srgbClr val="000000"/>
                </a:solidFill>
                <a:latin typeface="Arial"/>
              </a:rPr>
              <a:t>Click to edit the title text format</a:t>
            </a:r>
            <a:endParaRPr b="0" lang="en-US" sz="2400" spc="-1" strike="noStrike">
              <a:solidFill>
                <a:srgbClr val="000000"/>
              </a:solidFill>
              <a:latin typeface="Arial"/>
            </a:endParaRPr>
          </a:p>
        </p:txBody>
      </p:sp>
      <p:sp>
        <p:nvSpPr>
          <p:cNvPr id="57" name="PlaceHolder 2"/>
          <p:cNvSpPr>
            <a:spLocks noGrp="1"/>
          </p:cNvSpPr>
          <p:nvPr>
            <p:ph type="title"/>
          </p:nvPr>
        </p:nvSpPr>
        <p:spPr>
          <a:xfrm>
            <a:off x="720000" y="1609920"/>
            <a:ext cx="1028520" cy="477360"/>
          </a:xfrm>
          <a:prstGeom prst="rect">
            <a:avLst/>
          </a:prstGeom>
          <a:solidFill>
            <a:schemeClr val="dk2"/>
          </a:solidFill>
          <a:ln w="0">
            <a:noFill/>
          </a:ln>
        </p:spPr>
        <p:txBody>
          <a:bodyPr lIns="91440" rIns="91440" tIns="91440" bIns="91440" anchor="b">
            <a:noAutofit/>
          </a:bodyPr>
          <a:p>
            <a:pPr indent="0" algn="ctr">
              <a:lnSpc>
                <a:spcPct val="100000"/>
              </a:lnSpc>
              <a:buNone/>
            </a:pPr>
            <a:r>
              <a:rPr b="1" lang="en-US" sz="2400" spc="-1" strike="noStrike">
                <a:solidFill>
                  <a:schemeClr val="lt1"/>
                </a:solidFill>
                <a:latin typeface="Krona One"/>
                <a:ea typeface="Krona One"/>
              </a:rPr>
              <a:t>xx%</a:t>
            </a:r>
            <a:endParaRPr b="0" lang="en-US" sz="2400" spc="-1" strike="noStrike">
              <a:solidFill>
                <a:srgbClr val="000000"/>
              </a:solidFill>
              <a:latin typeface="Arial"/>
            </a:endParaRPr>
          </a:p>
        </p:txBody>
      </p:sp>
      <p:sp>
        <p:nvSpPr>
          <p:cNvPr id="58" name="PlaceHolder 3"/>
          <p:cNvSpPr>
            <a:spLocks noGrp="1"/>
          </p:cNvSpPr>
          <p:nvPr>
            <p:ph type="title"/>
          </p:nvPr>
        </p:nvSpPr>
        <p:spPr>
          <a:xfrm>
            <a:off x="720000" y="2607120"/>
            <a:ext cx="1028520" cy="477360"/>
          </a:xfrm>
          <a:prstGeom prst="rect">
            <a:avLst/>
          </a:prstGeom>
          <a:solidFill>
            <a:schemeClr val="dk2"/>
          </a:solidFill>
          <a:ln w="0">
            <a:noFill/>
          </a:ln>
        </p:spPr>
        <p:txBody>
          <a:bodyPr lIns="91440" rIns="91440" tIns="91440" bIns="91440" anchor="b">
            <a:noAutofit/>
          </a:bodyPr>
          <a:p>
            <a:pPr indent="0" algn="ctr">
              <a:lnSpc>
                <a:spcPct val="100000"/>
              </a:lnSpc>
              <a:buNone/>
            </a:pPr>
            <a:r>
              <a:rPr b="1" lang="en-US" sz="2400" spc="-1" strike="noStrike">
                <a:solidFill>
                  <a:schemeClr val="lt1"/>
                </a:solidFill>
                <a:latin typeface="Krona One"/>
                <a:ea typeface="Krona One"/>
              </a:rPr>
              <a:t>xx%</a:t>
            </a:r>
            <a:endParaRPr b="0" lang="en-US" sz="2400" spc="-1" strike="noStrike">
              <a:solidFill>
                <a:srgbClr val="000000"/>
              </a:solidFill>
              <a:latin typeface="Arial"/>
            </a:endParaRPr>
          </a:p>
        </p:txBody>
      </p:sp>
      <p:sp>
        <p:nvSpPr>
          <p:cNvPr id="59" name="PlaceHolder 4"/>
          <p:cNvSpPr>
            <a:spLocks noGrp="1"/>
          </p:cNvSpPr>
          <p:nvPr>
            <p:ph type="title"/>
          </p:nvPr>
        </p:nvSpPr>
        <p:spPr>
          <a:xfrm>
            <a:off x="720000" y="3603960"/>
            <a:ext cx="1028520" cy="477360"/>
          </a:xfrm>
          <a:prstGeom prst="rect">
            <a:avLst/>
          </a:prstGeom>
          <a:solidFill>
            <a:schemeClr val="dk2"/>
          </a:solidFill>
          <a:ln w="0">
            <a:noFill/>
          </a:ln>
        </p:spPr>
        <p:txBody>
          <a:bodyPr lIns="91440" rIns="91440" tIns="91440" bIns="91440" anchor="b">
            <a:noAutofit/>
          </a:bodyPr>
          <a:p>
            <a:pPr indent="0" algn="ctr">
              <a:lnSpc>
                <a:spcPct val="100000"/>
              </a:lnSpc>
              <a:buNone/>
            </a:pPr>
            <a:r>
              <a:rPr b="1" lang="en-US" sz="2400" spc="-1" strike="noStrike">
                <a:solidFill>
                  <a:schemeClr val="lt1"/>
                </a:solidFill>
                <a:latin typeface="Krona One"/>
                <a:ea typeface="Krona One"/>
              </a:rPr>
              <a:t>xx%</a:t>
            </a:r>
            <a:endParaRPr b="0" lang="en-US" sz="2400" spc="-1" strike="noStrike">
              <a:solidFill>
                <a:srgbClr val="000000"/>
              </a:solidFill>
              <a:latin typeface="Arial"/>
            </a:endParaRPr>
          </a:p>
        </p:txBody>
      </p:sp>
      <p:sp>
        <p:nvSpPr>
          <p:cNvPr id="60" name="PlaceHolder 5"/>
          <p:cNvSpPr>
            <a:spLocks noGrp="1"/>
          </p:cNvSpPr>
          <p:nvPr>
            <p:ph type="body"/>
          </p:nvPr>
        </p:nvSpPr>
        <p:spPr>
          <a:xfrm>
            <a:off x="4686480" y="1393200"/>
            <a:ext cx="3737160" cy="3035160"/>
          </a:xfrm>
          <a:prstGeom prst="rect">
            <a:avLst/>
          </a:prstGeom>
          <a:noFill/>
          <a:ln w="0">
            <a:noFill/>
          </a:ln>
        </p:spPr>
        <p:txBody>
          <a:bodyPr lIns="90000" rIns="90000" tIns="45000" bIns="45000" anchor="t">
            <a:normAutofit fontScale="75000" lnSpcReduction="10000"/>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91" r:id="rId2"/>
  </p:sldLayoutIdLst>
</p:sldMaster>
</file>

<file path=ppt/slideMasters/slideMaster2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1"/>
        </a:solidFill>
      </p:bgPr>
    </p:bg>
    <p:spTree>
      <p:nvGrpSpPr>
        <p:cNvPr id="1" name=""/>
        <p:cNvGrpSpPr/>
        <p:nvPr/>
      </p:nvGrpSpPr>
      <p:grpSpPr>
        <a:xfrm>
          <a:off x="0" y="0"/>
          <a:ext cx="0" cy="0"/>
          <a:chOff x="0" y="0"/>
          <a:chExt cx="0" cy="0"/>
        </a:xfrm>
      </p:grpSpPr>
      <p:sp>
        <p:nvSpPr>
          <p:cNvPr id="61" name="PlaceHolder 1"/>
          <p:cNvSpPr>
            <a:spLocks noGrp="1"/>
          </p:cNvSpPr>
          <p:nvPr>
            <p:ph type="title"/>
          </p:nvPr>
        </p:nvSpPr>
        <p:spPr>
          <a:xfrm>
            <a:off x="720000" y="540000"/>
            <a:ext cx="7703640" cy="477360"/>
          </a:xfrm>
          <a:prstGeom prst="rect">
            <a:avLst/>
          </a:prstGeom>
          <a:solidFill>
            <a:schemeClr val="dk2"/>
          </a:solidFill>
          <a:ln w="0">
            <a:noFill/>
          </a:ln>
        </p:spPr>
        <p:txBody>
          <a:bodyPr lIns="91440" rIns="91440" tIns="91440" bIns="91440" anchor="ctr">
            <a:noAutofit/>
          </a:bodyPr>
          <a:p>
            <a:pPr indent="0">
              <a:buNone/>
            </a:pPr>
            <a:r>
              <a:rPr b="0" lang="en-US" sz="2400" spc="-1" strike="noStrike">
                <a:solidFill>
                  <a:srgbClr val="000000"/>
                </a:solidFill>
                <a:latin typeface="Arial"/>
              </a:rPr>
              <a:t>Click to edit the title text format</a:t>
            </a:r>
            <a:endParaRPr b="0" lang="en-US" sz="2400" spc="-1" strike="noStrike">
              <a:solidFill>
                <a:srgbClr val="000000"/>
              </a:solidFill>
              <a:latin typeface="Arial"/>
            </a:endParaRPr>
          </a:p>
        </p:txBody>
      </p:sp>
      <p:sp>
        <p:nvSpPr>
          <p:cNvPr id="62" name="PlaceHolder 2"/>
          <p:cNvSpPr>
            <a:spLocks noGrp="1"/>
          </p:cNvSpPr>
          <p:nvPr>
            <p:ph type="body"/>
          </p:nvPr>
        </p:nvSpPr>
        <p:spPr>
          <a:xfrm>
            <a:off x="720000" y="1152360"/>
            <a:ext cx="7703640" cy="3450600"/>
          </a:xfrm>
          <a:prstGeom prst="rect">
            <a:avLst/>
          </a:prstGeom>
          <a:noFill/>
          <a:ln w="0">
            <a:noFill/>
          </a:ln>
        </p:spPr>
        <p:txBody>
          <a:bodyPr lIns="91440" rIns="91440" tIns="91440" bIns="91440" anchor="t">
            <a:no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400" spc="-1" strike="noStrike">
                <a:solidFill>
                  <a:srgbClr val="000000"/>
                </a:solidFill>
                <a:latin typeface="Arial"/>
              </a:rPr>
              <a:t>Fifth Outline Level</a:t>
            </a:r>
            <a:endParaRPr b="0" lang="en-US" sz="14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400" spc="-1" strike="noStrike">
                <a:solidFill>
                  <a:srgbClr val="000000"/>
                </a:solidFill>
                <a:latin typeface="Arial"/>
              </a:rPr>
              <a:t>Sixth Outline Level</a:t>
            </a:r>
            <a:endParaRPr b="0" lang="en-US" sz="14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400" spc="-1" strike="noStrike">
                <a:solidFill>
                  <a:srgbClr val="000000"/>
                </a:solidFill>
                <a:latin typeface="Arial"/>
              </a:rPr>
              <a:t>Seventh Outline Level</a:t>
            </a:r>
            <a:endParaRPr b="0" lang="en-US" sz="14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93" r:id="rId2"/>
  </p:sldLayoutIdLst>
</p:sldMaster>
</file>

<file path=ppt/slideMasters/slideMaster2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1"/>
        </a:solidFill>
      </p:bgPr>
    </p:bg>
    <p:spTree>
      <p:nvGrpSpPr>
        <p:cNvPr id="1" name=""/>
        <p:cNvGrpSpPr/>
        <p:nvPr/>
      </p:nvGrpSpPr>
      <p:grpSpPr>
        <a:xfrm>
          <a:off x="0" y="0"/>
          <a:ext cx="0" cy="0"/>
          <a:chOff x="0" y="0"/>
          <a:chExt cx="0" cy="0"/>
        </a:xfrm>
      </p:grpSpPr>
      <p:sp>
        <p:nvSpPr>
          <p:cNvPr id="65" name="PlaceHolder 1"/>
          <p:cNvSpPr>
            <a:spLocks noGrp="1"/>
          </p:cNvSpPr>
          <p:nvPr>
            <p:ph type="title"/>
          </p:nvPr>
        </p:nvSpPr>
        <p:spPr>
          <a:xfrm>
            <a:off x="4578840" y="713160"/>
            <a:ext cx="3851640" cy="835200"/>
          </a:xfrm>
          <a:prstGeom prst="rect">
            <a:avLst/>
          </a:prstGeom>
          <a:solidFill>
            <a:schemeClr val="dk2"/>
          </a:solidFill>
          <a:ln w="0">
            <a:noFill/>
          </a:ln>
        </p:spPr>
        <p:txBody>
          <a:bodyPr lIns="91440" rIns="91440" tIns="91440" bIns="91440" anchor="b">
            <a:noAutofit/>
          </a:bodyPr>
          <a:p>
            <a:pPr indent="0">
              <a:buNone/>
            </a:pPr>
            <a:r>
              <a:rPr b="0" lang="en-US" sz="4800" spc="-1" strike="noStrike">
                <a:solidFill>
                  <a:srgbClr val="000000"/>
                </a:solidFill>
                <a:latin typeface="Arial"/>
              </a:rPr>
              <a:t>Click to edit the title text format</a:t>
            </a:r>
            <a:endParaRPr b="0" lang="en-US" sz="4800" spc="-1" strike="noStrike">
              <a:solidFill>
                <a:srgbClr val="000000"/>
              </a:solidFill>
              <a:latin typeface="Arial"/>
            </a:endParaRPr>
          </a:p>
        </p:txBody>
      </p:sp>
      <p:sp>
        <p:nvSpPr>
          <p:cNvPr id="66" name="Google Shape;196;p31"/>
          <p:cNvSpPr/>
          <p:nvPr/>
        </p:nvSpPr>
        <p:spPr>
          <a:xfrm>
            <a:off x="4795560" y="3699720"/>
            <a:ext cx="3404520" cy="728280"/>
          </a:xfrm>
          <a:prstGeom prst="rect">
            <a:avLst/>
          </a:prstGeom>
          <a:noFill/>
          <a:ln w="0">
            <a:noFill/>
          </a:ln>
        </p:spPr>
        <p:style>
          <a:lnRef idx="0"/>
          <a:fillRef idx="0"/>
          <a:effectRef idx="0"/>
          <a:fontRef idx="minor"/>
        </p:style>
        <p:txBody>
          <a:bodyPr tIns="91440" bIns="91440" anchor="t">
            <a:noAutofit/>
          </a:bodyPr>
          <a:p>
            <a:pPr algn="ctr">
              <a:lnSpc>
                <a:spcPct val="114000"/>
              </a:lnSpc>
              <a:tabLst>
                <a:tab algn="l" pos="0"/>
              </a:tabLst>
            </a:pPr>
            <a:r>
              <a:rPr b="0" lang="en" sz="1100" spc="-1" strike="noStrike">
                <a:solidFill>
                  <a:schemeClr val="lt1"/>
                </a:solidFill>
                <a:latin typeface="Archivo"/>
                <a:ea typeface="Archivo"/>
              </a:rPr>
              <a:t>CREDITS: This presentation template was created by </a:t>
            </a:r>
            <a:r>
              <a:rPr b="1" lang="en" sz="1100" spc="-1" strike="noStrike" u="sng">
                <a:solidFill>
                  <a:schemeClr val="lt1"/>
                </a:solidFill>
                <a:uFillTx/>
                <a:latin typeface="Archivo"/>
                <a:ea typeface="Archivo"/>
                <a:hlinkClick r:id="rId2"/>
              </a:rPr>
              <a:t>Slidesgo</a:t>
            </a:r>
            <a:r>
              <a:rPr b="1" lang="en" sz="1100" spc="-1" strike="noStrike">
                <a:solidFill>
                  <a:schemeClr val="lt1"/>
                </a:solidFill>
                <a:latin typeface="Archivo"/>
                <a:ea typeface="Archivo"/>
              </a:rPr>
              <a:t>,</a:t>
            </a:r>
            <a:r>
              <a:rPr b="0" lang="en" sz="1100" spc="-1" strike="noStrike">
                <a:solidFill>
                  <a:schemeClr val="lt1"/>
                </a:solidFill>
                <a:latin typeface="Archivo"/>
                <a:ea typeface="Archivo"/>
              </a:rPr>
              <a:t> and includes icons by </a:t>
            </a:r>
            <a:r>
              <a:rPr b="1" lang="en" sz="1100" spc="-1" strike="noStrike" u="sng">
                <a:solidFill>
                  <a:schemeClr val="lt1"/>
                </a:solidFill>
                <a:uFillTx/>
                <a:latin typeface="Archivo"/>
                <a:ea typeface="Archivo"/>
                <a:hlinkClick r:id="rId3"/>
              </a:rPr>
              <a:t>Flaticon</a:t>
            </a:r>
            <a:r>
              <a:rPr b="0" lang="en" sz="1100" spc="-1" strike="noStrike">
                <a:solidFill>
                  <a:schemeClr val="lt1"/>
                </a:solidFill>
                <a:latin typeface="Archivo"/>
                <a:ea typeface="Archivo"/>
              </a:rPr>
              <a:t>, and infographics &amp; images by </a:t>
            </a:r>
            <a:r>
              <a:rPr b="1" lang="en" sz="1100" spc="-1" strike="noStrike" u="sng">
                <a:solidFill>
                  <a:schemeClr val="lt1"/>
                </a:solidFill>
                <a:uFillTx/>
                <a:latin typeface="Archivo"/>
                <a:ea typeface="Archivo"/>
                <a:hlinkClick r:id="rId4"/>
              </a:rPr>
              <a:t>Freepik</a:t>
            </a:r>
            <a:r>
              <a:rPr b="0" lang="en" sz="1100" spc="-1" strike="noStrike" u="sng">
                <a:solidFill>
                  <a:schemeClr val="lt1"/>
                </a:solidFill>
                <a:uFillTx/>
                <a:latin typeface="Archivo"/>
                <a:ea typeface="Archivo"/>
              </a:rPr>
              <a:t> </a:t>
            </a:r>
            <a:endParaRPr b="0" lang="en-US" sz="1100" spc="-1" strike="noStrike">
              <a:solidFill>
                <a:srgbClr val="000000"/>
              </a:solidFill>
              <a:latin typeface="Arial"/>
            </a:endParaRPr>
          </a:p>
        </p:txBody>
      </p:sp>
      <p:sp>
        <p:nvSpPr>
          <p:cNvPr id="67" name="PlaceHolder 2"/>
          <p:cNvSpPr>
            <a:spLocks noGrp="1"/>
          </p:cNvSpPr>
          <p:nvPr>
            <p:ph type="body"/>
          </p:nvPr>
        </p:nvSpPr>
        <p:spPr>
          <a:xfrm>
            <a:off x="713160" y="720000"/>
            <a:ext cx="3643560" cy="3708000"/>
          </a:xfrm>
          <a:prstGeom prst="rect">
            <a:avLst/>
          </a:prstGeom>
          <a:noFill/>
          <a:ln w="0">
            <a:noFill/>
          </a:ln>
        </p:spPr>
        <p:txBody>
          <a:bodyPr lIns="90000" rIns="90000" tIns="45000" bIns="45000" anchor="t">
            <a:normAutofit fontScale="81111"/>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95" r:id="rId5"/>
  </p:sldLayoutIdLst>
</p:sldMaster>
</file>

<file path=ppt/slideMasters/slideMaster2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1"/>
        </a:solidFill>
      </p:bgPr>
    </p:bg>
    <p:spTree>
      <p:nvGrpSpPr>
        <p:cNvPr id="1" name=""/>
        <p:cNvGrpSpPr/>
        <p:nvPr/>
      </p:nvGrpSpPr>
      <p:grpSpPr>
        <a:xfrm>
          <a:off x="0" y="0"/>
          <a:ext cx="0" cy="0"/>
          <a:chOff x="0" y="0"/>
          <a:chExt cx="0" cy="0"/>
        </a:xfrm>
      </p:grpSpPr>
    </p:spTree>
  </p:cSld>
  <p:clrMap bg1="lt1" bg2="lt2" tx1="dk1" tx2="dk2" accent1="accent1" accent2="accent2" accent3="accent3" accent4="accent4" accent5="accent5" accent6="accent6" hlink="hlink" folHlink="folHlink"/>
  <p:sldLayoutIdLst>
    <p:sldLayoutId id="2147483697" r:id="rId2"/>
  </p:sldLayoutIdLst>
</p:sldMaster>
</file>

<file path=ppt/slideMasters/slideMaster2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2"/>
        </a:solidFill>
      </p:bgPr>
    </p:bg>
    <p:spTree>
      <p:nvGrpSpPr>
        <p:cNvPr id="1" name=""/>
        <p:cNvGrpSpPr/>
        <p:nvPr/>
      </p:nvGrpSpPr>
      <p:grpSpPr>
        <a:xfrm>
          <a:off x="0" y="0"/>
          <a:ext cx="0" cy="0"/>
          <a:chOff x="0" y="0"/>
          <a:chExt cx="0" cy="0"/>
        </a:xfrm>
      </p:grpSpPr>
    </p:spTree>
  </p:cSld>
  <p:clrMap bg1="lt1" bg2="lt2" tx1="dk1" tx2="dk2" accent1="accent1" accent2="accent2" accent3="accent3" accent4="accent4" accent5="accent5" accent6="accent6" hlink="hlink" folHlink="folHlink"/>
  <p:sldLayoutIdLst>
    <p:sldLayoutId id="2147483699" r:id="rId2"/>
  </p:sldLayoutIdLst>
</p:sldMaster>
</file>

<file path=ppt/slideMasters/slideMaster2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1"/>
        </a:solidFill>
      </p:bgPr>
    </p:bg>
    <p:spTree>
      <p:nvGrpSpPr>
        <p:cNvPr id="1" name=""/>
        <p:cNvGrpSpPr/>
        <p:nvPr/>
      </p:nvGrpSpPr>
      <p:grpSpPr>
        <a:xfrm>
          <a:off x="0" y="0"/>
          <a:ext cx="0" cy="0"/>
          <a:chOff x="0" y="0"/>
          <a:chExt cx="0" cy="0"/>
        </a:xfrm>
      </p:grpSpPr>
      <p:sp>
        <p:nvSpPr>
          <p:cNvPr id="68" name="PlaceHolder 1"/>
          <p:cNvSpPr>
            <a:spLocks noGrp="1"/>
          </p:cNvSpPr>
          <p:nvPr>
            <p:ph type="title"/>
          </p:nvPr>
        </p:nvSpPr>
        <p:spPr>
          <a:xfrm>
            <a:off x="720000" y="540000"/>
            <a:ext cx="7703640" cy="477360"/>
          </a:xfrm>
          <a:prstGeom prst="rect">
            <a:avLst/>
          </a:prstGeom>
          <a:solidFill>
            <a:schemeClr val="dk2"/>
          </a:solidFill>
          <a:ln w="0">
            <a:noFill/>
          </a:ln>
        </p:spPr>
        <p:txBody>
          <a:bodyPr lIns="91440" rIns="91440" tIns="91440" bIns="91440" anchor="ctr">
            <a:noAutofit/>
          </a:bodyPr>
          <a:p>
            <a:pPr indent="0">
              <a:buNone/>
            </a:pPr>
            <a:r>
              <a:rPr b="0" lang="en-US" sz="2400" spc="-1" strike="noStrike">
                <a:solidFill>
                  <a:srgbClr val="000000"/>
                </a:solidFill>
                <a:latin typeface="Arial"/>
              </a:rPr>
              <a:t>Click to edit the title text format</a:t>
            </a:r>
            <a:endParaRPr b="0" lang="en-US" sz="24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01" r:id="rId2"/>
  </p:sldLayoutIdLst>
</p:sldMaster>
</file>

<file path=ppt/slideMasters/slideMaster2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1"/>
        </a:solidFill>
      </p:bgPr>
    </p:bg>
    <p:spTree>
      <p:nvGrpSpPr>
        <p:cNvPr id="1" name=""/>
        <p:cNvGrpSpPr/>
        <p:nvPr/>
      </p:nvGrpSpPr>
      <p:grpSpPr>
        <a:xfrm>
          <a:off x="0" y="0"/>
          <a:ext cx="0" cy="0"/>
          <a:chOff x="0" y="0"/>
          <a:chExt cx="0" cy="0"/>
        </a:xfrm>
      </p:grpSpPr>
      <p:sp>
        <p:nvSpPr>
          <p:cNvPr id="72" name="PlaceHolder 1"/>
          <p:cNvSpPr>
            <a:spLocks noGrp="1"/>
          </p:cNvSpPr>
          <p:nvPr>
            <p:ph type="title"/>
          </p:nvPr>
        </p:nvSpPr>
        <p:spPr>
          <a:xfrm>
            <a:off x="720000" y="540000"/>
            <a:ext cx="7703640" cy="477360"/>
          </a:xfrm>
          <a:prstGeom prst="rect">
            <a:avLst/>
          </a:prstGeom>
          <a:solidFill>
            <a:schemeClr val="dk2"/>
          </a:solidFill>
          <a:ln w="0">
            <a:noFill/>
          </a:ln>
        </p:spPr>
        <p:txBody>
          <a:bodyPr lIns="91440" rIns="91440" tIns="91440" bIns="91440" anchor="ctr">
            <a:noAutofit/>
          </a:bodyPr>
          <a:p>
            <a:pPr indent="0">
              <a:buNone/>
            </a:pPr>
            <a:r>
              <a:rPr b="0" lang="en-US" sz="2400" spc="-1" strike="noStrike">
                <a:solidFill>
                  <a:srgbClr val="000000"/>
                </a:solidFill>
                <a:latin typeface="Arial"/>
              </a:rPr>
              <a:t>Click to edit the title text format</a:t>
            </a:r>
            <a:endParaRPr b="0" lang="en-US" sz="2400" spc="-1" strike="noStrike">
              <a:solidFill>
                <a:srgbClr val="000000"/>
              </a:solidFill>
              <a:latin typeface="Arial"/>
            </a:endParaRPr>
          </a:p>
        </p:txBody>
      </p:sp>
      <p:sp>
        <p:nvSpPr>
          <p:cNvPr id="73"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03" r:id="rId2"/>
  </p:sldLayoutIdLst>
</p:sldMaster>
</file>

<file path=ppt/slideMasters/slideMaster2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1"/>
        </a:solidFill>
      </p:bgPr>
    </p:bg>
    <p:spTree>
      <p:nvGrpSpPr>
        <p:cNvPr id="1" name=""/>
        <p:cNvGrpSpPr/>
        <p:nvPr/>
      </p:nvGrpSpPr>
      <p:grpSpPr>
        <a:xfrm>
          <a:off x="0" y="0"/>
          <a:ext cx="0" cy="0"/>
          <a:chOff x="0" y="0"/>
          <a:chExt cx="0" cy="0"/>
        </a:xfrm>
      </p:grpSpPr>
      <p:sp>
        <p:nvSpPr>
          <p:cNvPr id="75" name="PlaceHolder 1"/>
          <p:cNvSpPr>
            <a:spLocks noGrp="1"/>
          </p:cNvSpPr>
          <p:nvPr>
            <p:ph type="title"/>
          </p:nvPr>
        </p:nvSpPr>
        <p:spPr>
          <a:xfrm>
            <a:off x="720000" y="529560"/>
            <a:ext cx="7703640" cy="519120"/>
          </a:xfrm>
          <a:prstGeom prst="rect">
            <a:avLst/>
          </a:prstGeom>
          <a:solidFill>
            <a:schemeClr val="dk2"/>
          </a:solidFill>
          <a:ln w="0">
            <a:noFill/>
          </a:ln>
        </p:spPr>
        <p:txBody>
          <a:bodyPr lIns="91440" rIns="91440" tIns="91440" bIns="91440" anchor="t">
            <a:noAutofit/>
          </a:bodyPr>
          <a:p>
            <a:pPr indent="0">
              <a:buNone/>
            </a:pPr>
            <a:r>
              <a:rPr b="0" lang="en-US" sz="2400" spc="-1" strike="noStrike">
                <a:solidFill>
                  <a:srgbClr val="000000"/>
                </a:solidFill>
                <a:latin typeface="Arial"/>
              </a:rPr>
              <a:t>Click to edit the title text format</a:t>
            </a:r>
            <a:endParaRPr b="0" lang="en-US" sz="2400" spc="-1" strike="noStrike">
              <a:solidFill>
                <a:srgbClr val="000000"/>
              </a:solidFill>
              <a:latin typeface="Arial"/>
            </a:endParaRPr>
          </a:p>
        </p:txBody>
      </p:sp>
      <p:sp>
        <p:nvSpPr>
          <p:cNvPr id="76" name="PlaceHolder 2"/>
          <p:cNvSpPr>
            <a:spLocks noGrp="1"/>
          </p:cNvSpPr>
          <p:nvPr>
            <p:ph type="body"/>
          </p:nvPr>
        </p:nvSpPr>
        <p:spPr>
          <a:xfrm>
            <a:off x="5515920" y="1315800"/>
            <a:ext cx="2907720" cy="3112200"/>
          </a:xfrm>
          <a:prstGeom prst="rect">
            <a:avLst/>
          </a:prstGeom>
          <a:noFill/>
          <a:ln w="0">
            <a:noFill/>
          </a:ln>
        </p:spPr>
        <p:txBody>
          <a:bodyPr lIns="90000" rIns="90000" tIns="45000" bIns="45000" anchor="t">
            <a:normAutofit fontScale="37222" lnSpcReduction="20000"/>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05"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Tree>
  </p:cSld>
  <p:clrMap bg1="lt1" bg2="lt2" tx1="dk1" tx2="dk2" accent1="accent1" accent2="accent2" accent3="accent3" accent4="accent4" accent5="accent5" accent6="accent6" hlink="hlink" folHlink="folHlink"/>
  <p:sldLayoutIdLst>
    <p:sldLayoutId id="2147483653" r:id="rId2"/>
  </p:sldLayoutIdLst>
</p:sldMaster>
</file>

<file path=ppt/slideMasters/slideMaster3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1"/>
        </a:solidFill>
      </p:bgPr>
    </p:bg>
    <p:spTree>
      <p:nvGrpSpPr>
        <p:cNvPr id="1" name=""/>
        <p:cNvGrpSpPr/>
        <p:nvPr/>
      </p:nvGrpSpPr>
      <p:grpSpPr>
        <a:xfrm>
          <a:off x="0" y="0"/>
          <a:ext cx="0" cy="0"/>
          <a:chOff x="0" y="0"/>
          <a:chExt cx="0" cy="0"/>
        </a:xfrm>
      </p:grpSpPr>
      <p:sp>
        <p:nvSpPr>
          <p:cNvPr id="77" name="PlaceHolder 1"/>
          <p:cNvSpPr>
            <a:spLocks noGrp="1"/>
          </p:cNvSpPr>
          <p:nvPr>
            <p:ph type="title"/>
          </p:nvPr>
        </p:nvSpPr>
        <p:spPr>
          <a:xfrm>
            <a:off x="1292040" y="720000"/>
            <a:ext cx="6557760" cy="1825920"/>
          </a:xfrm>
          <a:prstGeom prst="rect">
            <a:avLst/>
          </a:prstGeom>
          <a:solidFill>
            <a:schemeClr val="dk2"/>
          </a:solidFill>
          <a:ln w="0">
            <a:noFill/>
          </a:ln>
        </p:spPr>
        <p:txBody>
          <a:bodyPr lIns="91440" rIns="91440" tIns="91440" bIns="91440" anchor="ctr">
            <a:noAutofit/>
          </a:bodyPr>
          <a:p>
            <a:pPr indent="0">
              <a:buNone/>
            </a:pPr>
            <a:r>
              <a:rPr b="0" lang="en-US" sz="5500" spc="-1" strike="noStrike">
                <a:solidFill>
                  <a:srgbClr val="000000"/>
                </a:solidFill>
                <a:latin typeface="Arial"/>
              </a:rPr>
              <a:t>Click to edit the title text format</a:t>
            </a:r>
            <a:endParaRPr b="0" lang="en-US" sz="5500" spc="-1" strike="noStrike">
              <a:solidFill>
                <a:srgbClr val="000000"/>
              </a:solidFill>
              <a:latin typeface="Arial"/>
            </a:endParaRPr>
          </a:p>
        </p:txBody>
      </p:sp>
      <p:sp>
        <p:nvSpPr>
          <p:cNvPr id="78" name="PlaceHolder 2"/>
          <p:cNvSpPr>
            <a:spLocks noGrp="1"/>
          </p:cNvSpPr>
          <p:nvPr>
            <p:ph type="body"/>
          </p:nvPr>
        </p:nvSpPr>
        <p:spPr>
          <a:xfrm>
            <a:off x="720000" y="2736720"/>
            <a:ext cx="7703640" cy="1690920"/>
          </a:xfrm>
          <a:prstGeom prst="rect">
            <a:avLst/>
          </a:prstGeom>
          <a:noFill/>
          <a:ln w="0">
            <a:noFill/>
          </a:ln>
        </p:spPr>
        <p:txBody>
          <a:bodyPr lIns="90000" rIns="90000" tIns="45000" bIns="45000" anchor="t">
            <a:normAutofit fontScale="62222"/>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07" r:id="rId2"/>
  </p:sldLayoutIdLst>
</p:sldMaster>
</file>

<file path=ppt/slideMasters/slideMaster3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1"/>
        </a:solidFill>
      </p:bgPr>
    </p:bg>
    <p:spTree>
      <p:nvGrpSpPr>
        <p:cNvPr id="1" name=""/>
        <p:cNvGrpSpPr/>
        <p:nvPr/>
      </p:nvGrpSpPr>
      <p:grpSpPr>
        <a:xfrm>
          <a:off x="0" y="0"/>
          <a:ext cx="0" cy="0"/>
          <a:chOff x="0" y="0"/>
          <a:chExt cx="0" cy="0"/>
        </a:xfrm>
      </p:grpSpPr>
      <p:sp>
        <p:nvSpPr>
          <p:cNvPr id="79" name="PlaceHolder 1"/>
          <p:cNvSpPr>
            <a:spLocks noGrp="1"/>
          </p:cNvSpPr>
          <p:nvPr>
            <p:ph type="title"/>
          </p:nvPr>
        </p:nvSpPr>
        <p:spPr>
          <a:xfrm>
            <a:off x="720360" y="2033280"/>
            <a:ext cx="3729240" cy="1556640"/>
          </a:xfrm>
          <a:prstGeom prst="rect">
            <a:avLst/>
          </a:prstGeom>
          <a:solidFill>
            <a:schemeClr val="dk2"/>
          </a:solidFill>
          <a:ln w="0">
            <a:noFill/>
          </a:ln>
        </p:spPr>
        <p:txBody>
          <a:bodyPr lIns="91440" rIns="91440" tIns="91440" bIns="91440" anchor="b">
            <a:noAutofit/>
          </a:bodyPr>
          <a:p>
            <a:pPr indent="0">
              <a:buNone/>
            </a:pPr>
            <a:r>
              <a:rPr b="0" lang="en-US" sz="2800" spc="-1" strike="noStrike">
                <a:solidFill>
                  <a:srgbClr val="000000"/>
                </a:solidFill>
                <a:latin typeface="Arial"/>
              </a:rPr>
              <a:t>Click to edit the title text format</a:t>
            </a:r>
            <a:endParaRPr b="0" lang="en-US" sz="2800" spc="-1" strike="noStrike">
              <a:solidFill>
                <a:srgbClr val="000000"/>
              </a:solidFill>
              <a:latin typeface="Arial"/>
            </a:endParaRPr>
          </a:p>
        </p:txBody>
      </p:sp>
      <p:sp>
        <p:nvSpPr>
          <p:cNvPr id="80" name="PlaceHolder 2"/>
          <p:cNvSpPr>
            <a:spLocks noGrp="1"/>
          </p:cNvSpPr>
          <p:nvPr>
            <p:ph type="body"/>
          </p:nvPr>
        </p:nvSpPr>
        <p:spPr>
          <a:xfrm>
            <a:off x="4823640" y="724680"/>
            <a:ext cx="3600000" cy="3703320"/>
          </a:xfrm>
          <a:prstGeom prst="rect">
            <a:avLst/>
          </a:prstGeom>
          <a:noFill/>
          <a:ln w="0">
            <a:noFill/>
          </a:ln>
        </p:spPr>
        <p:txBody>
          <a:bodyPr lIns="90000" rIns="90000" tIns="45000" bIns="45000" anchor="t">
            <a:normAutofit fontScale="81111" lnSpcReduction="10000"/>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09" r:id="rId2"/>
  </p:sldLayoutIdLst>
</p:sldMaster>
</file>

<file path=ppt/slideMasters/slideMaster3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1"/>
        </a:solidFill>
      </p:bgPr>
    </p:bg>
    <p:spTree>
      <p:nvGrpSpPr>
        <p:cNvPr id="1" name=""/>
        <p:cNvGrpSpPr/>
        <p:nvPr/>
      </p:nvGrpSpPr>
      <p:grpSpPr>
        <a:xfrm>
          <a:off x="0" y="0"/>
          <a:ext cx="0" cy="0"/>
          <a:chOff x="0" y="0"/>
          <a:chExt cx="0" cy="0"/>
        </a:xfrm>
      </p:grpSpPr>
      <p:sp>
        <p:nvSpPr>
          <p:cNvPr id="81" name="PlaceHolder 1"/>
          <p:cNvSpPr>
            <a:spLocks noGrp="1"/>
          </p:cNvSpPr>
          <p:nvPr>
            <p:ph type="body"/>
          </p:nvPr>
        </p:nvSpPr>
        <p:spPr>
          <a:xfrm>
            <a:off x="-10440" y="-1080"/>
            <a:ext cx="9181080" cy="5143320"/>
          </a:xfrm>
          <a:prstGeom prst="rect">
            <a:avLst/>
          </a:prstGeom>
          <a:noFill/>
          <a:ln w="0">
            <a:noFill/>
          </a:ln>
        </p:spPr>
        <p:txBody>
          <a:bodyPr lIns="90000" rIns="90000" tIns="45000" bIns="4500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82" name="PlaceHolder 2"/>
          <p:cNvSpPr>
            <a:spLocks noGrp="1"/>
          </p:cNvSpPr>
          <p:nvPr>
            <p:ph type="title"/>
          </p:nvPr>
        </p:nvSpPr>
        <p:spPr>
          <a:xfrm>
            <a:off x="1840680" y="3672000"/>
            <a:ext cx="5462280" cy="930960"/>
          </a:xfrm>
          <a:prstGeom prst="rect">
            <a:avLst/>
          </a:prstGeom>
          <a:solidFill>
            <a:schemeClr val="dk2"/>
          </a:solidFill>
          <a:ln w="0">
            <a:noFill/>
          </a:ln>
        </p:spPr>
        <p:txBody>
          <a:bodyPr lIns="91440" rIns="91440" tIns="91440" bIns="91440" anchor="t">
            <a:noAutofit/>
          </a:bodyPr>
          <a:p>
            <a:pPr indent="0">
              <a:buNone/>
            </a:pPr>
            <a:r>
              <a:rPr b="0" lang="en-US" sz="2400" spc="-1" strike="noStrike">
                <a:solidFill>
                  <a:srgbClr val="000000"/>
                </a:solidFill>
                <a:latin typeface="Arial"/>
              </a:rPr>
              <a:t>Click to edit the title text format</a:t>
            </a:r>
            <a:endParaRPr b="0" lang="en-US" sz="24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11" r:id="rId2"/>
  </p:sldLayoutIdLst>
</p:sldMaster>
</file>

<file path=ppt/slideMasters/slideMaster3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e2a47"/>
        </a:solidFill>
      </p:bgPr>
    </p:bg>
    <p:spTree>
      <p:nvGrpSpPr>
        <p:cNvPr id="1" name=""/>
        <p:cNvGrpSpPr/>
        <p:nvPr/>
      </p:nvGrpSpPr>
      <p:grpSpPr>
        <a:xfrm>
          <a:off x="0" y="0"/>
          <a:ext cx="0" cy="0"/>
          <a:chOff x="0" y="0"/>
          <a:chExt cx="0" cy="0"/>
        </a:xfrm>
      </p:grpSpPr>
      <p:sp>
        <p:nvSpPr>
          <p:cNvPr id="8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buNone/>
            </a:pPr>
            <a:r>
              <a:rPr b="0" lang="en-US" sz="1400" spc="-1" strike="noStrike">
                <a:solidFill>
                  <a:srgbClr val="000000"/>
                </a:solidFill>
                <a:latin typeface="Arial"/>
              </a:rPr>
              <a:t>Click to edit the title text format</a:t>
            </a:r>
            <a:endParaRPr b="0" lang="en-US" sz="1400" spc="-1" strike="noStrike">
              <a:solidFill>
                <a:srgbClr val="000000"/>
              </a:solidFill>
              <a:latin typeface="Arial"/>
            </a:endParaRPr>
          </a:p>
        </p:txBody>
      </p:sp>
      <p:sp>
        <p:nvSpPr>
          <p:cNvPr id="84"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13" r:id="rId2"/>
  </p:sldLayoutIdLst>
</p:sldMaster>
</file>

<file path=ppt/slideMasters/slideMaster3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e2a47"/>
        </a:solidFill>
      </p:bgPr>
    </p:bg>
    <p:spTree>
      <p:nvGrpSpPr>
        <p:cNvPr id="1" name=""/>
        <p:cNvGrpSpPr/>
        <p:nvPr/>
      </p:nvGrpSpPr>
      <p:grpSpPr>
        <a:xfrm>
          <a:off x="0" y="0"/>
          <a:ext cx="0" cy="0"/>
          <a:chOff x="0" y="0"/>
          <a:chExt cx="0" cy="0"/>
        </a:xfrm>
      </p:grpSpPr>
      <p:sp>
        <p:nvSpPr>
          <p:cNvPr id="85" name="PlaceHolder 1"/>
          <p:cNvSpPr>
            <a:spLocks noGrp="1"/>
          </p:cNvSpPr>
          <p:nvPr>
            <p:ph type="title"/>
          </p:nvPr>
        </p:nvSpPr>
        <p:spPr>
          <a:xfrm>
            <a:off x="723600" y="511200"/>
            <a:ext cx="7696800" cy="482040"/>
          </a:xfrm>
          <a:prstGeom prst="rect">
            <a:avLst/>
          </a:prstGeom>
          <a:noFill/>
          <a:ln w="0">
            <a:noFill/>
          </a:ln>
        </p:spPr>
        <p:txBody>
          <a:bodyPr lIns="91440" rIns="91440" tIns="91440" bIns="91440" anchor="t">
            <a:noAutofit/>
          </a:bodyPr>
          <a:p>
            <a:pPr indent="0">
              <a:buNone/>
            </a:pPr>
            <a:r>
              <a:rPr b="0" lang="en-US" sz="2400" spc="-1" strike="noStrike">
                <a:solidFill>
                  <a:srgbClr val="000000"/>
                </a:solidFill>
                <a:latin typeface="Arial"/>
              </a:rPr>
              <a:t>Click to edit the title text format</a:t>
            </a:r>
            <a:endParaRPr b="0" lang="en-US" sz="2400" spc="-1" strike="noStrike">
              <a:solidFill>
                <a:srgbClr val="000000"/>
              </a:solidFill>
              <a:latin typeface="Arial"/>
            </a:endParaRPr>
          </a:p>
        </p:txBody>
      </p:sp>
      <p:sp>
        <p:nvSpPr>
          <p:cNvPr id="86"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15"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1"/>
        </a:solidFill>
      </p:bgPr>
    </p:bg>
    <p:spTree>
      <p:nvGrpSpPr>
        <p:cNvPr id="1" name=""/>
        <p:cNvGrpSpPr/>
        <p:nvPr/>
      </p:nvGrpSpPr>
      <p:grpSpPr>
        <a:xfrm>
          <a:off x="0" y="0"/>
          <a:ext cx="0" cy="0"/>
          <a:chOff x="0" y="0"/>
          <a:chExt cx="0" cy="0"/>
        </a:xfrm>
      </p:grpSpPr>
      <p:sp>
        <p:nvSpPr>
          <p:cNvPr id="7" name="PlaceHolder 1"/>
          <p:cNvSpPr>
            <a:spLocks noGrp="1"/>
          </p:cNvSpPr>
          <p:nvPr>
            <p:ph type="title"/>
          </p:nvPr>
        </p:nvSpPr>
        <p:spPr>
          <a:xfrm>
            <a:off x="720000" y="540000"/>
            <a:ext cx="7703640" cy="477360"/>
          </a:xfrm>
          <a:prstGeom prst="rect">
            <a:avLst/>
          </a:prstGeom>
          <a:solidFill>
            <a:schemeClr val="dk2"/>
          </a:solidFill>
          <a:ln w="0">
            <a:noFill/>
          </a:ln>
        </p:spPr>
        <p:txBody>
          <a:bodyPr lIns="91440" rIns="91440" tIns="91440" bIns="91440" anchor="ctr">
            <a:noAutofit/>
          </a:bodyPr>
          <a:p>
            <a:pPr indent="0">
              <a:buNone/>
            </a:pPr>
            <a:r>
              <a:rPr b="0" lang="en-US" sz="2400" spc="-1" strike="noStrike">
                <a:solidFill>
                  <a:srgbClr val="000000"/>
                </a:solidFill>
                <a:latin typeface="Arial"/>
              </a:rPr>
              <a:t>Click to edit the title text format</a:t>
            </a:r>
            <a:endParaRPr b="0" lang="en-US" sz="2400" spc="-1" strike="noStrike">
              <a:solidFill>
                <a:srgbClr val="000000"/>
              </a:solidFill>
              <a:latin typeface="Arial"/>
            </a:endParaRPr>
          </a:p>
        </p:txBody>
      </p:sp>
      <p:sp>
        <p:nvSpPr>
          <p:cNvPr id="8" name="PlaceHolder 2"/>
          <p:cNvSpPr>
            <a:spLocks noGrp="1"/>
          </p:cNvSpPr>
          <p:nvPr>
            <p:ph type="title"/>
          </p:nvPr>
        </p:nvSpPr>
        <p:spPr>
          <a:xfrm>
            <a:off x="713160" y="1399320"/>
            <a:ext cx="2477520" cy="439200"/>
          </a:xfrm>
          <a:prstGeom prst="rect">
            <a:avLst/>
          </a:prstGeom>
          <a:solidFill>
            <a:schemeClr val="dk2"/>
          </a:solidFill>
          <a:ln w="0">
            <a:noFill/>
          </a:ln>
        </p:spPr>
        <p:txBody>
          <a:bodyPr lIns="91440" rIns="91440" tIns="91440" bIns="91440" anchor="ctr">
            <a:noAutofit/>
          </a:bodyPr>
          <a:p>
            <a:pPr indent="0" algn="ctr">
              <a:lnSpc>
                <a:spcPct val="100000"/>
              </a:lnSpc>
              <a:buNone/>
            </a:pPr>
            <a:r>
              <a:rPr b="1" lang="en-US" sz="3000" spc="-1" strike="noStrike">
                <a:solidFill>
                  <a:schemeClr val="lt1"/>
                </a:solidFill>
                <a:latin typeface="Krona One"/>
                <a:ea typeface="Krona One"/>
              </a:rPr>
              <a:t>xx%</a:t>
            </a:r>
            <a:endParaRPr b="0" lang="en-US" sz="3000" spc="-1" strike="noStrike">
              <a:solidFill>
                <a:srgbClr val="000000"/>
              </a:solidFill>
              <a:latin typeface="Arial"/>
            </a:endParaRPr>
          </a:p>
        </p:txBody>
      </p:sp>
      <p:sp>
        <p:nvSpPr>
          <p:cNvPr id="9" name="PlaceHolder 3"/>
          <p:cNvSpPr>
            <a:spLocks noGrp="1"/>
          </p:cNvSpPr>
          <p:nvPr>
            <p:ph type="title"/>
          </p:nvPr>
        </p:nvSpPr>
        <p:spPr>
          <a:xfrm>
            <a:off x="3329640" y="1399320"/>
            <a:ext cx="2477520" cy="439200"/>
          </a:xfrm>
          <a:prstGeom prst="rect">
            <a:avLst/>
          </a:prstGeom>
          <a:solidFill>
            <a:schemeClr val="dk2"/>
          </a:solidFill>
          <a:ln w="0">
            <a:noFill/>
          </a:ln>
        </p:spPr>
        <p:txBody>
          <a:bodyPr lIns="91440" rIns="91440" tIns="91440" bIns="91440" anchor="ctr">
            <a:noAutofit/>
          </a:bodyPr>
          <a:p>
            <a:pPr indent="0" algn="ctr">
              <a:lnSpc>
                <a:spcPct val="100000"/>
              </a:lnSpc>
              <a:buNone/>
            </a:pPr>
            <a:r>
              <a:rPr b="1" lang="en-US" sz="3000" spc="-1" strike="noStrike">
                <a:solidFill>
                  <a:schemeClr val="lt1"/>
                </a:solidFill>
                <a:latin typeface="Krona One"/>
                <a:ea typeface="Krona One"/>
              </a:rPr>
              <a:t>xx%</a:t>
            </a:r>
            <a:endParaRPr b="0" lang="en-US" sz="3000" spc="-1" strike="noStrike">
              <a:solidFill>
                <a:srgbClr val="000000"/>
              </a:solidFill>
              <a:latin typeface="Arial"/>
            </a:endParaRPr>
          </a:p>
        </p:txBody>
      </p:sp>
      <p:sp>
        <p:nvSpPr>
          <p:cNvPr id="10" name="PlaceHolder 4"/>
          <p:cNvSpPr>
            <a:spLocks noGrp="1"/>
          </p:cNvSpPr>
          <p:nvPr>
            <p:ph type="title"/>
          </p:nvPr>
        </p:nvSpPr>
        <p:spPr>
          <a:xfrm>
            <a:off x="713160" y="3151800"/>
            <a:ext cx="2477520" cy="439200"/>
          </a:xfrm>
          <a:prstGeom prst="rect">
            <a:avLst/>
          </a:prstGeom>
          <a:solidFill>
            <a:schemeClr val="dk2"/>
          </a:solidFill>
          <a:ln w="0">
            <a:noFill/>
          </a:ln>
        </p:spPr>
        <p:txBody>
          <a:bodyPr lIns="91440" rIns="91440" tIns="91440" bIns="91440" anchor="ctr">
            <a:noAutofit/>
          </a:bodyPr>
          <a:p>
            <a:pPr indent="0" algn="ctr">
              <a:lnSpc>
                <a:spcPct val="100000"/>
              </a:lnSpc>
              <a:buNone/>
            </a:pPr>
            <a:r>
              <a:rPr b="1" lang="en-US" sz="3000" spc="-1" strike="noStrike">
                <a:solidFill>
                  <a:schemeClr val="lt1"/>
                </a:solidFill>
                <a:latin typeface="Krona One"/>
                <a:ea typeface="Krona One"/>
              </a:rPr>
              <a:t>xx%</a:t>
            </a:r>
            <a:endParaRPr b="0" lang="en-US" sz="3000" spc="-1" strike="noStrike">
              <a:solidFill>
                <a:srgbClr val="000000"/>
              </a:solidFill>
              <a:latin typeface="Arial"/>
            </a:endParaRPr>
          </a:p>
        </p:txBody>
      </p:sp>
      <p:sp>
        <p:nvSpPr>
          <p:cNvPr id="11" name="PlaceHolder 5"/>
          <p:cNvSpPr>
            <a:spLocks noGrp="1"/>
          </p:cNvSpPr>
          <p:nvPr>
            <p:ph type="title"/>
          </p:nvPr>
        </p:nvSpPr>
        <p:spPr>
          <a:xfrm>
            <a:off x="3329640" y="3151800"/>
            <a:ext cx="2477520" cy="439200"/>
          </a:xfrm>
          <a:prstGeom prst="rect">
            <a:avLst/>
          </a:prstGeom>
          <a:solidFill>
            <a:schemeClr val="dk2"/>
          </a:solidFill>
          <a:ln w="0">
            <a:noFill/>
          </a:ln>
        </p:spPr>
        <p:txBody>
          <a:bodyPr lIns="91440" rIns="91440" tIns="91440" bIns="91440" anchor="ctr">
            <a:noAutofit/>
          </a:bodyPr>
          <a:p>
            <a:pPr indent="0" algn="ctr">
              <a:lnSpc>
                <a:spcPct val="100000"/>
              </a:lnSpc>
              <a:buNone/>
            </a:pPr>
            <a:r>
              <a:rPr b="1" lang="en-US" sz="3000" spc="-1" strike="noStrike">
                <a:solidFill>
                  <a:schemeClr val="lt1"/>
                </a:solidFill>
                <a:latin typeface="Krona One"/>
                <a:ea typeface="Krona One"/>
              </a:rPr>
              <a:t>xx%</a:t>
            </a:r>
            <a:endParaRPr b="0" lang="en-US" sz="3000" spc="-1" strike="noStrike">
              <a:solidFill>
                <a:srgbClr val="000000"/>
              </a:solidFill>
              <a:latin typeface="Arial"/>
            </a:endParaRPr>
          </a:p>
        </p:txBody>
      </p:sp>
      <p:sp>
        <p:nvSpPr>
          <p:cNvPr id="12" name="PlaceHolder 6"/>
          <p:cNvSpPr>
            <a:spLocks noGrp="1"/>
          </p:cNvSpPr>
          <p:nvPr>
            <p:ph type="title"/>
          </p:nvPr>
        </p:nvSpPr>
        <p:spPr>
          <a:xfrm>
            <a:off x="5946120" y="1399320"/>
            <a:ext cx="2477520" cy="439200"/>
          </a:xfrm>
          <a:prstGeom prst="rect">
            <a:avLst/>
          </a:prstGeom>
          <a:solidFill>
            <a:schemeClr val="dk2"/>
          </a:solidFill>
          <a:ln w="0">
            <a:noFill/>
          </a:ln>
        </p:spPr>
        <p:txBody>
          <a:bodyPr lIns="91440" rIns="91440" tIns="91440" bIns="91440" anchor="ctr">
            <a:noAutofit/>
          </a:bodyPr>
          <a:p>
            <a:pPr indent="0" algn="ctr">
              <a:lnSpc>
                <a:spcPct val="100000"/>
              </a:lnSpc>
              <a:buNone/>
            </a:pPr>
            <a:r>
              <a:rPr b="1" lang="en-US" sz="3000" spc="-1" strike="noStrike">
                <a:solidFill>
                  <a:schemeClr val="lt1"/>
                </a:solidFill>
                <a:latin typeface="Krona One"/>
                <a:ea typeface="Krona One"/>
              </a:rPr>
              <a:t>xx%</a:t>
            </a:r>
            <a:endParaRPr b="0" lang="en-US" sz="3000" spc="-1" strike="noStrike">
              <a:solidFill>
                <a:srgbClr val="000000"/>
              </a:solidFill>
              <a:latin typeface="Arial"/>
            </a:endParaRPr>
          </a:p>
        </p:txBody>
      </p:sp>
      <p:sp>
        <p:nvSpPr>
          <p:cNvPr id="13" name="PlaceHolder 7"/>
          <p:cNvSpPr>
            <a:spLocks noGrp="1"/>
          </p:cNvSpPr>
          <p:nvPr>
            <p:ph type="title"/>
          </p:nvPr>
        </p:nvSpPr>
        <p:spPr>
          <a:xfrm>
            <a:off x="5946120" y="3151800"/>
            <a:ext cx="2477520" cy="439200"/>
          </a:xfrm>
          <a:prstGeom prst="rect">
            <a:avLst/>
          </a:prstGeom>
          <a:solidFill>
            <a:schemeClr val="dk2"/>
          </a:solidFill>
          <a:ln w="0">
            <a:noFill/>
          </a:ln>
        </p:spPr>
        <p:txBody>
          <a:bodyPr lIns="91440" rIns="91440" tIns="91440" bIns="91440" anchor="ctr">
            <a:noAutofit/>
          </a:bodyPr>
          <a:p>
            <a:pPr indent="0" algn="ctr">
              <a:lnSpc>
                <a:spcPct val="100000"/>
              </a:lnSpc>
              <a:buNone/>
            </a:pPr>
            <a:r>
              <a:rPr b="1" lang="en-US" sz="3000" spc="-1" strike="noStrike">
                <a:solidFill>
                  <a:schemeClr val="lt1"/>
                </a:solidFill>
                <a:latin typeface="Krona One"/>
                <a:ea typeface="Krona One"/>
              </a:rPr>
              <a:t>xx%</a:t>
            </a:r>
            <a:endParaRPr b="0" lang="en-US" sz="3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5" r:id="rId2"/>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1"/>
        </a:solidFill>
      </p:bgPr>
    </p:bg>
    <p:spTree>
      <p:nvGrpSpPr>
        <p:cNvPr id="1" name=""/>
        <p:cNvGrpSpPr/>
        <p:nvPr/>
      </p:nvGrpSpPr>
      <p:grpSpPr>
        <a:xfrm>
          <a:off x="0" y="0"/>
          <a:ext cx="0" cy="0"/>
          <a:chOff x="0" y="0"/>
          <a:chExt cx="0" cy="0"/>
        </a:xfrm>
      </p:grpSpPr>
      <p:sp>
        <p:nvSpPr>
          <p:cNvPr id="14" name="PlaceHolder 1"/>
          <p:cNvSpPr>
            <a:spLocks noGrp="1"/>
          </p:cNvSpPr>
          <p:nvPr>
            <p:ph type="title"/>
          </p:nvPr>
        </p:nvSpPr>
        <p:spPr>
          <a:xfrm>
            <a:off x="720000" y="3639240"/>
            <a:ext cx="4165560" cy="397800"/>
          </a:xfrm>
          <a:prstGeom prst="rect">
            <a:avLst/>
          </a:prstGeom>
          <a:solidFill>
            <a:schemeClr val="dk2"/>
          </a:solidFill>
          <a:ln w="0">
            <a:noFill/>
          </a:ln>
        </p:spPr>
        <p:txBody>
          <a:bodyPr lIns="91440" rIns="91440" tIns="91440" bIns="91440" anchor="t">
            <a:noAutofit/>
          </a:bodyPr>
          <a:p>
            <a:pPr indent="0">
              <a:buNone/>
            </a:pPr>
            <a:r>
              <a:rPr b="0" lang="en-US" sz="1400" spc="-1" strike="noStrike">
                <a:solidFill>
                  <a:srgbClr val="000000"/>
                </a:solidFill>
                <a:latin typeface="Arial"/>
              </a:rPr>
              <a:t>Click to edit the title text format</a:t>
            </a:r>
            <a:endParaRPr b="0" lang="en-US" sz="1400" spc="-1" strike="noStrike">
              <a:solidFill>
                <a:srgbClr val="000000"/>
              </a:solidFill>
              <a:latin typeface="Arial"/>
            </a:endParaRPr>
          </a:p>
        </p:txBody>
      </p:sp>
      <p:sp>
        <p:nvSpPr>
          <p:cNvPr id="15" name="PlaceHolder 2"/>
          <p:cNvSpPr>
            <a:spLocks noGrp="1"/>
          </p:cNvSpPr>
          <p:nvPr>
            <p:ph type="body"/>
          </p:nvPr>
        </p:nvSpPr>
        <p:spPr>
          <a:xfrm>
            <a:off x="5098680" y="720000"/>
            <a:ext cx="3325320" cy="3708000"/>
          </a:xfrm>
          <a:prstGeom prst="rect">
            <a:avLst/>
          </a:prstGeom>
          <a:noFill/>
          <a:ln w="0">
            <a:noFill/>
          </a:ln>
        </p:spPr>
        <p:txBody>
          <a:bodyPr lIns="90000" rIns="90000" tIns="45000" bIns="45000" anchor="t">
            <a:normAutofit fontScale="56111" lnSpcReduction="10000"/>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7" r:id="rId2"/>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1"/>
        </a:solidFill>
      </p:bgPr>
    </p:bg>
    <p:spTree>
      <p:nvGrpSpPr>
        <p:cNvPr id="1" name=""/>
        <p:cNvGrpSpPr/>
        <p:nvPr/>
      </p:nvGrpSpPr>
      <p:grpSpPr>
        <a:xfrm>
          <a:off x="0" y="0"/>
          <a:ext cx="0" cy="0"/>
          <a:chOff x="0" y="0"/>
          <a:chExt cx="0" cy="0"/>
        </a:xfrm>
      </p:grpSpPr>
      <p:sp>
        <p:nvSpPr>
          <p:cNvPr id="16" name="PlaceHolder 1"/>
          <p:cNvSpPr>
            <a:spLocks noGrp="1"/>
          </p:cNvSpPr>
          <p:nvPr>
            <p:ph type="title"/>
          </p:nvPr>
        </p:nvSpPr>
        <p:spPr>
          <a:xfrm>
            <a:off x="713160" y="2354760"/>
            <a:ext cx="3858480" cy="1672200"/>
          </a:xfrm>
          <a:prstGeom prst="rect">
            <a:avLst/>
          </a:prstGeom>
          <a:noFill/>
          <a:ln w="0">
            <a:noFill/>
          </a:ln>
        </p:spPr>
        <p:txBody>
          <a:bodyPr lIns="91440" rIns="91440" tIns="91440" bIns="91440" anchor="b">
            <a:noAutofit/>
          </a:bodyPr>
          <a:p>
            <a:pPr indent="0">
              <a:buNone/>
            </a:pPr>
            <a:r>
              <a:rPr b="0" lang="en-US" sz="3000" spc="-1" strike="noStrike">
                <a:solidFill>
                  <a:srgbClr val="000000"/>
                </a:solidFill>
                <a:latin typeface="Arial"/>
              </a:rPr>
              <a:t>Click to edit the title text format</a:t>
            </a:r>
            <a:endParaRPr b="0" lang="en-US" sz="3000" spc="-1" strike="noStrike">
              <a:solidFill>
                <a:srgbClr val="000000"/>
              </a:solidFill>
              <a:latin typeface="Arial"/>
            </a:endParaRPr>
          </a:p>
        </p:txBody>
      </p:sp>
      <p:sp>
        <p:nvSpPr>
          <p:cNvPr id="17" name="PlaceHolder 2"/>
          <p:cNvSpPr>
            <a:spLocks noGrp="1"/>
          </p:cNvSpPr>
          <p:nvPr>
            <p:ph type="title"/>
          </p:nvPr>
        </p:nvSpPr>
        <p:spPr>
          <a:xfrm>
            <a:off x="2983680" y="1460520"/>
            <a:ext cx="1588320" cy="719280"/>
          </a:xfrm>
          <a:prstGeom prst="rect">
            <a:avLst/>
          </a:prstGeom>
          <a:solidFill>
            <a:schemeClr val="dk2"/>
          </a:solidFill>
          <a:ln w="0">
            <a:noFill/>
          </a:ln>
        </p:spPr>
        <p:txBody>
          <a:bodyPr lIns="91440" rIns="91440" tIns="91440" bIns="91440" anchor="ctr">
            <a:noAutofit/>
          </a:bodyPr>
          <a:p>
            <a:pPr indent="0" algn="r">
              <a:lnSpc>
                <a:spcPct val="100000"/>
              </a:lnSpc>
              <a:buNone/>
            </a:pPr>
            <a:r>
              <a:rPr b="1" lang="en-US" sz="4800" spc="-1" strike="noStrike">
                <a:solidFill>
                  <a:schemeClr val="lt1"/>
                </a:solidFill>
                <a:latin typeface="Krona One"/>
                <a:ea typeface="Krona One"/>
              </a:rPr>
              <a:t>xx%</a:t>
            </a:r>
            <a:endParaRPr b="0" lang="en-US" sz="4800" spc="-1" strike="noStrike">
              <a:solidFill>
                <a:srgbClr val="000000"/>
              </a:solidFill>
              <a:latin typeface="Arial"/>
            </a:endParaRPr>
          </a:p>
        </p:txBody>
      </p:sp>
      <p:sp>
        <p:nvSpPr>
          <p:cNvPr id="18" name="PlaceHolder 3"/>
          <p:cNvSpPr>
            <a:spLocks noGrp="1"/>
          </p:cNvSpPr>
          <p:nvPr>
            <p:ph type="body"/>
          </p:nvPr>
        </p:nvSpPr>
        <p:spPr>
          <a:xfrm>
            <a:off x="4776480" y="724680"/>
            <a:ext cx="3647160" cy="3703320"/>
          </a:xfrm>
          <a:prstGeom prst="rect">
            <a:avLst/>
          </a:prstGeom>
          <a:noFill/>
          <a:ln w="0">
            <a:noFill/>
          </a:ln>
        </p:spPr>
        <p:txBody>
          <a:bodyPr lIns="90000" rIns="90000" tIns="45000" bIns="45000" anchor="t">
            <a:normAutofit fontScale="81111"/>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9" r:id="rId2"/>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1"/>
        </a:solidFill>
      </p:bgPr>
    </p:bg>
    <p:spTree>
      <p:nvGrpSpPr>
        <p:cNvPr id="1" name=""/>
        <p:cNvGrpSpPr/>
        <p:nvPr/>
      </p:nvGrpSpPr>
      <p:grpSpPr>
        <a:xfrm>
          <a:off x="0" y="0"/>
          <a:ext cx="0" cy="0"/>
          <a:chOff x="0" y="0"/>
          <a:chExt cx="0" cy="0"/>
        </a:xfrm>
      </p:grpSpPr>
      <p:sp>
        <p:nvSpPr>
          <p:cNvPr id="19" name="PlaceHolder 1"/>
          <p:cNvSpPr>
            <a:spLocks noGrp="1"/>
          </p:cNvSpPr>
          <p:nvPr>
            <p:ph type="title"/>
          </p:nvPr>
        </p:nvSpPr>
        <p:spPr>
          <a:xfrm>
            <a:off x="720000" y="1406880"/>
            <a:ext cx="7703640" cy="1131480"/>
          </a:xfrm>
          <a:prstGeom prst="rect">
            <a:avLst/>
          </a:prstGeom>
          <a:noFill/>
          <a:ln w="0">
            <a:noFill/>
          </a:ln>
        </p:spPr>
        <p:txBody>
          <a:bodyPr lIns="91440" rIns="91440" tIns="91440" bIns="91440" anchor="b">
            <a:noAutofit/>
          </a:bodyPr>
          <a:p>
            <a:pPr indent="0">
              <a:buNone/>
            </a:pPr>
            <a:r>
              <a:rPr b="0" lang="en-US" sz="3000" spc="-1" strike="noStrike">
                <a:solidFill>
                  <a:srgbClr val="000000"/>
                </a:solidFill>
                <a:latin typeface="Arial"/>
              </a:rPr>
              <a:t>Click to edit the title text format</a:t>
            </a:r>
            <a:endParaRPr b="0" lang="en-US" sz="3000" spc="-1" strike="noStrike">
              <a:solidFill>
                <a:srgbClr val="000000"/>
              </a:solidFill>
              <a:latin typeface="Arial"/>
            </a:endParaRPr>
          </a:p>
        </p:txBody>
      </p:sp>
      <p:sp>
        <p:nvSpPr>
          <p:cNvPr id="20" name="PlaceHolder 2"/>
          <p:cNvSpPr>
            <a:spLocks noGrp="1"/>
          </p:cNvSpPr>
          <p:nvPr>
            <p:ph type="title"/>
          </p:nvPr>
        </p:nvSpPr>
        <p:spPr>
          <a:xfrm>
            <a:off x="3548520" y="540000"/>
            <a:ext cx="2046600" cy="719280"/>
          </a:xfrm>
          <a:prstGeom prst="rect">
            <a:avLst/>
          </a:prstGeom>
          <a:solidFill>
            <a:schemeClr val="dk2"/>
          </a:solidFill>
          <a:ln w="0">
            <a:noFill/>
          </a:ln>
        </p:spPr>
        <p:txBody>
          <a:bodyPr lIns="91440" rIns="91440" tIns="91440" bIns="91440" anchor="ctr">
            <a:noAutofit/>
          </a:bodyPr>
          <a:p>
            <a:pPr indent="0" algn="ctr">
              <a:lnSpc>
                <a:spcPct val="100000"/>
              </a:lnSpc>
              <a:buNone/>
            </a:pPr>
            <a:r>
              <a:rPr b="1" lang="en-US" sz="4800" spc="-1" strike="noStrike">
                <a:solidFill>
                  <a:schemeClr val="lt1"/>
                </a:solidFill>
                <a:latin typeface="Krona One"/>
                <a:ea typeface="Krona One"/>
              </a:rPr>
              <a:t>xx%</a:t>
            </a:r>
            <a:endParaRPr b="0" lang="en-US" sz="4800" spc="-1" strike="noStrike">
              <a:solidFill>
                <a:srgbClr val="000000"/>
              </a:solidFill>
              <a:latin typeface="Arial"/>
            </a:endParaRPr>
          </a:p>
        </p:txBody>
      </p:sp>
      <p:sp>
        <p:nvSpPr>
          <p:cNvPr id="21" name="PlaceHolder 3"/>
          <p:cNvSpPr>
            <a:spLocks noGrp="1"/>
          </p:cNvSpPr>
          <p:nvPr>
            <p:ph type="body"/>
          </p:nvPr>
        </p:nvSpPr>
        <p:spPr>
          <a:xfrm>
            <a:off x="720000" y="3085560"/>
            <a:ext cx="7703640" cy="1549800"/>
          </a:xfrm>
          <a:prstGeom prst="rect">
            <a:avLst/>
          </a:prstGeom>
          <a:noFill/>
          <a:ln w="0">
            <a:noFill/>
          </a:ln>
        </p:spPr>
        <p:txBody>
          <a:bodyPr lIns="90000" rIns="90000" tIns="45000" bIns="45000" anchor="t">
            <a:normAutofit fontScale="75000" lnSpcReduction="20000"/>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1" r:id="rId2"/>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1"/>
        </a:solidFill>
      </p:bgPr>
    </p:bg>
    <p:spTree>
      <p:nvGrpSpPr>
        <p:cNvPr id="1" name=""/>
        <p:cNvGrpSpPr/>
        <p:nvPr/>
      </p:nvGrpSpPr>
      <p:grpSpPr>
        <a:xfrm>
          <a:off x="0" y="0"/>
          <a:ext cx="0" cy="0"/>
          <a:chOff x="0" y="0"/>
          <a:chExt cx="0" cy="0"/>
        </a:xfrm>
      </p:grpSpPr>
      <p:sp>
        <p:nvSpPr>
          <p:cNvPr id="22" name="PlaceHolder 1"/>
          <p:cNvSpPr>
            <a:spLocks noGrp="1"/>
          </p:cNvSpPr>
          <p:nvPr>
            <p:ph type="title"/>
          </p:nvPr>
        </p:nvSpPr>
        <p:spPr>
          <a:xfrm>
            <a:off x="4524480" y="2445480"/>
            <a:ext cx="3899520" cy="1180080"/>
          </a:xfrm>
          <a:prstGeom prst="rect">
            <a:avLst/>
          </a:prstGeom>
          <a:noFill/>
          <a:ln w="0">
            <a:noFill/>
          </a:ln>
        </p:spPr>
        <p:txBody>
          <a:bodyPr lIns="91440" rIns="91440" tIns="91440" bIns="91440" anchor="b">
            <a:noAutofit/>
          </a:bodyPr>
          <a:p>
            <a:pPr indent="0">
              <a:buNone/>
            </a:pPr>
            <a:r>
              <a:rPr b="0" lang="en-US" sz="3000" spc="-1" strike="noStrike">
                <a:solidFill>
                  <a:srgbClr val="000000"/>
                </a:solidFill>
                <a:latin typeface="Arial"/>
              </a:rPr>
              <a:t>Click to edit the title text format</a:t>
            </a:r>
            <a:endParaRPr b="0" lang="en-US" sz="3000" spc="-1" strike="noStrike">
              <a:solidFill>
                <a:srgbClr val="000000"/>
              </a:solidFill>
              <a:latin typeface="Arial"/>
            </a:endParaRPr>
          </a:p>
        </p:txBody>
      </p:sp>
      <p:sp>
        <p:nvSpPr>
          <p:cNvPr id="23" name="PlaceHolder 2"/>
          <p:cNvSpPr>
            <a:spLocks noGrp="1"/>
          </p:cNvSpPr>
          <p:nvPr>
            <p:ph type="title"/>
          </p:nvPr>
        </p:nvSpPr>
        <p:spPr>
          <a:xfrm>
            <a:off x="4524480" y="1606680"/>
            <a:ext cx="1770840" cy="719280"/>
          </a:xfrm>
          <a:prstGeom prst="rect">
            <a:avLst/>
          </a:prstGeom>
          <a:solidFill>
            <a:schemeClr val="dk2"/>
          </a:solidFill>
          <a:ln w="0">
            <a:noFill/>
          </a:ln>
        </p:spPr>
        <p:txBody>
          <a:bodyPr lIns="91440" rIns="91440" tIns="91440" bIns="91440" anchor="ctr">
            <a:noAutofit/>
          </a:bodyPr>
          <a:p>
            <a:pPr indent="0">
              <a:lnSpc>
                <a:spcPct val="100000"/>
              </a:lnSpc>
              <a:buNone/>
            </a:pPr>
            <a:r>
              <a:rPr b="1" lang="en-US" sz="4800" spc="-1" strike="noStrike">
                <a:solidFill>
                  <a:schemeClr val="lt1"/>
                </a:solidFill>
                <a:latin typeface="Krona One"/>
                <a:ea typeface="Krona One"/>
              </a:rPr>
              <a:t>xx%</a:t>
            </a:r>
            <a:endParaRPr b="0" lang="en-US" sz="4800" spc="-1" strike="noStrike">
              <a:solidFill>
                <a:srgbClr val="000000"/>
              </a:solidFill>
              <a:latin typeface="Arial"/>
            </a:endParaRPr>
          </a:p>
        </p:txBody>
      </p:sp>
      <p:sp>
        <p:nvSpPr>
          <p:cNvPr id="24" name="PlaceHolder 3"/>
          <p:cNvSpPr>
            <a:spLocks noGrp="1"/>
          </p:cNvSpPr>
          <p:nvPr>
            <p:ph type="body"/>
          </p:nvPr>
        </p:nvSpPr>
        <p:spPr>
          <a:xfrm>
            <a:off x="713160" y="724680"/>
            <a:ext cx="3499560" cy="3703320"/>
          </a:xfrm>
          <a:prstGeom prst="rect">
            <a:avLst/>
          </a:prstGeom>
          <a:noFill/>
          <a:ln w="0">
            <a:noFill/>
          </a:ln>
        </p:spPr>
        <p:txBody>
          <a:bodyPr lIns="90000" rIns="90000" tIns="45000" bIns="45000" anchor="t">
            <a:normAutofit fontScale="75000" lnSpcReduction="10000"/>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3" r:id="rId2"/>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1"/>
        </a:solidFill>
      </p:bgPr>
    </p:bg>
    <p:spTree>
      <p:nvGrpSpPr>
        <p:cNvPr id="1" name=""/>
        <p:cNvGrpSpPr/>
        <p:nvPr/>
      </p:nvGrpSpPr>
      <p:grpSpPr>
        <a:xfrm>
          <a:off x="0" y="0"/>
          <a:ext cx="0" cy="0"/>
          <a:chOff x="0" y="0"/>
          <a:chExt cx="0" cy="0"/>
        </a:xfrm>
      </p:grpSpPr>
      <p:sp>
        <p:nvSpPr>
          <p:cNvPr id="25" name="PlaceHolder 1"/>
          <p:cNvSpPr>
            <a:spLocks noGrp="1"/>
          </p:cNvSpPr>
          <p:nvPr>
            <p:ph type="title"/>
          </p:nvPr>
        </p:nvSpPr>
        <p:spPr>
          <a:xfrm>
            <a:off x="3971520" y="2913120"/>
            <a:ext cx="4452120" cy="1064160"/>
          </a:xfrm>
          <a:prstGeom prst="rect">
            <a:avLst/>
          </a:prstGeom>
          <a:noFill/>
          <a:ln w="0">
            <a:noFill/>
          </a:ln>
        </p:spPr>
        <p:txBody>
          <a:bodyPr lIns="91440" rIns="91440" tIns="91440" bIns="91440" anchor="b">
            <a:noAutofit/>
          </a:bodyPr>
          <a:p>
            <a:pPr indent="0">
              <a:buNone/>
            </a:pPr>
            <a:r>
              <a:rPr b="0" lang="en-US" sz="3000" spc="-1" strike="noStrike">
                <a:solidFill>
                  <a:srgbClr val="000000"/>
                </a:solidFill>
                <a:latin typeface="Arial"/>
              </a:rPr>
              <a:t>Click to edit the title text format</a:t>
            </a:r>
            <a:endParaRPr b="0" lang="en-US" sz="3000" spc="-1" strike="noStrike">
              <a:solidFill>
                <a:srgbClr val="000000"/>
              </a:solidFill>
              <a:latin typeface="Arial"/>
            </a:endParaRPr>
          </a:p>
        </p:txBody>
      </p:sp>
      <p:sp>
        <p:nvSpPr>
          <p:cNvPr id="26" name="PlaceHolder 2"/>
          <p:cNvSpPr>
            <a:spLocks noGrp="1"/>
          </p:cNvSpPr>
          <p:nvPr>
            <p:ph type="title"/>
          </p:nvPr>
        </p:nvSpPr>
        <p:spPr>
          <a:xfrm>
            <a:off x="720000" y="3049920"/>
            <a:ext cx="2004120" cy="790920"/>
          </a:xfrm>
          <a:prstGeom prst="rect">
            <a:avLst/>
          </a:prstGeom>
          <a:solidFill>
            <a:schemeClr val="dk2"/>
          </a:solidFill>
          <a:ln w="0">
            <a:noFill/>
          </a:ln>
        </p:spPr>
        <p:txBody>
          <a:bodyPr lIns="91440" rIns="91440" tIns="91440" bIns="91440" anchor="ctr">
            <a:noAutofit/>
          </a:bodyPr>
          <a:p>
            <a:pPr indent="0" algn="ctr">
              <a:lnSpc>
                <a:spcPct val="100000"/>
              </a:lnSpc>
              <a:buNone/>
            </a:pPr>
            <a:r>
              <a:rPr b="1" lang="en-US" sz="4800" spc="-1" strike="noStrike">
                <a:solidFill>
                  <a:schemeClr val="lt1"/>
                </a:solidFill>
                <a:latin typeface="Krona One"/>
                <a:ea typeface="Krona One"/>
              </a:rPr>
              <a:t>xx%</a:t>
            </a:r>
            <a:endParaRPr b="0" lang="en-US" sz="4800" spc="-1" strike="noStrike">
              <a:solidFill>
                <a:srgbClr val="000000"/>
              </a:solidFill>
              <a:latin typeface="Arial"/>
            </a:endParaRPr>
          </a:p>
        </p:txBody>
      </p:sp>
      <p:sp>
        <p:nvSpPr>
          <p:cNvPr id="27" name="PlaceHolder 3"/>
          <p:cNvSpPr>
            <a:spLocks noGrp="1"/>
          </p:cNvSpPr>
          <p:nvPr>
            <p:ph type="body"/>
          </p:nvPr>
        </p:nvSpPr>
        <p:spPr>
          <a:xfrm>
            <a:off x="713160" y="720000"/>
            <a:ext cx="7710480" cy="1946160"/>
          </a:xfrm>
          <a:prstGeom prst="rect">
            <a:avLst/>
          </a:prstGeom>
          <a:noFill/>
          <a:ln w="0">
            <a:noFill/>
          </a:ln>
        </p:spPr>
        <p:txBody>
          <a:bodyPr lIns="90000" rIns="90000" tIns="45000" bIns="45000" anchor="t">
            <a:normAutofit fontScale="75000"/>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5" r:id="rId2"/>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4.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3.xml"/>
</Relationships>
</file>

<file path=ppt/slides/_rels/slide3.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29.xml"/><Relationship Id="rId3"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23.xml"/><Relationship Id="rId3"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hyperlink" Target="https://docs.google.com/spreadsheets/d/1nMQ0xdGHsZDuY7BjTPnLedeHiR1YwZ3S4b7ac24KS8E/copy#gid=988841649" TargetMode="External"/><Relationship Id="rId2" Type="http://schemas.openxmlformats.org/officeDocument/2006/relationships/image" Target="../media/image4.png"/><Relationship Id="rId3" Type="http://schemas.openxmlformats.org/officeDocument/2006/relationships/slideLayout" Target="../slideLayouts/slideLayout28.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8.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3" name="Google Shape;210;p37" descr=""/>
          <p:cNvPicPr/>
          <p:nvPr/>
        </p:nvPicPr>
        <p:blipFill>
          <a:blip r:embed="rId1"/>
          <a:stretch/>
        </p:blipFill>
        <p:spPr>
          <a:xfrm>
            <a:off x="704160" y="549000"/>
            <a:ext cx="7735320" cy="2215440"/>
          </a:xfrm>
          <a:prstGeom prst="rect">
            <a:avLst/>
          </a:prstGeom>
          <a:ln w="0">
            <a:noFill/>
          </a:ln>
        </p:spPr>
      </p:pic>
      <p:sp>
        <p:nvSpPr>
          <p:cNvPr id="94" name="PlaceHolder 1"/>
          <p:cNvSpPr>
            <a:spLocks noGrp="1"/>
          </p:cNvSpPr>
          <p:nvPr>
            <p:ph type="title"/>
          </p:nvPr>
        </p:nvSpPr>
        <p:spPr>
          <a:xfrm>
            <a:off x="709920" y="2903040"/>
            <a:ext cx="7065720" cy="1280880"/>
          </a:xfrm>
          <a:prstGeom prst="rect">
            <a:avLst/>
          </a:prstGeom>
          <a:solidFill>
            <a:schemeClr val="dk2"/>
          </a:solidFill>
          <a:ln w="0">
            <a:noFill/>
          </a:ln>
        </p:spPr>
        <p:txBody>
          <a:bodyPr lIns="91440" rIns="91440" tIns="91440" bIns="91440" anchor="b">
            <a:normAutofit fontScale="96835"/>
          </a:bodyPr>
          <a:p>
            <a:pPr marL="91440" indent="0" algn="ctr">
              <a:lnSpc>
                <a:spcPct val="100000"/>
              </a:lnSpc>
              <a:buNone/>
              <a:tabLst>
                <a:tab algn="l" pos="0"/>
              </a:tabLst>
            </a:pPr>
            <a:r>
              <a:rPr b="1" lang="en" sz="2500" spc="-1" strike="noStrike">
                <a:solidFill>
                  <a:schemeClr val="lt1"/>
                </a:solidFill>
                <a:latin typeface="Krona One"/>
                <a:ea typeface="Krona One"/>
              </a:rPr>
              <a:t>DEVELOPMENT AND DEPLOYMENT OF AN ADVANCED AI-DRIVEN LOAN APPROVAL SYSTEM</a:t>
            </a:r>
            <a:endParaRPr b="0" lang="en-US" sz="2500" spc="-1" strike="noStrike">
              <a:solidFill>
                <a:srgbClr val="000000"/>
              </a:solidFill>
              <a:latin typeface="Arial"/>
            </a:endParaRPr>
          </a:p>
        </p:txBody>
      </p:sp>
      <p:sp>
        <p:nvSpPr>
          <p:cNvPr id="95" name="PlaceHolder 2"/>
          <p:cNvSpPr>
            <a:spLocks noGrp="1"/>
          </p:cNvSpPr>
          <p:nvPr>
            <p:ph type="subTitle"/>
          </p:nvPr>
        </p:nvSpPr>
        <p:spPr>
          <a:xfrm>
            <a:off x="709920" y="4258800"/>
            <a:ext cx="7735320" cy="344520"/>
          </a:xfrm>
          <a:prstGeom prst="rect">
            <a:avLst/>
          </a:prstGeom>
          <a:noFill/>
          <a:ln w="0">
            <a:noFill/>
          </a:ln>
        </p:spPr>
        <p:txBody>
          <a:bodyPr lIns="91440" rIns="91440" tIns="91440" bIns="91440" anchor="t">
            <a:noAutofit/>
          </a:bodyPr>
          <a:p>
            <a:pPr indent="0" algn="r">
              <a:lnSpc>
                <a:spcPct val="100000"/>
              </a:lnSpc>
              <a:buNone/>
              <a:tabLst>
                <a:tab algn="l" pos="0"/>
              </a:tabLst>
            </a:pPr>
            <a:r>
              <a:rPr b="0" lang="en" sz="1600" spc="-1" strike="noStrike">
                <a:solidFill>
                  <a:schemeClr val="lt1"/>
                </a:solidFill>
                <a:latin typeface="Archivo"/>
                <a:ea typeface="Archivo"/>
              </a:rPr>
              <a:t>AKANDE ABDUL-HAKEEM</a:t>
            </a:r>
            <a:endParaRPr b="0" lang="en-US" sz="1600" spc="-1" strike="noStrike">
              <a:solidFill>
                <a:srgbClr val="000000"/>
              </a:solidFill>
              <a:latin typeface="Arial"/>
            </a:endParaRPr>
          </a:p>
          <a:p>
            <a:pPr indent="0">
              <a:lnSpc>
                <a:spcPct val="100000"/>
              </a:lnSpc>
              <a:buNone/>
              <a:tabLst>
                <a:tab algn="l" pos="0"/>
              </a:tabLst>
            </a:pPr>
            <a:endParaRPr b="0" lang="en-US" sz="1600" spc="-1" strike="noStrike">
              <a:solidFill>
                <a:srgbClr val="000000"/>
              </a:solidFill>
              <a:latin typeface="Arial"/>
            </a:endParaRPr>
          </a:p>
        </p:txBody>
      </p:sp>
      <p:grpSp>
        <p:nvGrpSpPr>
          <p:cNvPr id="96" name="Google Shape;213;p37"/>
          <p:cNvGrpSpPr/>
          <p:nvPr/>
        </p:nvGrpSpPr>
        <p:grpSpPr>
          <a:xfrm>
            <a:off x="7904520" y="2904480"/>
            <a:ext cx="540360" cy="1280880"/>
            <a:chOff x="7904520" y="2904480"/>
            <a:chExt cx="540360" cy="1280880"/>
          </a:xfrm>
        </p:grpSpPr>
        <p:sp>
          <p:nvSpPr>
            <p:cNvPr id="97" name="Google Shape;214;p37"/>
            <p:cNvSpPr/>
            <p:nvPr/>
          </p:nvSpPr>
          <p:spPr>
            <a:xfrm>
              <a:off x="7904520" y="2904480"/>
              <a:ext cx="261000" cy="1280880"/>
            </a:xfrm>
            <a:prstGeom prst="rect">
              <a:avLst/>
            </a:prstGeom>
            <a:solidFill>
              <a:schemeClr val="dk2"/>
            </a:solidFill>
            <a:ln w="0">
              <a:noFill/>
            </a:ln>
          </p:spPr>
          <p:style>
            <a:lnRef idx="0"/>
            <a:fillRef idx="0"/>
            <a:effectRef idx="0"/>
            <a:fontRef idx="minor"/>
          </p:style>
          <p:txBody>
            <a:bodyPr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98" name="Google Shape;215;p37"/>
            <p:cNvSpPr/>
            <p:nvPr/>
          </p:nvSpPr>
          <p:spPr>
            <a:xfrm>
              <a:off x="8191080" y="2904480"/>
              <a:ext cx="178560" cy="1280880"/>
            </a:xfrm>
            <a:prstGeom prst="rect">
              <a:avLst/>
            </a:prstGeom>
            <a:solidFill>
              <a:schemeClr val="dk2"/>
            </a:solidFill>
            <a:ln w="0">
              <a:noFill/>
            </a:ln>
          </p:spPr>
          <p:style>
            <a:lnRef idx="0"/>
            <a:fillRef idx="0"/>
            <a:effectRef idx="0"/>
            <a:fontRef idx="minor"/>
          </p:style>
          <p:txBody>
            <a:bodyPr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99" name="Google Shape;216;p37"/>
            <p:cNvSpPr/>
            <p:nvPr/>
          </p:nvSpPr>
          <p:spPr>
            <a:xfrm>
              <a:off x="8395200" y="2904480"/>
              <a:ext cx="49680" cy="1280880"/>
            </a:xfrm>
            <a:prstGeom prst="rect">
              <a:avLst/>
            </a:prstGeom>
            <a:solidFill>
              <a:schemeClr val="dk2"/>
            </a:solidFill>
            <a:ln w="0">
              <a:noFill/>
            </a:ln>
          </p:spPr>
          <p:style>
            <a:lnRef idx="0"/>
            <a:fillRef idx="0"/>
            <a:effectRef idx="0"/>
            <a:fontRef idx="minor"/>
          </p:style>
          <p:txBody>
            <a:bodyPr tIns="91440" bIns="91440" anchor="ctr">
              <a:noAutofit/>
            </a:bodyPr>
            <a:p>
              <a:pPr>
                <a:lnSpc>
                  <a:spcPct val="100000"/>
                </a:lnSpc>
                <a:tabLst>
                  <a:tab algn="l" pos="0"/>
                </a:tabLst>
              </a:pPr>
              <a:endParaRPr b="0" lang="en-US" sz="1400" spc="-1" strike="noStrike">
                <a:solidFill>
                  <a:srgbClr val="000000"/>
                </a:solidFill>
                <a:latin typeface="Arial"/>
              </a:endParaRPr>
            </a:p>
          </p:txBody>
        </p:sp>
      </p:gr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PlaceHolder 1"/>
          <p:cNvSpPr>
            <a:spLocks noGrp="1"/>
          </p:cNvSpPr>
          <p:nvPr>
            <p:ph type="title"/>
          </p:nvPr>
        </p:nvSpPr>
        <p:spPr>
          <a:xfrm>
            <a:off x="2646360" y="1624680"/>
            <a:ext cx="3851640" cy="1886400"/>
          </a:xfrm>
          <a:prstGeom prst="rect">
            <a:avLst/>
          </a:prstGeom>
          <a:solidFill>
            <a:schemeClr val="dk2"/>
          </a:solidFill>
          <a:ln w="0">
            <a:noFill/>
          </a:ln>
          <a:effectLst>
            <a:outerShdw dist="19080" dir="5400000" blurRad="57240" rotWithShape="0">
              <a:srgbClr val="000000">
                <a:alpha val="50000"/>
              </a:srgbClr>
            </a:outerShdw>
          </a:effectLst>
        </p:spPr>
        <p:txBody>
          <a:bodyPr lIns="91440" rIns="91440" tIns="91440" bIns="91440" anchor="b">
            <a:noAutofit/>
          </a:bodyPr>
          <a:p>
            <a:pPr indent="0" algn="ctr">
              <a:lnSpc>
                <a:spcPct val="100000"/>
              </a:lnSpc>
              <a:buNone/>
              <a:tabLst>
                <a:tab algn="l" pos="0"/>
              </a:tabLst>
            </a:pPr>
            <a:r>
              <a:rPr b="1" lang="en" sz="4800" spc="-1" strike="noStrike">
                <a:solidFill>
                  <a:srgbClr val="ffffff"/>
                </a:solidFill>
                <a:latin typeface="Krona One"/>
                <a:ea typeface="Krona One"/>
              </a:rPr>
              <a:t>THANK </a:t>
            </a:r>
            <a:endParaRPr b="0" lang="en-US" sz="4800" spc="-1" strike="noStrike">
              <a:solidFill>
                <a:srgbClr val="000000"/>
              </a:solidFill>
              <a:latin typeface="Arial"/>
            </a:endParaRPr>
          </a:p>
          <a:p>
            <a:pPr indent="0" algn="ctr">
              <a:lnSpc>
                <a:spcPct val="100000"/>
              </a:lnSpc>
              <a:buNone/>
              <a:tabLst>
                <a:tab algn="l" pos="0"/>
              </a:tabLst>
            </a:pPr>
            <a:r>
              <a:rPr b="1" lang="en" sz="4800" spc="-1" strike="noStrike">
                <a:solidFill>
                  <a:srgbClr val="ffffff"/>
                </a:solidFill>
                <a:latin typeface="Krona One"/>
                <a:ea typeface="Krona One"/>
              </a:rPr>
              <a:t>YOU</a:t>
            </a:r>
            <a:endParaRPr b="0" lang="en-US" sz="4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PlaceHolder 1"/>
          <p:cNvSpPr>
            <a:spLocks noGrp="1"/>
          </p:cNvSpPr>
          <p:nvPr>
            <p:ph type="title"/>
          </p:nvPr>
        </p:nvSpPr>
        <p:spPr>
          <a:xfrm>
            <a:off x="720000" y="246960"/>
            <a:ext cx="7703640" cy="1041840"/>
          </a:xfrm>
          <a:prstGeom prst="rect">
            <a:avLst/>
          </a:prstGeom>
          <a:solidFill>
            <a:schemeClr val="dk2"/>
          </a:solidFill>
          <a:ln w="0">
            <a:noFill/>
          </a:ln>
        </p:spPr>
        <p:txBody>
          <a:bodyPr lIns="91440" rIns="91440" tIns="91440" bIns="91440" anchor="ctr">
            <a:noAutofit/>
          </a:bodyPr>
          <a:p>
            <a:pPr indent="0" algn="ctr">
              <a:lnSpc>
                <a:spcPct val="100000"/>
              </a:lnSpc>
              <a:buNone/>
              <a:tabLst>
                <a:tab algn="l" pos="0"/>
              </a:tabLst>
            </a:pPr>
            <a:r>
              <a:rPr b="1" lang="en" sz="1900" spc="-1" strike="noStrike">
                <a:solidFill>
                  <a:schemeClr val="lt1"/>
                </a:solidFill>
                <a:latin typeface="Krona One"/>
                <a:ea typeface="Krona One"/>
              </a:rPr>
              <a:t>UNDERSTANDING HOW THE TRADITIONAL LOAN SYSTEM  HAS WORKED </a:t>
            </a:r>
            <a:endParaRPr b="0" lang="en-US" sz="1900" spc="-1" strike="noStrike">
              <a:solidFill>
                <a:srgbClr val="000000"/>
              </a:solidFill>
              <a:latin typeface="Arial"/>
            </a:endParaRPr>
          </a:p>
        </p:txBody>
      </p:sp>
      <p:sp>
        <p:nvSpPr>
          <p:cNvPr id="101" name="Google Shape;222;p38"/>
          <p:cNvSpPr/>
          <p:nvPr/>
        </p:nvSpPr>
        <p:spPr>
          <a:xfrm>
            <a:off x="720360" y="1266120"/>
            <a:ext cx="7703640" cy="3286440"/>
          </a:xfrm>
          <a:prstGeom prst="rect">
            <a:avLst/>
          </a:prstGeom>
          <a:noFill/>
          <a:ln w="0">
            <a:noFill/>
          </a:ln>
        </p:spPr>
        <p:style>
          <a:lnRef idx="0"/>
          <a:fillRef idx="0"/>
          <a:effectRef idx="0"/>
          <a:fontRef idx="minor"/>
        </p:style>
        <p:txBody>
          <a:bodyPr tIns="91440" bIns="91440" anchor="t">
            <a:noAutofit/>
          </a:bodyPr>
          <a:p>
            <a:pPr>
              <a:lnSpc>
                <a:spcPct val="100000"/>
              </a:lnSpc>
              <a:tabLst>
                <a:tab algn="l" pos="0"/>
              </a:tabLst>
            </a:pPr>
            <a:r>
              <a:rPr b="0" lang="en" sz="1600" spc="-1" strike="noStrike">
                <a:solidFill>
                  <a:schemeClr val="lt1"/>
                </a:solidFill>
                <a:latin typeface="Archivo"/>
                <a:ea typeface="Archivo"/>
              </a:rPr>
              <a:t>A loan is a form of debt incurred by an individual or group in order to meet a financial obligation at a point in time. A plan for repayment is agreed upon the loan approval with a variable interest rate depending on a number of factors but majorly:</a:t>
            </a:r>
            <a:endParaRPr b="0" lang="en-US" sz="1600" spc="-1" strike="noStrike">
              <a:solidFill>
                <a:srgbClr val="000000"/>
              </a:solidFill>
              <a:latin typeface="Arial"/>
            </a:endParaRPr>
          </a:p>
          <a:p>
            <a:pPr>
              <a:lnSpc>
                <a:spcPct val="100000"/>
              </a:lnSpc>
              <a:tabLst>
                <a:tab algn="l" pos="0"/>
              </a:tabLst>
            </a:pPr>
            <a:endParaRPr b="0" lang="en-US" sz="1600" spc="-1" strike="noStrike">
              <a:solidFill>
                <a:srgbClr val="000000"/>
              </a:solidFill>
              <a:latin typeface="Arial"/>
            </a:endParaRPr>
          </a:p>
          <a:p>
            <a:pPr marL="457200" indent="-330120">
              <a:lnSpc>
                <a:spcPct val="100000"/>
              </a:lnSpc>
              <a:buClr>
                <a:srgbClr val="000000"/>
              </a:buClr>
              <a:buFont typeface="Archivo"/>
              <a:buChar char="●"/>
              <a:tabLst>
                <a:tab algn="l" pos="0"/>
              </a:tabLst>
            </a:pPr>
            <a:r>
              <a:rPr b="0" lang="en" sz="1600" spc="-1" strike="noStrike">
                <a:solidFill>
                  <a:schemeClr val="lt1"/>
                </a:solidFill>
                <a:latin typeface="Archivo"/>
                <a:ea typeface="Archivo"/>
              </a:rPr>
              <a:t>The amount for the loan.</a:t>
            </a:r>
            <a:endParaRPr b="0" lang="en-US" sz="1600" spc="-1" strike="noStrike">
              <a:solidFill>
                <a:srgbClr val="000000"/>
              </a:solidFill>
              <a:latin typeface="Arial"/>
            </a:endParaRPr>
          </a:p>
          <a:p>
            <a:pPr marL="457200" indent="-330120">
              <a:lnSpc>
                <a:spcPct val="100000"/>
              </a:lnSpc>
              <a:buClr>
                <a:srgbClr val="000000"/>
              </a:buClr>
              <a:buFont typeface="Archivo"/>
              <a:buChar char="●"/>
              <a:tabLst>
                <a:tab algn="l" pos="0"/>
              </a:tabLst>
            </a:pPr>
            <a:r>
              <a:rPr b="0" lang="en" sz="1600" spc="-1" strike="noStrike">
                <a:solidFill>
                  <a:schemeClr val="lt1"/>
                </a:solidFill>
                <a:latin typeface="Archivo"/>
                <a:ea typeface="Archivo"/>
              </a:rPr>
              <a:t>The planned repayment period (how long before the loaned amount ).</a:t>
            </a:r>
            <a:endParaRPr b="0" lang="en-US" sz="1600" spc="-1" strike="noStrike">
              <a:solidFill>
                <a:srgbClr val="000000"/>
              </a:solidFill>
              <a:latin typeface="Arial"/>
            </a:endParaRPr>
          </a:p>
          <a:p>
            <a:pPr marL="457200" indent="-330120">
              <a:lnSpc>
                <a:spcPct val="100000"/>
              </a:lnSpc>
              <a:buClr>
                <a:srgbClr val="000000"/>
              </a:buClr>
              <a:buFont typeface="Archivo"/>
              <a:buChar char="●"/>
              <a:tabLst>
                <a:tab algn="l" pos="0"/>
              </a:tabLst>
            </a:pPr>
            <a:r>
              <a:rPr b="0" lang="en" sz="1600" spc="-1" strike="noStrike">
                <a:solidFill>
                  <a:schemeClr val="lt1"/>
                </a:solidFill>
                <a:latin typeface="Archivo"/>
                <a:ea typeface="Archivo"/>
              </a:rPr>
              <a:t>The purpose of the loan(what it will be used for).</a:t>
            </a:r>
            <a:endParaRPr b="0" lang="en-US" sz="1600" spc="-1" strike="noStrike">
              <a:solidFill>
                <a:srgbClr val="000000"/>
              </a:solidFill>
              <a:latin typeface="Arial"/>
            </a:endParaRPr>
          </a:p>
          <a:p>
            <a:pPr marL="457200" indent="-330120">
              <a:lnSpc>
                <a:spcPct val="100000"/>
              </a:lnSpc>
              <a:buClr>
                <a:srgbClr val="000000"/>
              </a:buClr>
              <a:buFont typeface="Archivo"/>
              <a:buChar char="●"/>
              <a:tabLst>
                <a:tab algn="l" pos="0"/>
              </a:tabLst>
            </a:pPr>
            <a:r>
              <a:rPr b="0" lang="en" sz="1600" spc="-1" strike="noStrike">
                <a:solidFill>
                  <a:schemeClr val="lt1"/>
                </a:solidFill>
                <a:latin typeface="Archivo"/>
                <a:ea typeface="Archivo"/>
              </a:rPr>
              <a:t>Proof of steady income/returns, etc</a:t>
            </a:r>
            <a:endParaRPr b="0" lang="en-US" sz="1600" spc="-1" strike="noStrike">
              <a:solidFill>
                <a:srgbClr val="000000"/>
              </a:solidFill>
              <a:latin typeface="Arial"/>
            </a:endParaRPr>
          </a:p>
          <a:p>
            <a:pPr>
              <a:lnSpc>
                <a:spcPct val="100000"/>
              </a:lnSpc>
              <a:tabLst>
                <a:tab algn="l" pos="0"/>
              </a:tabLst>
            </a:pPr>
            <a:endParaRPr b="0" lang="en-US" sz="1600" spc="-1" strike="noStrike">
              <a:solidFill>
                <a:srgbClr val="000000"/>
              </a:solidFill>
              <a:latin typeface="Arial"/>
            </a:endParaRPr>
          </a:p>
          <a:p>
            <a:pPr>
              <a:lnSpc>
                <a:spcPct val="100000"/>
              </a:lnSpc>
              <a:tabLst>
                <a:tab algn="l" pos="0"/>
              </a:tabLst>
            </a:pPr>
            <a:r>
              <a:rPr b="0" lang="en" sz="1600" spc="-1" strike="noStrike">
                <a:solidFill>
                  <a:schemeClr val="lt1"/>
                </a:solidFill>
                <a:latin typeface="Archivo"/>
                <a:ea typeface="Archivo"/>
              </a:rPr>
              <a:t>Loan history, transaction and other factors can affect the borrowers chances of getting a loan</a:t>
            </a:r>
            <a:endParaRPr b="0" lang="en-U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PlaceHolder 1"/>
          <p:cNvSpPr>
            <a:spLocks noGrp="1"/>
          </p:cNvSpPr>
          <p:nvPr>
            <p:ph type="title"/>
          </p:nvPr>
        </p:nvSpPr>
        <p:spPr>
          <a:xfrm>
            <a:off x="720000" y="150840"/>
            <a:ext cx="7703640" cy="1041840"/>
          </a:xfrm>
          <a:prstGeom prst="rect">
            <a:avLst/>
          </a:prstGeom>
          <a:solidFill>
            <a:schemeClr val="dk2"/>
          </a:solidFill>
          <a:ln w="0">
            <a:noFill/>
          </a:ln>
        </p:spPr>
        <p:txBody>
          <a:bodyPr lIns="91440" rIns="91440" tIns="91440" bIns="91440" anchor="ctr">
            <a:noAutofit/>
          </a:bodyPr>
          <a:p>
            <a:pPr indent="0" algn="ctr">
              <a:lnSpc>
                <a:spcPct val="100000"/>
              </a:lnSpc>
              <a:buNone/>
              <a:tabLst>
                <a:tab algn="l" pos="0"/>
              </a:tabLst>
            </a:pPr>
            <a:r>
              <a:rPr b="1" lang="en" sz="2400" spc="-1" strike="noStrike">
                <a:solidFill>
                  <a:schemeClr val="lt1"/>
                </a:solidFill>
                <a:latin typeface="Krona One"/>
                <a:ea typeface="Krona One"/>
              </a:rPr>
              <a:t>THE DOWNSIDES AND LIMITATIONS TO THE TRADITIONAL LOAN SYSTEM</a:t>
            </a:r>
            <a:endParaRPr b="0" lang="en-US" sz="2400" spc="-1" strike="noStrike">
              <a:solidFill>
                <a:srgbClr val="000000"/>
              </a:solidFill>
              <a:latin typeface="Arial"/>
            </a:endParaRPr>
          </a:p>
        </p:txBody>
      </p:sp>
      <p:sp>
        <p:nvSpPr>
          <p:cNvPr id="103" name="PlaceHolder 2"/>
          <p:cNvSpPr>
            <a:spLocks noGrp="1"/>
          </p:cNvSpPr>
          <p:nvPr>
            <p:ph type="subTitle"/>
          </p:nvPr>
        </p:nvSpPr>
        <p:spPr>
          <a:xfrm>
            <a:off x="4243320" y="1484640"/>
            <a:ext cx="4345560" cy="2673000"/>
          </a:xfrm>
          <a:prstGeom prst="rect">
            <a:avLst/>
          </a:prstGeom>
          <a:noFill/>
          <a:ln w="0">
            <a:noFill/>
          </a:ln>
        </p:spPr>
        <p:txBody>
          <a:bodyPr lIns="91440" rIns="91440" tIns="91440" bIns="91440" anchor="t">
            <a:noAutofit/>
          </a:bodyPr>
          <a:p>
            <a:pPr marL="457200" indent="-330120">
              <a:lnSpc>
                <a:spcPct val="115000"/>
              </a:lnSpc>
              <a:buClr>
                <a:srgbClr val="000000"/>
              </a:buClr>
              <a:buFont typeface="Archivo"/>
              <a:buChar char="●"/>
            </a:pPr>
            <a:r>
              <a:rPr b="0" lang="en" sz="1600" spc="-1" strike="noStrike">
                <a:solidFill>
                  <a:schemeClr val="lt1"/>
                </a:solidFill>
                <a:latin typeface="Archivo"/>
                <a:ea typeface="Archivo"/>
              </a:rPr>
              <a:t>At its worst form, an incident like the 2008 financial crisis can occur.</a:t>
            </a:r>
            <a:endParaRPr b="0" lang="en-US" sz="1600" spc="-1" strike="noStrike">
              <a:solidFill>
                <a:srgbClr val="000000"/>
              </a:solidFill>
              <a:latin typeface="Arial"/>
            </a:endParaRPr>
          </a:p>
          <a:p>
            <a:pPr marL="457200" indent="-330120">
              <a:lnSpc>
                <a:spcPct val="115000"/>
              </a:lnSpc>
              <a:buClr>
                <a:srgbClr val="000000"/>
              </a:buClr>
              <a:buFont typeface="Archivo"/>
              <a:buChar char="●"/>
            </a:pPr>
            <a:r>
              <a:rPr b="0" lang="en" sz="1600" spc="-1" strike="noStrike">
                <a:solidFill>
                  <a:schemeClr val="lt1"/>
                </a:solidFill>
                <a:latin typeface="Archivo"/>
                <a:ea typeface="Archivo"/>
              </a:rPr>
              <a:t>The traditional loan approval process can be time-consuming and labor-intensive.</a:t>
            </a:r>
            <a:endParaRPr b="0" lang="en-US" sz="1600" spc="-1" strike="noStrike">
              <a:solidFill>
                <a:srgbClr val="000000"/>
              </a:solidFill>
              <a:latin typeface="Arial"/>
            </a:endParaRPr>
          </a:p>
          <a:p>
            <a:pPr marL="457200" indent="-330120">
              <a:lnSpc>
                <a:spcPct val="115000"/>
              </a:lnSpc>
              <a:buClr>
                <a:srgbClr val="000000"/>
              </a:buClr>
              <a:buFont typeface="Archivo"/>
              <a:buChar char="●"/>
            </a:pPr>
            <a:r>
              <a:rPr b="0" lang="en" sz="1600" spc="-1" strike="noStrike">
                <a:solidFill>
                  <a:schemeClr val="lt1"/>
                </a:solidFill>
                <a:latin typeface="Archivo"/>
                <a:ea typeface="Archivo"/>
              </a:rPr>
              <a:t> </a:t>
            </a:r>
            <a:r>
              <a:rPr b="0" lang="en" sz="1600" spc="-1" strike="noStrike">
                <a:solidFill>
                  <a:schemeClr val="lt1"/>
                </a:solidFill>
                <a:latin typeface="Archivo"/>
                <a:ea typeface="Archivo"/>
              </a:rPr>
              <a:t>The traditional loan approval process may not be accessible to individuals who lack a robust credit history or collateral.</a:t>
            </a:r>
            <a:endParaRPr b="0" lang="en-US" sz="1600" spc="-1" strike="noStrike">
              <a:solidFill>
                <a:srgbClr val="000000"/>
              </a:solidFill>
              <a:latin typeface="Arial"/>
            </a:endParaRPr>
          </a:p>
          <a:p>
            <a:pPr marL="457200" indent="-330120">
              <a:lnSpc>
                <a:spcPct val="115000"/>
              </a:lnSpc>
              <a:buClr>
                <a:srgbClr val="000000"/>
              </a:buClr>
              <a:buFont typeface="Archivo"/>
              <a:buChar char="●"/>
            </a:pPr>
            <a:r>
              <a:rPr b="0" lang="en" sz="1600" spc="-1" strike="noStrike">
                <a:solidFill>
                  <a:schemeClr val="lt1"/>
                </a:solidFill>
                <a:latin typeface="Archivo"/>
                <a:ea typeface="Archivo"/>
              </a:rPr>
              <a:t>Traditional loan approval processes was often bias.</a:t>
            </a:r>
            <a:endParaRPr b="0" lang="en-US" sz="1600" spc="-1" strike="noStrike">
              <a:solidFill>
                <a:srgbClr val="000000"/>
              </a:solidFill>
              <a:latin typeface="Arial"/>
            </a:endParaRPr>
          </a:p>
          <a:p>
            <a:pPr marL="457200" indent="0">
              <a:lnSpc>
                <a:spcPct val="115000"/>
              </a:lnSpc>
              <a:spcBef>
                <a:spcPts val="1599"/>
              </a:spcBef>
              <a:spcAft>
                <a:spcPts val="1599"/>
              </a:spcAft>
              <a:buNone/>
              <a:tabLst>
                <a:tab algn="l" pos="0"/>
              </a:tabLst>
            </a:pPr>
            <a:endParaRPr b="0" lang="en-US" sz="1400" spc="-1" strike="noStrike">
              <a:solidFill>
                <a:srgbClr val="000000"/>
              </a:solidFill>
              <a:latin typeface="Arial"/>
            </a:endParaRPr>
          </a:p>
        </p:txBody>
      </p:sp>
      <p:pic>
        <p:nvPicPr>
          <p:cNvPr id="104" name="Google Shape;229;p39" descr=""/>
          <p:cNvPicPr/>
          <p:nvPr/>
        </p:nvPicPr>
        <p:blipFill>
          <a:blip r:embed="rId1"/>
          <a:srcRect l="18856" t="0" r="18856" b="0"/>
          <a:stretch/>
        </p:blipFill>
        <p:spPr>
          <a:xfrm>
            <a:off x="720000" y="1322640"/>
            <a:ext cx="3173760" cy="3444480"/>
          </a:xfrm>
          <a:prstGeom prst="rect">
            <a:avLst/>
          </a:prstGeom>
          <a:ln w="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PlaceHolder 1"/>
          <p:cNvSpPr>
            <a:spLocks noGrp="1"/>
          </p:cNvSpPr>
          <p:nvPr>
            <p:ph type="title"/>
          </p:nvPr>
        </p:nvSpPr>
        <p:spPr>
          <a:xfrm>
            <a:off x="720000" y="-49320"/>
            <a:ext cx="7703640" cy="1041840"/>
          </a:xfrm>
          <a:prstGeom prst="rect">
            <a:avLst/>
          </a:prstGeom>
          <a:solidFill>
            <a:schemeClr val="dk2"/>
          </a:solidFill>
          <a:ln w="0">
            <a:noFill/>
          </a:ln>
        </p:spPr>
        <p:txBody>
          <a:bodyPr lIns="91440" rIns="91440" tIns="91440" bIns="91440" anchor="ctr">
            <a:noAutofit/>
          </a:bodyPr>
          <a:p>
            <a:pPr indent="0" algn="ctr">
              <a:lnSpc>
                <a:spcPct val="100000"/>
              </a:lnSpc>
              <a:buNone/>
              <a:tabLst>
                <a:tab algn="l" pos="0"/>
              </a:tabLst>
            </a:pPr>
            <a:r>
              <a:rPr b="1" lang="en" sz="1800" spc="-1" strike="noStrike">
                <a:solidFill>
                  <a:schemeClr val="lt1"/>
                </a:solidFill>
                <a:latin typeface="Krona One"/>
                <a:ea typeface="Krona One"/>
              </a:rPr>
              <a:t>THE FUTURE OF LOAN APPROVAL</a:t>
            </a:r>
            <a:endParaRPr b="0" lang="en-US" sz="1800" spc="-1" strike="noStrike">
              <a:solidFill>
                <a:srgbClr val="000000"/>
              </a:solidFill>
              <a:latin typeface="Arial"/>
            </a:endParaRPr>
          </a:p>
          <a:p>
            <a:pPr indent="0" algn="ctr">
              <a:lnSpc>
                <a:spcPct val="100000"/>
              </a:lnSpc>
              <a:buNone/>
              <a:tabLst>
                <a:tab algn="l" pos="0"/>
              </a:tabLst>
            </a:pPr>
            <a:r>
              <a:rPr b="1" lang="en" sz="1800" spc="-1" strike="noStrike">
                <a:solidFill>
                  <a:schemeClr val="lt1"/>
                </a:solidFill>
                <a:latin typeface="Krona One"/>
                <a:ea typeface="Krona One"/>
              </a:rPr>
              <a:t>PROCESS</a:t>
            </a:r>
            <a:endParaRPr b="0" lang="en-US" sz="1800" spc="-1" strike="noStrike">
              <a:solidFill>
                <a:srgbClr val="000000"/>
              </a:solidFill>
              <a:latin typeface="Arial"/>
            </a:endParaRPr>
          </a:p>
        </p:txBody>
      </p:sp>
      <p:sp>
        <p:nvSpPr>
          <p:cNvPr id="106" name="PlaceHolder 2"/>
          <p:cNvSpPr>
            <a:spLocks noGrp="1"/>
          </p:cNvSpPr>
          <p:nvPr>
            <p:ph/>
          </p:nvPr>
        </p:nvSpPr>
        <p:spPr>
          <a:xfrm>
            <a:off x="720000" y="840960"/>
            <a:ext cx="7703640" cy="4236120"/>
          </a:xfrm>
          <a:prstGeom prst="rect">
            <a:avLst/>
          </a:prstGeom>
          <a:noFill/>
          <a:ln w="0">
            <a:noFill/>
          </a:ln>
        </p:spPr>
        <p:txBody>
          <a:bodyPr lIns="91440" rIns="91440" tIns="91440" bIns="91440" anchor="t">
            <a:noAutofit/>
          </a:bodyPr>
          <a:p>
            <a:pPr indent="0">
              <a:lnSpc>
                <a:spcPct val="100000"/>
              </a:lnSpc>
              <a:buNone/>
              <a:tabLst>
                <a:tab algn="l" pos="0"/>
              </a:tabLst>
            </a:pPr>
            <a:r>
              <a:rPr b="0" lang="en" sz="1700" spc="-1" strike="noStrike">
                <a:solidFill>
                  <a:schemeClr val="lt1"/>
                </a:solidFill>
                <a:latin typeface="Itim"/>
                <a:ea typeface="Itim"/>
              </a:rPr>
              <a:t>The implementation of artificial intelligence (AI) and machine learning (ML) in the loan processing industry is expected to significantly transform the way loans are approved, underwritten, and managed. Here are some potential changes that may shape the future of the loan process:</a:t>
            </a:r>
            <a:endParaRPr b="0" lang="en-US" sz="1700" spc="-1" strike="noStrike">
              <a:solidFill>
                <a:srgbClr val="000000"/>
              </a:solidFill>
              <a:latin typeface="Arial"/>
            </a:endParaRPr>
          </a:p>
          <a:p>
            <a:pPr marL="1371600" indent="0">
              <a:lnSpc>
                <a:spcPct val="100000"/>
              </a:lnSpc>
              <a:buNone/>
              <a:tabLst>
                <a:tab algn="l" pos="0"/>
              </a:tabLst>
            </a:pPr>
            <a:endParaRPr b="0" lang="en-US" sz="1400" spc="-1" strike="noStrike">
              <a:solidFill>
                <a:srgbClr val="000000"/>
              </a:solidFill>
              <a:latin typeface="Arial"/>
            </a:endParaRPr>
          </a:p>
          <a:p>
            <a:pPr marL="1371600" indent="0">
              <a:lnSpc>
                <a:spcPct val="100000"/>
              </a:lnSpc>
              <a:buNone/>
              <a:tabLst>
                <a:tab algn="l" pos="0"/>
              </a:tabLst>
            </a:pPr>
            <a:endParaRPr b="0" lang="en-US" sz="1400" spc="-1" strike="noStrike">
              <a:solidFill>
                <a:srgbClr val="000000"/>
              </a:solidFill>
              <a:latin typeface="Arial"/>
            </a:endParaRPr>
          </a:p>
          <a:p>
            <a:pPr indent="0">
              <a:lnSpc>
                <a:spcPct val="100000"/>
              </a:lnSpc>
              <a:buNone/>
              <a:tabLst>
                <a:tab algn="l" pos="0"/>
              </a:tabLst>
            </a:pPr>
            <a:endParaRPr b="0" lang="en-US" sz="1400" spc="-1" strike="noStrike">
              <a:solidFill>
                <a:srgbClr val="000000"/>
              </a:solidFill>
              <a:latin typeface="Arial"/>
            </a:endParaRPr>
          </a:p>
        </p:txBody>
      </p:sp>
      <p:sp>
        <p:nvSpPr>
          <p:cNvPr id="107" name="PlaceHolder 3"/>
          <p:cNvSpPr>
            <a:spLocks noGrp="1"/>
          </p:cNvSpPr>
          <p:nvPr>
            <p:ph type="subTitle"/>
          </p:nvPr>
        </p:nvSpPr>
        <p:spPr>
          <a:xfrm>
            <a:off x="582120" y="3268800"/>
            <a:ext cx="2061720" cy="981000"/>
          </a:xfrm>
          <a:prstGeom prst="rect">
            <a:avLst/>
          </a:prstGeom>
          <a:noFill/>
          <a:ln w="0">
            <a:noFill/>
          </a:ln>
        </p:spPr>
        <p:txBody>
          <a:bodyPr lIns="91440" rIns="91440" tIns="91440" bIns="91440" anchor="t">
            <a:noAutofit/>
          </a:bodyPr>
          <a:p>
            <a:pPr indent="0" algn="ctr">
              <a:lnSpc>
                <a:spcPct val="100000"/>
              </a:lnSpc>
              <a:buNone/>
              <a:tabLst>
                <a:tab algn="l" pos="0"/>
              </a:tabLst>
            </a:pPr>
            <a:r>
              <a:rPr b="1" lang="en" sz="1500" spc="-1" strike="noStrike">
                <a:solidFill>
                  <a:schemeClr val="lt1"/>
                </a:solidFill>
                <a:latin typeface="Itim"/>
                <a:ea typeface="Itim"/>
              </a:rPr>
              <a:t>INCREASED ACCURACY IN CREDIT SCORING</a:t>
            </a:r>
            <a:endParaRPr b="0" lang="en-US" sz="1500" spc="-1" strike="noStrike">
              <a:solidFill>
                <a:srgbClr val="000000"/>
              </a:solidFill>
              <a:latin typeface="Arial"/>
            </a:endParaRPr>
          </a:p>
        </p:txBody>
      </p:sp>
      <p:sp>
        <p:nvSpPr>
          <p:cNvPr id="108" name="PlaceHolder 4"/>
          <p:cNvSpPr>
            <a:spLocks noGrp="1"/>
          </p:cNvSpPr>
          <p:nvPr>
            <p:ph type="subTitle"/>
          </p:nvPr>
        </p:nvSpPr>
        <p:spPr>
          <a:xfrm>
            <a:off x="624600" y="2329200"/>
            <a:ext cx="2061720" cy="601920"/>
          </a:xfrm>
          <a:prstGeom prst="rect">
            <a:avLst/>
          </a:prstGeom>
          <a:noFill/>
          <a:ln w="0">
            <a:noFill/>
          </a:ln>
        </p:spPr>
        <p:txBody>
          <a:bodyPr lIns="91440" rIns="91440" tIns="91440" bIns="91440" anchor="t">
            <a:noAutofit/>
          </a:bodyPr>
          <a:p>
            <a:pPr indent="0" algn="ctr">
              <a:lnSpc>
                <a:spcPct val="100000"/>
              </a:lnSpc>
              <a:buNone/>
              <a:tabLst>
                <a:tab algn="l" pos="0"/>
              </a:tabLst>
            </a:pPr>
            <a:r>
              <a:rPr b="1" lang="en" sz="1500" spc="-1" strike="noStrike">
                <a:solidFill>
                  <a:schemeClr val="lt1"/>
                </a:solidFill>
                <a:latin typeface="Itim"/>
                <a:ea typeface="Itim"/>
              </a:rPr>
              <a:t>AUTOMATED DECISION MAKING</a:t>
            </a:r>
            <a:endParaRPr b="0" lang="en-US" sz="1500" spc="-1" strike="noStrike">
              <a:solidFill>
                <a:srgbClr val="000000"/>
              </a:solidFill>
              <a:latin typeface="Arial"/>
            </a:endParaRPr>
          </a:p>
        </p:txBody>
      </p:sp>
      <p:sp>
        <p:nvSpPr>
          <p:cNvPr id="109" name="PlaceHolder 5"/>
          <p:cNvSpPr>
            <a:spLocks noGrp="1"/>
          </p:cNvSpPr>
          <p:nvPr>
            <p:ph type="subTitle"/>
          </p:nvPr>
        </p:nvSpPr>
        <p:spPr>
          <a:xfrm>
            <a:off x="6120720" y="2260800"/>
            <a:ext cx="2061720" cy="738720"/>
          </a:xfrm>
          <a:prstGeom prst="rect">
            <a:avLst/>
          </a:prstGeom>
          <a:noFill/>
          <a:ln w="0">
            <a:noFill/>
          </a:ln>
        </p:spPr>
        <p:txBody>
          <a:bodyPr lIns="91440" rIns="91440" tIns="91440" bIns="91440" anchor="t">
            <a:noAutofit/>
          </a:bodyPr>
          <a:p>
            <a:pPr indent="0" algn="ctr">
              <a:lnSpc>
                <a:spcPct val="100000"/>
              </a:lnSpc>
              <a:buNone/>
              <a:tabLst>
                <a:tab algn="l" pos="0"/>
              </a:tabLst>
            </a:pPr>
            <a:r>
              <a:rPr b="1" lang="en" sz="1500" spc="-1" strike="noStrike">
                <a:solidFill>
                  <a:schemeClr val="lt1"/>
                </a:solidFill>
                <a:latin typeface="Itim"/>
                <a:ea typeface="Itim"/>
              </a:rPr>
              <a:t>ENHANCED FRAUD DETECTION</a:t>
            </a:r>
            <a:endParaRPr b="0" lang="en-US" sz="1500" spc="-1" strike="noStrike">
              <a:solidFill>
                <a:srgbClr val="000000"/>
              </a:solidFill>
              <a:latin typeface="Arial"/>
            </a:endParaRPr>
          </a:p>
        </p:txBody>
      </p:sp>
      <p:sp>
        <p:nvSpPr>
          <p:cNvPr id="110" name="PlaceHolder 6"/>
          <p:cNvSpPr>
            <a:spLocks noGrp="1"/>
          </p:cNvSpPr>
          <p:nvPr>
            <p:ph type="subTitle"/>
          </p:nvPr>
        </p:nvSpPr>
        <p:spPr>
          <a:xfrm>
            <a:off x="6046560" y="3520800"/>
            <a:ext cx="2061720" cy="601920"/>
          </a:xfrm>
          <a:prstGeom prst="rect">
            <a:avLst/>
          </a:prstGeom>
          <a:noFill/>
          <a:ln w="0">
            <a:noFill/>
          </a:ln>
        </p:spPr>
        <p:txBody>
          <a:bodyPr lIns="91440" rIns="91440" tIns="91440" bIns="91440" anchor="t">
            <a:noAutofit/>
          </a:bodyPr>
          <a:p>
            <a:pPr indent="0" algn="ctr">
              <a:lnSpc>
                <a:spcPct val="100000"/>
              </a:lnSpc>
              <a:buNone/>
              <a:tabLst>
                <a:tab algn="l" pos="0"/>
              </a:tabLst>
            </a:pPr>
            <a:r>
              <a:rPr b="1" lang="en" sz="1500" spc="-1" strike="noStrike">
                <a:solidFill>
                  <a:schemeClr val="lt1"/>
                </a:solidFill>
                <a:latin typeface="Itim"/>
                <a:ea typeface="Itim"/>
              </a:rPr>
              <a:t>IMPROVED RISK MANAGEMENT</a:t>
            </a:r>
            <a:endParaRPr b="0" lang="en-US" sz="1500" spc="-1" strike="noStrike">
              <a:solidFill>
                <a:srgbClr val="000000"/>
              </a:solidFill>
              <a:latin typeface="Arial"/>
            </a:endParaRPr>
          </a:p>
        </p:txBody>
      </p:sp>
      <p:pic>
        <p:nvPicPr>
          <p:cNvPr id="111" name="Google Shape;240;p40" descr=""/>
          <p:cNvPicPr/>
          <p:nvPr/>
        </p:nvPicPr>
        <p:blipFill>
          <a:blip r:embed="rId1"/>
          <a:srcRect l="41815" t="7474" r="5197" b="7349"/>
          <a:stretch/>
        </p:blipFill>
        <p:spPr>
          <a:xfrm>
            <a:off x="2879640" y="2226240"/>
            <a:ext cx="2350440" cy="212472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PlaceHolder 1"/>
          <p:cNvSpPr>
            <a:spLocks noGrp="1"/>
          </p:cNvSpPr>
          <p:nvPr>
            <p:ph type="title"/>
          </p:nvPr>
        </p:nvSpPr>
        <p:spPr>
          <a:xfrm>
            <a:off x="720000" y="540000"/>
            <a:ext cx="7703640" cy="477360"/>
          </a:xfrm>
          <a:prstGeom prst="rect">
            <a:avLst/>
          </a:prstGeom>
          <a:solidFill>
            <a:schemeClr val="dk2"/>
          </a:solidFill>
          <a:ln w="0">
            <a:noFill/>
          </a:ln>
        </p:spPr>
        <p:txBody>
          <a:bodyPr lIns="91440" rIns="91440" tIns="91440" bIns="91440" anchor="ctr">
            <a:normAutofit fontScale="77886"/>
          </a:bodyPr>
          <a:p>
            <a:pPr indent="0" algn="ctr">
              <a:lnSpc>
                <a:spcPct val="100000"/>
              </a:lnSpc>
              <a:buNone/>
              <a:tabLst>
                <a:tab algn="l" pos="0"/>
              </a:tabLst>
            </a:pPr>
            <a:r>
              <a:rPr b="1" lang="en" sz="1800" spc="-1" strike="noStrike">
                <a:solidFill>
                  <a:schemeClr val="lt1"/>
                </a:solidFill>
                <a:latin typeface="Krona One"/>
                <a:ea typeface="Krona One"/>
              </a:rPr>
              <a:t>THE ESTIMATED IMPACT OF IMPLEMENTING AN AI/ML BASED SOLUTION</a:t>
            </a:r>
            <a:endParaRPr b="0" lang="en-US" sz="1800" spc="-1" strike="noStrike">
              <a:solidFill>
                <a:srgbClr val="000000"/>
              </a:solidFill>
              <a:latin typeface="Arial"/>
            </a:endParaRPr>
          </a:p>
        </p:txBody>
      </p:sp>
      <p:sp>
        <p:nvSpPr>
          <p:cNvPr id="113" name="Google Shape;246;p41"/>
          <p:cNvSpPr/>
          <p:nvPr/>
        </p:nvSpPr>
        <p:spPr>
          <a:xfrm>
            <a:off x="724320" y="4313520"/>
            <a:ext cx="7703640" cy="321480"/>
          </a:xfrm>
          <a:prstGeom prst="rect">
            <a:avLst/>
          </a:prstGeom>
          <a:noFill/>
          <a:ln w="0">
            <a:noFill/>
          </a:ln>
        </p:spPr>
        <p:style>
          <a:lnRef idx="0"/>
          <a:fillRef idx="0"/>
          <a:effectRef idx="0"/>
          <a:fontRef idx="minor"/>
        </p:style>
        <p:txBody>
          <a:bodyPr tIns="91440" bIns="91440" anchor="t">
            <a:noAutofit/>
          </a:bodyPr>
          <a:p>
            <a:pPr algn="ctr">
              <a:lnSpc>
                <a:spcPct val="100000"/>
              </a:lnSpc>
              <a:tabLst>
                <a:tab algn="l" pos="0"/>
              </a:tabLst>
            </a:pPr>
            <a:endParaRPr b="0" lang="en-US" sz="1400" spc="-1" strike="noStrike">
              <a:solidFill>
                <a:srgbClr val="000000"/>
              </a:solidFill>
              <a:latin typeface="Arial"/>
            </a:endParaRPr>
          </a:p>
        </p:txBody>
      </p:sp>
      <p:sp>
        <p:nvSpPr>
          <p:cNvPr id="114" name="Google Shape;247;p41"/>
          <p:cNvSpPr/>
          <p:nvPr/>
        </p:nvSpPr>
        <p:spPr>
          <a:xfrm>
            <a:off x="1098360" y="1768680"/>
            <a:ext cx="2112840" cy="534600"/>
          </a:xfrm>
          <a:prstGeom prst="rect">
            <a:avLst/>
          </a:prstGeom>
          <a:noFill/>
          <a:ln w="0">
            <a:noFill/>
          </a:ln>
        </p:spPr>
        <p:style>
          <a:lnRef idx="0"/>
          <a:fillRef idx="0"/>
          <a:effectRef idx="0"/>
          <a:fontRef idx="minor"/>
        </p:style>
        <p:txBody>
          <a:bodyPr tIns="91440" bIns="91440" anchor="t">
            <a:noAutofit/>
          </a:bodyPr>
          <a:p>
            <a:pPr>
              <a:lnSpc>
                <a:spcPct val="100000"/>
              </a:lnSpc>
              <a:tabLst>
                <a:tab algn="l" pos="0"/>
              </a:tabLst>
            </a:pPr>
            <a:r>
              <a:rPr b="0" lang="en" sz="1400" spc="-1" strike="noStrike">
                <a:solidFill>
                  <a:schemeClr val="lt1"/>
                </a:solidFill>
                <a:latin typeface="Archivo"/>
                <a:ea typeface="Archivo"/>
              </a:rPr>
              <a:t>Valid applicants can be identified  easily.</a:t>
            </a:r>
            <a:endParaRPr b="0" lang="en-US" sz="1400" spc="-1" strike="noStrike">
              <a:solidFill>
                <a:srgbClr val="000000"/>
              </a:solidFill>
              <a:latin typeface="Arial"/>
            </a:endParaRPr>
          </a:p>
        </p:txBody>
      </p:sp>
      <p:sp>
        <p:nvSpPr>
          <p:cNvPr id="115" name="Google Shape;248;p41"/>
          <p:cNvSpPr/>
          <p:nvPr/>
        </p:nvSpPr>
        <p:spPr>
          <a:xfrm>
            <a:off x="1098360" y="1416240"/>
            <a:ext cx="2112840" cy="429120"/>
          </a:xfrm>
          <a:prstGeom prst="rect">
            <a:avLst/>
          </a:prstGeom>
          <a:noFill/>
          <a:ln w="0">
            <a:noFill/>
          </a:ln>
        </p:spPr>
        <p:style>
          <a:lnRef idx="0"/>
          <a:fillRef idx="0"/>
          <a:effectRef idx="0"/>
          <a:fontRef idx="minor"/>
        </p:style>
        <p:txBody>
          <a:bodyPr tIns="91440" bIns="91440" anchor="b">
            <a:noAutofit/>
          </a:bodyPr>
          <a:p>
            <a:pPr>
              <a:lnSpc>
                <a:spcPct val="100000"/>
              </a:lnSpc>
              <a:tabLst>
                <a:tab algn="l" pos="0"/>
              </a:tabLst>
            </a:pPr>
            <a:r>
              <a:rPr b="1" lang="en" sz="1700" spc="-1" strike="noStrike">
                <a:solidFill>
                  <a:schemeClr val="lt1"/>
                </a:solidFill>
                <a:latin typeface="Krona One"/>
                <a:ea typeface="Krona One"/>
              </a:rPr>
              <a:t>CUSTOMER BASE</a:t>
            </a:r>
            <a:endParaRPr b="0" lang="en-US" sz="1700" spc="-1" strike="noStrike">
              <a:solidFill>
                <a:srgbClr val="000000"/>
              </a:solidFill>
              <a:latin typeface="Arial"/>
            </a:endParaRPr>
          </a:p>
        </p:txBody>
      </p:sp>
      <p:sp>
        <p:nvSpPr>
          <p:cNvPr id="116" name="Google Shape;249;p41"/>
          <p:cNvSpPr/>
          <p:nvPr/>
        </p:nvSpPr>
        <p:spPr>
          <a:xfrm>
            <a:off x="1098360" y="2368080"/>
            <a:ext cx="2112840" cy="429120"/>
          </a:xfrm>
          <a:prstGeom prst="rect">
            <a:avLst/>
          </a:prstGeom>
          <a:noFill/>
          <a:ln w="0">
            <a:noFill/>
          </a:ln>
        </p:spPr>
        <p:style>
          <a:lnRef idx="0"/>
          <a:fillRef idx="0"/>
          <a:effectRef idx="0"/>
          <a:fontRef idx="minor"/>
        </p:style>
        <p:txBody>
          <a:bodyPr tIns="91440" bIns="91440" anchor="b">
            <a:noAutofit/>
          </a:bodyPr>
          <a:p>
            <a:pPr>
              <a:lnSpc>
                <a:spcPct val="100000"/>
              </a:lnSpc>
              <a:tabLst>
                <a:tab algn="l" pos="0"/>
              </a:tabLst>
            </a:pPr>
            <a:r>
              <a:rPr b="1" lang="en" sz="1700" spc="-1" strike="noStrike">
                <a:solidFill>
                  <a:schemeClr val="lt1"/>
                </a:solidFill>
                <a:latin typeface="Krona One"/>
                <a:ea typeface="Krona One"/>
              </a:rPr>
              <a:t>PROFIT</a:t>
            </a:r>
            <a:endParaRPr b="0" lang="en-US" sz="1700" spc="-1" strike="noStrike">
              <a:solidFill>
                <a:srgbClr val="000000"/>
              </a:solidFill>
              <a:latin typeface="Arial"/>
            </a:endParaRPr>
          </a:p>
        </p:txBody>
      </p:sp>
      <p:sp>
        <p:nvSpPr>
          <p:cNvPr id="117" name="Google Shape;250;p41"/>
          <p:cNvSpPr/>
          <p:nvPr/>
        </p:nvSpPr>
        <p:spPr>
          <a:xfrm>
            <a:off x="1098360" y="2720520"/>
            <a:ext cx="2112840" cy="534600"/>
          </a:xfrm>
          <a:prstGeom prst="rect">
            <a:avLst/>
          </a:prstGeom>
          <a:noFill/>
          <a:ln w="0">
            <a:noFill/>
          </a:ln>
        </p:spPr>
        <p:style>
          <a:lnRef idx="0"/>
          <a:fillRef idx="0"/>
          <a:effectRef idx="0"/>
          <a:fontRef idx="minor"/>
        </p:style>
        <p:txBody>
          <a:bodyPr tIns="91440" bIns="91440" anchor="t">
            <a:noAutofit/>
          </a:bodyPr>
          <a:p>
            <a:pPr>
              <a:lnSpc>
                <a:spcPct val="100000"/>
              </a:lnSpc>
              <a:tabLst>
                <a:tab algn="l" pos="0"/>
              </a:tabLst>
            </a:pPr>
            <a:r>
              <a:rPr b="0" lang="en" sz="1400" spc="-1" strike="noStrike">
                <a:solidFill>
                  <a:schemeClr val="lt1"/>
                </a:solidFill>
                <a:latin typeface="Archivo"/>
                <a:ea typeface="Archivo"/>
              </a:rPr>
              <a:t>Steady and consistent influx of cash.</a:t>
            </a:r>
            <a:endParaRPr b="0" lang="en-US" sz="1400" spc="-1" strike="noStrike">
              <a:solidFill>
                <a:srgbClr val="000000"/>
              </a:solidFill>
              <a:latin typeface="Arial"/>
            </a:endParaRPr>
          </a:p>
        </p:txBody>
      </p:sp>
      <p:sp>
        <p:nvSpPr>
          <p:cNvPr id="118" name="Google Shape;251;p41"/>
          <p:cNvSpPr/>
          <p:nvPr/>
        </p:nvSpPr>
        <p:spPr>
          <a:xfrm>
            <a:off x="1098360" y="3320280"/>
            <a:ext cx="2112840" cy="429120"/>
          </a:xfrm>
          <a:prstGeom prst="rect">
            <a:avLst/>
          </a:prstGeom>
          <a:noFill/>
          <a:ln w="0">
            <a:noFill/>
          </a:ln>
        </p:spPr>
        <p:style>
          <a:lnRef idx="0"/>
          <a:fillRef idx="0"/>
          <a:effectRef idx="0"/>
          <a:fontRef idx="minor"/>
        </p:style>
        <p:txBody>
          <a:bodyPr tIns="91440" bIns="91440" anchor="b">
            <a:noAutofit/>
          </a:bodyPr>
          <a:p>
            <a:pPr>
              <a:lnSpc>
                <a:spcPct val="100000"/>
              </a:lnSpc>
              <a:tabLst>
                <a:tab algn="l" pos="0"/>
              </a:tabLst>
            </a:pPr>
            <a:r>
              <a:rPr b="1" lang="en" sz="1700" spc="-1" strike="noStrike">
                <a:solidFill>
                  <a:schemeClr val="lt1"/>
                </a:solidFill>
                <a:latin typeface="Krona One"/>
                <a:ea typeface="Krona One"/>
              </a:rPr>
              <a:t>TIME SAVED</a:t>
            </a:r>
            <a:endParaRPr b="0" lang="en-US" sz="1700" spc="-1" strike="noStrike">
              <a:solidFill>
                <a:srgbClr val="000000"/>
              </a:solidFill>
              <a:latin typeface="Arial"/>
            </a:endParaRPr>
          </a:p>
        </p:txBody>
      </p:sp>
      <p:sp>
        <p:nvSpPr>
          <p:cNvPr id="119" name="Google Shape;252;p41"/>
          <p:cNvSpPr/>
          <p:nvPr/>
        </p:nvSpPr>
        <p:spPr>
          <a:xfrm>
            <a:off x="1098360" y="3672720"/>
            <a:ext cx="2112840" cy="534600"/>
          </a:xfrm>
          <a:prstGeom prst="rect">
            <a:avLst/>
          </a:prstGeom>
          <a:noFill/>
          <a:ln w="0">
            <a:noFill/>
          </a:ln>
        </p:spPr>
        <p:style>
          <a:lnRef idx="0"/>
          <a:fillRef idx="0"/>
          <a:effectRef idx="0"/>
          <a:fontRef idx="minor"/>
        </p:style>
        <p:txBody>
          <a:bodyPr tIns="91440" bIns="91440" anchor="t">
            <a:noAutofit/>
          </a:bodyPr>
          <a:p>
            <a:pPr>
              <a:lnSpc>
                <a:spcPct val="100000"/>
              </a:lnSpc>
              <a:tabLst>
                <a:tab algn="l" pos="0"/>
              </a:tabLst>
            </a:pPr>
            <a:r>
              <a:rPr b="0" lang="en" sz="1400" spc="-1" strike="noStrike">
                <a:solidFill>
                  <a:schemeClr val="lt1"/>
                </a:solidFill>
                <a:latin typeface="Archivo"/>
                <a:ea typeface="Archivo"/>
              </a:rPr>
              <a:t>The timed saved on application processing going forward increases.</a:t>
            </a:r>
            <a:endParaRPr b="0" lang="en-US" sz="1400" spc="-1" strike="noStrike">
              <a:solidFill>
                <a:srgbClr val="000000"/>
              </a:solidFill>
              <a:latin typeface="Arial"/>
            </a:endParaRPr>
          </a:p>
        </p:txBody>
      </p:sp>
      <p:sp>
        <p:nvSpPr>
          <p:cNvPr id="120" name="Google Shape;253;p41"/>
          <p:cNvSpPr/>
          <p:nvPr/>
        </p:nvSpPr>
        <p:spPr>
          <a:xfrm>
            <a:off x="720000" y="1495440"/>
            <a:ext cx="265320" cy="265320"/>
          </a:xfrm>
          <a:prstGeom prst="ellipse">
            <a:avLst/>
          </a:prstGeom>
          <a:solidFill>
            <a:schemeClr val="lt2"/>
          </a:solidFill>
          <a:ln w="0">
            <a:noFill/>
          </a:ln>
        </p:spPr>
        <p:style>
          <a:lnRef idx="0"/>
          <a:fillRef idx="0"/>
          <a:effectRef idx="0"/>
          <a:fontRef idx="minor"/>
        </p:style>
        <p:txBody>
          <a:bodyPr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121" name="Google Shape;254;p41"/>
          <p:cNvSpPr/>
          <p:nvPr/>
        </p:nvSpPr>
        <p:spPr>
          <a:xfrm>
            <a:off x="720000" y="2422800"/>
            <a:ext cx="265320" cy="265320"/>
          </a:xfrm>
          <a:prstGeom prst="ellipse">
            <a:avLst/>
          </a:prstGeom>
          <a:solidFill>
            <a:schemeClr val="lt1"/>
          </a:solidFill>
          <a:ln w="0">
            <a:noFill/>
          </a:ln>
        </p:spPr>
        <p:style>
          <a:lnRef idx="0"/>
          <a:fillRef idx="0"/>
          <a:effectRef idx="0"/>
          <a:fontRef idx="minor"/>
        </p:style>
        <p:txBody>
          <a:bodyPr tIns="91440" bIns="91440" anchor="ctr">
            <a:noAutofit/>
          </a:bodyPr>
          <a:p>
            <a:pPr>
              <a:lnSpc>
                <a:spcPct val="100000"/>
              </a:lnSpc>
              <a:tabLst>
                <a:tab algn="l" pos="0"/>
              </a:tabLst>
            </a:pPr>
            <a:endParaRPr b="0" lang="en-US" sz="1400" spc="-1" strike="noStrike">
              <a:solidFill>
                <a:srgbClr val="ffffff"/>
              </a:solidFill>
              <a:latin typeface="Arial"/>
            </a:endParaRPr>
          </a:p>
        </p:txBody>
      </p:sp>
      <p:sp>
        <p:nvSpPr>
          <p:cNvPr id="122" name="Google Shape;255;p41"/>
          <p:cNvSpPr/>
          <p:nvPr/>
        </p:nvSpPr>
        <p:spPr>
          <a:xfrm>
            <a:off x="720000" y="3350520"/>
            <a:ext cx="265320" cy="265320"/>
          </a:xfrm>
          <a:prstGeom prst="ellipse">
            <a:avLst/>
          </a:prstGeom>
          <a:solidFill>
            <a:schemeClr val="dk2"/>
          </a:solidFill>
          <a:ln w="0">
            <a:noFill/>
          </a:ln>
        </p:spPr>
        <p:style>
          <a:lnRef idx="0"/>
          <a:fillRef idx="0"/>
          <a:effectRef idx="0"/>
          <a:fontRef idx="minor"/>
        </p:style>
        <p:txBody>
          <a:bodyPr tIns="91440" bIns="91440" anchor="ctr">
            <a:noAutofit/>
          </a:bodyPr>
          <a:p>
            <a:pPr>
              <a:lnSpc>
                <a:spcPct val="100000"/>
              </a:lnSpc>
              <a:tabLst>
                <a:tab algn="l" pos="0"/>
              </a:tabLst>
            </a:pPr>
            <a:endParaRPr b="0" lang="en-US" sz="1400" spc="-1" strike="noStrike">
              <a:solidFill>
                <a:srgbClr val="000000"/>
              </a:solidFill>
              <a:latin typeface="Arial"/>
            </a:endParaRPr>
          </a:p>
        </p:txBody>
      </p:sp>
      <p:pic>
        <p:nvPicPr>
          <p:cNvPr id="123" name="Google Shape;256;p41" descr="">
            <a:hlinkClick r:id="rId1"/>
          </p:cNvPr>
          <p:cNvPicPr/>
          <p:nvPr/>
        </p:nvPicPr>
        <p:blipFill>
          <a:blip r:embed="rId2"/>
          <a:stretch/>
        </p:blipFill>
        <p:spPr>
          <a:xfrm>
            <a:off x="3590640" y="1316160"/>
            <a:ext cx="4836960" cy="299088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PlaceHolder 1"/>
          <p:cNvSpPr>
            <a:spLocks noGrp="1"/>
          </p:cNvSpPr>
          <p:nvPr>
            <p:ph type="title"/>
          </p:nvPr>
        </p:nvSpPr>
        <p:spPr>
          <a:xfrm>
            <a:off x="720000" y="540000"/>
            <a:ext cx="7703640" cy="477360"/>
          </a:xfrm>
          <a:prstGeom prst="rect">
            <a:avLst/>
          </a:prstGeom>
          <a:solidFill>
            <a:schemeClr val="dk2"/>
          </a:solidFill>
          <a:ln w="0">
            <a:noFill/>
          </a:ln>
        </p:spPr>
        <p:txBody>
          <a:bodyPr lIns="91440" rIns="91440" tIns="91440" bIns="91440" anchor="ctr">
            <a:noAutofit/>
          </a:bodyPr>
          <a:p>
            <a:pPr indent="0" algn="ctr">
              <a:lnSpc>
                <a:spcPct val="100000"/>
              </a:lnSpc>
              <a:buNone/>
              <a:tabLst>
                <a:tab algn="l" pos="0"/>
              </a:tabLst>
            </a:pPr>
            <a:r>
              <a:rPr b="1" lang="en" sz="2400" spc="-1" strike="noStrike">
                <a:solidFill>
                  <a:schemeClr val="lt1"/>
                </a:solidFill>
                <a:latin typeface="Krona One"/>
                <a:ea typeface="Krona One"/>
              </a:rPr>
              <a:t>A LOOK INTO MY SOLUTION</a:t>
            </a:r>
            <a:endParaRPr b="0" lang="en-US" sz="2400" spc="-1" strike="noStrike">
              <a:solidFill>
                <a:srgbClr val="000000"/>
              </a:solidFill>
              <a:latin typeface="Arial"/>
            </a:endParaRPr>
          </a:p>
        </p:txBody>
      </p:sp>
      <p:sp>
        <p:nvSpPr>
          <p:cNvPr id="125" name="Google Shape;262;p42"/>
          <p:cNvSpPr/>
          <p:nvPr/>
        </p:nvSpPr>
        <p:spPr>
          <a:xfrm>
            <a:off x="1510560" y="2810160"/>
            <a:ext cx="345240" cy="345240"/>
          </a:xfrm>
          <a:prstGeom prst="ellipse">
            <a:avLst/>
          </a:prstGeom>
          <a:noFill/>
          <a:ln w="0">
            <a:noFill/>
          </a:ln>
        </p:spPr>
        <p:style>
          <a:lnRef idx="0"/>
          <a:fillRef idx="0"/>
          <a:effectRef idx="0"/>
          <a:fontRef idx="minor"/>
        </p:style>
        <p:txBody>
          <a:bodyPr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126" name="Google Shape;263;p42"/>
          <p:cNvSpPr/>
          <p:nvPr/>
        </p:nvSpPr>
        <p:spPr>
          <a:xfrm>
            <a:off x="5362200" y="2810160"/>
            <a:ext cx="345240" cy="345240"/>
          </a:xfrm>
          <a:prstGeom prst="ellipse">
            <a:avLst/>
          </a:prstGeom>
          <a:noFill/>
          <a:ln w="0">
            <a:noFill/>
          </a:ln>
        </p:spPr>
        <p:style>
          <a:lnRef idx="0"/>
          <a:fillRef idx="0"/>
          <a:effectRef idx="0"/>
          <a:fontRef idx="minor"/>
        </p:style>
        <p:txBody>
          <a:bodyPr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127" name="Google Shape;264;p42"/>
          <p:cNvSpPr/>
          <p:nvPr/>
        </p:nvSpPr>
        <p:spPr>
          <a:xfrm>
            <a:off x="3436200" y="1935720"/>
            <a:ext cx="345240" cy="345240"/>
          </a:xfrm>
          <a:prstGeom prst="ellipse">
            <a:avLst/>
          </a:prstGeom>
          <a:noFill/>
          <a:ln w="0">
            <a:noFill/>
          </a:ln>
        </p:spPr>
        <p:style>
          <a:lnRef idx="0"/>
          <a:fillRef idx="0"/>
          <a:effectRef idx="0"/>
          <a:fontRef idx="minor"/>
        </p:style>
        <p:txBody>
          <a:bodyPr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128" name="Google Shape;265;p42"/>
          <p:cNvSpPr/>
          <p:nvPr/>
        </p:nvSpPr>
        <p:spPr>
          <a:xfrm>
            <a:off x="7287840" y="1935720"/>
            <a:ext cx="345240" cy="345240"/>
          </a:xfrm>
          <a:prstGeom prst="ellipse">
            <a:avLst/>
          </a:prstGeom>
          <a:noFill/>
          <a:ln w="0">
            <a:noFill/>
          </a:ln>
        </p:spPr>
        <p:style>
          <a:lnRef idx="0"/>
          <a:fillRef idx="0"/>
          <a:effectRef idx="0"/>
          <a:fontRef idx="minor"/>
        </p:style>
        <p:txBody>
          <a:bodyPr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129" name="Google Shape;266;p42"/>
          <p:cNvSpPr/>
          <p:nvPr/>
        </p:nvSpPr>
        <p:spPr>
          <a:xfrm>
            <a:off x="720000" y="3366720"/>
            <a:ext cx="1926720" cy="439560"/>
          </a:xfrm>
          <a:prstGeom prst="rect">
            <a:avLst/>
          </a:prstGeom>
          <a:solidFill>
            <a:schemeClr val="dk2"/>
          </a:solidFill>
          <a:ln w="0">
            <a:noFill/>
          </a:ln>
        </p:spPr>
        <p:style>
          <a:lnRef idx="0"/>
          <a:fillRef idx="0"/>
          <a:effectRef idx="0"/>
          <a:fontRef idx="minor"/>
        </p:style>
        <p:txBody>
          <a:bodyPr tIns="91440" bIns="91440" anchor="t">
            <a:noAutofit/>
          </a:bodyPr>
          <a:p>
            <a:pPr algn="ctr">
              <a:lnSpc>
                <a:spcPct val="100000"/>
              </a:lnSpc>
              <a:tabLst>
                <a:tab algn="l" pos="0"/>
              </a:tabLst>
            </a:pPr>
            <a:r>
              <a:rPr b="1" lang="en" sz="1600" spc="-1" strike="noStrike">
                <a:solidFill>
                  <a:schemeClr val="lt1"/>
                </a:solidFill>
                <a:latin typeface="Krona One"/>
                <a:ea typeface="Krona One"/>
              </a:rPr>
              <a:t>APPLICANT</a:t>
            </a:r>
            <a:endParaRPr b="0" lang="en-US" sz="1600" spc="-1" strike="noStrike">
              <a:solidFill>
                <a:srgbClr val="000000"/>
              </a:solidFill>
              <a:latin typeface="Arial"/>
            </a:endParaRPr>
          </a:p>
        </p:txBody>
      </p:sp>
      <p:sp>
        <p:nvSpPr>
          <p:cNvPr id="130" name="Google Shape;267;p42"/>
          <p:cNvSpPr/>
          <p:nvPr/>
        </p:nvSpPr>
        <p:spPr>
          <a:xfrm>
            <a:off x="2645640" y="2370240"/>
            <a:ext cx="1926720" cy="439560"/>
          </a:xfrm>
          <a:prstGeom prst="rect">
            <a:avLst/>
          </a:prstGeom>
          <a:solidFill>
            <a:schemeClr val="dk2"/>
          </a:solidFill>
          <a:ln w="0">
            <a:noFill/>
          </a:ln>
        </p:spPr>
        <p:style>
          <a:lnRef idx="0"/>
          <a:fillRef idx="0"/>
          <a:effectRef idx="0"/>
          <a:fontRef idx="minor"/>
        </p:style>
        <p:txBody>
          <a:bodyPr tIns="91440" bIns="91440" anchor="t">
            <a:noAutofit/>
          </a:bodyPr>
          <a:p>
            <a:pPr algn="ctr">
              <a:lnSpc>
                <a:spcPct val="100000"/>
              </a:lnSpc>
              <a:tabLst>
                <a:tab algn="l" pos="0"/>
              </a:tabLst>
            </a:pPr>
            <a:r>
              <a:rPr b="1" lang="en" sz="1600" spc="-1" strike="noStrike">
                <a:solidFill>
                  <a:schemeClr val="lt1"/>
                </a:solidFill>
                <a:latin typeface="Krona One"/>
                <a:ea typeface="Krona One"/>
              </a:rPr>
              <a:t>FRONT END</a:t>
            </a:r>
            <a:endParaRPr b="0" lang="en-US" sz="1600" spc="-1" strike="noStrike">
              <a:solidFill>
                <a:srgbClr val="000000"/>
              </a:solidFill>
              <a:latin typeface="Arial"/>
            </a:endParaRPr>
          </a:p>
        </p:txBody>
      </p:sp>
      <p:sp>
        <p:nvSpPr>
          <p:cNvPr id="131" name="Google Shape;268;p42"/>
          <p:cNvSpPr/>
          <p:nvPr/>
        </p:nvSpPr>
        <p:spPr>
          <a:xfrm>
            <a:off x="4571280" y="3366720"/>
            <a:ext cx="1926720" cy="439560"/>
          </a:xfrm>
          <a:prstGeom prst="rect">
            <a:avLst/>
          </a:prstGeom>
          <a:solidFill>
            <a:schemeClr val="dk2"/>
          </a:solidFill>
          <a:ln w="0">
            <a:noFill/>
          </a:ln>
        </p:spPr>
        <p:style>
          <a:lnRef idx="0"/>
          <a:fillRef idx="0"/>
          <a:effectRef idx="0"/>
          <a:fontRef idx="minor"/>
        </p:style>
        <p:txBody>
          <a:bodyPr tIns="91440" bIns="91440" anchor="t">
            <a:noAutofit/>
          </a:bodyPr>
          <a:p>
            <a:pPr algn="ctr">
              <a:lnSpc>
                <a:spcPct val="100000"/>
              </a:lnSpc>
              <a:tabLst>
                <a:tab algn="l" pos="0"/>
              </a:tabLst>
            </a:pPr>
            <a:r>
              <a:rPr b="1" lang="en" sz="1600" spc="-1" strike="noStrike">
                <a:solidFill>
                  <a:schemeClr val="lt1"/>
                </a:solidFill>
                <a:latin typeface="Krona One"/>
                <a:ea typeface="Krona One"/>
              </a:rPr>
              <a:t>SERVER</a:t>
            </a:r>
            <a:endParaRPr b="0" lang="en-US" sz="1600" spc="-1" strike="noStrike">
              <a:solidFill>
                <a:srgbClr val="000000"/>
              </a:solidFill>
              <a:latin typeface="Arial"/>
            </a:endParaRPr>
          </a:p>
        </p:txBody>
      </p:sp>
      <p:sp>
        <p:nvSpPr>
          <p:cNvPr id="132" name="Google Shape;269;p42"/>
          <p:cNvSpPr/>
          <p:nvPr/>
        </p:nvSpPr>
        <p:spPr>
          <a:xfrm>
            <a:off x="6497280" y="2370240"/>
            <a:ext cx="1926720" cy="439560"/>
          </a:xfrm>
          <a:prstGeom prst="rect">
            <a:avLst/>
          </a:prstGeom>
          <a:solidFill>
            <a:schemeClr val="dk2"/>
          </a:solidFill>
          <a:ln w="0">
            <a:noFill/>
          </a:ln>
        </p:spPr>
        <p:style>
          <a:lnRef idx="0"/>
          <a:fillRef idx="0"/>
          <a:effectRef idx="0"/>
          <a:fontRef idx="minor"/>
        </p:style>
        <p:txBody>
          <a:bodyPr tIns="91440" bIns="91440" anchor="t">
            <a:normAutofit fontScale="93550"/>
          </a:bodyPr>
          <a:p>
            <a:pPr algn="ctr">
              <a:lnSpc>
                <a:spcPct val="100000"/>
              </a:lnSpc>
              <a:tabLst>
                <a:tab algn="l" pos="0"/>
              </a:tabLst>
            </a:pPr>
            <a:r>
              <a:rPr b="1" lang="en" sz="1600" spc="-1" strike="noStrike">
                <a:solidFill>
                  <a:schemeClr val="lt1"/>
                </a:solidFill>
                <a:latin typeface="Krona One"/>
                <a:ea typeface="Krona One"/>
              </a:rPr>
              <a:t>ML ALGORITHM</a:t>
            </a:r>
            <a:endParaRPr b="0" lang="en-US" sz="1600" spc="-1" strike="noStrike">
              <a:solidFill>
                <a:srgbClr val="000000"/>
              </a:solidFill>
              <a:latin typeface="Arial"/>
            </a:endParaRPr>
          </a:p>
        </p:txBody>
      </p:sp>
      <p:cxnSp>
        <p:nvCxnSpPr>
          <p:cNvPr id="133" name="Google Shape;270;p42"/>
          <p:cNvCxnSpPr>
            <a:stCxn id="125" idx="6"/>
            <a:endCxn id="127" idx="2"/>
          </p:cNvCxnSpPr>
          <p:nvPr/>
        </p:nvCxnSpPr>
        <p:spPr>
          <a:xfrm flipV="1">
            <a:off x="1855800" y="2108520"/>
            <a:ext cx="1580760" cy="874800"/>
          </a:xfrm>
          <a:prstGeom prst="bentConnector3">
            <a:avLst>
              <a:gd name="adj1" fmla="val 22892"/>
            </a:avLst>
          </a:prstGeom>
          <a:ln w="19050">
            <a:solidFill>
              <a:srgbClr val="000000"/>
            </a:solidFill>
            <a:round/>
          </a:ln>
        </p:spPr>
      </p:cxnSp>
      <p:cxnSp>
        <p:nvCxnSpPr>
          <p:cNvPr id="134" name="Google Shape;271;p42"/>
          <p:cNvCxnSpPr>
            <a:stCxn id="127" idx="6"/>
            <a:endCxn id="126" idx="2"/>
          </p:cNvCxnSpPr>
          <p:nvPr/>
        </p:nvCxnSpPr>
        <p:spPr>
          <a:xfrm>
            <a:off x="3781440" y="2108520"/>
            <a:ext cx="1581120" cy="874800"/>
          </a:xfrm>
          <a:prstGeom prst="bentConnector3">
            <a:avLst>
              <a:gd name="adj1" fmla="val 74333"/>
            </a:avLst>
          </a:prstGeom>
          <a:ln w="19050">
            <a:solidFill>
              <a:srgbClr val="000000"/>
            </a:solidFill>
            <a:round/>
          </a:ln>
        </p:spPr>
      </p:cxnSp>
      <p:cxnSp>
        <p:nvCxnSpPr>
          <p:cNvPr id="135" name="Google Shape;272;p42"/>
          <p:cNvCxnSpPr>
            <a:stCxn id="126" idx="6"/>
            <a:endCxn id="128" idx="2"/>
          </p:cNvCxnSpPr>
          <p:nvPr/>
        </p:nvCxnSpPr>
        <p:spPr>
          <a:xfrm flipV="1">
            <a:off x="5707440" y="2108520"/>
            <a:ext cx="1580760" cy="874800"/>
          </a:xfrm>
          <a:prstGeom prst="bentConnector3">
            <a:avLst>
              <a:gd name="adj1" fmla="val 26104"/>
            </a:avLst>
          </a:prstGeom>
          <a:ln w="19050">
            <a:solidFill>
              <a:srgbClr val="000000"/>
            </a:solidFill>
            <a:round/>
          </a:ln>
        </p:spPr>
      </p:cxnSp>
      <p:grpSp>
        <p:nvGrpSpPr>
          <p:cNvPr id="136" name="Google Shape;273;p42"/>
          <p:cNvGrpSpPr/>
          <p:nvPr/>
        </p:nvGrpSpPr>
        <p:grpSpPr>
          <a:xfrm>
            <a:off x="3470040" y="1938600"/>
            <a:ext cx="277560" cy="338760"/>
            <a:chOff x="3470040" y="1938600"/>
            <a:chExt cx="277560" cy="338760"/>
          </a:xfrm>
        </p:grpSpPr>
        <p:sp>
          <p:nvSpPr>
            <p:cNvPr id="137" name="Google Shape;274;p42"/>
            <p:cNvSpPr/>
            <p:nvPr/>
          </p:nvSpPr>
          <p:spPr>
            <a:xfrm>
              <a:off x="3470040" y="2217600"/>
              <a:ext cx="52200" cy="39240"/>
            </a:xfrm>
            <a:custGeom>
              <a:avLst/>
              <a:gdLst>
                <a:gd name="textAreaLeft" fmla="*/ 0 w 52200"/>
                <a:gd name="textAreaRight" fmla="*/ 52560 w 52200"/>
                <a:gd name="textAreaTop" fmla="*/ 0 h 39240"/>
                <a:gd name="textAreaBottom" fmla="*/ 39600 h 39240"/>
              </a:gdLst>
              <a:ahLst/>
              <a:rect l="textAreaLeft" t="textAreaTop" r="textAreaRight" b="textAreaBottom"/>
              <a:pathLst>
                <a:path w="2982" h="2259">
                  <a:moveTo>
                    <a:pt x="1" y="0"/>
                  </a:moveTo>
                  <a:lnTo>
                    <a:pt x="1" y="563"/>
                  </a:lnTo>
                  <a:cubicBezTo>
                    <a:pt x="1" y="1500"/>
                    <a:pt x="756" y="2256"/>
                    <a:pt x="1693" y="2259"/>
                  </a:cubicBezTo>
                  <a:lnTo>
                    <a:pt x="2982" y="2259"/>
                  </a:lnTo>
                  <a:cubicBezTo>
                    <a:pt x="2711" y="1527"/>
                    <a:pt x="2515" y="768"/>
                    <a:pt x="2401" y="0"/>
                  </a:cubicBezTo>
                  <a:close/>
                </a:path>
              </a:pathLst>
            </a:custGeom>
            <a:solidFill>
              <a:schemeClr val="dk2"/>
            </a:solidFill>
            <a:ln w="0">
              <a:noFill/>
            </a:ln>
          </p:spPr>
          <p:style>
            <a:lnRef idx="0"/>
            <a:fillRef idx="0"/>
            <a:effectRef idx="0"/>
            <a:fontRef idx="minor"/>
          </p:style>
          <p:txBody>
            <a:bodyPr tIns="19800" bIns="19800" anchor="ctr">
              <a:noAutofit/>
            </a:bodyPr>
            <a:p>
              <a:pPr>
                <a:lnSpc>
                  <a:spcPct val="100000"/>
                </a:lnSpc>
                <a:tabLst>
                  <a:tab algn="l" pos="0"/>
                </a:tabLst>
              </a:pPr>
              <a:endParaRPr b="0" lang="en-US" sz="1400" spc="-1" strike="noStrike">
                <a:solidFill>
                  <a:srgbClr val="000000"/>
                </a:solidFill>
                <a:latin typeface="Arial"/>
              </a:endParaRPr>
            </a:p>
          </p:txBody>
        </p:sp>
        <p:sp>
          <p:nvSpPr>
            <p:cNvPr id="138" name="Google Shape;275;p42"/>
            <p:cNvSpPr/>
            <p:nvPr/>
          </p:nvSpPr>
          <p:spPr>
            <a:xfrm>
              <a:off x="3470040" y="1998360"/>
              <a:ext cx="198360" cy="199080"/>
            </a:xfrm>
            <a:custGeom>
              <a:avLst/>
              <a:gdLst>
                <a:gd name="textAreaLeft" fmla="*/ 0 w 198360"/>
                <a:gd name="textAreaRight" fmla="*/ 198720 w 198360"/>
                <a:gd name="textAreaTop" fmla="*/ 0 h 199080"/>
                <a:gd name="textAreaBottom" fmla="*/ 199440 h 199080"/>
              </a:gdLst>
              <a:ahLst/>
              <a:rect l="textAreaLeft" t="textAreaTop" r="textAreaRight" b="textAreaBottom"/>
              <a:pathLst>
                <a:path w="11293" h="11333">
                  <a:moveTo>
                    <a:pt x="1" y="1"/>
                  </a:moveTo>
                  <a:lnTo>
                    <a:pt x="1" y="11332"/>
                  </a:lnTo>
                  <a:lnTo>
                    <a:pt x="2283" y="11332"/>
                  </a:lnTo>
                  <a:cubicBezTo>
                    <a:pt x="2274" y="11142"/>
                    <a:pt x="2259" y="10956"/>
                    <a:pt x="2259" y="10766"/>
                  </a:cubicBezTo>
                  <a:lnTo>
                    <a:pt x="2259" y="9637"/>
                  </a:lnTo>
                  <a:cubicBezTo>
                    <a:pt x="2259" y="8396"/>
                    <a:pt x="2834" y="7249"/>
                    <a:pt x="3834" y="6490"/>
                  </a:cubicBezTo>
                  <a:lnTo>
                    <a:pt x="4517" y="5975"/>
                  </a:lnTo>
                  <a:lnTo>
                    <a:pt x="4517" y="3145"/>
                  </a:lnTo>
                  <a:cubicBezTo>
                    <a:pt x="4517" y="2051"/>
                    <a:pt x="5400" y="1169"/>
                    <a:pt x="6493" y="1169"/>
                  </a:cubicBezTo>
                  <a:cubicBezTo>
                    <a:pt x="7583" y="1169"/>
                    <a:pt x="8468" y="2051"/>
                    <a:pt x="8468" y="3145"/>
                  </a:cubicBezTo>
                  <a:lnTo>
                    <a:pt x="8468" y="3617"/>
                  </a:lnTo>
                  <a:cubicBezTo>
                    <a:pt x="8743" y="3487"/>
                    <a:pt x="9031" y="3426"/>
                    <a:pt x="9314" y="3426"/>
                  </a:cubicBezTo>
                  <a:cubicBezTo>
                    <a:pt x="10141" y="3426"/>
                    <a:pt x="10923" y="3949"/>
                    <a:pt x="11196" y="4795"/>
                  </a:cubicBezTo>
                  <a:cubicBezTo>
                    <a:pt x="11226" y="4780"/>
                    <a:pt x="11260" y="4771"/>
                    <a:pt x="11293" y="4759"/>
                  </a:cubicBezTo>
                  <a:lnTo>
                    <a:pt x="11293" y="1"/>
                  </a:lnTo>
                  <a:close/>
                </a:path>
              </a:pathLst>
            </a:custGeom>
            <a:solidFill>
              <a:schemeClr val="dk2"/>
            </a:solidFill>
            <a:ln w="0">
              <a:noFill/>
            </a:ln>
          </p:spPr>
          <p:style>
            <a:lnRef idx="0"/>
            <a:fillRef idx="0"/>
            <a:effectRef idx="0"/>
            <a:fontRef idx="minor"/>
          </p:style>
          <p:txBody>
            <a:bodyPr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139" name="Google Shape;276;p42"/>
            <p:cNvSpPr/>
            <p:nvPr/>
          </p:nvSpPr>
          <p:spPr>
            <a:xfrm>
              <a:off x="3470040" y="1938600"/>
              <a:ext cx="198360" cy="39240"/>
            </a:xfrm>
            <a:custGeom>
              <a:avLst/>
              <a:gdLst>
                <a:gd name="textAreaLeft" fmla="*/ 0 w 198360"/>
                <a:gd name="textAreaRight" fmla="*/ 198720 w 198360"/>
                <a:gd name="textAreaTop" fmla="*/ 0 h 39240"/>
                <a:gd name="textAreaBottom" fmla="*/ 39600 h 39240"/>
              </a:gdLst>
              <a:ahLst/>
              <a:rect l="textAreaLeft" t="textAreaTop" r="textAreaRight" b="textAreaBottom"/>
              <a:pathLst>
                <a:path w="11293" h="2259">
                  <a:moveTo>
                    <a:pt x="1693" y="0"/>
                  </a:moveTo>
                  <a:cubicBezTo>
                    <a:pt x="756" y="0"/>
                    <a:pt x="1" y="759"/>
                    <a:pt x="1" y="1695"/>
                  </a:cubicBezTo>
                  <a:lnTo>
                    <a:pt x="1" y="2259"/>
                  </a:lnTo>
                  <a:lnTo>
                    <a:pt x="11293" y="2259"/>
                  </a:lnTo>
                  <a:lnTo>
                    <a:pt x="11293" y="1695"/>
                  </a:lnTo>
                  <a:cubicBezTo>
                    <a:pt x="11290" y="759"/>
                    <a:pt x="10534" y="0"/>
                    <a:pt x="9597" y="0"/>
                  </a:cubicBezTo>
                  <a:close/>
                </a:path>
              </a:pathLst>
            </a:custGeom>
            <a:solidFill>
              <a:schemeClr val="dk2"/>
            </a:solidFill>
            <a:ln w="0">
              <a:noFill/>
            </a:ln>
          </p:spPr>
          <p:style>
            <a:lnRef idx="0"/>
            <a:fillRef idx="0"/>
            <a:effectRef idx="0"/>
            <a:fontRef idx="minor"/>
          </p:style>
          <p:txBody>
            <a:bodyPr tIns="19800" bIns="19800" anchor="ctr">
              <a:noAutofit/>
            </a:bodyPr>
            <a:p>
              <a:pPr>
                <a:lnSpc>
                  <a:spcPct val="100000"/>
                </a:lnSpc>
                <a:tabLst>
                  <a:tab algn="l" pos="0"/>
                </a:tabLst>
              </a:pPr>
              <a:endParaRPr b="0" lang="en-US" sz="1400" spc="-1" strike="noStrike">
                <a:solidFill>
                  <a:srgbClr val="000000"/>
                </a:solidFill>
                <a:latin typeface="Arial"/>
              </a:endParaRPr>
            </a:p>
          </p:txBody>
        </p:sp>
        <p:sp>
          <p:nvSpPr>
            <p:cNvPr id="140" name="Google Shape;277;p42"/>
            <p:cNvSpPr/>
            <p:nvPr/>
          </p:nvSpPr>
          <p:spPr>
            <a:xfrm>
              <a:off x="3529440" y="2038680"/>
              <a:ext cx="218160" cy="238680"/>
            </a:xfrm>
            <a:custGeom>
              <a:avLst/>
              <a:gdLst>
                <a:gd name="textAreaLeft" fmla="*/ 0 w 218160"/>
                <a:gd name="textAreaRight" fmla="*/ 218520 w 218160"/>
                <a:gd name="textAreaTop" fmla="*/ 0 h 238680"/>
                <a:gd name="textAreaBottom" fmla="*/ 239040 h 238680"/>
              </a:gdLst>
              <a:ahLst/>
              <a:rect l="textAreaLeft" t="textAreaTop" r="textAreaRight" b="textAreaBottom"/>
              <a:pathLst>
                <a:path w="12422" h="13588">
                  <a:moveTo>
                    <a:pt x="3105" y="0"/>
                  </a:moveTo>
                  <a:cubicBezTo>
                    <a:pt x="2635" y="0"/>
                    <a:pt x="2259" y="377"/>
                    <a:pt x="2259" y="847"/>
                  </a:cubicBezTo>
                  <a:lnTo>
                    <a:pt x="2259" y="8468"/>
                  </a:lnTo>
                  <a:cubicBezTo>
                    <a:pt x="2259" y="8781"/>
                    <a:pt x="2006" y="9031"/>
                    <a:pt x="1693" y="9031"/>
                  </a:cubicBezTo>
                  <a:cubicBezTo>
                    <a:pt x="1379" y="9031"/>
                    <a:pt x="1129" y="8781"/>
                    <a:pt x="1129" y="8468"/>
                  </a:cubicBezTo>
                  <a:lnTo>
                    <a:pt x="1129" y="5095"/>
                  </a:lnTo>
                  <a:cubicBezTo>
                    <a:pt x="419" y="5622"/>
                    <a:pt x="0" y="6453"/>
                    <a:pt x="0" y="7339"/>
                  </a:cubicBezTo>
                  <a:lnTo>
                    <a:pt x="0" y="8468"/>
                  </a:lnTo>
                  <a:cubicBezTo>
                    <a:pt x="0" y="10052"/>
                    <a:pt x="368" y="11615"/>
                    <a:pt x="1069" y="13036"/>
                  </a:cubicBezTo>
                  <a:cubicBezTo>
                    <a:pt x="1223" y="13346"/>
                    <a:pt x="1322" y="13587"/>
                    <a:pt x="1693" y="13587"/>
                  </a:cubicBezTo>
                  <a:lnTo>
                    <a:pt x="10726" y="13587"/>
                  </a:lnTo>
                  <a:cubicBezTo>
                    <a:pt x="11097" y="13587"/>
                    <a:pt x="11196" y="13346"/>
                    <a:pt x="11350" y="13036"/>
                  </a:cubicBezTo>
                  <a:cubicBezTo>
                    <a:pt x="12051" y="11615"/>
                    <a:pt x="12419" y="10052"/>
                    <a:pt x="12422" y="8468"/>
                  </a:cubicBezTo>
                  <a:lnTo>
                    <a:pt x="12422" y="5363"/>
                  </a:lnTo>
                  <a:cubicBezTo>
                    <a:pt x="12422" y="4894"/>
                    <a:pt x="12042" y="4517"/>
                    <a:pt x="11572" y="4517"/>
                  </a:cubicBezTo>
                  <a:cubicBezTo>
                    <a:pt x="11106" y="4517"/>
                    <a:pt x="10726" y="4894"/>
                    <a:pt x="10726" y="5363"/>
                  </a:cubicBezTo>
                  <a:lnTo>
                    <a:pt x="10726" y="7339"/>
                  </a:lnTo>
                  <a:cubicBezTo>
                    <a:pt x="10726" y="7652"/>
                    <a:pt x="10473" y="7902"/>
                    <a:pt x="10163" y="7902"/>
                  </a:cubicBezTo>
                  <a:cubicBezTo>
                    <a:pt x="9850" y="7902"/>
                    <a:pt x="9597" y="7652"/>
                    <a:pt x="9597" y="7339"/>
                  </a:cubicBezTo>
                  <a:lnTo>
                    <a:pt x="9597" y="6297"/>
                  </a:lnTo>
                  <a:lnTo>
                    <a:pt x="9597" y="4234"/>
                  </a:lnTo>
                  <a:cubicBezTo>
                    <a:pt x="9597" y="3764"/>
                    <a:pt x="9218" y="3388"/>
                    <a:pt x="8751" y="3388"/>
                  </a:cubicBezTo>
                  <a:cubicBezTo>
                    <a:pt x="8281" y="3388"/>
                    <a:pt x="7905" y="3764"/>
                    <a:pt x="7905" y="4234"/>
                  </a:cubicBezTo>
                  <a:lnTo>
                    <a:pt x="7905" y="6210"/>
                  </a:lnTo>
                  <a:cubicBezTo>
                    <a:pt x="7905" y="6523"/>
                    <a:pt x="7652" y="6773"/>
                    <a:pt x="7339" y="6773"/>
                  </a:cubicBezTo>
                  <a:cubicBezTo>
                    <a:pt x="7025" y="6773"/>
                    <a:pt x="6776" y="6523"/>
                    <a:pt x="6776" y="6210"/>
                  </a:cubicBezTo>
                  <a:lnTo>
                    <a:pt x="6776" y="3105"/>
                  </a:lnTo>
                  <a:cubicBezTo>
                    <a:pt x="6776" y="2635"/>
                    <a:pt x="6396" y="2259"/>
                    <a:pt x="5926" y="2259"/>
                  </a:cubicBezTo>
                  <a:cubicBezTo>
                    <a:pt x="5460" y="2259"/>
                    <a:pt x="5080" y="2635"/>
                    <a:pt x="5080" y="3105"/>
                  </a:cubicBezTo>
                  <a:lnTo>
                    <a:pt x="5080" y="6210"/>
                  </a:lnTo>
                  <a:cubicBezTo>
                    <a:pt x="5080" y="6523"/>
                    <a:pt x="4827" y="6773"/>
                    <a:pt x="4517" y="6773"/>
                  </a:cubicBezTo>
                  <a:cubicBezTo>
                    <a:pt x="4204" y="6773"/>
                    <a:pt x="3951" y="6523"/>
                    <a:pt x="3951" y="6210"/>
                  </a:cubicBezTo>
                  <a:lnTo>
                    <a:pt x="3951" y="847"/>
                  </a:lnTo>
                  <a:cubicBezTo>
                    <a:pt x="3951" y="377"/>
                    <a:pt x="3572" y="0"/>
                    <a:pt x="3105" y="0"/>
                  </a:cubicBezTo>
                  <a:close/>
                </a:path>
              </a:pathLst>
            </a:custGeom>
            <a:solidFill>
              <a:schemeClr val="dk2"/>
            </a:solidFill>
            <a:ln w="0">
              <a:noFill/>
            </a:ln>
          </p:spPr>
          <p:style>
            <a:lnRef idx="0"/>
            <a:fillRef idx="0"/>
            <a:effectRef idx="0"/>
            <a:fontRef idx="minor"/>
          </p:style>
          <p:txBody>
            <a:bodyPr tIns="91440" bIns="91440" anchor="ctr">
              <a:noAutofit/>
            </a:bodyPr>
            <a:p>
              <a:pPr>
                <a:lnSpc>
                  <a:spcPct val="100000"/>
                </a:lnSpc>
                <a:tabLst>
                  <a:tab algn="l" pos="0"/>
                </a:tabLst>
              </a:pPr>
              <a:endParaRPr b="0" lang="en-US" sz="1400" spc="-1" strike="noStrike">
                <a:solidFill>
                  <a:srgbClr val="000000"/>
                </a:solidFill>
                <a:latin typeface="Arial"/>
              </a:endParaRPr>
            </a:p>
          </p:txBody>
        </p:sp>
      </p:grpSp>
      <p:grpSp>
        <p:nvGrpSpPr>
          <p:cNvPr id="141" name="Google Shape;278;p42"/>
          <p:cNvGrpSpPr/>
          <p:nvPr/>
        </p:nvGrpSpPr>
        <p:grpSpPr>
          <a:xfrm>
            <a:off x="5365080" y="2823840"/>
            <a:ext cx="338760" cy="317520"/>
            <a:chOff x="5365080" y="2823840"/>
            <a:chExt cx="338760" cy="317520"/>
          </a:xfrm>
        </p:grpSpPr>
        <p:sp>
          <p:nvSpPr>
            <p:cNvPr id="142" name="Google Shape;279;p42"/>
            <p:cNvSpPr/>
            <p:nvPr/>
          </p:nvSpPr>
          <p:spPr>
            <a:xfrm>
              <a:off x="5425560" y="3102120"/>
              <a:ext cx="133200" cy="39240"/>
            </a:xfrm>
            <a:custGeom>
              <a:avLst/>
              <a:gdLst>
                <a:gd name="textAreaLeft" fmla="*/ 0 w 133200"/>
                <a:gd name="textAreaRight" fmla="*/ 133560 w 133200"/>
                <a:gd name="textAreaTop" fmla="*/ 0 h 39240"/>
                <a:gd name="textAreaBottom" fmla="*/ 39600 h 39240"/>
              </a:gdLst>
              <a:ahLst/>
              <a:rect l="textAreaLeft" t="textAreaTop" r="textAreaRight" b="textAreaBottom"/>
              <a:pathLst>
                <a:path w="7589" h="2259">
                  <a:moveTo>
                    <a:pt x="2792" y="0"/>
                  </a:moveTo>
                  <a:lnTo>
                    <a:pt x="2415" y="1130"/>
                  </a:lnTo>
                  <a:lnTo>
                    <a:pt x="567" y="1130"/>
                  </a:lnTo>
                  <a:cubicBezTo>
                    <a:pt x="253" y="1130"/>
                    <a:pt x="0" y="1383"/>
                    <a:pt x="0" y="1696"/>
                  </a:cubicBezTo>
                  <a:cubicBezTo>
                    <a:pt x="0" y="2006"/>
                    <a:pt x="253" y="2259"/>
                    <a:pt x="567" y="2259"/>
                  </a:cubicBezTo>
                  <a:lnTo>
                    <a:pt x="7589" y="2259"/>
                  </a:lnTo>
                  <a:cubicBezTo>
                    <a:pt x="7101" y="1831"/>
                    <a:pt x="6821" y="1214"/>
                    <a:pt x="6821" y="567"/>
                  </a:cubicBezTo>
                  <a:lnTo>
                    <a:pt x="6821" y="0"/>
                  </a:lnTo>
                  <a:close/>
                </a:path>
              </a:pathLst>
            </a:custGeom>
            <a:solidFill>
              <a:schemeClr val="dk2"/>
            </a:solidFill>
            <a:ln w="0">
              <a:noFill/>
            </a:ln>
          </p:spPr>
          <p:style>
            <a:lnRef idx="0"/>
            <a:fillRef idx="0"/>
            <a:effectRef idx="0"/>
            <a:fontRef idx="minor"/>
          </p:style>
          <p:txBody>
            <a:bodyPr tIns="19800" bIns="19800" anchor="ctr">
              <a:noAutofit/>
            </a:bodyPr>
            <a:p>
              <a:pPr>
                <a:lnSpc>
                  <a:spcPct val="100000"/>
                </a:lnSpc>
                <a:tabLst>
                  <a:tab algn="l" pos="0"/>
                </a:tabLst>
              </a:pPr>
              <a:endParaRPr b="0" lang="en-US" sz="1400" spc="-1" strike="noStrike">
                <a:solidFill>
                  <a:srgbClr val="000000"/>
                </a:solidFill>
                <a:latin typeface="Arial"/>
              </a:endParaRPr>
            </a:p>
          </p:txBody>
        </p:sp>
        <p:sp>
          <p:nvSpPr>
            <p:cNvPr id="143" name="Google Shape;280;p42"/>
            <p:cNvSpPr/>
            <p:nvPr/>
          </p:nvSpPr>
          <p:spPr>
            <a:xfrm>
              <a:off x="5365080" y="3042360"/>
              <a:ext cx="180000" cy="39600"/>
            </a:xfrm>
            <a:custGeom>
              <a:avLst/>
              <a:gdLst>
                <a:gd name="textAreaLeft" fmla="*/ 0 w 180000"/>
                <a:gd name="textAreaRight" fmla="*/ 180360 w 180000"/>
                <a:gd name="textAreaTop" fmla="*/ 0 h 39600"/>
                <a:gd name="textAreaBottom" fmla="*/ 39960 h 39600"/>
              </a:gdLst>
              <a:ahLst/>
              <a:rect l="textAreaLeft" t="textAreaTop" r="textAreaRight" b="textAreaBottom"/>
              <a:pathLst>
                <a:path w="10245" h="2260">
                  <a:moveTo>
                    <a:pt x="1" y="1"/>
                  </a:moveTo>
                  <a:lnTo>
                    <a:pt x="1" y="567"/>
                  </a:lnTo>
                  <a:cubicBezTo>
                    <a:pt x="1" y="1500"/>
                    <a:pt x="756" y="2259"/>
                    <a:pt x="1693" y="2259"/>
                  </a:cubicBezTo>
                  <a:lnTo>
                    <a:pt x="10245" y="2259"/>
                  </a:lnTo>
                  <a:lnTo>
                    <a:pt x="10245" y="1"/>
                  </a:lnTo>
                  <a:close/>
                </a:path>
              </a:pathLst>
            </a:custGeom>
            <a:solidFill>
              <a:schemeClr val="dk2"/>
            </a:solidFill>
            <a:ln w="0">
              <a:noFill/>
            </a:ln>
          </p:spPr>
          <p:style>
            <a:lnRef idx="0"/>
            <a:fillRef idx="0"/>
            <a:effectRef idx="0"/>
            <a:fontRef idx="minor"/>
          </p:style>
          <p:txBody>
            <a:bodyPr tIns="19800" bIns="19800" anchor="ctr">
              <a:noAutofit/>
            </a:bodyPr>
            <a:p>
              <a:pPr>
                <a:lnSpc>
                  <a:spcPct val="100000"/>
                </a:lnSpc>
                <a:tabLst>
                  <a:tab algn="l" pos="0"/>
                </a:tabLst>
              </a:pPr>
              <a:endParaRPr b="0" lang="en-US" sz="1400" spc="-1" strike="noStrike">
                <a:solidFill>
                  <a:srgbClr val="000000"/>
                </a:solidFill>
                <a:latin typeface="Arial"/>
              </a:endParaRPr>
            </a:p>
          </p:txBody>
        </p:sp>
        <p:sp>
          <p:nvSpPr>
            <p:cNvPr id="144" name="Google Shape;281;p42"/>
            <p:cNvSpPr/>
            <p:nvPr/>
          </p:nvSpPr>
          <p:spPr>
            <a:xfrm>
              <a:off x="5565600" y="2982960"/>
              <a:ext cx="118800" cy="99000"/>
            </a:xfrm>
            <a:custGeom>
              <a:avLst/>
              <a:gdLst>
                <a:gd name="textAreaLeft" fmla="*/ 0 w 118800"/>
                <a:gd name="textAreaRight" fmla="*/ 119160 w 118800"/>
                <a:gd name="textAreaTop" fmla="*/ 0 h 99000"/>
                <a:gd name="textAreaBottom" fmla="*/ 99360 h 99000"/>
              </a:gdLst>
              <a:ahLst/>
              <a:rect l="textAreaLeft" t="textAreaTop" r="textAreaRight" b="textAreaBottom"/>
              <a:pathLst>
                <a:path w="6776" h="5647">
                  <a:moveTo>
                    <a:pt x="0" y="0"/>
                  </a:moveTo>
                  <a:lnTo>
                    <a:pt x="0" y="5646"/>
                  </a:lnTo>
                  <a:lnTo>
                    <a:pt x="6775" y="5646"/>
                  </a:lnTo>
                  <a:lnTo>
                    <a:pt x="6775" y="0"/>
                  </a:lnTo>
                  <a:close/>
                </a:path>
              </a:pathLst>
            </a:custGeom>
            <a:solidFill>
              <a:schemeClr val="dk2"/>
            </a:solidFill>
            <a:ln w="0">
              <a:noFill/>
            </a:ln>
          </p:spPr>
          <p:style>
            <a:lnRef idx="0"/>
            <a:fillRef idx="0"/>
            <a:effectRef idx="0"/>
            <a:fontRef idx="minor"/>
          </p:style>
          <p:txBody>
            <a:bodyPr tIns="49680" bIns="49680" anchor="ctr">
              <a:noAutofit/>
            </a:bodyPr>
            <a:p>
              <a:pPr>
                <a:lnSpc>
                  <a:spcPct val="100000"/>
                </a:lnSpc>
                <a:tabLst>
                  <a:tab algn="l" pos="0"/>
                </a:tabLst>
              </a:pPr>
              <a:endParaRPr b="0" lang="en-US" sz="1400" spc="-1" strike="noStrike">
                <a:solidFill>
                  <a:srgbClr val="000000"/>
                </a:solidFill>
                <a:latin typeface="Arial"/>
              </a:endParaRPr>
            </a:p>
          </p:txBody>
        </p:sp>
        <p:sp>
          <p:nvSpPr>
            <p:cNvPr id="145" name="Google Shape;282;p42"/>
            <p:cNvSpPr/>
            <p:nvPr/>
          </p:nvSpPr>
          <p:spPr>
            <a:xfrm>
              <a:off x="5565600" y="3102120"/>
              <a:ext cx="118800" cy="29520"/>
            </a:xfrm>
            <a:custGeom>
              <a:avLst/>
              <a:gdLst>
                <a:gd name="textAreaLeft" fmla="*/ 0 w 118800"/>
                <a:gd name="textAreaRight" fmla="*/ 119160 w 118800"/>
                <a:gd name="textAreaTop" fmla="*/ 0 h 29520"/>
                <a:gd name="textAreaBottom" fmla="*/ 29880 h 29520"/>
              </a:gdLst>
              <a:ahLst/>
              <a:rect l="textAreaLeft" t="textAreaTop" r="textAreaRight" b="textAreaBottom"/>
              <a:pathLst>
                <a:path w="6776" h="1696">
                  <a:moveTo>
                    <a:pt x="0" y="0"/>
                  </a:moveTo>
                  <a:lnTo>
                    <a:pt x="0" y="567"/>
                  </a:lnTo>
                  <a:cubicBezTo>
                    <a:pt x="0" y="1190"/>
                    <a:pt x="506" y="1696"/>
                    <a:pt x="1129" y="1696"/>
                  </a:cubicBezTo>
                  <a:lnTo>
                    <a:pt x="5646" y="1696"/>
                  </a:lnTo>
                  <a:cubicBezTo>
                    <a:pt x="6270" y="1696"/>
                    <a:pt x="6775" y="1190"/>
                    <a:pt x="6775" y="567"/>
                  </a:cubicBezTo>
                  <a:lnTo>
                    <a:pt x="6775" y="0"/>
                  </a:lnTo>
                  <a:close/>
                </a:path>
              </a:pathLst>
            </a:custGeom>
            <a:solidFill>
              <a:schemeClr val="dk2"/>
            </a:solidFill>
            <a:ln w="0">
              <a:noFill/>
            </a:ln>
          </p:spPr>
          <p:style>
            <a:lnRef idx="0"/>
            <a:fillRef idx="0"/>
            <a:effectRef idx="0"/>
            <a:fontRef idx="minor"/>
          </p:style>
          <p:txBody>
            <a:bodyPr tIns="14760" bIns="14760" anchor="ctr">
              <a:noAutofit/>
            </a:bodyPr>
            <a:p>
              <a:pPr>
                <a:lnSpc>
                  <a:spcPct val="100000"/>
                </a:lnSpc>
                <a:tabLst>
                  <a:tab algn="l" pos="0"/>
                </a:tabLst>
              </a:pPr>
              <a:endParaRPr b="0" lang="en-US" sz="1400" spc="-1" strike="noStrike">
                <a:solidFill>
                  <a:srgbClr val="000000"/>
                </a:solidFill>
                <a:latin typeface="Arial"/>
              </a:endParaRPr>
            </a:p>
          </p:txBody>
        </p:sp>
        <p:sp>
          <p:nvSpPr>
            <p:cNvPr id="146" name="Google Shape;283;p42"/>
            <p:cNvSpPr/>
            <p:nvPr/>
          </p:nvSpPr>
          <p:spPr>
            <a:xfrm>
              <a:off x="5365080" y="2823840"/>
              <a:ext cx="338760" cy="198360"/>
            </a:xfrm>
            <a:custGeom>
              <a:avLst/>
              <a:gdLst>
                <a:gd name="textAreaLeft" fmla="*/ 0 w 338760"/>
                <a:gd name="textAreaRight" fmla="*/ 339120 w 338760"/>
                <a:gd name="textAreaTop" fmla="*/ 0 h 198360"/>
                <a:gd name="textAreaBottom" fmla="*/ 198720 h 198360"/>
              </a:gdLst>
              <a:ahLst/>
              <a:rect l="textAreaLeft" t="textAreaTop" r="textAreaRight" b="textAreaBottom"/>
              <a:pathLst>
                <a:path w="19273" h="11293">
                  <a:moveTo>
                    <a:pt x="1693" y="0"/>
                  </a:moveTo>
                  <a:cubicBezTo>
                    <a:pt x="756" y="0"/>
                    <a:pt x="1" y="759"/>
                    <a:pt x="1" y="1696"/>
                  </a:cubicBezTo>
                  <a:lnTo>
                    <a:pt x="1" y="11293"/>
                  </a:lnTo>
                  <a:lnTo>
                    <a:pt x="10245" y="11293"/>
                  </a:lnTo>
                  <a:lnTo>
                    <a:pt x="10245" y="7342"/>
                  </a:lnTo>
                  <a:cubicBezTo>
                    <a:pt x="10245" y="6092"/>
                    <a:pt x="11257" y="5083"/>
                    <a:pt x="12503" y="5083"/>
                  </a:cubicBezTo>
                  <a:lnTo>
                    <a:pt x="17020" y="5083"/>
                  </a:lnTo>
                  <a:cubicBezTo>
                    <a:pt x="18201" y="5083"/>
                    <a:pt x="19179" y="5993"/>
                    <a:pt x="19273" y="7167"/>
                  </a:cubicBezTo>
                  <a:lnTo>
                    <a:pt x="19273" y="1696"/>
                  </a:lnTo>
                  <a:cubicBezTo>
                    <a:pt x="19270" y="759"/>
                    <a:pt x="18514" y="0"/>
                    <a:pt x="17577" y="0"/>
                  </a:cubicBezTo>
                  <a:close/>
                </a:path>
              </a:pathLst>
            </a:custGeom>
            <a:solidFill>
              <a:schemeClr val="dk2"/>
            </a:solidFill>
            <a:ln w="0">
              <a:noFill/>
            </a:ln>
          </p:spPr>
          <p:style>
            <a:lnRef idx="0"/>
            <a:fillRef idx="0"/>
            <a:effectRef idx="0"/>
            <a:fontRef idx="minor"/>
          </p:style>
          <p:txBody>
            <a:bodyPr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147" name="Google Shape;284;p42"/>
            <p:cNvSpPr/>
            <p:nvPr/>
          </p:nvSpPr>
          <p:spPr>
            <a:xfrm>
              <a:off x="5565600" y="2933280"/>
              <a:ext cx="118800" cy="29520"/>
            </a:xfrm>
            <a:custGeom>
              <a:avLst/>
              <a:gdLst>
                <a:gd name="textAreaLeft" fmla="*/ 0 w 118800"/>
                <a:gd name="textAreaRight" fmla="*/ 119160 w 118800"/>
                <a:gd name="textAreaTop" fmla="*/ 0 h 29520"/>
                <a:gd name="textAreaBottom" fmla="*/ 29880 h 29520"/>
              </a:gdLst>
              <a:ahLst/>
              <a:rect l="textAreaLeft" t="textAreaTop" r="textAreaRight" b="textAreaBottom"/>
              <a:pathLst>
                <a:path w="6776" h="1693">
                  <a:moveTo>
                    <a:pt x="1129" y="1"/>
                  </a:moveTo>
                  <a:cubicBezTo>
                    <a:pt x="506" y="1"/>
                    <a:pt x="0" y="503"/>
                    <a:pt x="0" y="1130"/>
                  </a:cubicBezTo>
                  <a:lnTo>
                    <a:pt x="0" y="1693"/>
                  </a:lnTo>
                  <a:lnTo>
                    <a:pt x="6775" y="1693"/>
                  </a:lnTo>
                  <a:lnTo>
                    <a:pt x="6775" y="1130"/>
                  </a:lnTo>
                  <a:cubicBezTo>
                    <a:pt x="6775" y="503"/>
                    <a:pt x="6270" y="1"/>
                    <a:pt x="5646" y="1"/>
                  </a:cubicBezTo>
                  <a:close/>
                </a:path>
              </a:pathLst>
            </a:custGeom>
            <a:solidFill>
              <a:schemeClr val="dk2"/>
            </a:solidFill>
            <a:ln w="0">
              <a:noFill/>
            </a:ln>
          </p:spPr>
          <p:style>
            <a:lnRef idx="0"/>
            <a:fillRef idx="0"/>
            <a:effectRef idx="0"/>
            <a:fontRef idx="minor"/>
          </p:style>
          <p:txBody>
            <a:bodyPr tIns="14760" bIns="14760" anchor="ctr">
              <a:noAutofit/>
            </a:bodyPr>
            <a:p>
              <a:pPr>
                <a:lnSpc>
                  <a:spcPct val="100000"/>
                </a:lnSpc>
                <a:tabLst>
                  <a:tab algn="l" pos="0"/>
                </a:tabLst>
              </a:pPr>
              <a:endParaRPr b="0" lang="en-US" sz="1400" spc="-1" strike="noStrike">
                <a:solidFill>
                  <a:srgbClr val="000000"/>
                </a:solidFill>
                <a:latin typeface="Arial"/>
              </a:endParaRPr>
            </a:p>
          </p:txBody>
        </p:sp>
      </p:grpSp>
      <p:sp>
        <p:nvSpPr>
          <p:cNvPr id="148" name="PlaceHolder 2"/>
          <p:cNvSpPr>
            <a:spLocks noGrp="1"/>
          </p:cNvSpPr>
          <p:nvPr>
            <p:ph type="subTitle"/>
          </p:nvPr>
        </p:nvSpPr>
        <p:spPr>
          <a:xfrm>
            <a:off x="2645640" y="2806920"/>
            <a:ext cx="1926720" cy="524160"/>
          </a:xfrm>
          <a:prstGeom prst="rect">
            <a:avLst/>
          </a:prstGeom>
          <a:noFill/>
          <a:ln w="0">
            <a:noFill/>
          </a:ln>
        </p:spPr>
        <p:txBody>
          <a:bodyPr lIns="91440" rIns="91440" tIns="91440" bIns="91440" anchor="t">
            <a:noAutofit/>
          </a:bodyPr>
          <a:p>
            <a:pPr algn="ctr">
              <a:lnSpc>
                <a:spcPct val="100000"/>
              </a:lnSpc>
              <a:tabLst>
                <a:tab algn="l" pos="0"/>
              </a:tabLst>
            </a:pPr>
            <a:r>
              <a:rPr b="0" lang="en" sz="1400" spc="-1" strike="noStrike">
                <a:solidFill>
                  <a:schemeClr val="lt1"/>
                </a:solidFill>
                <a:latin typeface="Archivo"/>
                <a:ea typeface="Archivo"/>
              </a:rPr>
              <a:t>HTML BOOTSTRAP OR STREAMLIT</a:t>
            </a:r>
            <a:endParaRPr b="0" lang="en-US" sz="1400" spc="-1" strike="noStrike">
              <a:solidFill>
                <a:srgbClr val="000000"/>
              </a:solidFill>
              <a:latin typeface="Arial"/>
            </a:endParaRPr>
          </a:p>
        </p:txBody>
      </p:sp>
      <p:sp>
        <p:nvSpPr>
          <p:cNvPr id="149" name="PlaceHolder 3"/>
          <p:cNvSpPr>
            <a:spLocks noGrp="1"/>
          </p:cNvSpPr>
          <p:nvPr>
            <p:ph type="subTitle"/>
          </p:nvPr>
        </p:nvSpPr>
        <p:spPr>
          <a:xfrm>
            <a:off x="720000" y="3795480"/>
            <a:ext cx="1926720" cy="524160"/>
          </a:xfrm>
          <a:prstGeom prst="rect">
            <a:avLst/>
          </a:prstGeom>
          <a:noFill/>
          <a:ln w="0">
            <a:noFill/>
          </a:ln>
        </p:spPr>
        <p:txBody>
          <a:bodyPr lIns="91440" rIns="91440" tIns="91440" bIns="91440" anchor="t">
            <a:noAutofit/>
          </a:bodyPr>
          <a:p>
            <a:pPr algn="ctr">
              <a:lnSpc>
                <a:spcPct val="100000"/>
              </a:lnSpc>
              <a:tabLst>
                <a:tab algn="l" pos="0"/>
              </a:tabLst>
            </a:pPr>
            <a:r>
              <a:rPr b="0" lang="en" sz="1400" spc="-1" strike="noStrike">
                <a:solidFill>
                  <a:schemeClr val="lt1"/>
                </a:solidFill>
                <a:latin typeface="Archivo"/>
                <a:ea typeface="Archivo"/>
              </a:rPr>
              <a:t>APPLICANT PROVIDING REQUIRED DETAILS</a:t>
            </a:r>
            <a:endParaRPr b="0" lang="en-US" sz="1400" spc="-1" strike="noStrike">
              <a:solidFill>
                <a:srgbClr val="000000"/>
              </a:solidFill>
              <a:latin typeface="Arial"/>
            </a:endParaRPr>
          </a:p>
        </p:txBody>
      </p:sp>
      <p:sp>
        <p:nvSpPr>
          <p:cNvPr id="150" name="PlaceHolder 4"/>
          <p:cNvSpPr>
            <a:spLocks noGrp="1"/>
          </p:cNvSpPr>
          <p:nvPr>
            <p:ph type="subTitle"/>
          </p:nvPr>
        </p:nvSpPr>
        <p:spPr>
          <a:xfrm>
            <a:off x="6495480" y="2806920"/>
            <a:ext cx="1926720" cy="524160"/>
          </a:xfrm>
          <a:prstGeom prst="rect">
            <a:avLst/>
          </a:prstGeom>
          <a:noFill/>
          <a:ln w="0">
            <a:noFill/>
          </a:ln>
        </p:spPr>
        <p:txBody>
          <a:bodyPr lIns="91440" rIns="91440" tIns="91440" bIns="91440" anchor="t">
            <a:noAutofit/>
          </a:bodyPr>
          <a:p>
            <a:pPr algn="ctr">
              <a:lnSpc>
                <a:spcPct val="100000"/>
              </a:lnSpc>
              <a:tabLst>
                <a:tab algn="l" pos="0"/>
              </a:tabLst>
            </a:pPr>
            <a:r>
              <a:rPr b="0" lang="en" sz="1400" spc="-1" strike="noStrike">
                <a:solidFill>
                  <a:schemeClr val="lt1"/>
                </a:solidFill>
                <a:latin typeface="Archivo"/>
                <a:ea typeface="Archivo"/>
              </a:rPr>
              <a:t>PARSING APPLICANT INFORMATION</a:t>
            </a:r>
            <a:endParaRPr b="0" lang="en-US" sz="1400" spc="-1" strike="noStrike">
              <a:solidFill>
                <a:srgbClr val="000000"/>
              </a:solidFill>
              <a:latin typeface="Arial"/>
            </a:endParaRPr>
          </a:p>
        </p:txBody>
      </p:sp>
      <p:sp>
        <p:nvSpPr>
          <p:cNvPr id="151" name="PlaceHolder 5"/>
          <p:cNvSpPr>
            <a:spLocks noGrp="1"/>
          </p:cNvSpPr>
          <p:nvPr>
            <p:ph type="subTitle"/>
          </p:nvPr>
        </p:nvSpPr>
        <p:spPr>
          <a:xfrm>
            <a:off x="4571640" y="3795480"/>
            <a:ext cx="1926720" cy="524160"/>
          </a:xfrm>
          <a:prstGeom prst="rect">
            <a:avLst/>
          </a:prstGeom>
          <a:noFill/>
          <a:ln w="0">
            <a:noFill/>
          </a:ln>
        </p:spPr>
        <p:txBody>
          <a:bodyPr lIns="91440" rIns="91440" tIns="91440" bIns="91440" anchor="t">
            <a:noAutofit/>
          </a:bodyPr>
          <a:p>
            <a:pPr algn="ctr">
              <a:lnSpc>
                <a:spcPct val="100000"/>
              </a:lnSpc>
              <a:tabLst>
                <a:tab algn="l" pos="0"/>
              </a:tabLst>
            </a:pPr>
            <a:r>
              <a:rPr b="0" lang="en" sz="1400" spc="-1" strike="noStrike">
                <a:solidFill>
                  <a:schemeClr val="lt1"/>
                </a:solidFill>
                <a:latin typeface="Archivo"/>
                <a:ea typeface="Archivo"/>
              </a:rPr>
              <a:t>PYTHON FLASK SERVER</a:t>
            </a:r>
            <a:endParaRPr b="0" lang="en-US" sz="1400" spc="-1" strike="noStrike">
              <a:solidFill>
                <a:srgbClr val="000000"/>
              </a:solidFill>
              <a:latin typeface="Arial"/>
            </a:endParaRPr>
          </a:p>
        </p:txBody>
      </p:sp>
      <p:grpSp>
        <p:nvGrpSpPr>
          <p:cNvPr id="152" name="Google Shape;289;p42"/>
          <p:cNvGrpSpPr/>
          <p:nvPr/>
        </p:nvGrpSpPr>
        <p:grpSpPr>
          <a:xfrm>
            <a:off x="7309800" y="1934280"/>
            <a:ext cx="298080" cy="354240"/>
            <a:chOff x="7309800" y="1934280"/>
            <a:chExt cx="298080" cy="354240"/>
          </a:xfrm>
        </p:grpSpPr>
        <p:sp>
          <p:nvSpPr>
            <p:cNvPr id="153" name="Google Shape;290;p42"/>
            <p:cNvSpPr/>
            <p:nvPr/>
          </p:nvSpPr>
          <p:spPr>
            <a:xfrm>
              <a:off x="7309800" y="1934280"/>
              <a:ext cx="298080" cy="354240"/>
            </a:xfrm>
            <a:custGeom>
              <a:avLst/>
              <a:gdLst>
                <a:gd name="textAreaLeft" fmla="*/ 0 w 298080"/>
                <a:gd name="textAreaRight" fmla="*/ 298440 w 298080"/>
                <a:gd name="textAreaTop" fmla="*/ 0 h 354240"/>
                <a:gd name="textAreaBottom" fmla="*/ 354600 h 354240"/>
              </a:gdLst>
              <a:ahLst/>
              <a:rect l="textAreaLeft" t="textAreaTop" r="textAreaRight" b="textAreaBottom"/>
              <a:pathLst>
                <a:path w="10082" h="11979">
                  <a:moveTo>
                    <a:pt x="5230" y="1393"/>
                  </a:moveTo>
                  <a:cubicBezTo>
                    <a:pt x="5419" y="1393"/>
                    <a:pt x="5577" y="1551"/>
                    <a:pt x="5577" y="1740"/>
                  </a:cubicBezTo>
                  <a:lnTo>
                    <a:pt x="5577" y="1960"/>
                  </a:lnTo>
                  <a:cubicBezTo>
                    <a:pt x="5703" y="2023"/>
                    <a:pt x="5829" y="2086"/>
                    <a:pt x="5923" y="2181"/>
                  </a:cubicBezTo>
                  <a:lnTo>
                    <a:pt x="6144" y="2055"/>
                  </a:lnTo>
                  <a:cubicBezTo>
                    <a:pt x="6194" y="2025"/>
                    <a:pt x="6251" y="2011"/>
                    <a:pt x="6308" y="2011"/>
                  </a:cubicBezTo>
                  <a:cubicBezTo>
                    <a:pt x="6430" y="2011"/>
                    <a:pt x="6552" y="2074"/>
                    <a:pt x="6616" y="2181"/>
                  </a:cubicBezTo>
                  <a:lnTo>
                    <a:pt x="7309" y="3410"/>
                  </a:lnTo>
                  <a:cubicBezTo>
                    <a:pt x="7467" y="3725"/>
                    <a:pt x="7246" y="3819"/>
                    <a:pt x="6963" y="3977"/>
                  </a:cubicBezTo>
                  <a:lnTo>
                    <a:pt x="6963" y="4386"/>
                  </a:lnTo>
                  <a:cubicBezTo>
                    <a:pt x="7246" y="4544"/>
                    <a:pt x="7467" y="4670"/>
                    <a:pt x="7309" y="4985"/>
                  </a:cubicBezTo>
                  <a:lnTo>
                    <a:pt x="6616" y="6182"/>
                  </a:lnTo>
                  <a:cubicBezTo>
                    <a:pt x="6531" y="6289"/>
                    <a:pt x="6417" y="6366"/>
                    <a:pt x="6303" y="6366"/>
                  </a:cubicBezTo>
                  <a:cubicBezTo>
                    <a:pt x="6249" y="6366"/>
                    <a:pt x="6195" y="6349"/>
                    <a:pt x="6144" y="6308"/>
                  </a:cubicBezTo>
                  <a:lnTo>
                    <a:pt x="5923" y="6182"/>
                  </a:lnTo>
                  <a:cubicBezTo>
                    <a:pt x="5829" y="6277"/>
                    <a:pt x="5703" y="6340"/>
                    <a:pt x="5577" y="6403"/>
                  </a:cubicBezTo>
                  <a:lnTo>
                    <a:pt x="5577" y="6623"/>
                  </a:lnTo>
                  <a:cubicBezTo>
                    <a:pt x="5577" y="6812"/>
                    <a:pt x="5419" y="6970"/>
                    <a:pt x="5230" y="6970"/>
                  </a:cubicBezTo>
                  <a:lnTo>
                    <a:pt x="3812" y="6970"/>
                  </a:lnTo>
                  <a:cubicBezTo>
                    <a:pt x="3623" y="6970"/>
                    <a:pt x="3466" y="6812"/>
                    <a:pt x="3466" y="6623"/>
                  </a:cubicBezTo>
                  <a:lnTo>
                    <a:pt x="3466" y="6403"/>
                  </a:lnTo>
                  <a:cubicBezTo>
                    <a:pt x="3340" y="6340"/>
                    <a:pt x="3214" y="6277"/>
                    <a:pt x="3119" y="6182"/>
                  </a:cubicBezTo>
                  <a:lnTo>
                    <a:pt x="2899" y="6308"/>
                  </a:lnTo>
                  <a:cubicBezTo>
                    <a:pt x="2848" y="6338"/>
                    <a:pt x="2791" y="6352"/>
                    <a:pt x="2734" y="6352"/>
                  </a:cubicBezTo>
                  <a:cubicBezTo>
                    <a:pt x="2613" y="6352"/>
                    <a:pt x="2490" y="6289"/>
                    <a:pt x="2426" y="6182"/>
                  </a:cubicBezTo>
                  <a:lnTo>
                    <a:pt x="1733" y="4985"/>
                  </a:lnTo>
                  <a:cubicBezTo>
                    <a:pt x="1638" y="4827"/>
                    <a:pt x="1670" y="4575"/>
                    <a:pt x="1859" y="4512"/>
                  </a:cubicBezTo>
                  <a:lnTo>
                    <a:pt x="2048" y="4386"/>
                  </a:lnTo>
                  <a:lnTo>
                    <a:pt x="2048" y="3977"/>
                  </a:lnTo>
                  <a:lnTo>
                    <a:pt x="1859" y="3882"/>
                  </a:lnTo>
                  <a:cubicBezTo>
                    <a:pt x="1702" y="3788"/>
                    <a:pt x="1607" y="3536"/>
                    <a:pt x="1733" y="3410"/>
                  </a:cubicBezTo>
                  <a:lnTo>
                    <a:pt x="2426" y="2181"/>
                  </a:lnTo>
                  <a:cubicBezTo>
                    <a:pt x="2490" y="2074"/>
                    <a:pt x="2612" y="1997"/>
                    <a:pt x="2733" y="1997"/>
                  </a:cubicBezTo>
                  <a:cubicBezTo>
                    <a:pt x="2790" y="1997"/>
                    <a:pt x="2848" y="2014"/>
                    <a:pt x="2899" y="2055"/>
                  </a:cubicBezTo>
                  <a:lnTo>
                    <a:pt x="3119" y="2181"/>
                  </a:lnTo>
                  <a:cubicBezTo>
                    <a:pt x="3214" y="2086"/>
                    <a:pt x="3340" y="2023"/>
                    <a:pt x="3466" y="1960"/>
                  </a:cubicBezTo>
                  <a:lnTo>
                    <a:pt x="3466" y="1740"/>
                  </a:lnTo>
                  <a:cubicBezTo>
                    <a:pt x="3466" y="1551"/>
                    <a:pt x="3623" y="1393"/>
                    <a:pt x="3812" y="1393"/>
                  </a:cubicBezTo>
                  <a:close/>
                  <a:moveTo>
                    <a:pt x="4547" y="0"/>
                  </a:moveTo>
                  <a:cubicBezTo>
                    <a:pt x="3499" y="0"/>
                    <a:pt x="2484" y="337"/>
                    <a:pt x="1670" y="984"/>
                  </a:cubicBezTo>
                  <a:cubicBezTo>
                    <a:pt x="630" y="1866"/>
                    <a:pt x="0" y="3158"/>
                    <a:pt x="0" y="4544"/>
                  </a:cubicBezTo>
                  <a:cubicBezTo>
                    <a:pt x="0" y="5804"/>
                    <a:pt x="504" y="6970"/>
                    <a:pt x="1418" y="7852"/>
                  </a:cubicBezTo>
                  <a:lnTo>
                    <a:pt x="1418" y="11632"/>
                  </a:lnTo>
                  <a:cubicBezTo>
                    <a:pt x="1418" y="11821"/>
                    <a:pt x="1575" y="11979"/>
                    <a:pt x="1765" y="11979"/>
                  </a:cubicBezTo>
                  <a:lnTo>
                    <a:pt x="5986" y="11979"/>
                  </a:lnTo>
                  <a:cubicBezTo>
                    <a:pt x="6175" y="11979"/>
                    <a:pt x="6333" y="11821"/>
                    <a:pt x="6333" y="11632"/>
                  </a:cubicBezTo>
                  <a:lnTo>
                    <a:pt x="6333" y="10530"/>
                  </a:lnTo>
                  <a:lnTo>
                    <a:pt x="8097" y="10530"/>
                  </a:lnTo>
                  <a:cubicBezTo>
                    <a:pt x="8286" y="10530"/>
                    <a:pt x="8444" y="10372"/>
                    <a:pt x="8444" y="10183"/>
                  </a:cubicBezTo>
                  <a:lnTo>
                    <a:pt x="8444" y="8387"/>
                  </a:lnTo>
                  <a:lnTo>
                    <a:pt x="9042" y="8387"/>
                  </a:lnTo>
                  <a:cubicBezTo>
                    <a:pt x="9389" y="8387"/>
                    <a:pt x="9767" y="8198"/>
                    <a:pt x="9956" y="7883"/>
                  </a:cubicBezTo>
                  <a:cubicBezTo>
                    <a:pt x="10082" y="7568"/>
                    <a:pt x="10082" y="7190"/>
                    <a:pt x="9924" y="6875"/>
                  </a:cubicBezTo>
                  <a:lnTo>
                    <a:pt x="9042" y="5237"/>
                  </a:lnTo>
                  <a:cubicBezTo>
                    <a:pt x="9137" y="4701"/>
                    <a:pt x="9137" y="4134"/>
                    <a:pt x="9011" y="3599"/>
                  </a:cubicBezTo>
                  <a:cubicBezTo>
                    <a:pt x="8664" y="1866"/>
                    <a:pt x="7246" y="480"/>
                    <a:pt x="5545" y="102"/>
                  </a:cubicBezTo>
                  <a:cubicBezTo>
                    <a:pt x="5213" y="34"/>
                    <a:pt x="4878" y="0"/>
                    <a:pt x="4547" y="0"/>
                  </a:cubicBezTo>
                  <a:close/>
                </a:path>
              </a:pathLst>
            </a:custGeom>
            <a:solidFill>
              <a:schemeClr val="dk2"/>
            </a:solidFill>
            <a:ln w="0">
              <a:noFill/>
            </a:ln>
          </p:spPr>
          <p:style>
            <a:lnRef idx="0"/>
            <a:fillRef idx="0"/>
            <a:effectRef idx="0"/>
            <a:fontRef idx="minor"/>
          </p:style>
          <p:txBody>
            <a:bodyPr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154" name="Google Shape;291;p42"/>
            <p:cNvSpPr/>
            <p:nvPr/>
          </p:nvSpPr>
          <p:spPr>
            <a:xfrm>
              <a:off x="7384320" y="1996920"/>
              <a:ext cx="118080" cy="121680"/>
            </a:xfrm>
            <a:custGeom>
              <a:avLst/>
              <a:gdLst>
                <a:gd name="textAreaLeft" fmla="*/ 0 w 118080"/>
                <a:gd name="textAreaRight" fmla="*/ 118440 w 118080"/>
                <a:gd name="textAreaTop" fmla="*/ 0 h 121680"/>
                <a:gd name="textAreaBottom" fmla="*/ 122040 h 121680"/>
              </a:gdLst>
              <a:ahLst/>
              <a:rect l="textAreaLeft" t="textAreaTop" r="textAreaRight" b="textAreaBottom"/>
              <a:pathLst>
                <a:path w="4002" h="4129">
                  <a:moveTo>
                    <a:pt x="1985" y="1009"/>
                  </a:moveTo>
                  <a:cubicBezTo>
                    <a:pt x="2584" y="1009"/>
                    <a:pt x="3057" y="1482"/>
                    <a:pt x="3057" y="2080"/>
                  </a:cubicBezTo>
                  <a:cubicBezTo>
                    <a:pt x="3057" y="2647"/>
                    <a:pt x="2584" y="3120"/>
                    <a:pt x="1985" y="3120"/>
                  </a:cubicBezTo>
                  <a:cubicBezTo>
                    <a:pt x="1418" y="3120"/>
                    <a:pt x="946" y="2647"/>
                    <a:pt x="946" y="2080"/>
                  </a:cubicBezTo>
                  <a:cubicBezTo>
                    <a:pt x="946" y="1482"/>
                    <a:pt x="1418" y="1009"/>
                    <a:pt x="1985" y="1009"/>
                  </a:cubicBezTo>
                  <a:close/>
                  <a:moveTo>
                    <a:pt x="1639" y="1"/>
                  </a:moveTo>
                  <a:lnTo>
                    <a:pt x="1639" y="127"/>
                  </a:lnTo>
                  <a:cubicBezTo>
                    <a:pt x="1639" y="284"/>
                    <a:pt x="1576" y="410"/>
                    <a:pt x="1418" y="442"/>
                  </a:cubicBezTo>
                  <a:cubicBezTo>
                    <a:pt x="1198" y="537"/>
                    <a:pt x="1009" y="631"/>
                    <a:pt x="851" y="757"/>
                  </a:cubicBezTo>
                  <a:cubicBezTo>
                    <a:pt x="770" y="818"/>
                    <a:pt x="689" y="853"/>
                    <a:pt x="607" y="853"/>
                  </a:cubicBezTo>
                  <a:cubicBezTo>
                    <a:pt x="562" y="853"/>
                    <a:pt x="518" y="842"/>
                    <a:pt x="473" y="820"/>
                  </a:cubicBezTo>
                  <a:lnTo>
                    <a:pt x="347" y="726"/>
                  </a:lnTo>
                  <a:lnTo>
                    <a:pt x="1" y="1324"/>
                  </a:lnTo>
                  <a:lnTo>
                    <a:pt x="127" y="1387"/>
                  </a:lnTo>
                  <a:cubicBezTo>
                    <a:pt x="221" y="1482"/>
                    <a:pt x="316" y="1639"/>
                    <a:pt x="253" y="1765"/>
                  </a:cubicBezTo>
                  <a:cubicBezTo>
                    <a:pt x="221" y="1986"/>
                    <a:pt x="221" y="2143"/>
                    <a:pt x="253" y="2395"/>
                  </a:cubicBezTo>
                  <a:cubicBezTo>
                    <a:pt x="316" y="2553"/>
                    <a:pt x="221" y="2647"/>
                    <a:pt x="127" y="2742"/>
                  </a:cubicBezTo>
                  <a:lnTo>
                    <a:pt x="1" y="2805"/>
                  </a:lnTo>
                  <a:lnTo>
                    <a:pt x="347" y="3403"/>
                  </a:lnTo>
                  <a:lnTo>
                    <a:pt x="473" y="3340"/>
                  </a:lnTo>
                  <a:cubicBezTo>
                    <a:pt x="532" y="3297"/>
                    <a:pt x="590" y="3273"/>
                    <a:pt x="649" y="3273"/>
                  </a:cubicBezTo>
                  <a:cubicBezTo>
                    <a:pt x="716" y="3273"/>
                    <a:pt x="784" y="3304"/>
                    <a:pt x="851" y="3372"/>
                  </a:cubicBezTo>
                  <a:cubicBezTo>
                    <a:pt x="1009" y="3529"/>
                    <a:pt x="1198" y="3592"/>
                    <a:pt x="1418" y="3687"/>
                  </a:cubicBezTo>
                  <a:cubicBezTo>
                    <a:pt x="1576" y="3718"/>
                    <a:pt x="1639" y="3876"/>
                    <a:pt x="1639" y="4002"/>
                  </a:cubicBezTo>
                  <a:lnTo>
                    <a:pt x="1639" y="4128"/>
                  </a:lnTo>
                  <a:lnTo>
                    <a:pt x="2364" y="4128"/>
                  </a:lnTo>
                  <a:lnTo>
                    <a:pt x="2364" y="4002"/>
                  </a:lnTo>
                  <a:cubicBezTo>
                    <a:pt x="2364" y="3845"/>
                    <a:pt x="2427" y="3718"/>
                    <a:pt x="2584" y="3687"/>
                  </a:cubicBezTo>
                  <a:cubicBezTo>
                    <a:pt x="2805" y="3592"/>
                    <a:pt x="2994" y="3498"/>
                    <a:pt x="3151" y="3372"/>
                  </a:cubicBezTo>
                  <a:cubicBezTo>
                    <a:pt x="3224" y="3317"/>
                    <a:pt x="3298" y="3283"/>
                    <a:pt x="3371" y="3283"/>
                  </a:cubicBezTo>
                  <a:cubicBezTo>
                    <a:pt x="3424" y="3283"/>
                    <a:pt x="3476" y="3301"/>
                    <a:pt x="3529" y="3340"/>
                  </a:cubicBezTo>
                  <a:lnTo>
                    <a:pt x="3655" y="3403"/>
                  </a:lnTo>
                  <a:lnTo>
                    <a:pt x="4002" y="2805"/>
                  </a:lnTo>
                  <a:lnTo>
                    <a:pt x="3876" y="2742"/>
                  </a:lnTo>
                  <a:cubicBezTo>
                    <a:pt x="3781" y="2647"/>
                    <a:pt x="3687" y="2490"/>
                    <a:pt x="3750" y="2395"/>
                  </a:cubicBezTo>
                  <a:cubicBezTo>
                    <a:pt x="3781" y="2143"/>
                    <a:pt x="3781" y="1986"/>
                    <a:pt x="3750" y="1765"/>
                  </a:cubicBezTo>
                  <a:cubicBezTo>
                    <a:pt x="3687" y="1608"/>
                    <a:pt x="3781" y="1482"/>
                    <a:pt x="3876" y="1387"/>
                  </a:cubicBezTo>
                  <a:lnTo>
                    <a:pt x="4002" y="1324"/>
                  </a:lnTo>
                  <a:lnTo>
                    <a:pt x="3655" y="726"/>
                  </a:lnTo>
                  <a:lnTo>
                    <a:pt x="3529" y="820"/>
                  </a:lnTo>
                  <a:cubicBezTo>
                    <a:pt x="3477" y="846"/>
                    <a:pt x="3425" y="861"/>
                    <a:pt x="3373" y="861"/>
                  </a:cubicBezTo>
                  <a:cubicBezTo>
                    <a:pt x="3299" y="861"/>
                    <a:pt x="3225" y="831"/>
                    <a:pt x="3151" y="757"/>
                  </a:cubicBezTo>
                  <a:cubicBezTo>
                    <a:pt x="2994" y="600"/>
                    <a:pt x="2805" y="537"/>
                    <a:pt x="2584" y="442"/>
                  </a:cubicBezTo>
                  <a:cubicBezTo>
                    <a:pt x="2427" y="410"/>
                    <a:pt x="2364" y="253"/>
                    <a:pt x="2364" y="127"/>
                  </a:cubicBezTo>
                  <a:lnTo>
                    <a:pt x="2364" y="1"/>
                  </a:lnTo>
                  <a:close/>
                </a:path>
              </a:pathLst>
            </a:custGeom>
            <a:solidFill>
              <a:schemeClr val="dk2"/>
            </a:solidFill>
            <a:ln w="0">
              <a:noFill/>
            </a:ln>
          </p:spPr>
          <p:style>
            <a:lnRef idx="0"/>
            <a:fillRef idx="0"/>
            <a:effectRef idx="0"/>
            <a:fontRef idx="minor"/>
          </p:style>
          <p:txBody>
            <a:bodyPr tIns="60840" bIns="60840" anchor="ctr">
              <a:noAutofit/>
            </a:bodyPr>
            <a:p>
              <a:pPr>
                <a:lnSpc>
                  <a:spcPct val="100000"/>
                </a:lnSpc>
                <a:tabLst>
                  <a:tab algn="l" pos="0"/>
                </a:tabLst>
              </a:pPr>
              <a:endParaRPr b="0" lang="en-US" sz="1400" spc="-1" strike="noStrike">
                <a:solidFill>
                  <a:srgbClr val="000000"/>
                </a:solidFill>
                <a:latin typeface="Arial"/>
              </a:endParaRPr>
            </a:p>
          </p:txBody>
        </p:sp>
        <p:sp>
          <p:nvSpPr>
            <p:cNvPr id="155" name="Google Shape;292;p42"/>
            <p:cNvSpPr/>
            <p:nvPr/>
          </p:nvSpPr>
          <p:spPr>
            <a:xfrm>
              <a:off x="7432920" y="2047320"/>
              <a:ext cx="21240" cy="21240"/>
            </a:xfrm>
            <a:custGeom>
              <a:avLst/>
              <a:gdLst>
                <a:gd name="textAreaLeft" fmla="*/ 0 w 21240"/>
                <a:gd name="textAreaRight" fmla="*/ 21600 w 21240"/>
                <a:gd name="textAreaTop" fmla="*/ 0 h 21240"/>
                <a:gd name="textAreaBottom" fmla="*/ 21600 h 21240"/>
              </a:gdLst>
              <a:ahLst/>
              <a:rect l="textAreaLeft" t="textAreaTop" r="textAreaRight" b="textAreaBottom"/>
              <a:pathLst>
                <a:path w="726" h="725">
                  <a:moveTo>
                    <a:pt x="347" y="0"/>
                  </a:moveTo>
                  <a:cubicBezTo>
                    <a:pt x="158" y="0"/>
                    <a:pt x="1" y="158"/>
                    <a:pt x="1" y="378"/>
                  </a:cubicBezTo>
                  <a:cubicBezTo>
                    <a:pt x="1" y="567"/>
                    <a:pt x="158" y="725"/>
                    <a:pt x="347" y="725"/>
                  </a:cubicBezTo>
                  <a:cubicBezTo>
                    <a:pt x="568" y="725"/>
                    <a:pt x="726" y="567"/>
                    <a:pt x="726" y="378"/>
                  </a:cubicBezTo>
                  <a:cubicBezTo>
                    <a:pt x="726" y="158"/>
                    <a:pt x="568" y="0"/>
                    <a:pt x="347" y="0"/>
                  </a:cubicBezTo>
                  <a:close/>
                </a:path>
              </a:pathLst>
            </a:custGeom>
            <a:solidFill>
              <a:schemeClr val="dk2"/>
            </a:solidFill>
            <a:ln w="0">
              <a:noFill/>
            </a:ln>
          </p:spPr>
          <p:style>
            <a:lnRef idx="0"/>
            <a:fillRef idx="0"/>
            <a:effectRef idx="0"/>
            <a:fontRef idx="minor"/>
          </p:style>
          <p:txBody>
            <a:bodyPr tIns="10800" bIns="10800" anchor="ctr">
              <a:noAutofit/>
            </a:bodyPr>
            <a:p>
              <a:pPr>
                <a:lnSpc>
                  <a:spcPct val="100000"/>
                </a:lnSpc>
                <a:tabLst>
                  <a:tab algn="l" pos="0"/>
                </a:tabLst>
              </a:pPr>
              <a:endParaRPr b="0" lang="en-US" sz="1400" spc="-1" strike="noStrike">
                <a:solidFill>
                  <a:srgbClr val="000000"/>
                </a:solidFill>
                <a:latin typeface="Arial"/>
              </a:endParaRPr>
            </a:p>
          </p:txBody>
        </p:sp>
      </p:grpSp>
      <p:grpSp>
        <p:nvGrpSpPr>
          <p:cNvPr id="156" name="Google Shape;293;p42"/>
          <p:cNvGrpSpPr/>
          <p:nvPr/>
        </p:nvGrpSpPr>
        <p:grpSpPr>
          <a:xfrm>
            <a:off x="1472400" y="2792160"/>
            <a:ext cx="314280" cy="358560"/>
            <a:chOff x="1472400" y="2792160"/>
            <a:chExt cx="314280" cy="358560"/>
          </a:xfrm>
        </p:grpSpPr>
        <p:sp>
          <p:nvSpPr>
            <p:cNvPr id="157" name="Google Shape;294;p42"/>
            <p:cNvSpPr/>
            <p:nvPr/>
          </p:nvSpPr>
          <p:spPr>
            <a:xfrm>
              <a:off x="1472400" y="2946240"/>
              <a:ext cx="20880" cy="71640"/>
            </a:xfrm>
            <a:custGeom>
              <a:avLst/>
              <a:gdLst>
                <a:gd name="textAreaLeft" fmla="*/ 0 w 20880"/>
                <a:gd name="textAreaRight" fmla="*/ 21240 w 20880"/>
                <a:gd name="textAreaTop" fmla="*/ 0 h 71640"/>
                <a:gd name="textAreaBottom" fmla="*/ 72000 h 71640"/>
              </a:gdLst>
              <a:ahLst/>
              <a:rect l="textAreaLeft" t="textAreaTop" r="textAreaRight" b="textAreaBottom"/>
              <a:pathLst>
                <a:path w="757" h="2553">
                  <a:moveTo>
                    <a:pt x="757" y="0"/>
                  </a:moveTo>
                  <a:cubicBezTo>
                    <a:pt x="316" y="221"/>
                    <a:pt x="1" y="693"/>
                    <a:pt x="1" y="1260"/>
                  </a:cubicBezTo>
                  <a:cubicBezTo>
                    <a:pt x="1" y="1796"/>
                    <a:pt x="316" y="2269"/>
                    <a:pt x="757" y="2552"/>
                  </a:cubicBezTo>
                  <a:lnTo>
                    <a:pt x="757" y="158"/>
                  </a:lnTo>
                  <a:lnTo>
                    <a:pt x="757" y="0"/>
                  </a:lnTo>
                  <a:close/>
                </a:path>
              </a:pathLst>
            </a:custGeom>
            <a:solidFill>
              <a:schemeClr val="dk2"/>
            </a:solidFill>
            <a:ln w="0">
              <a:noFill/>
            </a:ln>
          </p:spPr>
          <p:style>
            <a:lnRef idx="0"/>
            <a:fillRef idx="0"/>
            <a:effectRef idx="0"/>
            <a:fontRef idx="minor"/>
          </p:style>
          <p:txBody>
            <a:bodyPr tIns="36000" bIns="36000" anchor="ctr">
              <a:noAutofit/>
            </a:bodyPr>
            <a:p>
              <a:pPr>
                <a:lnSpc>
                  <a:spcPct val="100000"/>
                </a:lnSpc>
                <a:tabLst>
                  <a:tab algn="l" pos="0"/>
                </a:tabLst>
              </a:pPr>
              <a:endParaRPr b="0" lang="en-US" sz="1400" spc="-1" strike="noStrike">
                <a:solidFill>
                  <a:srgbClr val="000000"/>
                </a:solidFill>
                <a:latin typeface="Arial"/>
              </a:endParaRPr>
            </a:p>
          </p:txBody>
        </p:sp>
        <p:sp>
          <p:nvSpPr>
            <p:cNvPr id="158" name="Google Shape;295;p42"/>
            <p:cNvSpPr/>
            <p:nvPr/>
          </p:nvSpPr>
          <p:spPr>
            <a:xfrm>
              <a:off x="1493640" y="2792160"/>
              <a:ext cx="250560" cy="105120"/>
            </a:xfrm>
            <a:custGeom>
              <a:avLst/>
              <a:gdLst>
                <a:gd name="textAreaLeft" fmla="*/ 0 w 250560"/>
                <a:gd name="textAreaRight" fmla="*/ 250920 w 250560"/>
                <a:gd name="textAreaTop" fmla="*/ 0 h 105120"/>
                <a:gd name="textAreaBottom" fmla="*/ 105480 h 105120"/>
              </a:gdLst>
              <a:ahLst/>
              <a:rect l="textAreaLeft" t="textAreaTop" r="textAreaRight" b="textAreaBottom"/>
              <a:pathLst>
                <a:path w="8917" h="3750">
                  <a:moveTo>
                    <a:pt x="347" y="0"/>
                  </a:moveTo>
                  <a:cubicBezTo>
                    <a:pt x="158" y="0"/>
                    <a:pt x="1" y="158"/>
                    <a:pt x="32" y="347"/>
                  </a:cubicBezTo>
                  <a:cubicBezTo>
                    <a:pt x="410" y="2269"/>
                    <a:pt x="2080" y="3749"/>
                    <a:pt x="4096" y="3749"/>
                  </a:cubicBezTo>
                  <a:lnTo>
                    <a:pt x="8917" y="3749"/>
                  </a:lnTo>
                  <a:cubicBezTo>
                    <a:pt x="8728" y="1639"/>
                    <a:pt x="6995" y="0"/>
                    <a:pt x="4852" y="0"/>
                  </a:cubicBezTo>
                  <a:close/>
                </a:path>
              </a:pathLst>
            </a:custGeom>
            <a:solidFill>
              <a:schemeClr val="dk2"/>
            </a:solidFill>
            <a:ln w="0">
              <a:noFill/>
            </a:ln>
          </p:spPr>
          <p:style>
            <a:lnRef idx="0"/>
            <a:fillRef idx="0"/>
            <a:effectRef idx="0"/>
            <a:fontRef idx="minor"/>
          </p:style>
          <p:txBody>
            <a:bodyPr tIns="52560" bIns="52560" anchor="ctr">
              <a:noAutofit/>
            </a:bodyPr>
            <a:p>
              <a:pPr>
                <a:lnSpc>
                  <a:spcPct val="100000"/>
                </a:lnSpc>
                <a:tabLst>
                  <a:tab algn="l" pos="0"/>
                </a:tabLst>
              </a:pPr>
              <a:endParaRPr b="0" lang="en-US" sz="1400" spc="-1" strike="noStrike">
                <a:solidFill>
                  <a:srgbClr val="000000"/>
                </a:solidFill>
                <a:latin typeface="Arial"/>
              </a:endParaRPr>
            </a:p>
          </p:txBody>
        </p:sp>
        <p:sp>
          <p:nvSpPr>
            <p:cNvPr id="159" name="Google Shape;296;p42"/>
            <p:cNvSpPr/>
            <p:nvPr/>
          </p:nvSpPr>
          <p:spPr>
            <a:xfrm>
              <a:off x="1535400" y="2960280"/>
              <a:ext cx="61560" cy="61560"/>
            </a:xfrm>
            <a:custGeom>
              <a:avLst/>
              <a:gdLst>
                <a:gd name="textAreaLeft" fmla="*/ 0 w 61560"/>
                <a:gd name="textAreaRight" fmla="*/ 61920 w 61560"/>
                <a:gd name="textAreaTop" fmla="*/ 0 h 61560"/>
                <a:gd name="textAreaBottom" fmla="*/ 61920 h 61560"/>
              </a:gdLst>
              <a:ahLst/>
              <a:rect l="textAreaLeft" t="textAreaTop" r="textAreaRight" b="textAreaBottom"/>
              <a:pathLst>
                <a:path w="2206" h="2206">
                  <a:moveTo>
                    <a:pt x="1103" y="0"/>
                  </a:moveTo>
                  <a:cubicBezTo>
                    <a:pt x="473" y="0"/>
                    <a:pt x="0" y="504"/>
                    <a:pt x="0" y="1103"/>
                  </a:cubicBezTo>
                  <a:cubicBezTo>
                    <a:pt x="0" y="1670"/>
                    <a:pt x="504" y="2206"/>
                    <a:pt x="1103" y="2206"/>
                  </a:cubicBezTo>
                  <a:cubicBezTo>
                    <a:pt x="1733" y="2206"/>
                    <a:pt x="2206" y="1702"/>
                    <a:pt x="2206" y="1103"/>
                  </a:cubicBezTo>
                  <a:cubicBezTo>
                    <a:pt x="2206" y="504"/>
                    <a:pt x="1733" y="0"/>
                    <a:pt x="1103" y="0"/>
                  </a:cubicBezTo>
                  <a:close/>
                </a:path>
              </a:pathLst>
            </a:custGeom>
            <a:solidFill>
              <a:schemeClr val="dk2"/>
            </a:solidFill>
            <a:ln w="0">
              <a:noFill/>
            </a:ln>
          </p:spPr>
          <p:style>
            <a:lnRef idx="0"/>
            <a:fillRef idx="0"/>
            <a:effectRef idx="0"/>
            <a:fontRef idx="minor"/>
          </p:style>
          <p:txBody>
            <a:bodyPr tIns="30960" bIns="30960" anchor="ctr">
              <a:noAutofit/>
            </a:bodyPr>
            <a:p>
              <a:pPr>
                <a:lnSpc>
                  <a:spcPct val="100000"/>
                </a:lnSpc>
                <a:tabLst>
                  <a:tab algn="l" pos="0"/>
                </a:tabLst>
              </a:pPr>
              <a:endParaRPr b="0" lang="en-US" sz="1400" spc="-1" strike="noStrike">
                <a:solidFill>
                  <a:srgbClr val="000000"/>
                </a:solidFill>
                <a:latin typeface="Arial"/>
              </a:endParaRPr>
            </a:p>
          </p:txBody>
        </p:sp>
        <p:sp>
          <p:nvSpPr>
            <p:cNvPr id="160" name="Google Shape;297;p42"/>
            <p:cNvSpPr/>
            <p:nvPr/>
          </p:nvSpPr>
          <p:spPr>
            <a:xfrm>
              <a:off x="1662120" y="2961360"/>
              <a:ext cx="61560" cy="61560"/>
            </a:xfrm>
            <a:custGeom>
              <a:avLst/>
              <a:gdLst>
                <a:gd name="textAreaLeft" fmla="*/ 0 w 61560"/>
                <a:gd name="textAreaRight" fmla="*/ 61920 w 61560"/>
                <a:gd name="textAreaTop" fmla="*/ 0 h 61560"/>
                <a:gd name="textAreaBottom" fmla="*/ 61920 h 61560"/>
              </a:gdLst>
              <a:ahLst/>
              <a:rect l="textAreaLeft" t="textAreaTop" r="textAreaRight" b="textAreaBottom"/>
              <a:pathLst>
                <a:path w="2206" h="2207">
                  <a:moveTo>
                    <a:pt x="1103" y="1"/>
                  </a:moveTo>
                  <a:cubicBezTo>
                    <a:pt x="473" y="1"/>
                    <a:pt x="1" y="505"/>
                    <a:pt x="1" y="1103"/>
                  </a:cubicBezTo>
                  <a:cubicBezTo>
                    <a:pt x="1" y="1702"/>
                    <a:pt x="473" y="2206"/>
                    <a:pt x="1103" y="2206"/>
                  </a:cubicBezTo>
                  <a:cubicBezTo>
                    <a:pt x="1702" y="2206"/>
                    <a:pt x="2206" y="1702"/>
                    <a:pt x="2206" y="1103"/>
                  </a:cubicBezTo>
                  <a:cubicBezTo>
                    <a:pt x="2206" y="505"/>
                    <a:pt x="1702" y="1"/>
                    <a:pt x="1103" y="1"/>
                  </a:cubicBezTo>
                  <a:close/>
                </a:path>
              </a:pathLst>
            </a:custGeom>
            <a:solidFill>
              <a:schemeClr val="dk2"/>
            </a:solidFill>
            <a:ln w="0">
              <a:noFill/>
            </a:ln>
          </p:spPr>
          <p:style>
            <a:lnRef idx="0"/>
            <a:fillRef idx="0"/>
            <a:effectRef idx="0"/>
            <a:fontRef idx="minor"/>
          </p:style>
          <p:txBody>
            <a:bodyPr tIns="30960" bIns="30960" anchor="ctr">
              <a:noAutofit/>
            </a:bodyPr>
            <a:p>
              <a:pPr>
                <a:lnSpc>
                  <a:spcPct val="100000"/>
                </a:lnSpc>
                <a:tabLst>
                  <a:tab algn="l" pos="0"/>
                </a:tabLst>
              </a:pPr>
              <a:endParaRPr b="0" lang="en-US" sz="1400" spc="-1" strike="noStrike">
                <a:solidFill>
                  <a:srgbClr val="000000"/>
                </a:solidFill>
                <a:latin typeface="Arial"/>
              </a:endParaRPr>
            </a:p>
          </p:txBody>
        </p:sp>
        <p:sp>
          <p:nvSpPr>
            <p:cNvPr id="161" name="Google Shape;298;p42"/>
            <p:cNvSpPr/>
            <p:nvPr/>
          </p:nvSpPr>
          <p:spPr>
            <a:xfrm>
              <a:off x="1515960" y="2992320"/>
              <a:ext cx="230040" cy="158400"/>
            </a:xfrm>
            <a:custGeom>
              <a:avLst/>
              <a:gdLst>
                <a:gd name="textAreaLeft" fmla="*/ 0 w 230040"/>
                <a:gd name="textAreaRight" fmla="*/ 230400 w 230040"/>
                <a:gd name="textAreaTop" fmla="*/ 0 h 158400"/>
                <a:gd name="textAreaBottom" fmla="*/ 158760 h 158400"/>
              </a:gdLst>
              <a:ahLst/>
              <a:rect l="textAreaLeft" t="textAreaTop" r="textAreaRight" b="textAreaBottom"/>
              <a:pathLst>
                <a:path w="8192" h="5640">
                  <a:moveTo>
                    <a:pt x="5104" y="2174"/>
                  </a:moveTo>
                  <a:cubicBezTo>
                    <a:pt x="5199" y="2174"/>
                    <a:pt x="5293" y="2206"/>
                    <a:pt x="5356" y="2269"/>
                  </a:cubicBezTo>
                  <a:cubicBezTo>
                    <a:pt x="5545" y="2395"/>
                    <a:pt x="5545" y="2647"/>
                    <a:pt x="5388" y="2804"/>
                  </a:cubicBezTo>
                  <a:cubicBezTo>
                    <a:pt x="5041" y="3151"/>
                    <a:pt x="4569" y="3340"/>
                    <a:pt x="4096" y="3340"/>
                  </a:cubicBezTo>
                  <a:cubicBezTo>
                    <a:pt x="3560" y="3340"/>
                    <a:pt x="3088" y="3151"/>
                    <a:pt x="2741" y="2804"/>
                  </a:cubicBezTo>
                  <a:cubicBezTo>
                    <a:pt x="2584" y="2647"/>
                    <a:pt x="2584" y="2395"/>
                    <a:pt x="2741" y="2269"/>
                  </a:cubicBezTo>
                  <a:cubicBezTo>
                    <a:pt x="2820" y="2206"/>
                    <a:pt x="2922" y="2174"/>
                    <a:pt x="3021" y="2174"/>
                  </a:cubicBezTo>
                  <a:cubicBezTo>
                    <a:pt x="3119" y="2174"/>
                    <a:pt x="3214" y="2206"/>
                    <a:pt x="3277" y="2269"/>
                  </a:cubicBezTo>
                  <a:cubicBezTo>
                    <a:pt x="3482" y="2489"/>
                    <a:pt x="3765" y="2600"/>
                    <a:pt x="4053" y="2600"/>
                  </a:cubicBezTo>
                  <a:cubicBezTo>
                    <a:pt x="4340" y="2600"/>
                    <a:pt x="4632" y="2489"/>
                    <a:pt x="4852" y="2269"/>
                  </a:cubicBezTo>
                  <a:cubicBezTo>
                    <a:pt x="4915" y="2206"/>
                    <a:pt x="5010" y="2174"/>
                    <a:pt x="5104" y="2174"/>
                  </a:cubicBezTo>
                  <a:close/>
                  <a:moveTo>
                    <a:pt x="0" y="0"/>
                  </a:moveTo>
                  <a:lnTo>
                    <a:pt x="0" y="1513"/>
                  </a:lnTo>
                  <a:cubicBezTo>
                    <a:pt x="0" y="3623"/>
                    <a:pt x="1639" y="5451"/>
                    <a:pt x="3718" y="5640"/>
                  </a:cubicBezTo>
                  <a:lnTo>
                    <a:pt x="3718" y="4537"/>
                  </a:lnTo>
                  <a:cubicBezTo>
                    <a:pt x="3718" y="4348"/>
                    <a:pt x="3875" y="4191"/>
                    <a:pt x="4096" y="4191"/>
                  </a:cubicBezTo>
                  <a:cubicBezTo>
                    <a:pt x="4285" y="4191"/>
                    <a:pt x="4442" y="4348"/>
                    <a:pt x="4442" y="4537"/>
                  </a:cubicBezTo>
                  <a:lnTo>
                    <a:pt x="4442" y="5640"/>
                  </a:lnTo>
                  <a:cubicBezTo>
                    <a:pt x="6522" y="5451"/>
                    <a:pt x="8192" y="3623"/>
                    <a:pt x="8192" y="1513"/>
                  </a:cubicBezTo>
                  <a:lnTo>
                    <a:pt x="8192" y="0"/>
                  </a:lnTo>
                  <a:cubicBezTo>
                    <a:pt x="8192" y="1009"/>
                    <a:pt x="7309" y="1859"/>
                    <a:pt x="6301" y="1859"/>
                  </a:cubicBezTo>
                  <a:cubicBezTo>
                    <a:pt x="5388" y="1859"/>
                    <a:pt x="4632" y="1229"/>
                    <a:pt x="4474" y="347"/>
                  </a:cubicBezTo>
                  <a:lnTo>
                    <a:pt x="3655" y="347"/>
                  </a:lnTo>
                  <a:cubicBezTo>
                    <a:pt x="3497" y="1229"/>
                    <a:pt x="2710" y="1859"/>
                    <a:pt x="1828" y="1859"/>
                  </a:cubicBezTo>
                  <a:cubicBezTo>
                    <a:pt x="819" y="1859"/>
                    <a:pt x="0" y="1009"/>
                    <a:pt x="0" y="0"/>
                  </a:cubicBezTo>
                  <a:close/>
                </a:path>
              </a:pathLst>
            </a:custGeom>
            <a:solidFill>
              <a:schemeClr val="dk2"/>
            </a:solidFill>
            <a:ln w="0">
              <a:noFill/>
            </a:ln>
          </p:spPr>
          <p:style>
            <a:lnRef idx="0"/>
            <a:fillRef idx="0"/>
            <a:effectRef idx="0"/>
            <a:fontRef idx="minor"/>
          </p:style>
          <p:txBody>
            <a:bodyPr tIns="79200" bIns="79200" anchor="ctr">
              <a:noAutofit/>
            </a:bodyPr>
            <a:p>
              <a:pPr>
                <a:lnSpc>
                  <a:spcPct val="100000"/>
                </a:lnSpc>
                <a:tabLst>
                  <a:tab algn="l" pos="0"/>
                </a:tabLst>
              </a:pPr>
              <a:endParaRPr b="0" lang="en-US" sz="1400" spc="-1" strike="noStrike">
                <a:solidFill>
                  <a:srgbClr val="000000"/>
                </a:solidFill>
                <a:latin typeface="Arial"/>
              </a:endParaRPr>
            </a:p>
          </p:txBody>
        </p:sp>
        <p:sp>
          <p:nvSpPr>
            <p:cNvPr id="162" name="Google Shape;299;p42"/>
            <p:cNvSpPr/>
            <p:nvPr/>
          </p:nvSpPr>
          <p:spPr>
            <a:xfrm>
              <a:off x="1514160" y="2894040"/>
              <a:ext cx="229320" cy="97920"/>
            </a:xfrm>
            <a:custGeom>
              <a:avLst/>
              <a:gdLst>
                <a:gd name="textAreaLeft" fmla="*/ 0 w 229320"/>
                <a:gd name="textAreaRight" fmla="*/ 229680 w 229320"/>
                <a:gd name="textAreaTop" fmla="*/ 0 h 97920"/>
                <a:gd name="textAreaBottom" fmla="*/ 98280 h 97920"/>
              </a:gdLst>
              <a:ahLst/>
              <a:rect l="textAreaLeft" t="textAreaTop" r="textAreaRight" b="textAreaBottom"/>
              <a:pathLst>
                <a:path w="8160" h="3498">
                  <a:moveTo>
                    <a:pt x="567" y="0"/>
                  </a:moveTo>
                  <a:cubicBezTo>
                    <a:pt x="221" y="630"/>
                    <a:pt x="0" y="1292"/>
                    <a:pt x="0" y="2017"/>
                  </a:cubicBezTo>
                  <a:lnTo>
                    <a:pt x="0" y="3497"/>
                  </a:lnTo>
                  <a:cubicBezTo>
                    <a:pt x="0" y="2489"/>
                    <a:pt x="851" y="1639"/>
                    <a:pt x="1859" y="1639"/>
                  </a:cubicBezTo>
                  <a:cubicBezTo>
                    <a:pt x="2773" y="1639"/>
                    <a:pt x="3529" y="2269"/>
                    <a:pt x="3686" y="3151"/>
                  </a:cubicBezTo>
                  <a:lnTo>
                    <a:pt x="4505" y="3151"/>
                  </a:lnTo>
                  <a:cubicBezTo>
                    <a:pt x="4663" y="2269"/>
                    <a:pt x="5451" y="1639"/>
                    <a:pt x="6333" y="1639"/>
                  </a:cubicBezTo>
                  <a:cubicBezTo>
                    <a:pt x="7341" y="1639"/>
                    <a:pt x="8160" y="2489"/>
                    <a:pt x="8160" y="3497"/>
                  </a:cubicBezTo>
                  <a:lnTo>
                    <a:pt x="8160" y="914"/>
                  </a:lnTo>
                  <a:lnTo>
                    <a:pt x="3340" y="914"/>
                  </a:lnTo>
                  <a:cubicBezTo>
                    <a:pt x="2332" y="851"/>
                    <a:pt x="1355" y="536"/>
                    <a:pt x="567" y="0"/>
                  </a:cubicBezTo>
                  <a:close/>
                </a:path>
              </a:pathLst>
            </a:custGeom>
            <a:solidFill>
              <a:schemeClr val="dk2"/>
            </a:solidFill>
            <a:ln w="0">
              <a:noFill/>
            </a:ln>
          </p:spPr>
          <p:style>
            <a:lnRef idx="0"/>
            <a:fillRef idx="0"/>
            <a:effectRef idx="0"/>
            <a:fontRef idx="minor"/>
          </p:style>
          <p:txBody>
            <a:bodyPr tIns="48960" bIns="48960" anchor="ctr">
              <a:noAutofit/>
            </a:bodyPr>
            <a:p>
              <a:pPr>
                <a:lnSpc>
                  <a:spcPct val="100000"/>
                </a:lnSpc>
                <a:tabLst>
                  <a:tab algn="l" pos="0"/>
                </a:tabLst>
              </a:pPr>
              <a:endParaRPr b="0" lang="en-US" sz="1400" spc="-1" strike="noStrike">
                <a:solidFill>
                  <a:srgbClr val="000000"/>
                </a:solidFill>
                <a:latin typeface="Arial"/>
              </a:endParaRPr>
            </a:p>
          </p:txBody>
        </p:sp>
        <p:sp>
          <p:nvSpPr>
            <p:cNvPr id="163" name="Google Shape;300;p42"/>
            <p:cNvSpPr/>
            <p:nvPr/>
          </p:nvSpPr>
          <p:spPr>
            <a:xfrm>
              <a:off x="1765800" y="2946240"/>
              <a:ext cx="20880" cy="71640"/>
            </a:xfrm>
            <a:custGeom>
              <a:avLst/>
              <a:gdLst>
                <a:gd name="textAreaLeft" fmla="*/ 0 w 20880"/>
                <a:gd name="textAreaRight" fmla="*/ 21240 w 20880"/>
                <a:gd name="textAreaTop" fmla="*/ 0 h 71640"/>
                <a:gd name="textAreaBottom" fmla="*/ 72000 h 71640"/>
              </a:gdLst>
              <a:ahLst/>
              <a:rect l="textAreaLeft" t="textAreaTop" r="textAreaRight" b="textAreaBottom"/>
              <a:pathLst>
                <a:path w="757" h="2553">
                  <a:moveTo>
                    <a:pt x="1" y="0"/>
                  </a:moveTo>
                  <a:lnTo>
                    <a:pt x="1" y="2552"/>
                  </a:lnTo>
                  <a:cubicBezTo>
                    <a:pt x="442" y="2269"/>
                    <a:pt x="757" y="1796"/>
                    <a:pt x="757" y="1260"/>
                  </a:cubicBezTo>
                  <a:cubicBezTo>
                    <a:pt x="757" y="693"/>
                    <a:pt x="473" y="221"/>
                    <a:pt x="1" y="0"/>
                  </a:cubicBezTo>
                  <a:close/>
                </a:path>
              </a:pathLst>
            </a:custGeom>
            <a:solidFill>
              <a:schemeClr val="dk2"/>
            </a:solidFill>
            <a:ln w="0">
              <a:noFill/>
            </a:ln>
          </p:spPr>
          <p:style>
            <a:lnRef idx="0"/>
            <a:fillRef idx="0"/>
            <a:effectRef idx="0"/>
            <a:fontRef idx="minor"/>
          </p:style>
          <p:txBody>
            <a:bodyPr tIns="36000" bIns="36000" anchor="ctr">
              <a:noAutofit/>
            </a:bodyPr>
            <a:p>
              <a:pPr>
                <a:lnSpc>
                  <a:spcPct val="100000"/>
                </a:lnSpc>
                <a:tabLst>
                  <a:tab algn="l" pos="0"/>
                </a:tabLst>
              </a:pPr>
              <a:endParaRPr b="0" lang="en-US" sz="1400" spc="-1" strike="noStrike">
                <a:solidFill>
                  <a:srgbClr val="000000"/>
                </a:solidFill>
                <a:latin typeface="Arial"/>
              </a:endParaRPr>
            </a:p>
          </p:txBody>
        </p:sp>
      </p:gr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PlaceHolder 1"/>
          <p:cNvSpPr>
            <a:spLocks noGrp="1"/>
          </p:cNvSpPr>
          <p:nvPr>
            <p:ph type="title"/>
          </p:nvPr>
        </p:nvSpPr>
        <p:spPr>
          <a:xfrm>
            <a:off x="720000" y="480600"/>
            <a:ext cx="7703640" cy="1041840"/>
          </a:xfrm>
          <a:prstGeom prst="rect">
            <a:avLst/>
          </a:prstGeom>
          <a:solidFill>
            <a:schemeClr val="dk2"/>
          </a:solidFill>
          <a:ln w="0">
            <a:noFill/>
          </a:ln>
        </p:spPr>
        <p:txBody>
          <a:bodyPr lIns="91440" rIns="91440" tIns="91440" bIns="91440" anchor="ctr">
            <a:noAutofit/>
          </a:bodyPr>
          <a:p>
            <a:pPr indent="0" algn="ctr">
              <a:lnSpc>
                <a:spcPct val="100000"/>
              </a:lnSpc>
              <a:buNone/>
              <a:tabLst>
                <a:tab algn="l" pos="0"/>
              </a:tabLst>
            </a:pPr>
            <a:r>
              <a:rPr b="1" lang="en" sz="2400" spc="-1" strike="noStrike">
                <a:solidFill>
                  <a:schemeClr val="lt1"/>
                </a:solidFill>
                <a:latin typeface="Krona One"/>
                <a:ea typeface="Krona One"/>
              </a:rPr>
              <a:t>TECHNOLOGY IMPLEMENTATION STACK</a:t>
            </a:r>
            <a:endParaRPr b="0" lang="en-US" sz="2400" spc="-1" strike="noStrike">
              <a:solidFill>
                <a:srgbClr val="000000"/>
              </a:solidFill>
              <a:latin typeface="Arial"/>
            </a:endParaRPr>
          </a:p>
        </p:txBody>
      </p:sp>
      <p:sp>
        <p:nvSpPr>
          <p:cNvPr id="165" name="Google Shape;306;p43"/>
          <p:cNvSpPr/>
          <p:nvPr/>
        </p:nvSpPr>
        <p:spPr>
          <a:xfrm>
            <a:off x="720000" y="1164960"/>
            <a:ext cx="7703640" cy="357840"/>
          </a:xfrm>
          <a:prstGeom prst="rect">
            <a:avLst/>
          </a:prstGeom>
          <a:noFill/>
          <a:ln w="0">
            <a:noFill/>
          </a:ln>
        </p:spPr>
        <p:style>
          <a:lnRef idx="0"/>
          <a:fillRef idx="0"/>
          <a:effectRef idx="0"/>
          <a:fontRef idx="minor"/>
        </p:style>
        <p:txBody>
          <a:bodyPr rIns="0" tIns="91440" bIns="91440" anchor="t">
            <a:noAutofit/>
          </a:bodyPr>
          <a:p>
            <a:pPr algn="ctr">
              <a:lnSpc>
                <a:spcPct val="100000"/>
              </a:lnSpc>
              <a:tabLst>
                <a:tab algn="l" pos="0"/>
              </a:tabLst>
            </a:pPr>
            <a:endParaRPr b="0" lang="en-US" sz="1400" spc="-1" strike="noStrike">
              <a:solidFill>
                <a:srgbClr val="000000"/>
              </a:solidFill>
              <a:latin typeface="Arial"/>
            </a:endParaRPr>
          </a:p>
        </p:txBody>
      </p:sp>
      <p:graphicFrame>
        <p:nvGraphicFramePr>
          <p:cNvPr id="166" name="Google Shape;307;p43"/>
          <p:cNvGraphicFramePr/>
          <p:nvPr/>
        </p:nvGraphicFramePr>
        <p:xfrm>
          <a:off x="720000" y="2206800"/>
          <a:ext cx="7703640" cy="1983960"/>
        </p:xfrm>
        <a:graphic>
          <a:graphicData uri="http://schemas.openxmlformats.org/drawingml/2006/table">
            <a:tbl>
              <a:tblPr/>
              <a:tblGrid>
                <a:gridCol w="3488040"/>
                <a:gridCol w="4215600"/>
              </a:tblGrid>
              <a:tr h="596880">
                <a:tc>
                  <a:txBody>
                    <a:bodyPr lIns="91080" rIns="91080" tIns="91080" bIns="91080" anchor="ctr">
                      <a:noAutofit/>
                    </a:bodyPr>
                    <a:p>
                      <a:pPr>
                        <a:lnSpc>
                          <a:spcPct val="100000"/>
                        </a:lnSpc>
                        <a:tabLst>
                          <a:tab algn="l" pos="0"/>
                        </a:tabLst>
                      </a:pPr>
                      <a:r>
                        <a:rPr b="1" lang="en" sz="1300" spc="-1" strike="noStrike" u="sng">
                          <a:solidFill>
                            <a:schemeClr val="hlink"/>
                          </a:solidFill>
                          <a:uFillTx/>
                          <a:latin typeface="Krona One"/>
                          <a:ea typeface="Krona One"/>
                        </a:rPr>
                        <a:t>F</a:t>
                      </a:r>
                      <a:r>
                        <a:rPr b="1" lang="en" sz="1300" spc="-1" strike="noStrike">
                          <a:solidFill>
                            <a:schemeClr val="lt1"/>
                          </a:solidFill>
                          <a:latin typeface="Krona One"/>
                          <a:ea typeface="Krona One"/>
                        </a:rPr>
                        <a:t>RONTEND</a:t>
                      </a:r>
                      <a:endParaRPr b="0" lang="en-US" sz="1300" spc="-1" strike="noStrike">
                        <a:solidFill>
                          <a:srgbClr val="000000"/>
                        </a:solidFill>
                        <a:latin typeface="Arial"/>
                      </a:endParaRPr>
                    </a:p>
                  </a:txBody>
                  <a:tcPr anchor="ctr" marL="91080" marR="91080">
                    <a:lnL w="9360">
                      <a:solidFill>
                        <a:srgbClr val="89c7ca"/>
                      </a:solidFill>
                      <a:prstDash val="solid"/>
                    </a:lnL>
                    <a:lnR w="9360">
                      <a:solidFill>
                        <a:srgbClr val="89c7ca"/>
                      </a:solidFill>
                      <a:prstDash val="solid"/>
                    </a:lnR>
                    <a:lnT w="9360">
                      <a:solidFill>
                        <a:srgbClr val="89c7ca"/>
                      </a:solidFill>
                      <a:prstDash val="solid"/>
                    </a:lnT>
                    <a:lnB w="18720">
                      <a:solidFill>
                        <a:srgbClr val="89c7ca"/>
                      </a:solidFill>
                      <a:prstDash val="solid"/>
                    </a:lnB>
                    <a:noFill/>
                  </a:tcPr>
                </a:tc>
                <a:tc>
                  <a:txBody>
                    <a:bodyPr lIns="91080" rIns="91080" tIns="91080" bIns="91080" anchor="ctr">
                      <a:noAutofit/>
                    </a:bodyPr>
                    <a:p>
                      <a:pPr>
                        <a:lnSpc>
                          <a:spcPct val="100000"/>
                        </a:lnSpc>
                        <a:spcAft>
                          <a:spcPts val="1599"/>
                        </a:spcAft>
                        <a:tabLst>
                          <a:tab algn="l" pos="0"/>
                        </a:tabLst>
                      </a:pPr>
                      <a:r>
                        <a:rPr b="0" lang="en" sz="1100" spc="-1" strike="noStrike">
                          <a:solidFill>
                            <a:schemeClr val="lt1"/>
                          </a:solidFill>
                          <a:latin typeface="Archivo Medium"/>
                          <a:ea typeface="Archivo Medium"/>
                        </a:rPr>
                        <a:t>HTML/ STREAMLIT</a:t>
                      </a:r>
                      <a:endParaRPr b="0" lang="en-US" sz="1100" spc="-1" strike="noStrike">
                        <a:solidFill>
                          <a:srgbClr val="000000"/>
                        </a:solidFill>
                        <a:latin typeface="Arial"/>
                      </a:endParaRPr>
                    </a:p>
                  </a:txBody>
                  <a:tcPr anchor="ctr" marL="91080" marR="91080">
                    <a:lnL w="9360">
                      <a:solidFill>
                        <a:srgbClr val="89c7ca"/>
                      </a:solidFill>
                      <a:prstDash val="solid"/>
                    </a:lnL>
                    <a:lnR w="9360">
                      <a:solidFill>
                        <a:srgbClr val="89c7ca"/>
                      </a:solidFill>
                      <a:prstDash val="solid"/>
                    </a:lnR>
                    <a:lnT w="9360">
                      <a:solidFill>
                        <a:srgbClr val="89c7ca"/>
                      </a:solidFill>
                      <a:prstDash val="solid"/>
                    </a:lnT>
                    <a:lnB w="18720">
                      <a:solidFill>
                        <a:srgbClr val="89c7ca"/>
                      </a:solidFill>
                      <a:prstDash val="solid"/>
                    </a:lnB>
                    <a:noFill/>
                  </a:tcPr>
                </a:tc>
              </a:tr>
              <a:tr h="596880">
                <a:tc>
                  <a:txBody>
                    <a:bodyPr lIns="91080" rIns="91080" tIns="91080" bIns="91080" anchor="ctr">
                      <a:noAutofit/>
                    </a:bodyPr>
                    <a:p>
                      <a:pPr>
                        <a:lnSpc>
                          <a:spcPct val="100000"/>
                        </a:lnSpc>
                        <a:tabLst>
                          <a:tab algn="l" pos="0"/>
                        </a:tabLst>
                      </a:pPr>
                      <a:r>
                        <a:rPr b="1" lang="en" sz="1300" spc="-1" strike="noStrike">
                          <a:solidFill>
                            <a:schemeClr val="lt1"/>
                          </a:solidFill>
                          <a:latin typeface="Krona One"/>
                          <a:ea typeface="Krona One"/>
                        </a:rPr>
                        <a:t>BACKEND</a:t>
                      </a:r>
                      <a:endParaRPr b="0" lang="en-US" sz="1300" spc="-1" strike="noStrike">
                        <a:solidFill>
                          <a:srgbClr val="000000"/>
                        </a:solidFill>
                        <a:latin typeface="Arial"/>
                      </a:endParaRPr>
                    </a:p>
                  </a:txBody>
                  <a:tcPr anchor="ctr" marL="91080" marR="91080">
                    <a:lnL w="9360">
                      <a:solidFill>
                        <a:srgbClr val="89c7ca"/>
                      </a:solidFill>
                      <a:prstDash val="solid"/>
                    </a:lnL>
                    <a:lnR w="9360">
                      <a:solidFill>
                        <a:srgbClr val="89c7ca"/>
                      </a:solidFill>
                      <a:prstDash val="solid"/>
                    </a:lnR>
                    <a:lnT w="18720">
                      <a:solidFill>
                        <a:srgbClr val="89c7ca"/>
                      </a:solidFill>
                      <a:prstDash val="solid"/>
                    </a:lnT>
                    <a:lnB w="18720">
                      <a:solidFill>
                        <a:srgbClr val="89c7ca"/>
                      </a:solidFill>
                      <a:prstDash val="solid"/>
                    </a:lnB>
                    <a:noFill/>
                  </a:tcPr>
                </a:tc>
                <a:tc>
                  <a:txBody>
                    <a:bodyPr lIns="91080" rIns="91080" tIns="91080" bIns="91080" anchor="ctr">
                      <a:noAutofit/>
                    </a:bodyPr>
                    <a:p>
                      <a:pPr>
                        <a:lnSpc>
                          <a:spcPct val="100000"/>
                        </a:lnSpc>
                        <a:spcAft>
                          <a:spcPts val="1599"/>
                        </a:spcAft>
                        <a:tabLst>
                          <a:tab algn="l" pos="0"/>
                        </a:tabLst>
                      </a:pPr>
                      <a:r>
                        <a:rPr b="0" lang="en" sz="1100" spc="-1" strike="noStrike">
                          <a:solidFill>
                            <a:schemeClr val="lt1"/>
                          </a:solidFill>
                          <a:latin typeface="Archivo Medium"/>
                          <a:ea typeface="Archivo Medium"/>
                        </a:rPr>
                        <a:t>PYTHON,FLASK</a:t>
                      </a:r>
                      <a:endParaRPr b="0" lang="en-US" sz="1100" spc="-1" strike="noStrike">
                        <a:solidFill>
                          <a:srgbClr val="000000"/>
                        </a:solidFill>
                        <a:latin typeface="Arial"/>
                      </a:endParaRPr>
                    </a:p>
                  </a:txBody>
                  <a:tcPr anchor="ctr" marL="91080" marR="91080">
                    <a:lnL w="9360">
                      <a:solidFill>
                        <a:srgbClr val="89c7ca"/>
                      </a:solidFill>
                      <a:prstDash val="solid"/>
                    </a:lnL>
                    <a:lnR w="9360">
                      <a:solidFill>
                        <a:srgbClr val="89c7ca"/>
                      </a:solidFill>
                      <a:prstDash val="solid"/>
                    </a:lnR>
                    <a:lnT w="18720">
                      <a:solidFill>
                        <a:srgbClr val="89c7ca"/>
                      </a:solidFill>
                      <a:prstDash val="solid"/>
                    </a:lnT>
                    <a:lnB w="18720">
                      <a:solidFill>
                        <a:srgbClr val="89c7ca"/>
                      </a:solidFill>
                      <a:prstDash val="solid"/>
                    </a:lnB>
                    <a:noFill/>
                  </a:tcPr>
                </a:tc>
              </a:tr>
              <a:tr h="789840">
                <a:tc>
                  <a:txBody>
                    <a:bodyPr lIns="91080" rIns="91080" tIns="91080" bIns="91080" anchor="ctr">
                      <a:noAutofit/>
                    </a:bodyPr>
                    <a:p>
                      <a:pPr>
                        <a:lnSpc>
                          <a:spcPct val="100000"/>
                        </a:lnSpc>
                        <a:tabLst>
                          <a:tab algn="l" pos="0"/>
                        </a:tabLst>
                      </a:pPr>
                      <a:r>
                        <a:rPr b="1" lang="en" sz="1300" spc="-1" strike="noStrike">
                          <a:solidFill>
                            <a:schemeClr val="lt1"/>
                          </a:solidFill>
                          <a:latin typeface="Krona One"/>
                          <a:ea typeface="Krona One"/>
                        </a:rPr>
                        <a:t>ML MODEL</a:t>
                      </a:r>
                      <a:endParaRPr b="0" lang="en-US" sz="1300" spc="-1" strike="noStrike">
                        <a:solidFill>
                          <a:srgbClr val="000000"/>
                        </a:solidFill>
                        <a:latin typeface="Arial"/>
                      </a:endParaRPr>
                    </a:p>
                  </a:txBody>
                  <a:tcPr anchor="ctr" marL="91080" marR="91080">
                    <a:lnL w="9360">
                      <a:solidFill>
                        <a:srgbClr val="89c7ca"/>
                      </a:solidFill>
                      <a:prstDash val="solid"/>
                    </a:lnL>
                    <a:lnR w="9360">
                      <a:solidFill>
                        <a:srgbClr val="89c7ca"/>
                      </a:solidFill>
                      <a:prstDash val="solid"/>
                    </a:lnR>
                    <a:lnT w="18720">
                      <a:solidFill>
                        <a:srgbClr val="89c7ca"/>
                      </a:solidFill>
                      <a:prstDash val="solid"/>
                    </a:lnT>
                    <a:lnB w="18720">
                      <a:solidFill>
                        <a:srgbClr val="89c7ca"/>
                      </a:solidFill>
                      <a:prstDash val="solid"/>
                    </a:lnB>
                    <a:noFill/>
                  </a:tcPr>
                </a:tc>
                <a:tc>
                  <a:txBody>
                    <a:bodyPr lIns="91080" rIns="91080" tIns="91080" bIns="91080" anchor="ctr">
                      <a:noAutofit/>
                    </a:bodyPr>
                    <a:p>
                      <a:pPr>
                        <a:lnSpc>
                          <a:spcPct val="100000"/>
                        </a:lnSpc>
                        <a:spcAft>
                          <a:spcPts val="1599"/>
                        </a:spcAft>
                        <a:tabLst>
                          <a:tab algn="l" pos="0"/>
                        </a:tabLst>
                      </a:pPr>
                      <a:r>
                        <a:rPr b="0" lang="en" sz="1100" spc="-1" strike="noStrike">
                          <a:solidFill>
                            <a:schemeClr val="lt1"/>
                          </a:solidFill>
                          <a:latin typeface="Archivo Medium"/>
                          <a:ea typeface="Archivo Medium"/>
                        </a:rPr>
                        <a:t>CLASSIFICATION MODELS -&gt; RANDOM FOREST, LOGISTIC REGRESSION, LIGHTGBM,XGBOOST, CATBOOST</a:t>
                      </a:r>
                      <a:endParaRPr b="0" lang="en-US" sz="1100" spc="-1" strike="noStrike">
                        <a:solidFill>
                          <a:srgbClr val="000000"/>
                        </a:solidFill>
                        <a:latin typeface="Arial"/>
                      </a:endParaRPr>
                    </a:p>
                  </a:txBody>
                  <a:tcPr anchor="ctr" marL="91080" marR="91080">
                    <a:lnL w="9360">
                      <a:solidFill>
                        <a:srgbClr val="89c7ca"/>
                      </a:solidFill>
                      <a:prstDash val="solid"/>
                    </a:lnL>
                    <a:lnR w="9360">
                      <a:solidFill>
                        <a:srgbClr val="89c7ca"/>
                      </a:solidFill>
                      <a:prstDash val="solid"/>
                    </a:lnR>
                    <a:lnT w="18720">
                      <a:solidFill>
                        <a:srgbClr val="89c7ca"/>
                      </a:solidFill>
                      <a:prstDash val="solid"/>
                    </a:lnT>
                    <a:lnB w="18720">
                      <a:solidFill>
                        <a:srgbClr val="89c7ca"/>
                      </a:solidFill>
                      <a:prstDash val="solid"/>
                    </a:lnB>
                    <a:noFill/>
                  </a:tcPr>
                </a:tc>
              </a:tr>
            </a:tbl>
          </a:graphicData>
        </a:graphic>
      </p:graphicFrame>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PlaceHolder 1"/>
          <p:cNvSpPr>
            <a:spLocks noGrp="1"/>
          </p:cNvSpPr>
          <p:nvPr>
            <p:ph type="title"/>
          </p:nvPr>
        </p:nvSpPr>
        <p:spPr>
          <a:xfrm>
            <a:off x="720000" y="178920"/>
            <a:ext cx="7703640" cy="838080"/>
          </a:xfrm>
          <a:prstGeom prst="rect">
            <a:avLst/>
          </a:prstGeom>
          <a:solidFill>
            <a:schemeClr val="dk2"/>
          </a:solidFill>
          <a:ln w="0">
            <a:noFill/>
          </a:ln>
        </p:spPr>
        <p:txBody>
          <a:bodyPr lIns="91440" rIns="91440" tIns="91440" bIns="91440" anchor="t">
            <a:noAutofit/>
          </a:bodyPr>
          <a:p>
            <a:pPr indent="0" algn="ctr">
              <a:lnSpc>
                <a:spcPct val="100000"/>
              </a:lnSpc>
              <a:buNone/>
              <a:tabLst>
                <a:tab algn="l" pos="0"/>
              </a:tabLst>
            </a:pPr>
            <a:r>
              <a:rPr b="1" lang="en" sz="2400" spc="-1" strike="noStrike">
                <a:solidFill>
                  <a:schemeClr val="lt1"/>
                </a:solidFill>
                <a:latin typeface="Krona One"/>
                <a:ea typeface="Krona One"/>
              </a:rPr>
              <a:t>THE RATIONALE BEHIND MY SOLUTION</a:t>
            </a:r>
            <a:endParaRPr b="0" lang="en-US" sz="2400" spc="-1" strike="noStrike">
              <a:solidFill>
                <a:srgbClr val="000000"/>
              </a:solidFill>
              <a:latin typeface="Arial"/>
            </a:endParaRPr>
          </a:p>
        </p:txBody>
      </p:sp>
      <p:sp>
        <p:nvSpPr>
          <p:cNvPr id="168" name="Google Shape;313;p44"/>
          <p:cNvSpPr/>
          <p:nvPr/>
        </p:nvSpPr>
        <p:spPr>
          <a:xfrm>
            <a:off x="804960" y="1465560"/>
            <a:ext cx="7537320" cy="2946240"/>
          </a:xfrm>
          <a:prstGeom prst="rect">
            <a:avLst/>
          </a:prstGeom>
          <a:noFill/>
          <a:ln w="0">
            <a:noFill/>
          </a:ln>
        </p:spPr>
        <p:style>
          <a:lnRef idx="0"/>
          <a:fillRef idx="0"/>
          <a:effectRef idx="0"/>
          <a:fontRef idx="minor"/>
        </p:style>
        <p:txBody>
          <a:bodyPr tIns="91440" bIns="91440" anchor="t">
            <a:noAutofit/>
          </a:bodyPr>
          <a:p>
            <a:pPr marL="457200" indent="-317520">
              <a:lnSpc>
                <a:spcPct val="100000"/>
              </a:lnSpc>
              <a:buClr>
                <a:srgbClr val="000000"/>
              </a:buClr>
              <a:buFont typeface="Archivo"/>
              <a:buChar char="●"/>
            </a:pPr>
            <a:r>
              <a:rPr b="0" lang="en" sz="1400" spc="-1" strike="noStrike">
                <a:solidFill>
                  <a:schemeClr val="lt1"/>
                </a:solidFill>
                <a:latin typeface="Archivo"/>
                <a:ea typeface="Archivo"/>
              </a:rPr>
              <a:t>Intended to roll out for only personal loans at first.</a:t>
            </a:r>
            <a:endParaRPr b="0" lang="en-US" sz="1400" spc="-1" strike="noStrike">
              <a:solidFill>
                <a:srgbClr val="000000"/>
              </a:solidFill>
              <a:latin typeface="Arial"/>
            </a:endParaRPr>
          </a:p>
          <a:p>
            <a:pPr lvl="1" marL="914400" indent="-317520">
              <a:lnSpc>
                <a:spcPct val="100000"/>
              </a:lnSpc>
              <a:buClr>
                <a:srgbClr val="000000"/>
              </a:buClr>
              <a:buFont typeface="Archivo"/>
              <a:buChar char="○"/>
            </a:pPr>
            <a:r>
              <a:rPr b="0" lang="en" sz="1400" spc="-1" strike="noStrike">
                <a:solidFill>
                  <a:schemeClr val="lt1"/>
                </a:solidFill>
                <a:latin typeface="Archivo"/>
                <a:ea typeface="Archivo"/>
              </a:rPr>
              <a:t>To fine tune model to determine efficiency before other loan type application</a:t>
            </a:r>
            <a:endParaRPr b="0" lang="en-US" sz="1400" spc="-1" strike="noStrike">
              <a:solidFill>
                <a:srgbClr val="000000"/>
              </a:solidFill>
              <a:latin typeface="Arial"/>
            </a:endParaRPr>
          </a:p>
          <a:p>
            <a:pPr marL="457200" indent="-317520">
              <a:lnSpc>
                <a:spcPct val="100000"/>
              </a:lnSpc>
              <a:buClr>
                <a:srgbClr val="000000"/>
              </a:buClr>
              <a:buFont typeface="Archivo"/>
              <a:buChar char="●"/>
            </a:pPr>
            <a:r>
              <a:rPr b="0" lang="en" sz="1400" spc="-1" strike="noStrike">
                <a:solidFill>
                  <a:schemeClr val="lt1"/>
                </a:solidFill>
                <a:latin typeface="Archivo"/>
                <a:ea typeface="Archivo"/>
              </a:rPr>
              <a:t>Information such as age, occupation, monthly income, requested loan amount and  repayment period will be submitted by applicant</a:t>
            </a:r>
            <a:endParaRPr b="0" lang="en-US" sz="1400" spc="-1" strike="noStrike">
              <a:solidFill>
                <a:srgbClr val="000000"/>
              </a:solidFill>
              <a:latin typeface="Arial"/>
            </a:endParaRPr>
          </a:p>
          <a:p>
            <a:pPr marL="457200" indent="-317520">
              <a:lnSpc>
                <a:spcPct val="100000"/>
              </a:lnSpc>
              <a:buClr>
                <a:srgbClr val="000000"/>
              </a:buClr>
              <a:buFont typeface="Archivo"/>
              <a:buChar char="●"/>
            </a:pPr>
            <a:r>
              <a:rPr b="0" lang="en" sz="1400" spc="-1" strike="noStrike">
                <a:solidFill>
                  <a:schemeClr val="lt1"/>
                </a:solidFill>
                <a:latin typeface="Archivo"/>
                <a:ea typeface="Archivo"/>
              </a:rPr>
              <a:t>Classification ML-model (logistic regression, random forest) to sort applicants into either Approved or Denied</a:t>
            </a:r>
            <a:endParaRPr b="0" lang="en-US"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PlaceHolder 1"/>
          <p:cNvSpPr>
            <a:spLocks noGrp="1"/>
          </p:cNvSpPr>
          <p:nvPr>
            <p:ph type="title"/>
          </p:nvPr>
        </p:nvSpPr>
        <p:spPr>
          <a:xfrm>
            <a:off x="720000" y="191880"/>
            <a:ext cx="7703640" cy="1041840"/>
          </a:xfrm>
          <a:prstGeom prst="rect">
            <a:avLst/>
          </a:prstGeom>
          <a:solidFill>
            <a:schemeClr val="dk2"/>
          </a:solidFill>
          <a:ln w="0">
            <a:noFill/>
          </a:ln>
        </p:spPr>
        <p:txBody>
          <a:bodyPr lIns="91440" rIns="91440" tIns="91440" bIns="91440" anchor="t">
            <a:noAutofit/>
          </a:bodyPr>
          <a:p>
            <a:pPr indent="0" algn="ctr">
              <a:lnSpc>
                <a:spcPct val="100000"/>
              </a:lnSpc>
              <a:buNone/>
              <a:tabLst>
                <a:tab algn="l" pos="0"/>
              </a:tabLst>
            </a:pPr>
            <a:r>
              <a:rPr b="1" lang="en" sz="2200" spc="-1" strike="noStrike">
                <a:solidFill>
                  <a:schemeClr val="lt1"/>
                </a:solidFill>
                <a:latin typeface="Krona One"/>
                <a:ea typeface="Krona One"/>
              </a:rPr>
              <a:t>CURRENT PROGRESS AND CHALLENGES </a:t>
            </a:r>
            <a:endParaRPr b="0" lang="en-US" sz="2200" spc="-1" strike="noStrike">
              <a:solidFill>
                <a:srgbClr val="000000"/>
              </a:solidFill>
              <a:latin typeface="Arial"/>
            </a:endParaRPr>
          </a:p>
        </p:txBody>
      </p:sp>
      <p:sp>
        <p:nvSpPr>
          <p:cNvPr id="170" name="Google Shape;319;p45"/>
          <p:cNvSpPr/>
          <p:nvPr/>
        </p:nvSpPr>
        <p:spPr>
          <a:xfrm>
            <a:off x="720000" y="991800"/>
            <a:ext cx="7703640" cy="3445920"/>
          </a:xfrm>
          <a:prstGeom prst="rect">
            <a:avLst/>
          </a:prstGeom>
          <a:noFill/>
          <a:ln w="0">
            <a:noFill/>
          </a:ln>
        </p:spPr>
        <p:style>
          <a:lnRef idx="0"/>
          <a:fillRef idx="0"/>
          <a:effectRef idx="0"/>
          <a:fontRef idx="minor"/>
        </p:style>
        <p:txBody>
          <a:bodyPr tIns="91440" bIns="91440" anchor="t">
            <a:noAutofit/>
          </a:bodyPr>
          <a:p>
            <a:pPr marL="457200" indent="-317520">
              <a:lnSpc>
                <a:spcPct val="100000"/>
              </a:lnSpc>
              <a:buClr>
                <a:srgbClr val="000000"/>
              </a:buClr>
              <a:buFont typeface="Archivo"/>
              <a:buChar char="●"/>
            </a:pPr>
            <a:r>
              <a:rPr b="0" lang="en" sz="1400" spc="-1" strike="noStrike">
                <a:solidFill>
                  <a:schemeClr val="lt1"/>
                </a:solidFill>
                <a:latin typeface="Archivo"/>
                <a:ea typeface="Archivo"/>
              </a:rPr>
              <a:t>Progress</a:t>
            </a:r>
            <a:endParaRPr b="0" lang="en-US" sz="1400" spc="-1" strike="noStrike">
              <a:solidFill>
                <a:srgbClr val="000000"/>
              </a:solidFill>
              <a:latin typeface="Arial"/>
            </a:endParaRPr>
          </a:p>
          <a:p>
            <a:pPr lvl="1" marL="914400" indent="-317520">
              <a:lnSpc>
                <a:spcPct val="100000"/>
              </a:lnSpc>
              <a:buClr>
                <a:srgbClr val="000000"/>
              </a:buClr>
              <a:buFont typeface="Archivo"/>
              <a:buChar char="○"/>
            </a:pPr>
            <a:r>
              <a:rPr b="0" lang="en" sz="1400" spc="-1" strike="noStrike">
                <a:solidFill>
                  <a:schemeClr val="lt1"/>
                </a:solidFill>
                <a:latin typeface="Archivo"/>
                <a:ea typeface="Archivo"/>
              </a:rPr>
              <a:t>Prototype of the front end using html is ready</a:t>
            </a:r>
            <a:endParaRPr b="0" lang="en-US" sz="1400" spc="-1" strike="noStrike">
              <a:solidFill>
                <a:srgbClr val="000000"/>
              </a:solidFill>
              <a:latin typeface="Arial"/>
            </a:endParaRPr>
          </a:p>
          <a:p>
            <a:pPr lvl="1" marL="914400" indent="-317520">
              <a:lnSpc>
                <a:spcPct val="100000"/>
              </a:lnSpc>
              <a:buClr>
                <a:srgbClr val="000000"/>
              </a:buClr>
              <a:buFont typeface="Archivo"/>
              <a:buChar char="○"/>
            </a:pPr>
            <a:r>
              <a:rPr b="0" lang="en" sz="1400" spc="-1" strike="noStrike">
                <a:solidFill>
                  <a:schemeClr val="lt1"/>
                </a:solidFill>
                <a:latin typeface="Archivo"/>
                <a:ea typeface="Archivo"/>
              </a:rPr>
              <a:t>Sample dataset obtained and processed for use in ML-Model</a:t>
            </a:r>
            <a:endParaRPr b="0" lang="en-US" sz="1400" spc="-1" strike="noStrike">
              <a:solidFill>
                <a:srgbClr val="000000"/>
              </a:solidFill>
              <a:latin typeface="Arial"/>
            </a:endParaRPr>
          </a:p>
          <a:p>
            <a:pPr marL="914400">
              <a:lnSpc>
                <a:spcPct val="100000"/>
              </a:lnSpc>
              <a:tabLst>
                <a:tab algn="l" pos="0"/>
              </a:tabLst>
            </a:pPr>
            <a:endParaRPr b="0" lang="en-US" sz="1400" spc="-1" strike="noStrike">
              <a:solidFill>
                <a:srgbClr val="000000"/>
              </a:solidFill>
              <a:latin typeface="Arial"/>
            </a:endParaRPr>
          </a:p>
          <a:p>
            <a:pPr marL="457200" indent="-317520">
              <a:lnSpc>
                <a:spcPct val="100000"/>
              </a:lnSpc>
              <a:buClr>
                <a:srgbClr val="000000"/>
              </a:buClr>
              <a:buFont typeface="Archivo"/>
              <a:buChar char="●"/>
              <a:tabLst>
                <a:tab algn="l" pos="0"/>
              </a:tabLst>
            </a:pPr>
            <a:r>
              <a:rPr b="0" lang="en" sz="1400" spc="-1" strike="noStrike">
                <a:solidFill>
                  <a:schemeClr val="lt1"/>
                </a:solidFill>
                <a:latin typeface="Archivo"/>
                <a:ea typeface="Archivo"/>
              </a:rPr>
              <a:t>Pending/Challenges</a:t>
            </a:r>
            <a:endParaRPr b="0" lang="en-US" sz="1400" spc="-1" strike="noStrike">
              <a:solidFill>
                <a:srgbClr val="000000"/>
              </a:solidFill>
              <a:latin typeface="Arial"/>
            </a:endParaRPr>
          </a:p>
          <a:p>
            <a:pPr lvl="1" marL="914400" indent="-317520">
              <a:lnSpc>
                <a:spcPct val="100000"/>
              </a:lnSpc>
              <a:buClr>
                <a:srgbClr val="000000"/>
              </a:buClr>
              <a:buFont typeface="Archivo"/>
              <a:buChar char="○"/>
              <a:tabLst>
                <a:tab algn="l" pos="0"/>
              </a:tabLst>
            </a:pPr>
            <a:r>
              <a:rPr b="0" lang="en" sz="1400" spc="-1" strike="noStrike">
                <a:solidFill>
                  <a:schemeClr val="lt1"/>
                </a:solidFill>
                <a:latin typeface="Archivo"/>
                <a:ea typeface="Archivo"/>
              </a:rPr>
              <a:t>Ml-Model implementation and testing </a:t>
            </a:r>
            <a:endParaRPr b="0" lang="en-US" sz="1400" spc="-1" strike="noStrike">
              <a:solidFill>
                <a:srgbClr val="000000"/>
              </a:solidFill>
              <a:latin typeface="Arial"/>
            </a:endParaRPr>
          </a:p>
          <a:p>
            <a:pPr lvl="1" marL="914400" indent="-317520">
              <a:lnSpc>
                <a:spcPct val="100000"/>
              </a:lnSpc>
              <a:buClr>
                <a:srgbClr val="000000"/>
              </a:buClr>
              <a:buFont typeface="Archivo"/>
              <a:buChar char="○"/>
              <a:tabLst>
                <a:tab algn="l" pos="0"/>
              </a:tabLst>
            </a:pPr>
            <a:r>
              <a:rPr b="0" lang="en" sz="1400" spc="-1" strike="noStrike">
                <a:solidFill>
                  <a:schemeClr val="lt1"/>
                </a:solidFill>
                <a:latin typeface="Archivo"/>
                <a:ea typeface="Archivo"/>
              </a:rPr>
              <a:t>Evaluating the accuracy of Ml-Model</a:t>
            </a:r>
            <a:endParaRPr b="0" lang="en-US" sz="1400" spc="-1" strike="noStrike">
              <a:solidFill>
                <a:srgbClr val="000000"/>
              </a:solidFill>
              <a:latin typeface="Arial"/>
            </a:endParaRPr>
          </a:p>
          <a:p>
            <a:pPr lvl="1" marL="914400" indent="-317520">
              <a:lnSpc>
                <a:spcPct val="100000"/>
              </a:lnSpc>
              <a:buClr>
                <a:srgbClr val="000000"/>
              </a:buClr>
              <a:buFont typeface="Archivo"/>
              <a:buChar char="○"/>
              <a:tabLst>
                <a:tab algn="l" pos="0"/>
              </a:tabLst>
            </a:pPr>
            <a:r>
              <a:rPr b="0" lang="en" sz="1400" spc="-1" strike="noStrike">
                <a:solidFill>
                  <a:schemeClr val="lt1"/>
                </a:solidFill>
                <a:latin typeface="Archivo"/>
                <a:ea typeface="Archivo"/>
              </a:rPr>
              <a:t>Linking Ml-Model, server and front-end</a:t>
            </a:r>
            <a:endParaRPr b="0" lang="en-US" sz="1400" spc="-1" strike="noStrike">
              <a:solidFill>
                <a:srgbClr val="000000"/>
              </a:solidFill>
              <a:latin typeface="Arial"/>
            </a:endParaRPr>
          </a:p>
          <a:p>
            <a:pPr marL="914400">
              <a:lnSpc>
                <a:spcPct val="100000"/>
              </a:lnSpc>
              <a:tabLst>
                <a:tab algn="l" pos="0"/>
              </a:tabLst>
            </a:pPr>
            <a:endParaRPr b="0" lang="en-US"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ADAPTADA Investment Banking Business Plan by Slidesgo">
  <a:themeElements>
    <a:clrScheme name="Simple Light">
      <a:dk1>
        <a:srgbClr val="e2e2e2"/>
      </a:dk1>
      <a:lt1>
        <a:srgbClr val="000000"/>
      </a:lt1>
      <a:dk2>
        <a:srgbClr val="89c7ca"/>
      </a:dk2>
      <a:lt2>
        <a:srgbClr val="ffffff"/>
      </a:lt2>
      <a:accent1>
        <a:srgbClr val="ffffff"/>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0.xml><?xml version="1.0" encoding="utf-8"?>
<a:theme xmlns:a="http://schemas.openxmlformats.org/drawingml/2006/main" xmlns:r="http://schemas.openxmlformats.org/officeDocument/2006/relationships" name="ADAPTADA Investment Banking Business Plan by Slidesgo">
  <a:themeElements>
    <a:clrScheme name="Simple Light">
      <a:dk1>
        <a:srgbClr val="e2e2e2"/>
      </a:dk1>
      <a:lt1>
        <a:srgbClr val="000000"/>
      </a:lt1>
      <a:dk2>
        <a:srgbClr val="89c7ca"/>
      </a:dk2>
      <a:lt2>
        <a:srgbClr val="ffffff"/>
      </a:lt2>
      <a:accent1>
        <a:srgbClr val="ffffff"/>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1.xml><?xml version="1.0" encoding="utf-8"?>
<a:theme xmlns:a="http://schemas.openxmlformats.org/drawingml/2006/main" xmlns:r="http://schemas.openxmlformats.org/officeDocument/2006/relationships" name="ADAPTADA Investment Banking Business Plan by Slidesgo">
  <a:themeElements>
    <a:clrScheme name="Simple Light">
      <a:dk1>
        <a:srgbClr val="e2e2e2"/>
      </a:dk1>
      <a:lt1>
        <a:srgbClr val="000000"/>
      </a:lt1>
      <a:dk2>
        <a:srgbClr val="89c7ca"/>
      </a:dk2>
      <a:lt2>
        <a:srgbClr val="ffffff"/>
      </a:lt2>
      <a:accent1>
        <a:srgbClr val="ffffff"/>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2.xml><?xml version="1.0" encoding="utf-8"?>
<a:theme xmlns:a="http://schemas.openxmlformats.org/drawingml/2006/main" xmlns:r="http://schemas.openxmlformats.org/officeDocument/2006/relationships" name="ADAPTADA Investment Banking Business Plan by Slidesgo">
  <a:themeElements>
    <a:clrScheme name="Simple Light">
      <a:dk1>
        <a:srgbClr val="e2e2e2"/>
      </a:dk1>
      <a:lt1>
        <a:srgbClr val="000000"/>
      </a:lt1>
      <a:dk2>
        <a:srgbClr val="89c7ca"/>
      </a:dk2>
      <a:lt2>
        <a:srgbClr val="ffffff"/>
      </a:lt2>
      <a:accent1>
        <a:srgbClr val="ffffff"/>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3.xml><?xml version="1.0" encoding="utf-8"?>
<a:theme xmlns:a="http://schemas.openxmlformats.org/drawingml/2006/main" xmlns:r="http://schemas.openxmlformats.org/officeDocument/2006/relationships" name="ADAPTADA Investment Banking Business Plan by Slidesgo">
  <a:themeElements>
    <a:clrScheme name="Simple Light">
      <a:dk1>
        <a:srgbClr val="e2e2e2"/>
      </a:dk1>
      <a:lt1>
        <a:srgbClr val="000000"/>
      </a:lt1>
      <a:dk2>
        <a:srgbClr val="89c7ca"/>
      </a:dk2>
      <a:lt2>
        <a:srgbClr val="ffffff"/>
      </a:lt2>
      <a:accent1>
        <a:srgbClr val="ffffff"/>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4.xml><?xml version="1.0" encoding="utf-8"?>
<a:theme xmlns:a="http://schemas.openxmlformats.org/drawingml/2006/main" xmlns:r="http://schemas.openxmlformats.org/officeDocument/2006/relationships" name="ADAPTADA Investment Banking Business Plan by Slidesgo">
  <a:themeElements>
    <a:clrScheme name="Simple Light">
      <a:dk1>
        <a:srgbClr val="e2e2e2"/>
      </a:dk1>
      <a:lt1>
        <a:srgbClr val="000000"/>
      </a:lt1>
      <a:dk2>
        <a:srgbClr val="89c7ca"/>
      </a:dk2>
      <a:lt2>
        <a:srgbClr val="ffffff"/>
      </a:lt2>
      <a:accent1>
        <a:srgbClr val="ffffff"/>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5.xml><?xml version="1.0" encoding="utf-8"?>
<a:theme xmlns:a="http://schemas.openxmlformats.org/drawingml/2006/main" xmlns:r="http://schemas.openxmlformats.org/officeDocument/2006/relationships" name="ADAPTADA Investment Banking Business Plan by Slidesgo">
  <a:themeElements>
    <a:clrScheme name="Simple Light">
      <a:dk1>
        <a:srgbClr val="e2e2e2"/>
      </a:dk1>
      <a:lt1>
        <a:srgbClr val="000000"/>
      </a:lt1>
      <a:dk2>
        <a:srgbClr val="89c7ca"/>
      </a:dk2>
      <a:lt2>
        <a:srgbClr val="ffffff"/>
      </a:lt2>
      <a:accent1>
        <a:srgbClr val="ffffff"/>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6.xml><?xml version="1.0" encoding="utf-8"?>
<a:theme xmlns:a="http://schemas.openxmlformats.org/drawingml/2006/main" xmlns:r="http://schemas.openxmlformats.org/officeDocument/2006/relationships" name="ADAPTADA Investment Banking Business Plan by Slidesgo">
  <a:themeElements>
    <a:clrScheme name="Simple Light">
      <a:dk1>
        <a:srgbClr val="e2e2e2"/>
      </a:dk1>
      <a:lt1>
        <a:srgbClr val="000000"/>
      </a:lt1>
      <a:dk2>
        <a:srgbClr val="89c7ca"/>
      </a:dk2>
      <a:lt2>
        <a:srgbClr val="ffffff"/>
      </a:lt2>
      <a:accent1>
        <a:srgbClr val="ffffff"/>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7.xml><?xml version="1.0" encoding="utf-8"?>
<a:theme xmlns:a="http://schemas.openxmlformats.org/drawingml/2006/main" xmlns:r="http://schemas.openxmlformats.org/officeDocument/2006/relationships" name="ADAPTADA Investment Banking Business Plan by Slidesgo">
  <a:themeElements>
    <a:clrScheme name="Simple Light">
      <a:dk1>
        <a:srgbClr val="e2e2e2"/>
      </a:dk1>
      <a:lt1>
        <a:srgbClr val="000000"/>
      </a:lt1>
      <a:dk2>
        <a:srgbClr val="89c7ca"/>
      </a:dk2>
      <a:lt2>
        <a:srgbClr val="ffffff"/>
      </a:lt2>
      <a:accent1>
        <a:srgbClr val="ffffff"/>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8.xml><?xml version="1.0" encoding="utf-8"?>
<a:theme xmlns:a="http://schemas.openxmlformats.org/drawingml/2006/main" xmlns:r="http://schemas.openxmlformats.org/officeDocument/2006/relationships" name="ADAPTADA Investment Banking Business Plan by Slidesgo">
  <a:themeElements>
    <a:clrScheme name="Simple Light">
      <a:dk1>
        <a:srgbClr val="e2e2e2"/>
      </a:dk1>
      <a:lt1>
        <a:srgbClr val="000000"/>
      </a:lt1>
      <a:dk2>
        <a:srgbClr val="89c7ca"/>
      </a:dk2>
      <a:lt2>
        <a:srgbClr val="ffffff"/>
      </a:lt2>
      <a:accent1>
        <a:srgbClr val="ffffff"/>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9.xml><?xml version="1.0" encoding="utf-8"?>
<a:theme xmlns:a="http://schemas.openxmlformats.org/drawingml/2006/main" xmlns:r="http://schemas.openxmlformats.org/officeDocument/2006/relationships" name="ADAPTADA Investment Banking Business Plan by Slidesgo">
  <a:themeElements>
    <a:clrScheme name="Simple Light">
      <a:dk1>
        <a:srgbClr val="e2e2e2"/>
      </a:dk1>
      <a:lt1>
        <a:srgbClr val="000000"/>
      </a:lt1>
      <a:dk2>
        <a:srgbClr val="89c7ca"/>
      </a:dk2>
      <a:lt2>
        <a:srgbClr val="ffffff"/>
      </a:lt2>
      <a:accent1>
        <a:srgbClr val="ffffff"/>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xml><?xml version="1.0" encoding="utf-8"?>
<a:theme xmlns:a="http://schemas.openxmlformats.org/drawingml/2006/main" xmlns:r="http://schemas.openxmlformats.org/officeDocument/2006/relationships" name="ADAPTADA Investment Banking Business Plan by Slidesgo">
  <a:themeElements>
    <a:clrScheme name="Simple Light">
      <a:dk1>
        <a:srgbClr val="e2e2e2"/>
      </a:dk1>
      <a:lt1>
        <a:srgbClr val="000000"/>
      </a:lt1>
      <a:dk2>
        <a:srgbClr val="89c7ca"/>
      </a:dk2>
      <a:lt2>
        <a:srgbClr val="ffffff"/>
      </a:lt2>
      <a:accent1>
        <a:srgbClr val="ffffff"/>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0.xml><?xml version="1.0" encoding="utf-8"?>
<a:theme xmlns:a="http://schemas.openxmlformats.org/drawingml/2006/main" xmlns:r="http://schemas.openxmlformats.org/officeDocument/2006/relationships" name="ADAPTADA Investment Banking Business Plan by Slidesgo">
  <a:themeElements>
    <a:clrScheme name="Simple Light">
      <a:dk1>
        <a:srgbClr val="e2e2e2"/>
      </a:dk1>
      <a:lt1>
        <a:srgbClr val="000000"/>
      </a:lt1>
      <a:dk2>
        <a:srgbClr val="89c7ca"/>
      </a:dk2>
      <a:lt2>
        <a:srgbClr val="ffffff"/>
      </a:lt2>
      <a:accent1>
        <a:srgbClr val="ffffff"/>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1.xml><?xml version="1.0" encoding="utf-8"?>
<a:theme xmlns:a="http://schemas.openxmlformats.org/drawingml/2006/main" xmlns:r="http://schemas.openxmlformats.org/officeDocument/2006/relationships" name="ADAPTADA Investment Banking Business Plan by Slidesgo">
  <a:themeElements>
    <a:clrScheme name="Simple Light">
      <a:dk1>
        <a:srgbClr val="e2e2e2"/>
      </a:dk1>
      <a:lt1>
        <a:srgbClr val="000000"/>
      </a:lt1>
      <a:dk2>
        <a:srgbClr val="89c7ca"/>
      </a:dk2>
      <a:lt2>
        <a:srgbClr val="ffffff"/>
      </a:lt2>
      <a:accent1>
        <a:srgbClr val="ffffff"/>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2.xml><?xml version="1.0" encoding="utf-8"?>
<a:theme xmlns:a="http://schemas.openxmlformats.org/drawingml/2006/main" xmlns:r="http://schemas.openxmlformats.org/officeDocument/2006/relationships" name="ADAPTADA Investment Banking Business Plan by Slidesgo">
  <a:themeElements>
    <a:clrScheme name="Simple Light">
      <a:dk1>
        <a:srgbClr val="e2e2e2"/>
      </a:dk1>
      <a:lt1>
        <a:srgbClr val="000000"/>
      </a:lt1>
      <a:dk2>
        <a:srgbClr val="89c7ca"/>
      </a:dk2>
      <a:lt2>
        <a:srgbClr val="ffffff"/>
      </a:lt2>
      <a:accent1>
        <a:srgbClr val="ffffff"/>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3.xml><?xml version="1.0" encoding="utf-8"?>
<a:theme xmlns:a="http://schemas.openxmlformats.org/drawingml/2006/main" xmlns:r="http://schemas.openxmlformats.org/officeDocument/2006/relationships" name="ADAPTADA Investment Banking Business Plan by Slidesgo">
  <a:themeElements>
    <a:clrScheme name="Simple Light">
      <a:dk1>
        <a:srgbClr val="e2e2e2"/>
      </a:dk1>
      <a:lt1>
        <a:srgbClr val="000000"/>
      </a:lt1>
      <a:dk2>
        <a:srgbClr val="89c7ca"/>
      </a:dk2>
      <a:lt2>
        <a:srgbClr val="ffffff"/>
      </a:lt2>
      <a:accent1>
        <a:srgbClr val="ffffff"/>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4.xml><?xml version="1.0" encoding="utf-8"?>
<a:theme xmlns:a="http://schemas.openxmlformats.org/drawingml/2006/main" xmlns:r="http://schemas.openxmlformats.org/officeDocument/2006/relationships" name="ADAPTADA Investment Banking Business Plan by Slidesgo">
  <a:themeElements>
    <a:clrScheme name="Simple Light">
      <a:dk1>
        <a:srgbClr val="e2e2e2"/>
      </a:dk1>
      <a:lt1>
        <a:srgbClr val="000000"/>
      </a:lt1>
      <a:dk2>
        <a:srgbClr val="89c7ca"/>
      </a:dk2>
      <a:lt2>
        <a:srgbClr val="ffffff"/>
      </a:lt2>
      <a:accent1>
        <a:srgbClr val="ffffff"/>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5.xml><?xml version="1.0" encoding="utf-8"?>
<a:theme xmlns:a="http://schemas.openxmlformats.org/drawingml/2006/main" xmlns:r="http://schemas.openxmlformats.org/officeDocument/2006/relationships" name="ADAPTADA Investment Banking Business Plan by Slidesgo">
  <a:themeElements>
    <a:clrScheme name="Simple Light">
      <a:dk1>
        <a:srgbClr val="e2e2e2"/>
      </a:dk1>
      <a:lt1>
        <a:srgbClr val="000000"/>
      </a:lt1>
      <a:dk2>
        <a:srgbClr val="89c7ca"/>
      </a:dk2>
      <a:lt2>
        <a:srgbClr val="ffffff"/>
      </a:lt2>
      <a:accent1>
        <a:srgbClr val="ffffff"/>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6.xml><?xml version="1.0" encoding="utf-8"?>
<a:theme xmlns:a="http://schemas.openxmlformats.org/drawingml/2006/main" xmlns:r="http://schemas.openxmlformats.org/officeDocument/2006/relationships" name="ADAPTADA Investment Banking Business Plan by Slidesgo">
  <a:themeElements>
    <a:clrScheme name="Simple Light">
      <a:dk1>
        <a:srgbClr val="e2e2e2"/>
      </a:dk1>
      <a:lt1>
        <a:srgbClr val="000000"/>
      </a:lt1>
      <a:dk2>
        <a:srgbClr val="89c7ca"/>
      </a:dk2>
      <a:lt2>
        <a:srgbClr val="ffffff"/>
      </a:lt2>
      <a:accent1>
        <a:srgbClr val="ffffff"/>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7.xml><?xml version="1.0" encoding="utf-8"?>
<a:theme xmlns:a="http://schemas.openxmlformats.org/drawingml/2006/main" xmlns:r="http://schemas.openxmlformats.org/officeDocument/2006/relationships" name="ADAPTADA Investment Banking Business Plan by Slidesgo">
  <a:themeElements>
    <a:clrScheme name="Simple Light">
      <a:dk1>
        <a:srgbClr val="e2e2e2"/>
      </a:dk1>
      <a:lt1>
        <a:srgbClr val="000000"/>
      </a:lt1>
      <a:dk2>
        <a:srgbClr val="89c7ca"/>
      </a:dk2>
      <a:lt2>
        <a:srgbClr val="ffffff"/>
      </a:lt2>
      <a:accent1>
        <a:srgbClr val="ffffff"/>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8.xml><?xml version="1.0" encoding="utf-8"?>
<a:theme xmlns:a="http://schemas.openxmlformats.org/drawingml/2006/main" xmlns:r="http://schemas.openxmlformats.org/officeDocument/2006/relationships" name="ADAPTADA Investment Banking Business Plan by Slidesgo">
  <a:themeElements>
    <a:clrScheme name="Simple Light">
      <a:dk1>
        <a:srgbClr val="e2e2e2"/>
      </a:dk1>
      <a:lt1>
        <a:srgbClr val="000000"/>
      </a:lt1>
      <a:dk2>
        <a:srgbClr val="89c7ca"/>
      </a:dk2>
      <a:lt2>
        <a:srgbClr val="ffffff"/>
      </a:lt2>
      <a:accent1>
        <a:srgbClr val="ffffff"/>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9.xml><?xml version="1.0" encoding="utf-8"?>
<a:theme xmlns:a="http://schemas.openxmlformats.org/drawingml/2006/main" xmlns:r="http://schemas.openxmlformats.org/officeDocument/2006/relationships" name="ADAPTADA Investment Banking Business Plan by Slidesgo">
  <a:themeElements>
    <a:clrScheme name="Simple Light">
      <a:dk1>
        <a:srgbClr val="e2e2e2"/>
      </a:dk1>
      <a:lt1>
        <a:srgbClr val="000000"/>
      </a:lt1>
      <a:dk2>
        <a:srgbClr val="89c7ca"/>
      </a:dk2>
      <a:lt2>
        <a:srgbClr val="ffffff"/>
      </a:lt2>
      <a:accent1>
        <a:srgbClr val="ffffff"/>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xml><?xml version="1.0" encoding="utf-8"?>
<a:theme xmlns:a="http://schemas.openxmlformats.org/drawingml/2006/main" xmlns:r="http://schemas.openxmlformats.org/officeDocument/2006/relationships" name="ADAPTADA Investment Banking Business Plan by Slidesgo">
  <a:themeElements>
    <a:clrScheme name="Simple Light">
      <a:dk1>
        <a:srgbClr val="e2e2e2"/>
      </a:dk1>
      <a:lt1>
        <a:srgbClr val="000000"/>
      </a:lt1>
      <a:dk2>
        <a:srgbClr val="89c7ca"/>
      </a:dk2>
      <a:lt2>
        <a:srgbClr val="ffffff"/>
      </a:lt2>
      <a:accent1>
        <a:srgbClr val="ffffff"/>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0.xml><?xml version="1.0" encoding="utf-8"?>
<a:theme xmlns:a="http://schemas.openxmlformats.org/drawingml/2006/main" xmlns:r="http://schemas.openxmlformats.org/officeDocument/2006/relationships" name="ADAPTADA Investment Banking Business Plan by Slidesgo">
  <a:themeElements>
    <a:clrScheme name="Simple Light">
      <a:dk1>
        <a:srgbClr val="e2e2e2"/>
      </a:dk1>
      <a:lt1>
        <a:srgbClr val="000000"/>
      </a:lt1>
      <a:dk2>
        <a:srgbClr val="89c7ca"/>
      </a:dk2>
      <a:lt2>
        <a:srgbClr val="ffffff"/>
      </a:lt2>
      <a:accent1>
        <a:srgbClr val="ffffff"/>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1.xml><?xml version="1.0" encoding="utf-8"?>
<a:theme xmlns:a="http://schemas.openxmlformats.org/drawingml/2006/main" xmlns:r="http://schemas.openxmlformats.org/officeDocument/2006/relationships" name="ADAPTADA Investment Banking Business Plan by Slidesgo">
  <a:themeElements>
    <a:clrScheme name="Simple Light">
      <a:dk1>
        <a:srgbClr val="e2e2e2"/>
      </a:dk1>
      <a:lt1>
        <a:srgbClr val="000000"/>
      </a:lt1>
      <a:dk2>
        <a:srgbClr val="89c7ca"/>
      </a:dk2>
      <a:lt2>
        <a:srgbClr val="ffffff"/>
      </a:lt2>
      <a:accent1>
        <a:srgbClr val="ffffff"/>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2.xml><?xml version="1.0" encoding="utf-8"?>
<a:theme xmlns:a="http://schemas.openxmlformats.org/drawingml/2006/main" xmlns:r="http://schemas.openxmlformats.org/officeDocument/2006/relationships" name="ADAPTADA Investment Banking Business Plan by Slidesgo">
  <a:themeElements>
    <a:clrScheme name="Simple Light">
      <a:dk1>
        <a:srgbClr val="e2e2e2"/>
      </a:dk1>
      <a:lt1>
        <a:srgbClr val="000000"/>
      </a:lt1>
      <a:dk2>
        <a:srgbClr val="89c7ca"/>
      </a:dk2>
      <a:lt2>
        <a:srgbClr val="ffffff"/>
      </a:lt2>
      <a:accent1>
        <a:srgbClr val="ffffff"/>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3.xml><?xml version="1.0" encoding="utf-8"?>
<a:theme xmlns:a="http://schemas.openxmlformats.org/drawingml/2006/main" xmlns:r="http://schemas.openxmlformats.org/officeDocument/2006/relationships"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4.xml><?xml version="1.0" encoding="utf-8"?>
<a:theme xmlns:a="http://schemas.openxmlformats.org/drawingml/2006/main" xmlns:r="http://schemas.openxmlformats.org/officeDocument/2006/relationships"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5.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4.xml><?xml version="1.0" encoding="utf-8"?>
<a:theme xmlns:a="http://schemas.openxmlformats.org/drawingml/2006/main" xmlns:r="http://schemas.openxmlformats.org/officeDocument/2006/relationships" name="ADAPTADA Investment Banking Business Plan by Slidesgo">
  <a:themeElements>
    <a:clrScheme name="Simple Light">
      <a:dk1>
        <a:srgbClr val="e2e2e2"/>
      </a:dk1>
      <a:lt1>
        <a:srgbClr val="000000"/>
      </a:lt1>
      <a:dk2>
        <a:srgbClr val="89c7ca"/>
      </a:dk2>
      <a:lt2>
        <a:srgbClr val="ffffff"/>
      </a:lt2>
      <a:accent1>
        <a:srgbClr val="ffffff"/>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xml><?xml version="1.0" encoding="utf-8"?>
<a:theme xmlns:a="http://schemas.openxmlformats.org/drawingml/2006/main" xmlns:r="http://schemas.openxmlformats.org/officeDocument/2006/relationships" name="ADAPTADA Investment Banking Business Plan by Slidesgo">
  <a:themeElements>
    <a:clrScheme name="Simple Light">
      <a:dk1>
        <a:srgbClr val="e2e2e2"/>
      </a:dk1>
      <a:lt1>
        <a:srgbClr val="000000"/>
      </a:lt1>
      <a:dk2>
        <a:srgbClr val="89c7ca"/>
      </a:dk2>
      <a:lt2>
        <a:srgbClr val="ffffff"/>
      </a:lt2>
      <a:accent1>
        <a:srgbClr val="ffffff"/>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xml><?xml version="1.0" encoding="utf-8"?>
<a:theme xmlns:a="http://schemas.openxmlformats.org/drawingml/2006/main" xmlns:r="http://schemas.openxmlformats.org/officeDocument/2006/relationships" name="ADAPTADA Investment Banking Business Plan by Slidesgo">
  <a:themeElements>
    <a:clrScheme name="Simple Light">
      <a:dk1>
        <a:srgbClr val="e2e2e2"/>
      </a:dk1>
      <a:lt1>
        <a:srgbClr val="000000"/>
      </a:lt1>
      <a:dk2>
        <a:srgbClr val="89c7ca"/>
      </a:dk2>
      <a:lt2>
        <a:srgbClr val="ffffff"/>
      </a:lt2>
      <a:accent1>
        <a:srgbClr val="ffffff"/>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xml><?xml version="1.0" encoding="utf-8"?>
<a:theme xmlns:a="http://schemas.openxmlformats.org/drawingml/2006/main" xmlns:r="http://schemas.openxmlformats.org/officeDocument/2006/relationships" name="ADAPTADA Investment Banking Business Plan by Slidesgo">
  <a:themeElements>
    <a:clrScheme name="Simple Light">
      <a:dk1>
        <a:srgbClr val="e2e2e2"/>
      </a:dk1>
      <a:lt1>
        <a:srgbClr val="000000"/>
      </a:lt1>
      <a:dk2>
        <a:srgbClr val="89c7ca"/>
      </a:dk2>
      <a:lt2>
        <a:srgbClr val="ffffff"/>
      </a:lt2>
      <a:accent1>
        <a:srgbClr val="ffffff"/>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8.xml><?xml version="1.0" encoding="utf-8"?>
<a:theme xmlns:a="http://schemas.openxmlformats.org/drawingml/2006/main" xmlns:r="http://schemas.openxmlformats.org/officeDocument/2006/relationships" name="ADAPTADA Investment Banking Business Plan by Slidesgo">
  <a:themeElements>
    <a:clrScheme name="Simple Light">
      <a:dk1>
        <a:srgbClr val="e2e2e2"/>
      </a:dk1>
      <a:lt1>
        <a:srgbClr val="000000"/>
      </a:lt1>
      <a:dk2>
        <a:srgbClr val="89c7ca"/>
      </a:dk2>
      <a:lt2>
        <a:srgbClr val="ffffff"/>
      </a:lt2>
      <a:accent1>
        <a:srgbClr val="ffffff"/>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9.xml><?xml version="1.0" encoding="utf-8"?>
<a:theme xmlns:a="http://schemas.openxmlformats.org/drawingml/2006/main" xmlns:r="http://schemas.openxmlformats.org/officeDocument/2006/relationships" name="ADAPTADA Investment Banking Business Plan by Slidesgo">
  <a:themeElements>
    <a:clrScheme name="Simple Light">
      <a:dk1>
        <a:srgbClr val="e2e2e2"/>
      </a:dk1>
      <a:lt1>
        <a:srgbClr val="000000"/>
      </a:lt1>
      <a:dk2>
        <a:srgbClr val="89c7ca"/>
      </a:dk2>
      <a:lt2>
        <a:srgbClr val="ffffff"/>
      </a:lt2>
      <a:accent1>
        <a:srgbClr val="ffffff"/>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LibreOffice/24.2.1.2$Windows_X86_64 LibreOffice_project/db4def46b0453cc22e2d0305797cf981b68ef5ac</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2024-04-04T13:27:54Z</dcterms:modified>
  <cp:revision>1</cp:revision>
  <dc:subject/>
  <dc:title/>
</cp:coreProperties>
</file>