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24D9F-7571-A649-BFA8-2D924BD315EE}" v="6" dt="2024-05-09T18:16:31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7" d="100"/>
          <a:sy n="97" d="100"/>
        </p:scale>
        <p:origin x="16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 Emil Andersen" userId="61c0f774-1d6f-4561-9966-10afd332bb33" providerId="ADAL" clId="{31B24D9F-7571-A649-BFA8-2D924BD315EE}"/>
    <pc:docChg chg="undo custSel modSld">
      <pc:chgData name="Ole Emil Andersen" userId="61c0f774-1d6f-4561-9966-10afd332bb33" providerId="ADAL" clId="{31B24D9F-7571-A649-BFA8-2D924BD315EE}" dt="2024-05-09T18:17:42.111" v="211" actId="1076"/>
      <pc:docMkLst>
        <pc:docMk/>
      </pc:docMkLst>
      <pc:sldChg chg="addSp delSp modSp mod">
        <pc:chgData name="Ole Emil Andersen" userId="61c0f774-1d6f-4561-9966-10afd332bb33" providerId="ADAL" clId="{31B24D9F-7571-A649-BFA8-2D924BD315EE}" dt="2024-05-09T18:14:13.878" v="181" actId="1035"/>
        <pc:sldMkLst>
          <pc:docMk/>
          <pc:sldMk cId="4275649565" sldId="256"/>
        </pc:sldMkLst>
        <pc:spChg chg="mod">
          <ac:chgData name="Ole Emil Andersen" userId="61c0f774-1d6f-4561-9966-10afd332bb33" providerId="ADAL" clId="{31B24D9F-7571-A649-BFA8-2D924BD315EE}" dt="2024-05-09T18:14:13.878" v="181" actId="1035"/>
          <ac:spMkLst>
            <pc:docMk/>
            <pc:sldMk cId="4275649565" sldId="256"/>
            <ac:spMk id="2" creationId="{B3ADE212-1EFC-1A6C-16B4-3649C2FD71B0}"/>
          </ac:spMkLst>
        </pc:spChg>
        <pc:picChg chg="add del mod">
          <ac:chgData name="Ole Emil Andersen" userId="61c0f774-1d6f-4561-9966-10afd332bb33" providerId="ADAL" clId="{31B24D9F-7571-A649-BFA8-2D924BD315EE}" dt="2024-05-09T18:10:18.908" v="10" actId="478"/>
          <ac:picMkLst>
            <pc:docMk/>
            <pc:sldMk cId="4275649565" sldId="256"/>
            <ac:picMk id="4" creationId="{D9759655-A878-FE61-B6E0-223419B47B3D}"/>
          </ac:picMkLst>
        </pc:picChg>
        <pc:picChg chg="del mod">
          <ac:chgData name="Ole Emil Andersen" userId="61c0f774-1d6f-4561-9966-10afd332bb33" providerId="ADAL" clId="{31B24D9F-7571-A649-BFA8-2D924BD315EE}" dt="2024-05-09T18:10:22.994" v="14" actId="478"/>
          <ac:picMkLst>
            <pc:docMk/>
            <pc:sldMk cId="4275649565" sldId="256"/>
            <ac:picMk id="5" creationId="{3E36CAB7-4BB6-84DA-82BB-C3A576E15C4F}"/>
          </ac:picMkLst>
        </pc:picChg>
        <pc:picChg chg="add del mod">
          <ac:chgData name="Ole Emil Andersen" userId="61c0f774-1d6f-4561-9966-10afd332bb33" providerId="ADAL" clId="{31B24D9F-7571-A649-BFA8-2D924BD315EE}" dt="2024-05-09T18:10:55.458" v="17" actId="478"/>
          <ac:picMkLst>
            <pc:docMk/>
            <pc:sldMk cId="4275649565" sldId="256"/>
            <ac:picMk id="6" creationId="{B6DE8E4C-F442-9D3A-0A15-98D3A5D402C4}"/>
          </ac:picMkLst>
        </pc:picChg>
        <pc:picChg chg="add mod">
          <ac:chgData name="Ole Emil Andersen" userId="61c0f774-1d6f-4561-9966-10afd332bb33" providerId="ADAL" clId="{31B24D9F-7571-A649-BFA8-2D924BD315EE}" dt="2024-05-09T18:12:58.324" v="131" actId="1076"/>
          <ac:picMkLst>
            <pc:docMk/>
            <pc:sldMk cId="4275649565" sldId="256"/>
            <ac:picMk id="7" creationId="{0E9E1E79-9780-E1E0-7DEB-C71D072A7875}"/>
          </ac:picMkLst>
        </pc:picChg>
      </pc:sldChg>
      <pc:sldChg chg="addSp delSp modSp mod">
        <pc:chgData name="Ole Emil Andersen" userId="61c0f774-1d6f-4561-9966-10afd332bb33" providerId="ADAL" clId="{31B24D9F-7571-A649-BFA8-2D924BD315EE}" dt="2024-05-09T18:14:50.496" v="190" actId="1076"/>
        <pc:sldMkLst>
          <pc:docMk/>
          <pc:sldMk cId="576238875" sldId="257"/>
        </pc:sldMkLst>
        <pc:spChg chg="del">
          <ac:chgData name="Ole Emil Andersen" userId="61c0f774-1d6f-4561-9966-10afd332bb33" providerId="ADAL" clId="{31B24D9F-7571-A649-BFA8-2D924BD315EE}" dt="2024-05-09T18:14:44.491" v="187" actId="478"/>
          <ac:spMkLst>
            <pc:docMk/>
            <pc:sldMk cId="576238875" sldId="257"/>
            <ac:spMk id="2" creationId="{0D0DFE93-28B2-F734-6CB1-1E978BEDC7BA}"/>
          </ac:spMkLst>
        </pc:spChg>
        <pc:spChg chg="add del mod">
          <ac:chgData name="Ole Emil Andersen" userId="61c0f774-1d6f-4561-9966-10afd332bb33" providerId="ADAL" clId="{31B24D9F-7571-A649-BFA8-2D924BD315EE}" dt="2024-05-09T18:14:43.324" v="186" actId="478"/>
          <ac:spMkLst>
            <pc:docMk/>
            <pc:sldMk cId="576238875" sldId="257"/>
            <ac:spMk id="8" creationId="{68F60553-0DFF-85B8-07E3-BAFE47582CC4}"/>
          </ac:spMkLst>
        </pc:spChg>
        <pc:picChg chg="add mod">
          <ac:chgData name="Ole Emil Andersen" userId="61c0f774-1d6f-4561-9966-10afd332bb33" providerId="ADAL" clId="{31B24D9F-7571-A649-BFA8-2D924BD315EE}" dt="2024-05-09T18:14:50.496" v="190" actId="1076"/>
          <ac:picMkLst>
            <pc:docMk/>
            <pc:sldMk cId="576238875" sldId="257"/>
            <ac:picMk id="4" creationId="{F13224C0-E311-5485-E408-1E41360EE7F4}"/>
          </ac:picMkLst>
        </pc:picChg>
        <pc:picChg chg="del mod">
          <ac:chgData name="Ole Emil Andersen" userId="61c0f774-1d6f-4561-9966-10afd332bb33" providerId="ADAL" clId="{31B24D9F-7571-A649-BFA8-2D924BD315EE}" dt="2024-05-09T18:14:36.814" v="185" actId="478"/>
          <ac:picMkLst>
            <pc:docMk/>
            <pc:sldMk cId="576238875" sldId="257"/>
            <ac:picMk id="5" creationId="{179BC561-D7B2-6F56-607C-6E21AF47BCAF}"/>
          </ac:picMkLst>
        </pc:picChg>
      </pc:sldChg>
      <pc:sldChg chg="addSp delSp modSp mod">
        <pc:chgData name="Ole Emil Andersen" userId="61c0f774-1d6f-4561-9966-10afd332bb33" providerId="ADAL" clId="{31B24D9F-7571-A649-BFA8-2D924BD315EE}" dt="2024-05-09T18:16:04.610" v="198" actId="1076"/>
        <pc:sldMkLst>
          <pc:docMk/>
          <pc:sldMk cId="3307280131" sldId="258"/>
        </pc:sldMkLst>
        <pc:spChg chg="add del mod">
          <ac:chgData name="Ole Emil Andersen" userId="61c0f774-1d6f-4561-9966-10afd332bb33" providerId="ADAL" clId="{31B24D9F-7571-A649-BFA8-2D924BD315EE}" dt="2024-05-09T18:15:55.423" v="192"/>
          <ac:spMkLst>
            <pc:docMk/>
            <pc:sldMk cId="3307280131" sldId="258"/>
            <ac:spMk id="4" creationId="{B0ABE0FC-31AA-0C1A-CEFC-721DA189D019}"/>
          </ac:spMkLst>
        </pc:spChg>
        <pc:picChg chg="del">
          <ac:chgData name="Ole Emil Andersen" userId="61c0f774-1d6f-4561-9966-10afd332bb33" providerId="ADAL" clId="{31B24D9F-7571-A649-BFA8-2D924BD315EE}" dt="2024-05-09T18:15:46.523" v="191" actId="478"/>
          <ac:picMkLst>
            <pc:docMk/>
            <pc:sldMk cId="3307280131" sldId="258"/>
            <ac:picMk id="5" creationId="{5026D8FC-5AED-1643-2D07-C6DCC66F3190}"/>
          </ac:picMkLst>
        </pc:picChg>
        <pc:picChg chg="add mod">
          <ac:chgData name="Ole Emil Andersen" userId="61c0f774-1d6f-4561-9966-10afd332bb33" providerId="ADAL" clId="{31B24D9F-7571-A649-BFA8-2D924BD315EE}" dt="2024-05-09T18:16:04.610" v="198" actId="1076"/>
          <ac:picMkLst>
            <pc:docMk/>
            <pc:sldMk cId="3307280131" sldId="258"/>
            <ac:picMk id="8" creationId="{5928E03D-1943-9416-5A73-19EF5E4BB46D}"/>
          </ac:picMkLst>
        </pc:picChg>
      </pc:sldChg>
      <pc:sldChg chg="addSp delSp modSp mod">
        <pc:chgData name="Ole Emil Andersen" userId="61c0f774-1d6f-4561-9966-10afd332bb33" providerId="ADAL" clId="{31B24D9F-7571-A649-BFA8-2D924BD315EE}" dt="2024-05-09T18:17:42.111" v="211" actId="1076"/>
        <pc:sldMkLst>
          <pc:docMk/>
          <pc:sldMk cId="2092114020" sldId="259"/>
        </pc:sldMkLst>
        <pc:spChg chg="add del mod">
          <ac:chgData name="Ole Emil Andersen" userId="61c0f774-1d6f-4561-9966-10afd332bb33" providerId="ADAL" clId="{31B24D9F-7571-A649-BFA8-2D924BD315EE}" dt="2024-05-09T18:16:31.358" v="200"/>
          <ac:spMkLst>
            <pc:docMk/>
            <pc:sldMk cId="2092114020" sldId="259"/>
            <ac:spMk id="4" creationId="{183AE830-6C78-EB1B-905E-0400450CBE2B}"/>
          </ac:spMkLst>
        </pc:spChg>
        <pc:spChg chg="mod">
          <ac:chgData name="Ole Emil Andersen" userId="61c0f774-1d6f-4561-9966-10afd332bb33" providerId="ADAL" clId="{31B24D9F-7571-A649-BFA8-2D924BD315EE}" dt="2024-05-09T18:17:42.111" v="211" actId="1076"/>
          <ac:spMkLst>
            <pc:docMk/>
            <pc:sldMk cId="2092114020" sldId="259"/>
            <ac:spMk id="6" creationId="{37B91DC1-A052-B940-A07F-5B6F798D9C12}"/>
          </ac:spMkLst>
        </pc:spChg>
        <pc:picChg chg="del">
          <ac:chgData name="Ole Emil Andersen" userId="61c0f774-1d6f-4561-9966-10afd332bb33" providerId="ADAL" clId="{31B24D9F-7571-A649-BFA8-2D924BD315EE}" dt="2024-05-09T18:16:24.880" v="199" actId="478"/>
          <ac:picMkLst>
            <pc:docMk/>
            <pc:sldMk cId="2092114020" sldId="259"/>
            <ac:picMk id="5" creationId="{6F22B98A-5964-75AB-ED3D-3BF09E6FE5F4}"/>
          </ac:picMkLst>
        </pc:picChg>
        <pc:picChg chg="add mod">
          <ac:chgData name="Ole Emil Andersen" userId="61c0f774-1d6f-4561-9966-10afd332bb33" providerId="ADAL" clId="{31B24D9F-7571-A649-BFA8-2D924BD315EE}" dt="2024-05-09T18:16:40.945" v="206" actId="1076"/>
          <ac:picMkLst>
            <pc:docMk/>
            <pc:sldMk cId="2092114020" sldId="259"/>
            <ac:picMk id="8" creationId="{560D4C6A-F453-8BD6-8C2C-C51991CB13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E35F9-10FB-4644-893A-BD817F7D9BB6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E1E89-4B9D-5948-A332-B64340BF610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476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E1E89-4B9D-5948-A332-B64340BF6102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39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4366-E6C7-F8BB-A28B-24F1791C5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E7CBB-81D9-0D4B-D902-0F9436A92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0DDA4-19F7-3627-A26A-09B65631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430B-1CF1-3E2B-37AA-31CDC333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330E-CFC4-C8F3-726F-2E3DC218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59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24A4-7B24-2D67-DD7B-FBF6ADFD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DEA4C-A1DB-4AC5-D476-78BB49C80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A819-6732-10B8-865E-4576999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7567-3110-44B0-EF0D-DAF7B9C4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1D88-AB26-1928-94D5-3C8DD774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0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94EAB-910F-9F1F-2C3E-344066344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0361F-CEFA-CF15-AB55-8AA82098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6D1E-2EA8-1F1B-E875-393487C7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F5E1-FE8E-56FF-B532-1E825657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5C4B-C090-A0E4-CA78-1669E559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5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DCBD-D2D3-7AAE-E739-2A1F0A79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9418-36B0-5D24-0D2C-48F6F4AA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04A18-6A0D-C41C-31F5-066F499F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8E7A-C6F9-DFA2-4C9C-E8FE018C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3140-9C2F-CCB8-3B75-6EE27487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32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3703-FDF1-3B60-9544-5D0BB44B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18548-59E5-A01C-BE53-8B2EDC45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378C-C675-4B20-776D-85F6368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2938-39B0-B80E-E8B3-8DA525A4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FAA5-7826-032F-D9A7-AD3973A5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555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B498-A6BE-0F37-0550-1E43030D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97BA-9D92-FC6A-1CB8-204411A1D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9EA3A-773F-920C-C29F-A1F35440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C262-B5E8-F82D-801F-AA5124D7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AF2B9-0549-9695-ECEE-C10C5584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B2890-606F-BE45-A8C6-A9B12FDE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617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3898-40F5-5F82-0CF6-7B22D13E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F1C31-EA76-9A64-76E0-9532F034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3D9B9-D54B-BDB6-96CB-0087F090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4036-B17B-CE9D-5B77-0B2BED65D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60F15-566A-BD21-F6E7-C885DA77C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17043-381F-48A1-F196-B2CA3F3E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7301A-F264-05AE-3B42-00C1784A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894B2-D989-3504-3991-2F1AF5F7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02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87D5-6136-4DA0-CCEB-B199B16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6C824-B012-AABF-098E-53A66D98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AA99F-521D-BE03-6083-F3C86A4C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6CCD8-B8FC-303B-F520-E8F3DB09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5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50712-601A-071A-EA9D-58D7193F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A921A-1306-4E14-B809-810F1294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984E8-9279-9E0B-6107-F45E94C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95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652F-3748-FC08-F706-BCF03E46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127D-3645-B7E5-B3A3-AEA94002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A1A6A-7658-2A55-DA9F-2CA4359C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9762-FC44-50B5-AD08-E3A0FBF1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026D-E2E9-9AB7-D72A-85D8FB53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07956-6A2D-FA62-6CDF-3C028712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795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21DA-48D8-B45A-F6E1-4F626AC8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B54BC-D681-5A1B-9574-503E558BA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EA2AE-2109-8FDE-90B3-84BDB6E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BCFF-1688-3716-419D-5BE4283B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E1FE-8989-2A73-05D6-64E191D9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0DCEA-AECE-3CEA-006B-E2897962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715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736E9-DAD4-0128-AF28-08583A27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3A1B1-C864-EFA0-E05E-D6BF03E9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5BCE-81E0-C14D-98DC-E7F986D14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E3962-F67A-5647-AC74-3D22457F1C7F}" type="datetimeFigureOut">
              <a:rPr lang="en-DK" smtClean="0"/>
              <a:t>09/05/2024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3EFA-E49A-B36B-E798-3A6F6D9D2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9960-EA4B-9EC9-87D3-205E7F592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2B15E-C55C-A643-B2AF-B70291B54CC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338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E212-1EFC-1A6C-16B4-3649C2FD7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92648"/>
            <a:ext cx="9144000" cy="1655763"/>
          </a:xfrm>
        </p:spPr>
        <p:txBody>
          <a:bodyPr>
            <a:normAutofit/>
          </a:bodyPr>
          <a:lstStyle/>
          <a:p>
            <a:r>
              <a:rPr lang="en-DK" sz="4000" dirty="0"/>
              <a:t>GalCer, LacCer, PC, and PC/PE are significant with mixed model but </a:t>
            </a:r>
            <a:r>
              <a:rPr lang="en-DK" sz="4000" u="sng" dirty="0"/>
              <a:t>not </a:t>
            </a:r>
            <a:r>
              <a:rPr lang="en-DK" sz="4000" dirty="0"/>
              <a:t>t-tests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DEAB-47DA-1187-5008-6A8EE0EC1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E1E79-9780-E1E0-7DEB-C71D072A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4" y="1296725"/>
            <a:ext cx="11224591" cy="55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4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2A58FE-BD2C-5FEE-6839-4D56800D5B4D}"/>
              </a:ext>
            </a:extLst>
          </p:cNvPr>
          <p:cNvSpPr txBox="1"/>
          <p:nvPr/>
        </p:nvSpPr>
        <p:spPr>
          <a:xfrm>
            <a:off x="9427028" y="1409482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t-test: ~0.22</a:t>
            </a:r>
          </a:p>
          <a:p>
            <a:r>
              <a:rPr lang="en-DK" b="1" dirty="0"/>
              <a:t>mixed model: ~ 0.01</a:t>
            </a:r>
            <a:endParaRPr lang="en-DK" dirty="0"/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13224C0-E311-5485-E408-1E41360E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2" y="0"/>
            <a:ext cx="9031356" cy="67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3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3D13-58F6-3674-42AF-51A3659A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7C4DC-6C14-E0AA-5B3C-21C8B536DBE1}"/>
              </a:ext>
            </a:extLst>
          </p:cNvPr>
          <p:cNvSpPr txBox="1"/>
          <p:nvPr/>
        </p:nvSpPr>
        <p:spPr>
          <a:xfrm>
            <a:off x="9427028" y="1409482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t-test: ~0.06</a:t>
            </a:r>
          </a:p>
          <a:p>
            <a:r>
              <a:rPr lang="en-DK" b="1" dirty="0"/>
              <a:t>mixed model: ~ 0.03</a:t>
            </a:r>
            <a:endParaRPr lang="en-DK" dirty="0"/>
          </a:p>
        </p:txBody>
      </p:sp>
      <p:pic>
        <p:nvPicPr>
          <p:cNvPr id="8" name="Content Placeholder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928E03D-1943-9416-5A73-19EF5E4BB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04362"/>
            <a:ext cx="9004851" cy="6753638"/>
          </a:xfrm>
        </p:spPr>
      </p:pic>
    </p:spTree>
    <p:extLst>
      <p:ext uri="{BB962C8B-B14F-4D97-AF65-F5344CB8AC3E}">
        <p14:creationId xmlns:p14="http://schemas.microsoft.com/office/powerpoint/2010/main" val="330728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9DFD-E91D-8205-347A-BF51BF5E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1DC1-A052-B940-A07F-5B6F798D9C12}"/>
              </a:ext>
            </a:extLst>
          </p:cNvPr>
          <p:cNvSpPr txBox="1"/>
          <p:nvPr/>
        </p:nvSpPr>
        <p:spPr>
          <a:xfrm>
            <a:off x="9438216" y="1367522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t-test: ~0.06 </a:t>
            </a:r>
          </a:p>
          <a:p>
            <a:r>
              <a:rPr lang="en-DK" b="1" dirty="0"/>
              <a:t>mixed model: ~ 0.001</a:t>
            </a:r>
            <a:endParaRPr lang="en-DK" dirty="0"/>
          </a:p>
        </p:txBody>
      </p:sp>
      <p:pic>
        <p:nvPicPr>
          <p:cNvPr id="8" name="Content Placeholder 7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560D4C6A-F453-8BD6-8C2C-C51991CB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13" y="39757"/>
            <a:ext cx="9090991" cy="6818243"/>
          </a:xfrm>
        </p:spPr>
      </p:pic>
    </p:spTree>
    <p:extLst>
      <p:ext uri="{BB962C8B-B14F-4D97-AF65-F5344CB8AC3E}">
        <p14:creationId xmlns:p14="http://schemas.microsoft.com/office/powerpoint/2010/main" val="20921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24EF-B438-D3E3-80B2-00AEA173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9D2CD2-1418-2DDA-8E96-8232A3EF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5582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</Words>
  <Application>Microsoft Macintosh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GalCer, LacCer, PC, and PC/PE are significant with mixed model but not t-tests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significant lipid classes using mixed model vs t-tests</dc:title>
  <dc:creator>Ole Emil Andersen</dc:creator>
  <cp:lastModifiedBy>Ole Emil Andersen</cp:lastModifiedBy>
  <cp:revision>1</cp:revision>
  <dcterms:created xsi:type="dcterms:W3CDTF">2024-05-06T18:31:56Z</dcterms:created>
  <dcterms:modified xsi:type="dcterms:W3CDTF">2024-05-09T18:17:42Z</dcterms:modified>
</cp:coreProperties>
</file>