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78D8-9051-40D6-6C5F-0C98224F3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9FFE7-E21D-75DB-6295-03924C52B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2792-36E7-C715-BF28-68F46EB5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8DC6-EEEA-2CC8-CB57-DB778418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D3E8-D316-0D75-0213-2B9804C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98FC-487C-02F4-E9BA-30AADFA3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A373F-2F3C-5D58-ACEB-28583851D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8DE83-6B19-7A00-96CE-42702A1E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DABC-72AC-64A7-6A41-31A659DE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B957-D576-E6B4-47A0-86BA02D5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A0340-3EAF-7D0C-E064-629A62844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D655E-7E14-B09C-1331-030D300E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00757-9825-9D34-4240-9E542039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3619-954A-0FB8-E017-C249AD9B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1AD7-4456-416F-15C2-D7E35754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FC2A-87E1-E25F-3E43-AA8EB2CD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4B03-3CA6-962C-4B17-DF6D5D8A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D4E9-E2CD-657D-D568-4CF8D57A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4857-EBD8-99CF-D241-36833718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CB3B-F7D1-372F-B9BF-A6121BE2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06A1-AFE4-02A8-C7DE-FB643C11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8B590-4ED0-6DF2-0807-7D976C27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7648-E7CA-E79D-BA72-061FD87C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CD8F-B6EE-246B-40E0-9B63D54E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5ED8-BC2B-FAC0-12BF-9DA6067E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7312-857A-ED47-FAEB-8D2E630C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B68-20BD-1AC2-7902-07EBECEC2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F8DA0-BA3D-5BAB-BD8E-08187E3A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04C4-0279-A969-532A-83BB057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31DE-9483-0193-C960-457EA06E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6F57A-9370-3B16-23B6-21EF3331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943C-6326-8EFE-F830-6B8610DB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6562C-94A1-7084-69B4-14E0A34D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9945C-8EA1-C3BF-AA6C-D994E64F4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5CA7-225F-DAC1-093D-789A629DE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5242A-9E74-6CDD-ACF7-332F5C6B1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73DDE-3D6D-B8C0-DCAE-2823766E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5163-68DE-F402-35F4-5F01121F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2CECB-0C1C-3F9F-ECE4-A718E0F0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3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9D53-53CE-E0AA-4FA7-5B11BDE0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5A761-9A88-39B6-3CBD-92429775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0902D-5C42-D78B-7F49-815F0E12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5726E-6CDD-1662-6F3D-32D07CAD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E73F6-59DD-14D2-D0A0-A44BB50B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01C54-14C3-AA87-8782-6E7B6154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F2B1-11E4-8E08-87D8-49034B68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41BA-15D2-A31A-7A11-19C6B84A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94DB-F7FC-5473-84E7-A3B040CAE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D3A74-6317-D798-A604-2FC9F6A9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3B43A-A049-3FF4-796F-09C0E8DE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C8006-FA62-F8C3-46FC-ADAC63F3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28A5A-AB49-4CF5-E57D-6B96F39F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03FC-4B32-ADA7-0563-8DBE3D9F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6D447-8AE9-488C-2098-51836BC33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5334B-E018-CC31-DFEA-876C88D7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5C46A-C592-AEF1-F5B1-7804AB21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176B1-827A-0982-6C2D-BB06E1CB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C3E19-D5A5-4B1C-A141-6688D6CF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09FE-EF93-1342-DCD7-DEE373F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7329D-09F8-287B-CBED-372EA775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F364-D60B-C1A4-E644-0AC8DF1F8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51DA-873A-4F37-8E50-385C93E433A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4331-62A3-9900-BB56-2EB7AD3F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A59E-810E-18D7-4A18-71556F730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1C62-7BC3-4544-9B23-BA9BAF9F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1">
                <a:lumMod val="60000"/>
                <a:lumOff val="40000"/>
              </a:schemeClr>
            </a:gs>
            <a:gs pos="5000">
              <a:schemeClr val="tx2">
                <a:lumMod val="40000"/>
                <a:lumOff val="60000"/>
              </a:schemeClr>
            </a:gs>
            <a:gs pos="45000">
              <a:schemeClr val="accent1">
                <a:lumMod val="75000"/>
              </a:schemeClr>
            </a:gs>
            <a:gs pos="71000">
              <a:schemeClr val="accent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8700-74E2-A5D9-DF2C-9ECB875F1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015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 BOOKING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4AEC-AD5F-53CE-7B98-DC6F45BE7275}"/>
              </a:ext>
            </a:extLst>
          </p:cNvPr>
          <p:cNvSpPr txBox="1"/>
          <p:nvPr/>
        </p:nvSpPr>
        <p:spPr>
          <a:xfrm>
            <a:off x="4260574" y="6348656"/>
            <a:ext cx="36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OCTOBER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9A66E-9DCF-DF94-4BEB-0EC68FC46873}"/>
              </a:ext>
            </a:extLst>
          </p:cNvPr>
          <p:cNvSpPr txBox="1"/>
          <p:nvPr/>
        </p:nvSpPr>
        <p:spPr>
          <a:xfrm>
            <a:off x="2888456" y="4756393"/>
            <a:ext cx="641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INFLUENCES A CUSTOMERS DECISION TO BOOK?</a:t>
            </a:r>
          </a:p>
        </p:txBody>
      </p:sp>
    </p:spTree>
    <p:extLst>
      <p:ext uri="{BB962C8B-B14F-4D97-AF65-F5344CB8AC3E}">
        <p14:creationId xmlns:p14="http://schemas.microsoft.com/office/powerpoint/2010/main" val="340765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A64F523-D70C-993E-7F97-EE0708CC3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2746" y="1773948"/>
            <a:ext cx="5943186" cy="354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03685-E6F8-210E-2798-8CA6BE047E1B}"/>
              </a:ext>
            </a:extLst>
          </p:cNvPr>
          <p:cNvSpPr txBox="1"/>
          <p:nvPr/>
        </p:nvSpPr>
        <p:spPr>
          <a:xfrm>
            <a:off x="357804" y="1773948"/>
            <a:ext cx="55791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The most influential variable in our predictive model is the 'purchase lead</a:t>
            </a:r>
            <a:r>
              <a:rPr lang="en-US" sz="1400" dirty="0"/>
              <a:t>’, which represents the time between purchase and flight departure.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flight information is also important, that is flight hour (time of departure), flight day, and duration.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The type of trip(round trip etc.) is insignificant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Our model was able to achieve an accuracy of 0.76, which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means it's correct 76% of the time</a:t>
            </a:r>
            <a:r>
              <a:rPr lang="en-US" sz="1400" dirty="0"/>
              <a:t>. However, we have a recall of 0.24, indicating that we are only able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predict 24% of completed bookings</a:t>
            </a:r>
            <a:r>
              <a:rPr lang="en-US" sz="1400" dirty="0"/>
              <a:t>. This is an issue because we're missing a significant portion of bookings that should have been marked as 'completed’.  Overall, our model has a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ROC AUC of 0.54, which means it's better than random guessing</a:t>
            </a:r>
            <a:r>
              <a:rPr lang="en-US" sz="1400" dirty="0"/>
              <a:t>, but there is still room for improvement. Although it's somewhat effective at distinguishing between completed and non-completed bookings, it's not doing so as well as we'd like.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enhance our model's performance, I suggest incorporating more customer-facing data.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1352A-0131-EF8F-4AF5-F617A3ED350C}"/>
              </a:ext>
            </a:extLst>
          </p:cNvPr>
          <p:cNvSpPr txBox="1"/>
          <p:nvPr/>
        </p:nvSpPr>
        <p:spPr>
          <a:xfrm>
            <a:off x="172277" y="1292030"/>
            <a:ext cx="262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DE5AC-A59B-DD3F-FB9A-E61AE079386F}"/>
              </a:ext>
            </a:extLst>
          </p:cNvPr>
          <p:cNvSpPr/>
          <p:nvPr/>
        </p:nvSpPr>
        <p:spPr>
          <a:xfrm>
            <a:off x="0" y="0"/>
            <a:ext cx="12192000" cy="848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RESULTS FROM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355107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BOOKING PREDICTIONS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BOOKING PREDICTIONS</dc:title>
  <dc:creator>Ibrahim Olayiwola Abdulrahim</dc:creator>
  <cp:lastModifiedBy>Ibrahim Olayiwola Abdulrahim</cp:lastModifiedBy>
  <cp:revision>1</cp:revision>
  <dcterms:created xsi:type="dcterms:W3CDTF">2023-10-29T12:37:21Z</dcterms:created>
  <dcterms:modified xsi:type="dcterms:W3CDTF">2023-10-29T12:37:22Z</dcterms:modified>
</cp:coreProperties>
</file>