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AA"/>
    <a:srgbClr val="2F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CUSTOMER EXPERIENCE ANALYSIS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19C39-76C7-115C-428C-0F4D851C9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08" t="245683" r="-269108" b="-245683"/>
          <a:stretch/>
        </p:blipFill>
        <p:spPr>
          <a:xfrm>
            <a:off x="5190978" y="2852737"/>
            <a:ext cx="1928959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5FDB25-7C77-3BDE-75B4-90906189D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8" y="3314634"/>
            <a:ext cx="4325034" cy="2737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5926"/>
          </a:xfrm>
          <a:solidFill>
            <a:srgbClr val="0052AA"/>
          </a:solidFill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CUSTOMER REVIEWS SENTIMENT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C421A-5F28-FAD4-358A-15F6AC8AE179}"/>
              </a:ext>
            </a:extLst>
          </p:cNvPr>
          <p:cNvSpPr txBox="1"/>
          <p:nvPr/>
        </p:nvSpPr>
        <p:spPr>
          <a:xfrm>
            <a:off x="284914" y="1038855"/>
            <a:ext cx="28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TOTAL NUMBER OF REVIEWS</a:t>
            </a:r>
          </a:p>
          <a:p>
            <a:pPr algn="ctr"/>
            <a:r>
              <a:rPr lang="en-US" dirty="0"/>
              <a:t>3688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B9010-E7F8-F959-1EF7-DCC50E1398D7}"/>
              </a:ext>
            </a:extLst>
          </p:cNvPr>
          <p:cNvSpPr txBox="1"/>
          <p:nvPr/>
        </p:nvSpPr>
        <p:spPr>
          <a:xfrm>
            <a:off x="503581" y="2824214"/>
            <a:ext cx="2610678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30.37% </a:t>
            </a:r>
            <a:r>
              <a:rPr lang="en-US" sz="1400" dirty="0"/>
              <a:t>of reviews are positive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With 42.98% being neutral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F42DB-1E8D-F206-567A-D306EBFF0C48}"/>
              </a:ext>
            </a:extLst>
          </p:cNvPr>
          <p:cNvSpPr txBox="1"/>
          <p:nvPr/>
        </p:nvSpPr>
        <p:spPr>
          <a:xfrm>
            <a:off x="503579" y="5953268"/>
            <a:ext cx="432020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 general most of our reviews lean towards the positive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2594A-57D2-CC5E-634E-FE3B5CD6D835}"/>
              </a:ext>
            </a:extLst>
          </p:cNvPr>
          <p:cNvSpPr txBox="1"/>
          <p:nvPr/>
        </p:nvSpPr>
        <p:spPr>
          <a:xfrm>
            <a:off x="3279912" y="1060370"/>
            <a:ext cx="3525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AVERAGE SENTIMENT PER REVIEW</a:t>
            </a:r>
          </a:p>
          <a:p>
            <a:r>
              <a:rPr lang="en-US" dirty="0"/>
              <a:t>0.415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Indicates 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slightly positive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general sentiment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DFF97-E3A9-2F1A-8F10-2858CAE09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1" y="3375831"/>
            <a:ext cx="3948054" cy="23123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8484E2-727D-73B6-7227-3E207C7D4353}"/>
              </a:ext>
            </a:extLst>
          </p:cNvPr>
          <p:cNvSpPr txBox="1"/>
          <p:nvPr/>
        </p:nvSpPr>
        <p:spPr>
          <a:xfrm>
            <a:off x="5478267" y="5716233"/>
            <a:ext cx="428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is mentioned a lot in negative reviews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Alongside seats and time.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AE469-1488-D622-F85E-1BF24D5F5FEC}"/>
              </a:ext>
            </a:extLst>
          </p:cNvPr>
          <p:cNvSpPr txBox="1"/>
          <p:nvPr/>
        </p:nvSpPr>
        <p:spPr>
          <a:xfrm>
            <a:off x="5555971" y="3040049"/>
            <a:ext cx="385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COMMON WORDS IN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CUSTOMER REVIEWS 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Ibrahim Olayiwola Abdulrahim</cp:lastModifiedBy>
  <cp:revision>2</cp:revision>
  <dcterms:created xsi:type="dcterms:W3CDTF">2022-12-06T11:13:27Z</dcterms:created>
  <dcterms:modified xsi:type="dcterms:W3CDTF">2023-10-28T11:23:36Z</dcterms:modified>
</cp:coreProperties>
</file>