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2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3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2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8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5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5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6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6300" y="990600"/>
            <a:ext cx="5080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" y="99060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Global Environment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7900" y="1536699"/>
            <a:ext cx="4559300" cy="2254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8015" y="1566277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makeCacheVector</a:t>
            </a:r>
            <a:r>
              <a:rPr lang="en-US" sz="1600" dirty="0">
                <a:latin typeface="Lucida Console" panose="020B0609040504020204" pitchFamily="49" charset="0"/>
              </a:rPr>
              <a:t>(x)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" y="2006599"/>
            <a:ext cx="1190460" cy="715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168400" y="2044699"/>
            <a:ext cx="82907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set(y)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23089" y="2908299"/>
            <a:ext cx="1190460" cy="715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1148489" y="2933699"/>
            <a:ext cx="7216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get()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57569" y="2006599"/>
            <a:ext cx="1718906" cy="715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2571465" y="2031999"/>
            <a:ext cx="15808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setmean</a:t>
            </a:r>
            <a:r>
              <a:rPr lang="en-US" sz="1400" dirty="0">
                <a:latin typeface="Lucida Console" panose="020B0609040504020204" pitchFamily="49" charset="0"/>
              </a:rPr>
              <a:t>(mean)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57569" y="2866021"/>
            <a:ext cx="1718906" cy="715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2571465" y="2891421"/>
            <a:ext cx="11512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getmean</a:t>
            </a:r>
            <a:r>
              <a:rPr lang="en-US" sz="1400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53871" y="2031999"/>
            <a:ext cx="29206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n-US" sz="1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3871" y="2445852"/>
            <a:ext cx="29206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8400" y="2340100"/>
            <a:ext cx="29206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98500" y="2340100"/>
            <a:ext cx="61427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13031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990600"/>
            <a:ext cx="5080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6300" y="99060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Global Environment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977900" y="1536699"/>
            <a:ext cx="4559300" cy="2254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8015" y="1566277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myVector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2006599"/>
            <a:ext cx="1190460" cy="715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1168400" y="2044699"/>
            <a:ext cx="82907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set(y)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3089" y="2908299"/>
            <a:ext cx="1190460" cy="715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148489" y="2933699"/>
            <a:ext cx="7216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get()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57569" y="2006599"/>
            <a:ext cx="1718906" cy="715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2571465" y="2031999"/>
            <a:ext cx="15808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setmean</a:t>
            </a:r>
            <a:r>
              <a:rPr lang="en-US" sz="1400" dirty="0">
                <a:latin typeface="Lucida Console" panose="020B0609040504020204" pitchFamily="49" charset="0"/>
              </a:rPr>
              <a:t>(mean)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57569" y="2866021"/>
            <a:ext cx="1718906" cy="715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2571465" y="2891421"/>
            <a:ext cx="11512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getmean</a:t>
            </a:r>
            <a:r>
              <a:rPr lang="en-US" sz="1400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53871" y="2031999"/>
            <a:ext cx="104387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x = 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1:15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3871" y="2445852"/>
            <a:ext cx="29206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8400" y="2340100"/>
            <a:ext cx="29206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8500" y="2340100"/>
            <a:ext cx="61427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06057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Greski</dc:creator>
  <cp:lastModifiedBy>Leonard Greski</cp:lastModifiedBy>
  <cp:revision>8</cp:revision>
  <dcterms:created xsi:type="dcterms:W3CDTF">2016-07-17T12:26:05Z</dcterms:created>
  <dcterms:modified xsi:type="dcterms:W3CDTF">2016-07-18T02:28:59Z</dcterms:modified>
</cp:coreProperties>
</file>